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5877EE-D527-4394-ADDA-BAB303DFF1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Applied Data Science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SETHURAMAN.N</a:t>
            </a:r>
          </a:p>
          <a:p>
            <a:r>
              <a:rPr lang="en-US" dirty="0" smtClean="0"/>
              <a:t>VIDYAA VIKAS COLLAGE OF ENGINEERING AND TECHNOLOGY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Applied Data Science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</dc:title>
  <dc:creator>vvcet</dc:creator>
  <cp:lastModifiedBy>vvcet</cp:lastModifiedBy>
  <cp:revision>1</cp:revision>
  <dcterms:created xsi:type="dcterms:W3CDTF">2023-10-16T23:32:04Z</dcterms:created>
  <dcterms:modified xsi:type="dcterms:W3CDTF">2023-10-16T23:35:46Z</dcterms:modified>
</cp:coreProperties>
</file>