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thuraman Palaniappan" userId="13d0e71e-7354-4595-8709-8b8099e9af29" providerId="ADAL" clId="{801C058C-0E00-45A2-916D-3BE6FE97966B}"/>
    <pc:docChg chg="modSld">
      <pc:chgData name="Sethuraman Palaniappan" userId="13d0e71e-7354-4595-8709-8b8099e9af29" providerId="ADAL" clId="{801C058C-0E00-45A2-916D-3BE6FE97966B}" dt="2023-02-12T17:45:40.430" v="2" actId="14100"/>
      <pc:docMkLst>
        <pc:docMk/>
      </pc:docMkLst>
      <pc:sldChg chg="addSp modSp mod">
        <pc:chgData name="Sethuraman Palaniappan" userId="13d0e71e-7354-4595-8709-8b8099e9af29" providerId="ADAL" clId="{801C058C-0E00-45A2-916D-3BE6FE97966B}" dt="2023-02-12T17:45:40.430" v="2" actId="14100"/>
        <pc:sldMkLst>
          <pc:docMk/>
          <pc:sldMk cId="311510187" sldId="257"/>
        </pc:sldMkLst>
        <pc:picChg chg="add mod">
          <ac:chgData name="Sethuraman Palaniappan" userId="13d0e71e-7354-4595-8709-8b8099e9af29" providerId="ADAL" clId="{801C058C-0E00-45A2-916D-3BE6FE97966B}" dt="2023-02-12T17:45:40.430" v="2" actId="14100"/>
          <ac:picMkLst>
            <pc:docMk/>
            <pc:sldMk cId="311510187" sldId="257"/>
            <ac:picMk id="5" creationId="{095BAE95-FBB6-ADA7-AFD6-FD0955580E6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4F2B-121F-1F11-73F3-7E46D031A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C2CEE-C133-95CD-047B-EF7DFE04C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BCA06-D9CE-C412-5FFE-8A7FB45D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0A1B-EE6B-47E8-B6C9-E18CA507992C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BB172-422F-5DE9-FB03-EAEA9301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97BD5-F398-F604-AC58-5F822E3D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BDC-8FA4-43C9-B891-4C7B6B72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1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FFED-DCC6-B652-77C4-37FECEAA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A6B2A-2B20-FF02-1827-1B92B90A9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77632-A595-0BF4-9879-8BD7DABF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0A1B-EE6B-47E8-B6C9-E18CA507992C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267AF-2571-C0B6-71AC-B43F9CED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0312C-F7BF-26FB-8B03-A064A04B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BDC-8FA4-43C9-B891-4C7B6B72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774D0-4F7F-5DEC-2873-278BC2123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39C98-91EA-C963-79A4-DCD64916A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43D0A-742A-E87D-9A6C-B01F6A2C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0A1B-EE6B-47E8-B6C9-E18CA507992C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9A19B-24CC-6E45-7D51-7B829628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4AD5F-FA5D-87D3-E0C1-1C63D21D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BDC-8FA4-43C9-B891-4C7B6B72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9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ED6D-33D7-9325-5EFC-DAF87BB6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D29D-FE6C-3A34-E7FA-70C961FAE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D2C31-2324-F2D8-33B1-0DE758F0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0A1B-EE6B-47E8-B6C9-E18CA507992C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8033B-99FC-3D4B-4DDE-0DBE5FF5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9E98-6303-92E0-E304-05DF2818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BDC-8FA4-43C9-B891-4C7B6B72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1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A5B5-CF73-6940-B167-F50B9909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28D97-90C1-E93E-57F3-16D2BEF50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7F2CC-99ED-CB41-AC60-7EA7F06A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0A1B-EE6B-47E8-B6C9-E18CA507992C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8E34C-BF83-FD6D-7DA1-C4C290DA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CC2B-042D-EE04-91C3-BBA15B52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BDC-8FA4-43C9-B891-4C7B6B72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1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E41C-C8FE-A402-F9A4-B2A440AA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1E11-C8E5-A27E-A356-31121D146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98C8A-874D-5B68-677A-DD7FADCF3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8E0A5-FCFD-5598-E937-3FDCA376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0A1B-EE6B-47E8-B6C9-E18CA507992C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49A02-235C-E322-FCAE-7D15408F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B27E3-04EF-7668-2C68-82F2F7F3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BDC-8FA4-43C9-B891-4C7B6B72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4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9A2B-7E9B-250A-878C-E8C363B0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380F4-D5D1-4DFD-1906-9BA9F1C0C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AD57F-9026-AA0A-22E0-CB3BEC119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AB1B6-FDEB-DFAF-B68A-DBD40C837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08AE4-6775-31A1-03C7-355A4B221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BB65D-7C6A-5C5D-18FF-6419105B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0A1B-EE6B-47E8-B6C9-E18CA507992C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08949-34E0-3EE0-1B1A-C4DE2096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82B4B-9990-C2E0-D940-893CE91C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BDC-8FA4-43C9-B891-4C7B6B72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2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D963-14B0-E5F3-1029-AC0415B0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EF199-349F-2A75-AE0A-C02E93D9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0A1B-EE6B-47E8-B6C9-E18CA507992C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9082E-865B-409F-75AA-9DDB4593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E7488-9899-E794-3D7F-3073ABA2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BDC-8FA4-43C9-B891-4C7B6B72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4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F27CB-DC72-BF30-19EE-05C42C76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0A1B-EE6B-47E8-B6C9-E18CA507992C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87116A-5B5F-8C69-562E-EF4B4F44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4FD2D-46C4-8F1E-5433-F5F267AB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BDC-8FA4-43C9-B891-4C7B6B72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4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A31A-4967-4483-B7CA-DA8626D6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5ACE-4799-A69D-0C7B-107FFFCC3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C8631-8D16-AB16-D07B-79C33B054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CEA54-D439-1158-3EE1-959004B2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0A1B-EE6B-47E8-B6C9-E18CA507992C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E463A-991B-4903-D6F8-912027B5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DE61A-8760-9E78-0578-B3276044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BDC-8FA4-43C9-B891-4C7B6B72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8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4FF5-5BB2-A75B-0BB2-5D2144C3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4D1A2-1104-EE0F-4D19-A5215671F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822B6-A3B1-AFD1-91B2-992427D01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58E73-A7C7-176F-6077-A9D02029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0A1B-EE6B-47E8-B6C9-E18CA507992C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4C0A7-191A-6D53-4674-E0D6F876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DE079-8933-B19C-5B4A-F5FCF9E1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BDC-8FA4-43C9-B891-4C7B6B72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4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EF83F-A9B5-D093-17D7-C7488469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14EAA-745B-4A7E-A70A-C82AD8A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A72D8-F9E3-2A2E-FB77-E57A11241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A0A1B-EE6B-47E8-B6C9-E18CA507992C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B81F0-00C4-8727-CA38-8D1AD6B01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E46AF-D6F1-9D93-3F36-6F2D03930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FABDC-8FA4-43C9-B891-4C7B6B7213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350715232,&quot;Placement&quot;:&quot;Footer&quot;,&quot;Top&quot;:520.68866,&quot;Left&quot;:437.7508,&quot;SlideWidth&quot;:960,&quot;SlideHeight&quot;:540}">
            <a:extLst>
              <a:ext uri="{FF2B5EF4-FFF2-40B4-BE49-F238E27FC236}">
                <a16:creationId xmlns:a16="http://schemas.microsoft.com/office/drawing/2014/main" id="{E86560D4-4D66-3484-FEA8-EE0EEBCCAE23}"/>
              </a:ext>
            </a:extLst>
          </p:cNvPr>
          <p:cNvSpPr txBox="1"/>
          <p:nvPr userDrawn="1"/>
        </p:nvSpPr>
        <p:spPr>
          <a:xfrm>
            <a:off x="5559435" y="6612746"/>
            <a:ext cx="1073129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000000"/>
                </a:solidFill>
                <a:latin typeface="Calibri" panose="020F0502020204030204" pitchFamily="34" charset="0"/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9661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2F5A-7456-3998-53A4-A70BB3BB5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Salesforce </a:t>
            </a:r>
            <a:r>
              <a:rPr lang="en-US" dirty="0" err="1"/>
              <a:t>lwc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8BBFE-A867-366F-B4D2-91BCE4B72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9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5F2A-7DF0-DA39-A322-F4EFB491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03A5-C849-86D0-913D-0F3D47547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BAE95-FBB6-ADA7-AFD6-FD0955580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65125"/>
            <a:ext cx="5608268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5BAC-395A-D595-5CCE-B04F9CA0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781E2-BCA6-7BAF-DF3F-1478772D6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7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571E-16E9-61B3-BD53-6CC988EB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67684-6BF5-52E0-13ED-52AB204E1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4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Salesforce lwc</vt:lpstr>
      <vt:lpstr>PowerPoint Presentation</vt:lpstr>
      <vt:lpstr>PowerPoint Presentation</vt:lpstr>
      <vt:lpstr>PowerPoint Presentation</vt:lpstr>
    </vt:vector>
  </TitlesOfParts>
  <Company>CarMax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lwc</dc:title>
  <dc:creator>Sethuraman Palaniappan</dc:creator>
  <cp:lastModifiedBy>Sethuraman Palaniappan</cp:lastModifiedBy>
  <cp:revision>1</cp:revision>
  <dcterms:created xsi:type="dcterms:W3CDTF">2023-02-12T17:42:20Z</dcterms:created>
  <dcterms:modified xsi:type="dcterms:W3CDTF">2023-02-12T17:45:44Z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b837bd5-1fc8-410f-8536-33b824cfc6e1_Enabled">
    <vt:lpwstr>true</vt:lpwstr>
  </property>
  <property fmtid="{D5CDD505-2E9C-101B-9397-08002B2CF9AE}" pid="3" name="MSIP_Label_ab837bd5-1fc8-410f-8536-33b824cfc6e1_SetDate">
    <vt:lpwstr>2023-02-12T17:43:37Z</vt:lpwstr>
  </property>
  <property fmtid="{D5CDD505-2E9C-101B-9397-08002B2CF9AE}" pid="4" name="MSIP_Label_ab837bd5-1fc8-410f-8536-33b824cfc6e1_Method">
    <vt:lpwstr>Privileged</vt:lpwstr>
  </property>
  <property fmtid="{D5CDD505-2E9C-101B-9397-08002B2CF9AE}" pid="5" name="MSIP_Label_ab837bd5-1fc8-410f-8536-33b824cfc6e1_Name">
    <vt:lpwstr>Internal Use Only</vt:lpwstr>
  </property>
  <property fmtid="{D5CDD505-2E9C-101B-9397-08002B2CF9AE}" pid="6" name="MSIP_Label_ab837bd5-1fc8-410f-8536-33b824cfc6e1_SiteId">
    <vt:lpwstr>ed38c4bc-a204-4511-8009-34c0612c882a</vt:lpwstr>
  </property>
  <property fmtid="{D5CDD505-2E9C-101B-9397-08002B2CF9AE}" pid="7" name="MSIP_Label_ab837bd5-1fc8-410f-8536-33b824cfc6e1_ActionId">
    <vt:lpwstr>268b9341-0c6e-4527-9a96-e88d97800df4</vt:lpwstr>
  </property>
  <property fmtid="{D5CDD505-2E9C-101B-9397-08002B2CF9AE}" pid="8" name="MSIP_Label_ab837bd5-1fc8-410f-8536-33b824cfc6e1_ContentBits">
    <vt:lpwstr>2</vt:lpwstr>
  </property>
</Properties>
</file>