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CD_A58E9853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7FFFF474_F1473679.xml" ContentType="application/vnd.ms-powerpoint.comments+xml"/>
  <Override PartName="/ppt/comments/modernComment_7FFFF475_3C53DC3C.xml" ContentType="application/vnd.ms-powerpoint.comments+xml"/>
  <Override PartName="/ppt/comments/modernComment_7FFFF476_714960EA.xml" ContentType="application/vnd.ms-powerpoint.comments+xml"/>
  <Override PartName="/ppt/comments/modernComment_7FFFF485_771F654B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56"/>
  </p:sldMasterIdLst>
  <p:notesMasterIdLst>
    <p:notesMasterId r:id="rId64"/>
  </p:notesMasterIdLst>
  <p:handoutMasterIdLst>
    <p:handoutMasterId r:id="rId65"/>
  </p:handoutMasterIdLst>
  <p:sldIdLst>
    <p:sldId id="461" r:id="rId57"/>
    <p:sldId id="460" r:id="rId58"/>
    <p:sldId id="2147480692" r:id="rId59"/>
    <p:sldId id="2147480693" r:id="rId60"/>
    <p:sldId id="2147480694" r:id="rId61"/>
    <p:sldId id="2147480709" r:id="rId62"/>
    <p:sldId id="462" r:id="rId63"/>
  </p:sldIdLst>
  <p:sldSz cx="12192000" cy="6858000"/>
  <p:notesSz cx="6858000" cy="9144000"/>
  <p:custDataLst>
    <p:custData r:id="rId55"/>
    <p:tags r:id="rId66"/>
  </p:custDataLst>
  <p:defaultTextStyle>
    <a:defPPr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8BEF15-CCD2-CDE4-338B-5F650A0B33F2}" name="Rahman, Abdul" initials="RA" userId="S::abdul.rahman@mercer.com::a5fb521e-4cd5-40be-94e3-ae354de92977" providerId="AD"/>
  <p188:author id="{35D00151-76D7-4682-B22F-4E18F978DD04}" name="Srivastava, Saumya" initials="SS" userId="S::saumya.srivastava@mercer.com::3af077a4-43b6-4268-8aa2-4738e7517c7c" providerId="AD"/>
  <p188:author id="{EBD35259-01CC-20BA-4EBE-A55D24921A60}" name="Sahoo, Ajay" initials="SA" userId="S::ajay.sahoo@mercer.com::5788a2f4-c112-4943-95cb-d3abcd177cf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ringer, Adam" initials="SA" lastIdx="13" clrIdx="0">
    <p:extLst>
      <p:ext uri="{19B8F6BF-5375-455C-9EA6-DF929625EA0E}">
        <p15:presenceInfo xmlns:p15="http://schemas.microsoft.com/office/powerpoint/2012/main" userId="S::adam.stringer@lippincott.com::7e8bf982-08f3-4205-8544-04909412e7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CB3"/>
    <a:srgbClr val="8DDDFF"/>
    <a:srgbClr val="C6EEFF"/>
    <a:srgbClr val="2A40B3"/>
    <a:srgbClr val="002060"/>
    <a:srgbClr val="8246AF"/>
    <a:srgbClr val="5137B1"/>
    <a:srgbClr val="002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A551C0-2021-AC11-E31C-4D4D43000001}">
  <a:tblStyle styleId="{C1A551C0-2021-AC11-E31C-4D4D43000001}" styleName="MMC 2021 Brand Table 1">
    <a:wholeTbl>
      <a:tcTxStyle>
        <a:fontRef idx="minor">
          <a:schemeClr val="dk1"/>
        </a:fontRef>
        <a:schemeClr val="dk1"/>
      </a:tcTxStyle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noFill/>
            </a:ln>
          </a:bottom>
          <a:insideH>
            <a:ln w="12700" cmpd="sng">
              <a:solidFill>
                <a:srgbClr val="949494"/>
              </a:solidFill>
            </a:ln>
          </a:insideH>
          <a:insideV>
            <a:ln w="12700" cmpd="sng">
              <a:noFill/>
            </a:ln>
          </a:insideV>
        </a:tcBdr>
        <a:fill>
          <a:solidFill>
            <a:schemeClr val="lt1">
              <a:tint val="100000"/>
            </a:schemeClr>
          </a:solidFill>
        </a:fill>
      </a:tcStyle>
    </a:wholeTbl>
    <a:band1H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noFill/>
            </a:ln>
          </a:bottom>
          <a:insideH>
            <a:ln w="12700" cmpd="sng">
              <a:noFill/>
            </a:ln>
          </a:insideH>
          <a:insideV>
            <a:ln w="12700" cmpd="sng">
              <a:noFill/>
            </a:ln>
          </a:insideV>
        </a:tcBdr>
        <a:fill>
          <a:solidFill>
            <a:srgbClr val="F0F0F0"/>
          </a:solidFill>
        </a:fill>
      </a:tcStyle>
    </a:band1H>
    <a:band2H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noFill/>
            </a:ln>
          </a:bottom>
          <a:insideH>
            <a:ln w="12700" cmpd="sng">
              <a:noFill/>
            </a:ln>
          </a:insideH>
          <a:insideV>
            <a:ln w="12700" cmpd="sng">
              <a:noFill/>
            </a:ln>
          </a:insideV>
        </a:tcBdr>
      </a:tcStyle>
    </a:band2H>
    <a:band1V>
      <a:tcStyle>
        <a:tcBdr/>
        <a:fill>
          <a:solidFill>
            <a:srgbClr val="F0F0F0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bg1"/>
      </a:tcTxStyle>
      <a:tcStyle>
        <a:tcBdr>
          <a:insideH>
            <a:ln w="12700" cmpd="sng">
              <a:solidFill>
                <a:srgbClr val="FFFFFF"/>
              </a:solidFill>
            </a:ln>
          </a:insideH>
        </a:tcBdr>
        <a:fill>
          <a:solidFill>
            <a:schemeClr val="accent1">
              <a:tint val="100000"/>
            </a:schemeClr>
          </a:solidFill>
        </a:fill>
      </a:tcStyle>
    </a:lastCol>
    <a:firstCol>
      <a:tcTxStyle b="on">
        <a:fontRef idx="minor">
          <a:prstClr val="black"/>
        </a:fontRef>
        <a:schemeClr val="bg1"/>
      </a:tcTxStyle>
      <a:tcStyle>
        <a:tcBdr>
          <a:insideH>
            <a:ln w="12700" cmpd="sng">
              <a:solidFill>
                <a:srgbClr val="FFFFFF"/>
              </a:solidFill>
            </a:ln>
          </a:insideH>
        </a:tcBdr>
        <a:fill>
          <a:solidFill>
            <a:schemeClr val="accent1"/>
          </a:solidFill>
        </a:fill>
      </a:tcStyle>
    </a:firstCol>
    <a:lastRow>
      <a:tcTxStyle b="on">
        <a:fontRef idx="minor">
          <a:schemeClr val="bg1"/>
        </a:fontRef>
        <a:schemeClr val="bg1"/>
      </a:tcTxStyle>
      <a:tcStyle>
        <a:tcBdr/>
        <a:fill>
          <a:solidFill>
            <a:srgbClr val="565656"/>
          </a:solidFill>
        </a:fill>
      </a:tcStyle>
    </a:lastRow>
    <a:firstRow>
      <a:tcTxStyle b="on">
        <a:fontRef idx="minor">
          <a:schemeClr val="bg1"/>
        </a:fontRef>
        <a:schemeClr val="bg1"/>
      </a:tcTxStyle>
      <a:tcStyle>
        <a:tcBdr/>
        <a:fill>
          <a:solidFill>
            <a:srgbClr val="002C77"/>
          </a:solidFill>
        </a:fill>
      </a:tcStyle>
    </a:firstRow>
  </a:tblStyle>
  <a:tblStyle styleId="{C1A551C0-2021-AC11-E31C-4D4D43000002}" styleName="MMC 2021 Brand Table 2">
    <a:wholeTbl>
      <a:tcTxStyle>
        <a:fontRef idx="minor">
          <a:schemeClr val="dk1"/>
        </a:fontRef>
        <a:schemeClr val="dk1"/>
      </a:tcTxStyle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noFill/>
            </a:ln>
          </a:bottom>
          <a:insideH>
            <a:ln w="12700" cmpd="sng">
              <a:solidFill>
                <a:srgbClr val="949494"/>
              </a:solidFill>
            </a:ln>
          </a:insideH>
          <a:insideV>
            <a:ln w="12700" cmpd="sng">
              <a:noFill/>
            </a:ln>
          </a:insideV>
        </a:tcBdr>
        <a:fill>
          <a:solidFill>
            <a:schemeClr val="lt1">
              <a:tint val="100000"/>
            </a:schemeClr>
          </a:solidFill>
        </a:fill>
      </a:tcStyle>
    </a:wholeTbl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>
              <a:tint val="100000"/>
            </a:schemeClr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>
              <a:tint val="100000"/>
            </a:schemeClr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28575" cmpd="sng">
              <a:solidFill>
                <a:srgbClr val="565656"/>
              </a:solidFill>
            </a:ln>
          </a:top>
          <a:bottom>
            <a:ln w="28575" cmpd="sng">
              <a:solidFill>
                <a:srgbClr val="565656"/>
              </a:solidFill>
            </a:ln>
          </a:bottom>
          <a:insideH>
            <a:ln w="28575" cmpd="sng">
              <a:solidFill>
                <a:srgbClr val="565656"/>
              </a:solidFill>
            </a:ln>
          </a:insideH>
          <a:insideV>
            <a:ln w="12700" cmpd="sng">
              <a:noFill/>
            </a:ln>
          </a:insideV>
        </a:tcBdr>
        <a:fill>
          <a:solidFill>
            <a:schemeClr val="lt1">
              <a:tint val="100000"/>
            </a:schemeClr>
          </a:solidFill>
        </a:fill>
      </a:tcStyle>
    </a:lastRow>
    <a:firstRow>
      <a:tcTxStyle b="on">
        <a:fontRef idx="minor">
          <a:schemeClr val="bg1"/>
        </a:fontRef>
        <a:srgbClr val="002C77"/>
      </a:tcTxStyle>
      <a:tcStyle>
        <a:tcBdr/>
        <a:fill>
          <a:solidFill>
            <a:schemeClr val="lt1">
              <a:tint val="10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3792" autoAdjust="0"/>
  </p:normalViewPr>
  <p:slideViewPr>
    <p:cSldViewPr snapToGrid="0">
      <p:cViewPr varScale="1">
        <p:scale>
          <a:sx n="59" d="100"/>
          <a:sy n="59" d="100"/>
        </p:scale>
        <p:origin x="60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slide" Target="slides/slide7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53" Type="http://schemas.openxmlformats.org/officeDocument/2006/relationships/customXml" Target="../customXml/item53.xml"/><Relationship Id="rId58" Type="http://schemas.openxmlformats.org/officeDocument/2006/relationships/slide" Target="slides/slide2.xml"/><Relationship Id="rId66" Type="http://schemas.openxmlformats.org/officeDocument/2006/relationships/tags" Target="tags/tag1.xml"/><Relationship Id="rId5" Type="http://schemas.openxmlformats.org/officeDocument/2006/relationships/customXml" Target="../customXml/item5.xml"/><Relationship Id="rId61" Type="http://schemas.openxmlformats.org/officeDocument/2006/relationships/slide" Target="slides/slide5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56" Type="http://schemas.openxmlformats.org/officeDocument/2006/relationships/slideMaster" Target="slideMasters/slideMaster1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slide" Target="slides/slide3.xml"/><Relationship Id="rId67" Type="http://schemas.openxmlformats.org/officeDocument/2006/relationships/commentAuthors" Target="commentAuthor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slide" Target="slides/slide6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slide" Target="slides/slide1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slide" Target="slides/slide4.xml"/><Relationship Id="rId65" Type="http://schemas.openxmlformats.org/officeDocument/2006/relationships/handoutMaster" Target="handoutMasters/handoutMaster1.xml"/><Relationship Id="rId73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" Type="http://schemas.openxmlformats.org/officeDocument/2006/relationships/customXml" Target="../customXml/item7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, Sethuraman" userId="1636b866-aa7c-4f3b-bb5a-7634701ea0a2" providerId="ADAL" clId="{58B31E9A-7EE5-4B36-9A27-6CBD74273347}"/>
    <pc:docChg chg="delSld modSld sldOrd delMainMaster">
      <pc:chgData name="T, Sethuraman" userId="1636b866-aa7c-4f3b-bb5a-7634701ea0a2" providerId="ADAL" clId="{58B31E9A-7EE5-4B36-9A27-6CBD74273347}" dt="2024-07-03T17:31:58.375" v="8" actId="47"/>
      <pc:docMkLst>
        <pc:docMk/>
      </pc:docMkLst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644816664" sldId="256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785257464" sldId="262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942825645" sldId="264"/>
        </pc:sldMkLst>
      </pc:sldChg>
      <pc:sldChg chg="del">
        <pc:chgData name="T, Sethuraman" userId="1636b866-aa7c-4f3b-bb5a-7634701ea0a2" providerId="ADAL" clId="{58B31E9A-7EE5-4B36-9A27-6CBD74273347}" dt="2024-07-03T17:29:59.857" v="3" actId="47"/>
        <pc:sldMkLst>
          <pc:docMk/>
          <pc:sldMk cId="4033260490" sldId="267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978444203" sldId="275"/>
        </pc:sldMkLst>
      </pc:sldChg>
      <pc:sldChg chg="del ord">
        <pc:chgData name="T, Sethuraman" userId="1636b866-aa7c-4f3b-bb5a-7634701ea0a2" providerId="ADAL" clId="{58B31E9A-7EE5-4B36-9A27-6CBD74273347}" dt="2024-07-03T17:29:59.857" v="3" actId="47"/>
        <pc:sldMkLst>
          <pc:docMk/>
          <pc:sldMk cId="2393451682" sldId="279"/>
        </pc:sldMkLst>
      </pc:sldChg>
      <pc:sldChg chg="del">
        <pc:chgData name="T, Sethuraman" userId="1636b866-aa7c-4f3b-bb5a-7634701ea0a2" providerId="ADAL" clId="{58B31E9A-7EE5-4B36-9A27-6CBD74273347}" dt="2024-07-03T17:29:59.857" v="3" actId="47"/>
        <pc:sldMkLst>
          <pc:docMk/>
          <pc:sldMk cId="1922154356" sldId="312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939927338" sldId="362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2780633054" sldId="365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472019442" sldId="375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094023106" sldId="414"/>
        </pc:sldMkLst>
      </pc:sldChg>
      <pc:sldChg chg="del">
        <pc:chgData name="T, Sethuraman" userId="1636b866-aa7c-4f3b-bb5a-7634701ea0a2" providerId="ADAL" clId="{58B31E9A-7EE5-4B36-9A27-6CBD74273347}" dt="2024-07-03T17:31:47.083" v="5" actId="47"/>
        <pc:sldMkLst>
          <pc:docMk/>
          <pc:sldMk cId="2624598856" sldId="422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2234317984" sldId="437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139460276" sldId="453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07573507" sldId="454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566153944" sldId="455"/>
        </pc:sldMkLst>
      </pc:sldChg>
      <pc:sldChg chg="del">
        <pc:chgData name="T, Sethuraman" userId="1636b866-aa7c-4f3b-bb5a-7634701ea0a2" providerId="ADAL" clId="{58B31E9A-7EE5-4B36-9A27-6CBD74273347}" dt="2024-07-03T17:31:47.083" v="5" actId="47"/>
        <pc:sldMkLst>
          <pc:docMk/>
          <pc:sldMk cId="3809517409" sldId="458"/>
        </pc:sldMkLst>
      </pc:sldChg>
      <pc:sldChg chg="del">
        <pc:chgData name="T, Sethuraman" userId="1636b866-aa7c-4f3b-bb5a-7634701ea0a2" providerId="ADAL" clId="{58B31E9A-7EE5-4B36-9A27-6CBD74273347}" dt="2024-07-03T17:31:47.083" v="5" actId="47"/>
        <pc:sldMkLst>
          <pc:docMk/>
          <pc:sldMk cId="2730884587" sldId="459"/>
        </pc:sldMkLst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2882534177" sldId="460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2882534177" sldId="460"/>
            <ac:graphicFrameMk id="7" creationId="{448968E1-6479-6CF1-8C89-E0F9858B27A3}"/>
          </ac:graphicFrameMkLst>
        </pc:graphicFrameChg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1635363463" sldId="462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635363463" sldId="462"/>
            <ac:graphicFrameMk id="8" creationId="{1371DDD5-3277-404E-5B27-37D48B532623}"/>
          </ac:graphicFrameMkLst>
        </pc:graphicFrameChg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635363463" sldId="462"/>
            <ac:graphicFrameMk id="12" creationId="{35128969-E9BE-7422-D50F-4F6A2A441697}"/>
          </ac:graphicFrameMkLst>
        </pc:graphicFrameChg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635363463" sldId="462"/>
            <ac:graphicFrameMk id="20" creationId="{2E2B4D32-959E-F382-4E9B-9653FE715FC1}"/>
          </ac:graphicFrameMkLst>
        </pc:graphicFrameChg>
      </pc:sldChg>
      <pc:sldChg chg="del">
        <pc:chgData name="T, Sethuraman" userId="1636b866-aa7c-4f3b-bb5a-7634701ea0a2" providerId="ADAL" clId="{58B31E9A-7EE5-4B36-9A27-6CBD74273347}" dt="2024-07-03T17:31:55.753" v="7" actId="47"/>
        <pc:sldMkLst>
          <pc:docMk/>
          <pc:sldMk cId="4172589361" sldId="469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621118319" sldId="470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20360211" sldId="528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563005877" sldId="583"/>
        </pc:sldMkLst>
      </pc:sldChg>
      <pc:sldChg chg="del">
        <pc:chgData name="T, Sethuraman" userId="1636b866-aa7c-4f3b-bb5a-7634701ea0a2" providerId="ADAL" clId="{58B31E9A-7EE5-4B36-9A27-6CBD74273347}" dt="2024-07-03T17:31:58.375" v="8" actId="47"/>
        <pc:sldMkLst>
          <pc:docMk/>
          <pc:sldMk cId="3914706803" sldId="930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3163186098" sldId="2147374721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2028985560" sldId="2147374729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498214405" sldId="2147480677"/>
        </pc:sldMkLst>
      </pc:sldChg>
      <pc:sldChg chg="del">
        <pc:chgData name="T, Sethuraman" userId="1636b866-aa7c-4f3b-bb5a-7634701ea0a2" providerId="ADAL" clId="{58B31E9A-7EE5-4B36-9A27-6CBD74273347}" dt="2024-07-03T17:31:48.994" v="6" actId="47"/>
        <pc:sldMkLst>
          <pc:docMk/>
          <pc:sldMk cId="2938510940" sldId="2147480678"/>
        </pc:sldMkLst>
      </pc:sldChg>
      <pc:sldChg chg="del">
        <pc:chgData name="T, Sethuraman" userId="1636b866-aa7c-4f3b-bb5a-7634701ea0a2" providerId="ADAL" clId="{58B31E9A-7EE5-4B36-9A27-6CBD74273347}" dt="2024-07-03T17:31:55.753" v="7" actId="47"/>
        <pc:sldMkLst>
          <pc:docMk/>
          <pc:sldMk cId="1940290426" sldId="2147480687"/>
        </pc:sldMkLst>
      </pc:sldChg>
      <pc:sldChg chg="del">
        <pc:chgData name="T, Sethuraman" userId="1636b866-aa7c-4f3b-bb5a-7634701ea0a2" providerId="ADAL" clId="{58B31E9A-7EE5-4B36-9A27-6CBD74273347}" dt="2024-07-03T17:29:59.857" v="3" actId="47"/>
        <pc:sldMkLst>
          <pc:docMk/>
          <pc:sldMk cId="3074295273" sldId="2147480688"/>
        </pc:sldMkLst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4047976057" sldId="2147480692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4047976057" sldId="2147480692"/>
            <ac:graphicFrameMk id="7" creationId="{903034DD-C938-EFF1-8023-AC2ADE9B211A}"/>
          </ac:graphicFrameMkLst>
        </pc:graphicFrameChg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1012128828" sldId="2147480693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012128828" sldId="2147480693"/>
            <ac:graphicFrameMk id="8" creationId="{C5B6F325-44E2-281E-54D9-D080099979D9}"/>
          </ac:graphicFrameMkLst>
        </pc:graphicFrameChg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1900634346" sldId="2147480694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900634346" sldId="2147480694"/>
            <ac:graphicFrameMk id="3" creationId="{A3957E05-F994-19C3-5B21-C314BCEF82A0}"/>
          </ac:graphicFrameMkLst>
        </pc:graphicFrameChg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235632122" sldId="2147480706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4202651282" sldId="2147480707"/>
        </pc:sldMkLst>
      </pc:sldChg>
      <pc:sldChg chg="del">
        <pc:chgData name="T, Sethuraman" userId="1636b866-aa7c-4f3b-bb5a-7634701ea0a2" providerId="ADAL" clId="{58B31E9A-7EE5-4B36-9A27-6CBD74273347}" dt="2024-07-03T17:29:47.540" v="1" actId="47"/>
        <pc:sldMkLst>
          <pc:docMk/>
          <pc:sldMk cId="1425122622" sldId="2147480708"/>
        </pc:sldMkLst>
      </pc:sldChg>
      <pc:sldChg chg="modSp">
        <pc:chgData name="T, Sethuraman" userId="1636b866-aa7c-4f3b-bb5a-7634701ea0a2" providerId="ADAL" clId="{58B31E9A-7EE5-4B36-9A27-6CBD74273347}" dt="2024-07-03T17:31:14.988" v="4"/>
        <pc:sldMkLst>
          <pc:docMk/>
          <pc:sldMk cId="1998546251" sldId="2147480709"/>
        </pc:sldMkLst>
        <pc:graphicFrameChg chg="mod">
          <ac:chgData name="T, Sethuraman" userId="1636b866-aa7c-4f3b-bb5a-7634701ea0a2" providerId="ADAL" clId="{58B31E9A-7EE5-4B36-9A27-6CBD74273347}" dt="2024-07-03T17:31:14.988" v="4"/>
          <ac:graphicFrameMkLst>
            <pc:docMk/>
            <pc:sldMk cId="1998546251" sldId="2147480709"/>
            <ac:graphicFrameMk id="3" creationId="{68743D94-925A-4879-C258-3F38EBE41A8D}"/>
          </ac:graphicFrameMkLst>
        </pc:graphicFrameChg>
      </pc:sldChg>
      <pc:sldMasterChg chg="delSldLayout">
        <pc:chgData name="T, Sethuraman" userId="1636b866-aa7c-4f3b-bb5a-7634701ea0a2" providerId="ADAL" clId="{58B31E9A-7EE5-4B36-9A27-6CBD74273347}" dt="2024-07-03T17:31:58.375" v="8" actId="47"/>
        <pc:sldMasterMkLst>
          <pc:docMk/>
          <pc:sldMasterMk cId="577282148" sldId="2147483660"/>
        </pc:sldMasterMkLst>
        <pc:sldLayoutChg chg="del">
          <pc:chgData name="T, Sethuraman" userId="1636b866-aa7c-4f3b-bb5a-7634701ea0a2" providerId="ADAL" clId="{58B31E9A-7EE5-4B36-9A27-6CBD74273347}" dt="2024-07-03T17:31:58.375" v="8" actId="47"/>
          <pc:sldLayoutMkLst>
            <pc:docMk/>
            <pc:sldMasterMk cId="577282148" sldId="2147483660"/>
            <pc:sldLayoutMk cId="3775443296" sldId="2147483720"/>
          </pc:sldLayoutMkLst>
        </pc:sldLayoutChg>
        <pc:sldLayoutChg chg="del">
          <pc:chgData name="T, Sethuraman" userId="1636b866-aa7c-4f3b-bb5a-7634701ea0a2" providerId="ADAL" clId="{58B31E9A-7EE5-4B36-9A27-6CBD74273347}" dt="2024-07-03T17:29:59.857" v="3" actId="47"/>
          <pc:sldLayoutMkLst>
            <pc:docMk/>
            <pc:sldMasterMk cId="577282148" sldId="2147483660"/>
            <pc:sldLayoutMk cId="335618624" sldId="2147483861"/>
          </pc:sldLayoutMkLst>
        </pc:sldLayoutChg>
        <pc:sldLayoutChg chg="del">
          <pc:chgData name="T, Sethuraman" userId="1636b866-aa7c-4f3b-bb5a-7634701ea0a2" providerId="ADAL" clId="{58B31E9A-7EE5-4B36-9A27-6CBD74273347}" dt="2024-07-03T17:31:55.753" v="7" actId="47"/>
          <pc:sldLayoutMkLst>
            <pc:docMk/>
            <pc:sldMasterMk cId="577282148" sldId="2147483660"/>
            <pc:sldLayoutMk cId="302663715" sldId="2147483862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31:48.994" v="6" actId="47"/>
        <pc:sldMasterMkLst>
          <pc:docMk/>
          <pc:sldMasterMk cId="262454307" sldId="2147483824"/>
        </pc:sldMasterMkLst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3683307351" sldId="2147483825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790452546" sldId="2147483826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297301232" sldId="2147483827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4276266573" sldId="2147483828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1358860312" sldId="2147483829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912795031" sldId="2147483830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740212726" sldId="2147483831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67320078" sldId="2147483832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48852261" sldId="2147483833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30556078" sldId="2147483834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536303464" sldId="2147483835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2053249713" sldId="2147483836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1861537606" sldId="2147483837"/>
          </pc:sldLayoutMkLst>
        </pc:sldLayoutChg>
        <pc:sldLayoutChg chg="del">
          <pc:chgData name="T, Sethuraman" userId="1636b866-aa7c-4f3b-bb5a-7634701ea0a2" providerId="ADAL" clId="{58B31E9A-7EE5-4B36-9A27-6CBD74273347}" dt="2024-07-03T17:31:48.994" v="6" actId="47"/>
          <pc:sldLayoutMkLst>
            <pc:docMk/>
            <pc:sldMasterMk cId="262454307" sldId="2147483824"/>
            <pc:sldLayoutMk cId="19335377" sldId="2147483838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49831436" sldId="2147483839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3011761467" sldId="214748384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3753566587" sldId="214748384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3854190984" sldId="214748384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993089341" sldId="214748384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2945306017" sldId="214748384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896790597" sldId="214748384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476103695" sldId="214748384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23317339" sldId="214748384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363195810" sldId="214748384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2590545148" sldId="214748384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010401291" sldId="214748385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201247250" sldId="214748385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856544850" sldId="214748385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2171019719" sldId="214748385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485516221" sldId="214748385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428550385" sldId="214748385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419872750" sldId="214748385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854419277" sldId="214748385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612391243" sldId="214748385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2295442252" sldId="214748385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49831436" sldId="2147483839"/>
            <pc:sldLayoutMk cId="1048328595" sldId="2147483860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2444735271" sldId="2147483863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4137087903" sldId="214748386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2581807297" sldId="214748386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711950018" sldId="214748386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1711649178" sldId="214748386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1787012878" sldId="214748386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3177064461" sldId="214748386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706375129" sldId="214748387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2929793009" sldId="214748387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2976006708" sldId="214748387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1547999031" sldId="214748387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4139485991" sldId="214748387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1990497635" sldId="214748387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3393887609" sldId="214748387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444735271" sldId="2147483863"/>
            <pc:sldLayoutMk cId="4023701602" sldId="2147483877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1834378698" sldId="2147483878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967754470" sldId="214748387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588211088" sldId="214748388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566012806" sldId="214748388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673156923" sldId="214748388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194593239" sldId="214748388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810119460" sldId="214748388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684894321" sldId="214748388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397200200" sldId="214748388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729653717" sldId="214748388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336392919" sldId="214748388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931307587" sldId="214748388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588671065" sldId="214748389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627753642" sldId="214748389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62646795" sldId="214748389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605405441" sldId="214748389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500782504" sldId="214748389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4146926922" sldId="214748389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744563819" sldId="214748389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206048984" sldId="214748389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481626636" sldId="214748389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332567514" sldId="214748389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162527247" sldId="214748390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991194703" sldId="214748390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977535386" sldId="214748390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4236173999" sldId="214748390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88142815" sldId="214748390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034383883" sldId="214748390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30715770" sldId="214748390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283372873" sldId="214748390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903440471" sldId="214748390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480653760" sldId="214748390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164528368" sldId="214748391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020339499" sldId="214748391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594426442" sldId="214748391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645813188" sldId="214748391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72774292" sldId="214748391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011866391" sldId="214748391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667736407" sldId="214748391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972298890" sldId="214748391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321766334" sldId="214748391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382006809" sldId="214748391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434171996" sldId="214748392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876134388" sldId="214748392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415451194" sldId="214748392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309180535" sldId="214748392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53084239" sldId="214748392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990970388" sldId="214748392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454649541" sldId="214748392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578575634" sldId="214748392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607734814" sldId="214748392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47969419" sldId="214748392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829320679" sldId="214748393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270246001" sldId="214748393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215295953" sldId="214748393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164500282" sldId="214748393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699489974" sldId="214748393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097634" sldId="214748393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54182982" sldId="214748393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776111760" sldId="214748393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4126786580" sldId="214748393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832655883" sldId="214748393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806486881" sldId="214748394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50688134" sldId="214748394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872442392" sldId="214748394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98071191" sldId="214748394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861969592" sldId="214748394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2990892466" sldId="214748394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385704112" sldId="214748394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573449089" sldId="214748394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3878092579" sldId="214748394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34378698" sldId="2147483878"/>
            <pc:sldLayoutMk cId="1458358835" sldId="2147483949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2533629075" sldId="2147483950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1969126096" sldId="214748395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953785683" sldId="214748395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86021832" sldId="214748395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378633790" sldId="214748395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1339514611" sldId="214748395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732137242" sldId="214748395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350508723" sldId="214748395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807289310" sldId="214748395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616690839" sldId="214748395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903038682" sldId="214748396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020537806" sldId="214748396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741145739" sldId="214748396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334157885" sldId="214748396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3233657231" sldId="214748396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673726811" sldId="214748396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817613637" sldId="214748396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444665561" sldId="214748396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533629075" sldId="2147483950"/>
            <pc:sldLayoutMk cId="2049641059" sldId="2147483968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1877671228" sldId="2147483969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3667143176" sldId="214748397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1200823190" sldId="214748397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437330125" sldId="214748397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286295447" sldId="214748397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1276171971" sldId="214748397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911987707" sldId="214748397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223551957" sldId="214748397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1097895805" sldId="214748397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4023174306" sldId="214748397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2744633315" sldId="214748397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3093250626" sldId="214748398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312445940" sldId="214748398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3959807003" sldId="214748398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597496935" sldId="214748398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877671228" sldId="2147483969"/>
            <pc:sldLayoutMk cId="2158226218" sldId="2147483985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2345645663" sldId="2147483986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1754535750" sldId="214748398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2240644842" sldId="214748398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2306941715" sldId="214748398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3434969406" sldId="214748399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2115184851" sldId="214748399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3790462719" sldId="214748399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78096326" sldId="214748399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1886260662" sldId="214748399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3463884347" sldId="214748399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737871858" sldId="214748399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1855218632" sldId="214748399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283315168" sldId="214748399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3874371641" sldId="214748399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2345645663" sldId="2147483986"/>
            <pc:sldLayoutMk cId="718649494" sldId="2147484000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3466272617" sldId="2147484001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2161995377" sldId="214748400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183358114" sldId="214748400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4008732382" sldId="214748400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045760604" sldId="214748400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653110400" sldId="214748400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254886305" sldId="214748400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1157483988" sldId="214748400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2945128138" sldId="214748400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1607415519" sldId="214748401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564453202" sldId="214748401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2016725624" sldId="214748401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01152174" sldId="214748401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1776084036" sldId="214748401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625465046" sldId="214748401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021226396" sldId="214748401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340240566" sldId="214748401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2632201247" sldId="214748401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2158088087" sldId="214748401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4004214092" sldId="214748402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436367325" sldId="214748402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466272617" sldId="2147484001"/>
            <pc:sldLayoutMk cId="3411577413" sldId="2147484022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3772217580" sldId="2147484023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1362314625" sldId="214748402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4103679657" sldId="214748402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3332171369" sldId="214748402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3330205369" sldId="214748402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1521439659" sldId="214748402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1998186801" sldId="214748402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2603345122" sldId="214748403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2342549215" sldId="214748403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2028770942" sldId="214748403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3239455546" sldId="214748403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1689544399" sldId="214748403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1619521417" sldId="214748403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2513470810" sldId="214748403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2222693007" sldId="214748403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702872563" sldId="214748403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3772217580" sldId="2147484023"/>
            <pc:sldLayoutMk cId="643677367" sldId="2147484039"/>
          </pc:sldLayoutMkLst>
        </pc:sldLayoutChg>
      </pc:sldMasterChg>
      <pc:sldMasterChg chg="del delSldLayout">
        <pc:chgData name="T, Sethuraman" userId="1636b866-aa7c-4f3b-bb5a-7634701ea0a2" providerId="ADAL" clId="{58B31E9A-7EE5-4B36-9A27-6CBD74273347}" dt="2024-07-03T17:29:47.540" v="1" actId="47"/>
        <pc:sldMasterMkLst>
          <pc:docMk/>
          <pc:sldMasterMk cId="1426255810" sldId="2147484040"/>
        </pc:sldMasterMkLst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3340419419" sldId="214748404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1196140317" sldId="214748404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924842667" sldId="214748404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1834636079" sldId="214748404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3814875819" sldId="214748404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911457019" sldId="2147484046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2435492088" sldId="2147484047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4123595826" sldId="2147484048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1425658250" sldId="2147484049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2339777407" sldId="2147484050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2194142" sldId="2147484051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1987560357" sldId="2147484052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2384306973" sldId="2147484053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3168485148" sldId="2147484054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97226072" sldId="2147484055"/>
          </pc:sldLayoutMkLst>
        </pc:sldLayoutChg>
        <pc:sldLayoutChg chg="del">
          <pc:chgData name="T, Sethuraman" userId="1636b866-aa7c-4f3b-bb5a-7634701ea0a2" providerId="ADAL" clId="{58B31E9A-7EE5-4B36-9A27-6CBD74273347}" dt="2024-07-03T17:29:47.540" v="1" actId="47"/>
          <pc:sldLayoutMkLst>
            <pc:docMk/>
            <pc:sldMasterMk cId="1426255810" sldId="2147484040"/>
            <pc:sldLayoutMk cId="931578662" sldId="214748405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600" b="1" dirty="0"/>
              <a:t>Peer Basket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Wage Bill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Para Professional</c:v>
                </c:pt>
                <c:pt idx="1">
                  <c:v>Professional</c:v>
                </c:pt>
                <c:pt idx="2">
                  <c:v>Management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7.1204230453648598E-2</c:v>
                </c:pt>
                <c:pt idx="1">
                  <c:v>0.55104543667452854</c:v>
                </c:pt>
                <c:pt idx="2">
                  <c:v>0.37775033287199111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2-47F7-9257-BE468358FE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Headcount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Para Professional</c:v>
                </c:pt>
                <c:pt idx="1">
                  <c:v>Professional</c:v>
                </c:pt>
                <c:pt idx="2">
                  <c:v>Management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0.24358683985071247</c:v>
                </c:pt>
                <c:pt idx="1">
                  <c:v>0.56729263705206356</c:v>
                </c:pt>
                <c:pt idx="2">
                  <c:v>0.18912052309722399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82-47F7-9257-BE468358FE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81185855"/>
        <c:axId val="1075591471"/>
      </c:barChart>
      <c:catAx>
        <c:axId val="98118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91471"/>
        <c:crosses val="autoZero"/>
        <c:auto val="1"/>
        <c:lblAlgn val="ctr"/>
        <c:lblOffset val="100"/>
        <c:noMultiLvlLbl val="0"/>
      </c:catAx>
      <c:valAx>
        <c:axId val="107559147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98118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693404658906358"/>
          <c:y val="9.8604680307685016E-2"/>
          <c:w val="0.36845408188794426"/>
          <c:h val="5.1823619668266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600" b="1" dirty="0"/>
              <a:t>Circle 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Wage Bill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Para Professional</c:v>
                </c:pt>
                <c:pt idx="1">
                  <c:v>Professional</c:v>
                </c:pt>
                <c:pt idx="2">
                  <c:v>Management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2.8084102451295112E-2</c:v>
                </c:pt>
                <c:pt idx="1">
                  <c:v>0.65933905640544643</c:v>
                </c:pt>
                <c:pt idx="2">
                  <c:v>0.31257684114325779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84-455E-8935-5E27196732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Headcount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Para Professional</c:v>
                </c:pt>
                <c:pt idx="1">
                  <c:v>Professional</c:v>
                </c:pt>
                <c:pt idx="2">
                  <c:v>Management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6.9565217391304349E-2</c:v>
                </c:pt>
                <c:pt idx="1">
                  <c:v>0.79130434782608694</c:v>
                </c:pt>
                <c:pt idx="2">
                  <c:v>0.1391304347826087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84-455E-8935-5E27196732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6839583"/>
        <c:axId val="1075570639"/>
      </c:barChart>
      <c:catAx>
        <c:axId val="5468395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570639"/>
        <c:crosses val="autoZero"/>
        <c:auto val="1"/>
        <c:lblAlgn val="ctr"/>
        <c:lblOffset val="100"/>
        <c:noMultiLvlLbl val="0"/>
      </c:catAx>
      <c:valAx>
        <c:axId val="1075570639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54683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0456292847920567"/>
          <c:y val="0.10398171638378659"/>
          <c:w val="0.36824134858431379"/>
          <c:h val="5.18236196682665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CD_A58E98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21147-3427-4FC4-B4F6-05873AE37208}" authorId="{DD8BEF15-CCD2-CDE4-338B-5F650A0B33F2}" created="2024-05-19T11:17:19.834">
    <pc:sldMkLst xmlns:pc="http://schemas.microsoft.com/office/powerpoint/2013/main/command">
      <pc:docMk/>
      <pc:sldMk cId="2777585747" sldId="461"/>
    </pc:sldMkLst>
    <p188:txBody>
      <a:bodyPr/>
      <a:lstStyle/>
      <a:p>
        <a:r>
          <a:rPr lang="en-GB"/>
          <a:t>Commentary to be updated</a:t>
        </a:r>
      </a:p>
    </p188:txBody>
  </p188:cm>
</p188:cmLst>
</file>

<file path=ppt/comments/modernComment_7FFFF474_F147367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474BBC-ACAF-4CF3-8CB2-8AF2282DCB41}" authorId="{DD8BEF15-CCD2-CDE4-338B-5F650A0B33F2}" created="2024-05-19T09:25:59.186">
    <pc:sldMkLst xmlns:pc="http://schemas.microsoft.com/office/powerpoint/2013/main/command">
      <pc:docMk/>
      <pc:sldMk cId="4047976057" sldId="2147480692"/>
    </pc:sldMkLst>
    <p188:replyLst>
      <p188:reply id="{9BCA987D-0177-4B46-8328-D1B8B15F907C}" authorId="{DD8BEF15-CCD2-CDE4-338B-5F650A0B33F2}" created="2024-05-19T11:18:59.154">
        <p188:txBody>
          <a:bodyPr/>
          <a:lstStyle/>
          <a:p>
            <a:r>
              <a:rPr lang="en-GB"/>
              <a:t>Commentary to be updated</a:t>
            </a:r>
          </a:p>
        </p188:txBody>
      </p188:reply>
    </p188:replyLst>
    <p188:txBody>
      <a:bodyPr/>
      <a:lstStyle/>
      <a:p>
        <a:r>
          <a:rPr lang="en-GB"/>
          <a:t>C2 and B2 is coming same as most of the employees are tagged to P10</a:t>
        </a:r>
      </a:p>
    </p188:txBody>
  </p188:cm>
</p188:cmLst>
</file>

<file path=ppt/comments/modernComment_7FFFF475_3C53DC3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B987BA-4B99-44E8-B47E-49E7AD92C51F}" authorId="{DD8BEF15-CCD2-CDE4-338B-5F650A0B33F2}" created="2024-05-19T09:37:32.414">
    <pc:sldMkLst xmlns:pc="http://schemas.microsoft.com/office/powerpoint/2013/main/command">
      <pc:docMk/>
      <pc:sldMk cId="1012128828" sldId="2147480693"/>
    </pc:sldMkLst>
    <p188:replyLst>
      <p188:reply id="{48D2CBAA-F43F-4337-A098-1F0FF58C75F4}" authorId="{DD8BEF15-CCD2-CDE4-338B-5F650A0B33F2}" created="2024-05-19T11:19:05.610">
        <p188:txBody>
          <a:bodyPr/>
          <a:lstStyle/>
          <a:p>
            <a:r>
              <a:rPr lang="en-GB"/>
              <a:t>Commentary to be updated</a:t>
            </a:r>
          </a:p>
        </p188:txBody>
      </p188:reply>
    </p188:replyLst>
    <p188:txBody>
      <a:bodyPr/>
      <a:lstStyle/>
      <a:p>
        <a:r>
          <a:rPr lang="en-GB"/>
          <a:t>B3 is lower in Circle K level it is tagged to P20 and C2 is tagged to P10</a:t>
        </a:r>
      </a:p>
    </p188:txBody>
  </p188:cm>
</p188:cmLst>
</file>

<file path=ppt/comments/modernComment_7FFFF476_71496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DB4AA73-E67D-417D-85E7-8EED24454FCE}" authorId="{DD8BEF15-CCD2-CDE4-338B-5F650A0B33F2}" created="2024-05-19T09:37:32.414">
    <pc:sldMkLst xmlns:pc="http://schemas.microsoft.com/office/powerpoint/2013/main/command">
      <pc:docMk/>
      <pc:sldMk cId="1012128828" sldId="2147480693"/>
    </pc:sldMkLst>
    <p188:replyLst>
      <p188:reply id="{44F10DD2-5E86-4374-9BE5-404AC80E99D2}" authorId="{DD8BEF15-CCD2-CDE4-338B-5F650A0B33F2}" created="2024-05-19T11:19:09.872">
        <p188:txBody>
          <a:bodyPr/>
          <a:lstStyle/>
          <a:p>
            <a:r>
              <a:rPr lang="en-GB"/>
              <a:t>Commentary to be updated</a:t>
            </a:r>
          </a:p>
        </p188:txBody>
      </p188:reply>
    </p188:replyLst>
    <p188:txBody>
      <a:bodyPr/>
      <a:lstStyle/>
      <a:p>
        <a:r>
          <a:rPr lang="en-GB"/>
          <a:t>B3 is lower in Circle K level it is tagged to P20 and C2 is tagged to P10</a:t>
        </a:r>
      </a:p>
    </p188:txBody>
  </p188:cm>
</p188:cmLst>
</file>

<file path=ppt/comments/modernComment_7FFFF485_771F65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4CC03C4-F22A-4C84-AA54-74D986572141}" authorId="{DD8BEF15-CCD2-CDE4-338B-5F650A0B33F2}" created="2024-05-19T09:37:32.414">
    <pc:sldMkLst xmlns:pc="http://schemas.microsoft.com/office/powerpoint/2013/main/command">
      <pc:docMk/>
      <pc:sldMk cId="1012128828" sldId="2147480693"/>
    </pc:sldMkLst>
    <p188:replyLst>
      <p188:reply id="{44F10DD2-5E86-4374-9BE5-404AC80E99D2}" authorId="{DD8BEF15-CCD2-CDE4-338B-5F650A0B33F2}" created="2024-05-19T11:19:09.872">
        <p188:txBody>
          <a:bodyPr/>
          <a:lstStyle/>
          <a:p>
            <a:r>
              <a:rPr lang="en-GB"/>
              <a:t>Commentary to be updated</a:t>
            </a:r>
          </a:p>
        </p188:txBody>
      </p188:reply>
    </p188:replyLst>
    <p188:txBody>
      <a:bodyPr/>
      <a:lstStyle/>
      <a:p>
        <a:r>
          <a:rPr lang="en-GB"/>
          <a:t>B3 is lower in Circle K level it is tagged to P20 and C2 is tagged to P10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4C70C6-87E9-BC42-B371-929C77B72D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7FFED-7486-4848-A427-7FAAAC650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9D273-C17F-144C-9C13-E365762DD79B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27765-63BC-A54C-A741-3E43D81DC3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BB550-5806-6245-BFED-BC3F97BD7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3036-A3D1-1D40-85ED-227DB44E2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783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C79A-4752-7040-A133-91C74992C31D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F5AC0-C4B3-464D-8E9B-9D86370B78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6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image" Target="../media/image6.png"/><Relationship Id="rId3" Type="http://schemas.openxmlformats.org/officeDocument/2006/relationships/customXml" Target="../../customXml/item16.xml"/><Relationship Id="rId7" Type="http://schemas.openxmlformats.org/officeDocument/2006/relationships/customXml" Target="../../customXml/item20.xml"/><Relationship Id="rId12" Type="http://schemas.openxmlformats.org/officeDocument/2006/relationships/image" Target="../media/image5.png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22.xml"/><Relationship Id="rId6" Type="http://schemas.openxmlformats.org/officeDocument/2006/relationships/customXml" Target="../../customXml/item19.xml"/><Relationship Id="rId11" Type="http://schemas.openxmlformats.org/officeDocument/2006/relationships/image" Target="../media/image4.png"/><Relationship Id="rId5" Type="http://schemas.openxmlformats.org/officeDocument/2006/relationships/customXml" Target="../../customXml/item18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7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../customXml/item51.xml"/><Relationship Id="rId7" Type="http://schemas.openxmlformats.org/officeDocument/2006/relationships/image" Target="../media/image3.png"/><Relationship Id="rId2" Type="http://schemas.openxmlformats.org/officeDocument/2006/relationships/customXml" Target="../../customXml/item50.xml"/><Relationship Id="rId1" Type="http://schemas.openxmlformats.org/officeDocument/2006/relationships/customXml" Target="../../customXml/item54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53.xml"/><Relationship Id="rId4" Type="http://schemas.openxmlformats.org/officeDocument/2006/relationships/customXml" Target="../../customXml/item52.xml"/><Relationship Id="rId9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5.xml"/><Relationship Id="rId2" Type="http://schemas.openxmlformats.org/officeDocument/2006/relationships/customXml" Target="../../customXml/item24.xml"/><Relationship Id="rId1" Type="http://schemas.openxmlformats.org/officeDocument/2006/relationships/customXml" Target="../../customXml/item23.xml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27.xml"/><Relationship Id="rId1" Type="http://schemas.openxmlformats.org/officeDocument/2006/relationships/customXml" Target="../../customXml/item26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2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1.xml"/><Relationship Id="rId2" Type="http://schemas.openxmlformats.org/officeDocument/2006/relationships/customXml" Target="../../customXml/item30.xml"/><Relationship Id="rId1" Type="http://schemas.openxmlformats.org/officeDocument/2006/relationships/customXml" Target="../../customXml/item29.xml"/><Relationship Id="rId5" Type="http://schemas.openxmlformats.org/officeDocument/2006/relationships/slideMaster" Target="../slideMasters/slideMaster1.xml"/><Relationship Id="rId4" Type="http://schemas.openxmlformats.org/officeDocument/2006/relationships/customXml" Target="../../customXml/item3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5.xml"/><Relationship Id="rId2" Type="http://schemas.openxmlformats.org/officeDocument/2006/relationships/customXml" Target="../../customXml/item34.xml"/><Relationship Id="rId1" Type="http://schemas.openxmlformats.org/officeDocument/2006/relationships/customXml" Target="../../customXml/item33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37.xml"/><Relationship Id="rId4" Type="http://schemas.openxmlformats.org/officeDocument/2006/relationships/customXml" Target="../../customXml/item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38.xml"/><Relationship Id="rId6" Type="http://schemas.openxmlformats.org/officeDocument/2006/relationships/customXml" Target="../../customXml/item43.xml"/><Relationship Id="rId5" Type="http://schemas.openxmlformats.org/officeDocument/2006/relationships/customXml" Target="../../customXml/item42.xml"/><Relationship Id="rId4" Type="http://schemas.openxmlformats.org/officeDocument/2006/relationships/customXml" Target="../../customXml/item4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5.xml"/><Relationship Id="rId2" Type="http://schemas.openxmlformats.org/officeDocument/2006/relationships/customXml" Target="../../customXml/item44.xml"/><Relationship Id="rId1" Type="http://schemas.openxmlformats.org/officeDocument/2006/relationships/customXml" Target="../../customXml/item46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48.xml"/><Relationship Id="rId2" Type="http://schemas.openxmlformats.org/officeDocument/2006/relationships/customXml" Target="../../customXml/item47.xml"/><Relationship Id="rId1" Type="http://schemas.openxmlformats.org/officeDocument/2006/relationships/customXml" Target="../../customXml/item49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MC_SilhouetteImage" descr="GettyImages-1307268997.">
            <a:extLst>
              <a:ext uri="{FF2B5EF4-FFF2-40B4-BE49-F238E27FC236}">
                <a16:creationId xmlns:a16="http://schemas.microsoft.com/office/drawing/2014/main" id="{BB000519-D18E-6E3F-EBFE-AEB64D969B46}"/>
              </a:ext>
            </a:extLst>
          </p:cNvPr>
          <p:cNvPicPr>
            <a:picLocks noChangeAspect="1"/>
          </p:cNvPicPr>
          <p:nvPr userDrawn="1">
            <p:custDataLst>
              <p:custData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486955" y="567"/>
            <a:ext cx="6705045" cy="6857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custData r:id="rId3"/>
            </p:custDataLst>
          </p:nvPr>
        </p:nvSpPr>
        <p:spPr>
          <a:xfrm>
            <a:off x="449961" y="1907921"/>
            <a:ext cx="9359900" cy="1601978"/>
          </a:xfrm>
        </p:spPr>
        <p:txBody>
          <a:bodyPr vert="horz"/>
          <a:lstStyle>
            <a:lvl1pPr>
              <a:lnSpc>
                <a:spcPct val="90000"/>
              </a:lnSpc>
              <a:defRPr sz="6000" b="1" i="0" cap="none" baseline="0">
                <a:solidFill>
                  <a:schemeClr val="lt1"/>
                </a:solidFill>
                <a:latin typeface="Arial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GB"/>
              <a:t>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custData r:id="rId4"/>
            </p:custDataLst>
          </p:nvPr>
        </p:nvSpPr>
        <p:spPr>
          <a:xfrm>
            <a:off x="467995" y="3708019"/>
            <a:ext cx="9323959" cy="791972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lt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Subtitle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C5380E5-0D04-B449-9282-B817A683373F}"/>
              </a:ext>
            </a:extLst>
          </p:cNvPr>
          <p:cNvSpPr>
            <a:spLocks noGrp="1"/>
          </p:cNvSpPr>
          <p:nvPr>
            <p:ph type="body" sz="half" idx="2" hasCustomPrompt="1"/>
            <p:custDataLst>
              <p:custData r:id="rId5"/>
            </p:custDataLst>
          </p:nvPr>
        </p:nvSpPr>
        <p:spPr>
          <a:xfrm>
            <a:off x="485775" y="4870800"/>
            <a:ext cx="7400925" cy="1038525"/>
          </a:xfrm>
        </p:spPr>
        <p:txBody>
          <a:bodyPr anchor="b" anchorCtr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GB" sz="1400">
                <a:solidFill>
                  <a:schemeClr val="lt1"/>
                </a:solidFill>
                <a:effectLst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>
                <a:effectLst/>
                <a:latin typeface="Arial" panose="020B0604020202020204" pitchFamily="34" charset="0"/>
              </a:rPr>
              <a:t>Client name (optional)</a:t>
            </a:r>
            <a:br>
              <a:rPr lang="en-GB">
                <a:effectLst/>
                <a:latin typeface="Arial" panose="020B0604020202020204" pitchFamily="34" charset="0"/>
              </a:rPr>
            </a:br>
            <a:r>
              <a:rPr lang="en-GB">
                <a:effectLst/>
                <a:latin typeface="Arial" panose="020B0604020202020204" pitchFamily="34" charset="0"/>
              </a:rPr>
              <a:t>Month 00, 20XX</a:t>
            </a:r>
            <a:br>
              <a:rPr lang="en-GB">
                <a:effectLst/>
                <a:latin typeface="Arial" panose="020B0604020202020204" pitchFamily="34" charset="0"/>
              </a:rPr>
            </a:br>
            <a:r>
              <a:rPr lang="en-GB">
                <a:effectLst/>
                <a:latin typeface="Arial" panose="020B0604020202020204" pitchFamily="34" charset="0"/>
              </a:rPr>
              <a:t>Presenter1, Job Title, location  |  Presenter2, Job Title, location</a:t>
            </a:r>
            <a:br>
              <a:rPr lang="en-GB">
                <a:effectLst/>
                <a:latin typeface="Arial" panose="020B0604020202020204" pitchFamily="34" charset="0"/>
              </a:rPr>
            </a:br>
            <a:br>
              <a:rPr lang="en-GB">
                <a:effectLst/>
                <a:latin typeface="Arial" panose="020B0604020202020204" pitchFamily="34" charset="0"/>
              </a:rPr>
            </a:br>
            <a:r>
              <a:rPr lang="en-GB">
                <a:effectLst/>
                <a:latin typeface="Arial" panose="020B0604020202020204" pitchFamily="34" charset="0"/>
              </a:rPr>
              <a:t>Tagline (optional)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000828-AFAC-3B45-BED9-82169A449934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485775" y="6257135"/>
            <a:ext cx="1785745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GB" sz="1000">
                <a:solidFill>
                  <a:schemeClr val="lt1"/>
                </a:solidFill>
                <a:effectLst/>
                <a:latin typeface="Arial" panose="020B0604020202020204" pitchFamily="34" charset="0"/>
              </a:rPr>
              <a:t>A business of Marsh McLennan</a:t>
            </a:r>
            <a:endParaRPr lang="en-GB" sz="1000">
              <a:solidFill>
                <a:schemeClr val="lt1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5DB60D4-C4BB-8C4C-A2A4-B0EC5B5139BB}"/>
              </a:ext>
            </a:extLst>
          </p:cNvPr>
          <p:cNvSpPr txBox="1">
            <a:spLocks/>
          </p:cNvSpPr>
          <p:nvPr userDrawn="1">
            <p:custDataLst>
              <p:custData r:id="rId7"/>
            </p:custDataLst>
          </p:nvPr>
        </p:nvSpPr>
        <p:spPr>
          <a:xfrm>
            <a:off x="6210300" y="5909325"/>
            <a:ext cx="5499100" cy="4699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r" defTabSz="457200" rtl="0" eaLnBrk="1" latinLnBrk="0" hangingPunct="1">
              <a:spcBef>
                <a:spcPts val="900"/>
              </a:spcBef>
              <a:buFont typeface="Arial"/>
              <a:buNone/>
              <a:defRPr sz="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750"/>
              </a:spcBef>
              <a:buFont typeface="Arial" panose="020B0604020202020204" pitchFamily="34" charset="0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600"/>
              </a:spcBef>
              <a:buFont typeface="Arial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600"/>
              </a:spcBef>
              <a:buFont typeface="System Font Regular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600"/>
              </a:spcBef>
              <a:buFont typeface="Arial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600"/>
              </a:spcBef>
              <a:buFont typeface="System Font Regular"/>
              <a:buNone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4" name="Tagline"/>
          <p:cNvSpPr txBox="1"/>
          <p:nvPr userDrawn="1">
            <p:custDataLst>
              <p:custData r:id="rId8"/>
            </p:custDataLst>
          </p:nvPr>
        </p:nvSpPr>
        <p:spPr>
          <a:xfrm>
            <a:off x="8128000" y="363600"/>
            <a:ext cx="35814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1600">
                <a:solidFill>
                  <a:schemeClr val="lt1"/>
                </a:solidFill>
              </a:rPr>
              <a:t>welcome to brighter</a:t>
            </a:r>
          </a:p>
        </p:txBody>
      </p:sp>
      <p:pic>
        <p:nvPicPr>
          <p:cNvPr id="7" name="CoverMainLogo_WHITE" descr="The Mercer company logo.">
            <a:extLst>
              <a:ext uri="{FF2B5EF4-FFF2-40B4-BE49-F238E27FC236}">
                <a16:creationId xmlns:a16="http://schemas.microsoft.com/office/drawing/2014/main" id="{07EF9DD3-271F-081C-DF2E-C4C67DE4984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 bwMode="invGray">
          <a:xfrm>
            <a:off x="486029" y="345567"/>
            <a:ext cx="1780036" cy="277369"/>
          </a:xfrm>
          <a:prstGeom prst="rect">
            <a:avLst/>
          </a:prstGeom>
        </p:spPr>
      </p:pic>
      <p:pic>
        <p:nvPicPr>
          <p:cNvPr id="11" name="CoverMainLogo_COLOUR" descr="The Mercer company logo." hidden="1">
            <a:extLst>
              <a:ext uri="{FF2B5EF4-FFF2-40B4-BE49-F238E27FC236}">
                <a16:creationId xmlns:a16="http://schemas.microsoft.com/office/drawing/2014/main" id="{7D34493D-9590-A724-B581-CB92D98EED1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invGray">
          <a:xfrm>
            <a:off x="486029" y="345567"/>
            <a:ext cx="1780036" cy="277369"/>
          </a:xfrm>
          <a:prstGeom prst="rect">
            <a:avLst/>
          </a:prstGeom>
        </p:spPr>
      </p:pic>
    </p:spTree>
    <p:custDataLst>
      <p:custData r:id="rId1"/>
    </p:custDataLst>
    <p:extLst>
      <p:ext uri="{BB962C8B-B14F-4D97-AF65-F5344CB8AC3E}">
        <p14:creationId xmlns:p14="http://schemas.microsoft.com/office/powerpoint/2010/main" val="158319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">
    <p:bg>
      <p:bgPr>
        <a:blipFill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FC753E0-B94D-2E44-B2BB-5A42BBF574D5}"/>
              </a:ext>
            </a:extLst>
          </p:cNvPr>
          <p:cNvSpPr txBox="1"/>
          <p:nvPr>
            <p:custDataLst>
              <p:custData r:id="rId2"/>
            </p:custDataLst>
          </p:nvPr>
        </p:nvSpPr>
        <p:spPr>
          <a:xfrm>
            <a:off x="474201" y="5360804"/>
            <a:ext cx="5936537" cy="53579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B97647A-7060-6441-95B5-4F3CABC16890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custData r:id="rId3"/>
            </p:custDataLst>
          </p:nvPr>
        </p:nvSpPr>
        <p:spPr>
          <a:xfrm>
            <a:off x="485775" y="1609200"/>
            <a:ext cx="11223625" cy="32004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spcAft>
                <a:spcPts val="400"/>
              </a:spcAft>
              <a:buNone/>
              <a:defRPr sz="800">
                <a:solidFill>
                  <a:schemeClr val="lt1"/>
                </a:solidFill>
              </a:defRPr>
            </a:lvl1pPr>
          </a:lstStyle>
          <a:p>
            <a:pPr lvl="0"/>
            <a:r>
              <a:rPr lang="en-GB"/>
              <a:t>Click to add optional disclaimer</a:t>
            </a:r>
          </a:p>
        </p:txBody>
      </p:sp>
      <p:sp>
        <p:nvSpPr>
          <p:cNvPr id="6" name="FileRef" hidden="1">
            <a:extLst>
              <a:ext uri="{FF2B5EF4-FFF2-40B4-BE49-F238E27FC236}">
                <a16:creationId xmlns:a16="http://schemas.microsoft.com/office/drawing/2014/main" id="{09BA50B2-6484-EC4D-AF6E-8573FB70C5FE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174800" y="5727600"/>
            <a:ext cx="4532400" cy="396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indent="-457200" algn="r">
              <a:spcBef>
                <a:spcPts val="1800"/>
              </a:spcBef>
            </a:pPr>
            <a:r>
              <a:rPr lang="en-US" sz="800" dirty="0">
                <a:solidFill>
                  <a:schemeClr val="lt1"/>
                </a:solidFill>
              </a:rPr>
              <a:t>https://mmcglobalind-my.sharepoint.com/personal/saumya_srivastava_mercer_com/Documents/Desktop/Custom Projects/Bangladesh/Banglalink/3 Executive Summary/</a:t>
            </a:r>
            <a:r>
              <a:rPr lang="en-US" sz="800" dirty="0" err="1">
                <a:solidFill>
                  <a:schemeClr val="lt1"/>
                </a:solidFill>
              </a:rPr>
              <a:t>Banglalink_Executive</a:t>
            </a:r>
            <a:r>
              <a:rPr lang="en-US" sz="800" dirty="0">
                <a:solidFill>
                  <a:schemeClr val="lt1"/>
                </a:solidFill>
              </a:rPr>
              <a:t> Summary 2024_WIP.pptx</a:t>
            </a:r>
            <a:endParaRPr lang="en-GB" sz="800" dirty="0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753E0-B94D-2E44-B2BB-5A42BBF574D5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5200" y="6206400"/>
            <a:ext cx="5936537" cy="21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 business of Marsh McLennan</a:t>
            </a:r>
          </a:p>
        </p:txBody>
      </p:sp>
      <p:pic>
        <p:nvPicPr>
          <p:cNvPr id="3" name="MainBackLogo_WHITE" descr="The Mercer company logo.">
            <a:extLst>
              <a:ext uri="{FF2B5EF4-FFF2-40B4-BE49-F238E27FC236}">
                <a16:creationId xmlns:a16="http://schemas.microsoft.com/office/drawing/2014/main" id="{55C890F0-5B1A-AD96-1F0D-BA17343CE88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 bwMode="invGray">
          <a:xfrm>
            <a:off x="486029" y="345567"/>
            <a:ext cx="1780036" cy="277369"/>
          </a:xfrm>
          <a:prstGeom prst="rect">
            <a:avLst/>
          </a:prstGeom>
        </p:spPr>
      </p:pic>
      <p:pic>
        <p:nvPicPr>
          <p:cNvPr id="9" name="MainBackLogo_COLOUR" descr="The Mercer company logo." hidden="1">
            <a:extLst>
              <a:ext uri="{FF2B5EF4-FFF2-40B4-BE49-F238E27FC236}">
                <a16:creationId xmlns:a16="http://schemas.microsoft.com/office/drawing/2014/main" id="{1E028E58-67A0-B4E5-7C3D-BA403008A25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 bwMode="invGray">
          <a:xfrm>
            <a:off x="486029" y="345567"/>
            <a:ext cx="1780036" cy="277369"/>
          </a:xfrm>
          <a:prstGeom prst="rect">
            <a:avLst/>
          </a:prstGeom>
        </p:spPr>
      </p:pic>
    </p:spTree>
    <p:custDataLst>
      <p:custData r:id="rId1"/>
    </p:custDataLst>
    <p:extLst>
      <p:ext uri="{BB962C8B-B14F-4D97-AF65-F5344CB8AC3E}">
        <p14:creationId xmlns:p14="http://schemas.microsoft.com/office/powerpoint/2010/main" val="413399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  <p:custDataLst>
              <p:custData r:id="rId2"/>
            </p:custDataLst>
          </p:nvPr>
        </p:nvSpPr>
        <p:spPr/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  <p:custDataLst>
              <p:custData r:id="rId3"/>
            </p:custDataLst>
          </p:nvPr>
        </p:nvSpPr>
        <p:spPr>
          <a:xfrm>
            <a:off x="485776" y="806400"/>
            <a:ext cx="11226800" cy="320400"/>
          </a:xfrm>
        </p:spPr>
        <p:txBody>
          <a:bodyPr/>
          <a:lstStyle>
            <a:lvl1pPr marL="0" indent="0">
              <a:buNone/>
              <a:defRPr b="0" i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6000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GB"/>
              <a:t>Click to add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custData r:id="rId2"/>
            </p:custDataLst>
          </p:nvPr>
        </p:nvSpPr>
        <p:spPr>
          <a:xfrm>
            <a:off x="485775" y="806400"/>
            <a:ext cx="11225025" cy="320400"/>
          </a:xfrm>
        </p:spPr>
        <p:txBody>
          <a:bodyPr/>
          <a:lstStyle>
            <a:lvl1pPr marL="0" indent="0">
              <a:buNone/>
              <a:defRPr b="0" i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468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7F477F6-D57E-D6FB-E849-70E1C3BCE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430000" y="6516000"/>
            <a:ext cx="280800" cy="123111"/>
          </a:xfrm>
        </p:spPr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BAFE50B-47F2-A167-43C8-956BE2B3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10000" y="6390000"/>
            <a:ext cx="4546800" cy="248400"/>
          </a:xfrm>
        </p:spPr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75134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  <p:custDataLst>
              <p:custData r:id="rId2"/>
            </p:custDataLst>
          </p:nvPr>
        </p:nvSpPr>
        <p:spPr>
          <a:xfrm>
            <a:off x="485775" y="1609725"/>
            <a:ext cx="5495925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  <p:custDataLst>
              <p:custData r:id="rId3"/>
            </p:custDataLst>
          </p:nvPr>
        </p:nvSpPr>
        <p:spPr>
          <a:xfrm>
            <a:off x="6210300" y="1609725"/>
            <a:ext cx="54991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  <p:custDataLst>
              <p:custData r:id="rId4"/>
            </p:custDataLst>
          </p:nvPr>
        </p:nvSpPr>
        <p:spPr>
          <a:xfrm>
            <a:off x="485776" y="806400"/>
            <a:ext cx="11225023" cy="320400"/>
          </a:xfrm>
        </p:spPr>
        <p:txBody>
          <a:bodyPr/>
          <a:lstStyle>
            <a:lvl1pPr marL="0" indent="0">
              <a:buNone/>
              <a:defRPr b="0" i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06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  <p:custDataLst>
              <p:custData r:id="rId2"/>
            </p:custDataLst>
          </p:nvPr>
        </p:nvSpPr>
        <p:spPr>
          <a:xfrm>
            <a:off x="482601" y="1609725"/>
            <a:ext cx="35814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  <p:custDataLst>
              <p:custData r:id="rId3"/>
            </p:custDataLst>
          </p:nvPr>
        </p:nvSpPr>
        <p:spPr>
          <a:xfrm>
            <a:off x="4305300" y="1609726"/>
            <a:ext cx="35814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 hasCustomPrompt="1"/>
            <p:custDataLst>
              <p:custData r:id="rId4"/>
            </p:custDataLst>
          </p:nvPr>
        </p:nvSpPr>
        <p:spPr>
          <a:xfrm>
            <a:off x="8128000" y="1609725"/>
            <a:ext cx="35814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  <p:custDataLst>
              <p:custData r:id="rId5"/>
            </p:custDataLst>
          </p:nvPr>
        </p:nvSpPr>
        <p:spPr>
          <a:xfrm>
            <a:off x="485775" y="806400"/>
            <a:ext cx="11223623" cy="320400"/>
          </a:xfrm>
        </p:spPr>
        <p:txBody>
          <a:bodyPr/>
          <a:lstStyle>
            <a:lvl1pPr marL="0" indent="0">
              <a:buNone/>
              <a:defRPr b="0" i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563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hasCustomPrompt="1"/>
            <p:custDataLst>
              <p:custData r:id="rId1"/>
            </p:custDataLst>
          </p:nvPr>
        </p:nvSpPr>
        <p:spPr/>
        <p:txBody>
          <a:bodyPr/>
          <a:lstStyle/>
          <a:p>
            <a:r>
              <a:rPr lang="en-GB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  <p:custDataLst>
              <p:custData r:id="rId2"/>
            </p:custDataLst>
          </p:nvPr>
        </p:nvSpPr>
        <p:spPr>
          <a:xfrm>
            <a:off x="485775" y="1609725"/>
            <a:ext cx="2625725" cy="4511675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  <p:custDataLst>
              <p:custData r:id="rId3"/>
            </p:custDataLst>
          </p:nvPr>
        </p:nvSpPr>
        <p:spPr>
          <a:xfrm>
            <a:off x="3352800" y="1609725"/>
            <a:ext cx="2628900" cy="4511675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  <p:custDataLst>
              <p:custData r:id="rId4"/>
            </p:custDataLst>
          </p:nvPr>
        </p:nvSpPr>
        <p:spPr>
          <a:xfrm>
            <a:off x="6210300" y="1609726"/>
            <a:ext cx="26289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  <p:custDataLst>
              <p:custData r:id="rId5"/>
            </p:custDataLst>
          </p:nvPr>
        </p:nvSpPr>
        <p:spPr>
          <a:xfrm>
            <a:off x="9080500" y="1609726"/>
            <a:ext cx="2628900" cy="4514850"/>
          </a:xfrm>
        </p:spPr>
        <p:txBody>
          <a:bodyPr/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  <p:custDataLst>
              <p:custData r:id="rId6"/>
            </p:custDataLst>
          </p:nvPr>
        </p:nvSpPr>
        <p:spPr>
          <a:xfrm>
            <a:off x="485777" y="806400"/>
            <a:ext cx="11223622" cy="320400"/>
          </a:xfrm>
        </p:spPr>
        <p:txBody>
          <a:bodyPr/>
          <a:lstStyle>
            <a:lvl1pPr marL="0" indent="0">
              <a:buNone/>
              <a:defRPr b="0" i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175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BFED26F-A95B-E44E-8707-E9C9C09E6F92}"/>
              </a:ext>
            </a:extLst>
          </p:cNvPr>
          <p:cNvSpPr>
            <a:spLocks noGrp="1"/>
          </p:cNvSpPr>
          <p:nvPr>
            <p:ph type="body" sz="quarter" idx="12" hasCustomPrompt="1"/>
            <p:custDataLst>
              <p:custData r:id="rId2"/>
            </p:custDataLst>
          </p:nvPr>
        </p:nvSpPr>
        <p:spPr>
          <a:xfrm>
            <a:off x="485775" y="362464"/>
            <a:ext cx="5495925" cy="5758935"/>
          </a:xfrm>
        </p:spPr>
        <p:txBody>
          <a:bodyPr/>
          <a:lstStyle>
            <a:lvl1pPr marL="233363" indent="-233363">
              <a:lnSpc>
                <a:spcPct val="90000"/>
              </a:lnSpc>
              <a:spcBef>
                <a:spcPts val="900"/>
              </a:spcBef>
              <a:buFont typeface="+mj-lt"/>
              <a:buAutoNum type="arabicPeriod"/>
              <a:tabLst/>
              <a:defRPr>
                <a:solidFill>
                  <a:schemeClr val="dk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add topic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  <p:custDataLst>
              <p:custData r:id="rId3"/>
            </p:custDataLst>
          </p:nvPr>
        </p:nvSpPr>
        <p:spPr>
          <a:xfrm>
            <a:off x="486000" y="4896000"/>
            <a:ext cx="11224800" cy="1846800"/>
          </a:xfrm>
        </p:spPr>
        <p:txBody>
          <a:bodyPr/>
          <a:lstStyle>
            <a:lvl1pPr marL="0" indent="0" algn="r">
              <a:buNone/>
              <a:defRPr sz="12000" b="1">
                <a:solidFill>
                  <a:schemeClr val="dk1"/>
                </a:solidFill>
              </a:defRPr>
            </a:lvl1pPr>
          </a:lstStyle>
          <a:p>
            <a:pPr lvl="0"/>
            <a:r>
              <a:rPr lang="en-GB"/>
              <a:t>Agenda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9149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ivider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  <p:custDataLst>
              <p:custData r:id="rId2"/>
            </p:custDataLst>
          </p:nvPr>
        </p:nvSpPr>
        <p:spPr>
          <a:xfrm>
            <a:off x="482600" y="358774"/>
            <a:ext cx="8308600" cy="5762626"/>
          </a:xfrm>
        </p:spPr>
        <p:txBody>
          <a:bodyPr anchor="t" anchorCtr="0"/>
          <a:lstStyle>
            <a:lvl1pPr>
              <a:defRPr sz="5400" b="1">
                <a:solidFill>
                  <a:schemeClr val="dk1"/>
                </a:solidFill>
                <a:latin typeface="+mj-lt"/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custData r:id="rId3"/>
            </p:custDataLst>
          </p:nvPr>
        </p:nvSpPr>
        <p:spPr>
          <a:xfrm>
            <a:off x="7869600" y="630000"/>
            <a:ext cx="4320000" cy="6228000"/>
          </a:xfrm>
        </p:spPr>
        <p:txBody>
          <a:bodyPr wrap="none" lIns="0" tIns="46800" rIns="216000" bIns="0"/>
          <a:lstStyle>
            <a:lvl1pPr marL="0" indent="0" algn="r">
              <a:buNone/>
              <a:defRPr sz="50000" b="1">
                <a:solidFill>
                  <a:schemeClr val="dk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#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09048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0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4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custData r:id="rId13"/>
            </p:custDataLst>
          </p:nvPr>
        </p:nvSpPr>
        <p:spPr>
          <a:xfrm>
            <a:off x="485776" y="355601"/>
            <a:ext cx="11223623" cy="49529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4"/>
            </p:custDataLst>
          </p:nvPr>
        </p:nvSpPr>
        <p:spPr>
          <a:xfrm>
            <a:off x="485776" y="1609725"/>
            <a:ext cx="11223624" cy="45143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/>
              <a:t>Click to add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  <p:custDataLst>
              <p:custData r:id="rId15"/>
            </p:custDataLst>
          </p:nvPr>
        </p:nvSpPr>
        <p:spPr>
          <a:xfrm>
            <a:off x="11430000" y="6516000"/>
            <a:ext cx="280800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defRPr lang="en-GB" sz="800" smtClean="0">
                <a:solidFill>
                  <a:schemeClr val="tx1"/>
                </a:solidFill>
                <a:effectLst/>
              </a:defRPr>
            </a:lvl1pPr>
          </a:lstStyle>
          <a:p>
            <a:fld id="{DF66040D-6F20-4F4B-8995-856BEECD8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custData r:id="rId16"/>
            </p:custDataLst>
          </p:nvPr>
        </p:nvSpPr>
        <p:spPr>
          <a:xfrm>
            <a:off x="6210000" y="6390000"/>
            <a:ext cx="4546800" cy="248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lang="en-GB" sz="800" b="0">
                <a:solidFill>
                  <a:schemeClr val="tx1"/>
                </a:solidFill>
              </a:defRPr>
            </a:lvl1pPr>
          </a:lstStyle>
          <a:p>
            <a:pPr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pic>
        <p:nvPicPr>
          <p:cNvPr id="7" name="ContentLogo_WHITE" descr="The Mercer company logo." hidden="1">
            <a:extLst>
              <a:ext uri="{FF2B5EF4-FFF2-40B4-BE49-F238E27FC236}">
                <a16:creationId xmlns:a16="http://schemas.microsoft.com/office/drawing/2014/main" id="{34B66F3A-2307-8CAF-9DAC-934BF55B5D9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 bwMode="invGray">
          <a:xfrm>
            <a:off x="486029" y="6515989"/>
            <a:ext cx="725425" cy="112776"/>
          </a:xfrm>
          <a:prstGeom prst="rect">
            <a:avLst/>
          </a:prstGeom>
        </p:spPr>
      </p:pic>
      <p:pic>
        <p:nvPicPr>
          <p:cNvPr id="9" name="ContentLogo_COLOUR" descr="The Mercer company logo.">
            <a:extLst>
              <a:ext uri="{FF2B5EF4-FFF2-40B4-BE49-F238E27FC236}">
                <a16:creationId xmlns:a16="http://schemas.microsoft.com/office/drawing/2014/main" id="{0BED000A-526F-FB47-B866-23D3D3EC4D3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 bwMode="invGray">
          <a:xfrm>
            <a:off x="486029" y="6515989"/>
            <a:ext cx="725425" cy="112776"/>
          </a:xfrm>
          <a:prstGeom prst="rect">
            <a:avLst/>
          </a:prstGeom>
        </p:spPr>
      </p:pic>
    </p:spTree>
    <p:custDataLst>
      <p:custData r:id="rId12"/>
    </p:custDataLst>
    <p:extLst>
      <p:ext uri="{BB962C8B-B14F-4D97-AF65-F5344CB8AC3E}">
        <p14:creationId xmlns:p14="http://schemas.microsoft.com/office/powerpoint/2010/main" val="57728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5" r:id="rId2"/>
    <p:sldLayoutId id="2147483719" r:id="rId3"/>
    <p:sldLayoutId id="2147483672" r:id="rId4"/>
    <p:sldLayoutId id="2147483716" r:id="rId5"/>
    <p:sldLayoutId id="2147483717" r:id="rId6"/>
    <p:sldLayoutId id="2147483718" r:id="rId7"/>
    <p:sldLayoutId id="2147483688" r:id="rId8"/>
    <p:sldLayoutId id="2147483713" r:id="rId9"/>
    <p:sldLayoutId id="2147483710" r:id="rId10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000" b="1" kern="12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lt1"/>
          </a:solidFill>
          <a:latin typeface="+mn-lt"/>
          <a:ea typeface="+mn-ea"/>
          <a:cs typeface="+mn-cs"/>
        </a:defRPr>
      </a:lvl1pPr>
      <a:lvl2pPr marL="457200" indent="-223838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3838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3838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3838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4572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76">
          <p15:clr>
            <a:srgbClr val="F26B43"/>
          </p15:clr>
        </p15:guide>
        <p15:guide id="7" pos="3912">
          <p15:clr>
            <a:srgbClr val="F26B43"/>
          </p15:clr>
        </p15:guide>
        <p15:guide id="13" pos="304">
          <p15:clr>
            <a:srgbClr val="F26B43"/>
          </p15:clr>
        </p15:guide>
        <p15:guide id="19" pos="3768">
          <p15:clr>
            <a:srgbClr val="F26B43"/>
          </p15:clr>
        </p15:guide>
        <p15:guide id="27" orient="horz" pos="4168">
          <p15:clr>
            <a:srgbClr val="F26B43"/>
          </p15:clr>
        </p15:guide>
        <p15:guide id="29" orient="horz" pos="4016">
          <p15:clr>
            <a:srgbClr val="F26B43"/>
          </p15:clr>
        </p15:guide>
        <p15:guide id="30" orient="horz" pos="226">
          <p15:clr>
            <a:srgbClr val="F26B43"/>
          </p15:clr>
        </p15:guide>
        <p15:guide id="31" orient="horz" pos="540">
          <p15:clr>
            <a:srgbClr val="F26B43"/>
          </p15:clr>
        </p15:guide>
        <p15:guide id="32" orient="horz" pos="698">
          <p15:clr>
            <a:srgbClr val="F26B43"/>
          </p15:clr>
        </p15:guide>
        <p15:guide id="35" orient="horz" pos="1014">
          <p15:clr>
            <a:srgbClr val="F26B43"/>
          </p15:clr>
        </p15:guide>
        <p15:guide id="38" orient="horz" pos="3856">
          <p15:clr>
            <a:srgbClr val="F26B43"/>
          </p15:clr>
        </p15:guide>
        <p15:guide id="39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CD_A58E985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sethuraman-t\Downloads\auto\Data.xlsm!Specialization%20Wise%20analysis!%5bData.xlsx%5dSpecialization%20Wise%20analysis%20Chart%20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huraman-t\Downloads\auto\Data.xlsm!Supply%20Chain%20Planning%20!%5bData.xlsx%5dSupply%20Chain%20Planning%20%20Chart%203" TargetMode="External"/><Relationship Id="rId2" Type="http://schemas.microsoft.com/office/2018/10/relationships/comments" Target="../comments/modernComment_7FFFF474_F14736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huraman-t\Downloads\auto\Data.xlsm!Data%20Science%20-%20Data%20&amp;%20Analytics!%5bData.xlsx%5dData%20Science%20-%20Data%20&amp;%20Analytics%20Chart%202" TargetMode="External"/><Relationship Id="rId2" Type="http://schemas.microsoft.com/office/2018/10/relationships/comments" Target="../comments/modernComment_7FFFF475_3C53DC3C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huraman-t\Downloads\auto\Data.xlsm!(BI)%20Data%20analysis!%5bData.xlsx%5d(BI)%20Data%20analysis%20Chart%201" TargetMode="External"/><Relationship Id="rId2" Type="http://schemas.microsoft.com/office/2018/10/relationships/comments" Target="../comments/modernComment_7FFFF476_714960E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thuraman-t\Downloads\auto\Data.xlsm!Accounts%20Payable%20Receivable%20!%5bData.xlsx%5dAccounts%20Payable%20Receivable%20%20Chart%201" TargetMode="External"/><Relationship Id="rId2" Type="http://schemas.microsoft.com/office/2018/10/relationships/comments" Target="../comments/modernComment_7FFFF485_771F654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file:///C:\Users\sethuraman-t\Downloads\auto\Data.xlsm!Gender%20vs%20pay!%5bData.xlsm%5dGender%20vs%20pay%20Chart%202" TargetMode="External"/><Relationship Id="rId1" Type="http://schemas.openxmlformats.org/officeDocument/2006/relationships/slideLayout" Target="../slideLayouts/slideLayout6.xml"/><Relationship Id="rId6" Type="http://schemas.openxmlformats.org/officeDocument/2006/relationships/oleObject" Target="file:///C:\Users\sethuraman-t\Downloads\auto\Data.xlsm!Gender%20vs%20pay!%5bData.xlsm%5dGender%20vs%20pay%20Chart%205" TargetMode="External"/><Relationship Id="rId5" Type="http://schemas.openxmlformats.org/officeDocument/2006/relationships/image" Target="../media/image14.emf"/><Relationship Id="rId4" Type="http://schemas.openxmlformats.org/officeDocument/2006/relationships/oleObject" Target="file:///C:\Users\sethuraman-t\Downloads\auto\Data.xlsm!Gender%20vs%20pay!%5bData.xlsm%5dGender%20vs%20pay%20Chart%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95F3-1615-A0FF-1556-EF486AB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Workforce Distribution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AAD1C-35F2-ED8B-3621-627E2EBAF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8493-6184-4D21-3D21-30AD9B6D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graphicFrame>
        <p:nvGraphicFramePr>
          <p:cNvPr id="11" name="Content Placeholder 11">
            <a:extLst>
              <a:ext uri="{FF2B5EF4-FFF2-40B4-BE49-F238E27FC236}">
                <a16:creationId xmlns:a16="http://schemas.microsoft.com/office/drawing/2014/main" id="{E4A25F7F-DE25-56A8-6CA2-C39A110AB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7504709"/>
              </p:ext>
            </p:extLst>
          </p:nvPr>
        </p:nvGraphicFramePr>
        <p:xfrm>
          <a:off x="485775" y="1400783"/>
          <a:ext cx="5495925" cy="4723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ontent Placeholder 14">
            <a:extLst>
              <a:ext uri="{FF2B5EF4-FFF2-40B4-BE49-F238E27FC236}">
                <a16:creationId xmlns:a16="http://schemas.microsoft.com/office/drawing/2014/main" id="{508DC480-F5DE-0EC0-00AC-0E7623787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1610757"/>
              </p:ext>
            </p:extLst>
          </p:nvPr>
        </p:nvGraphicFramePr>
        <p:xfrm>
          <a:off x="6210300" y="1400783"/>
          <a:ext cx="5499100" cy="4723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450688E-21FF-1BE8-7185-F0881991FB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5776" y="806400"/>
            <a:ext cx="11226800" cy="320400"/>
          </a:xfrm>
        </p:spPr>
        <p:txBody>
          <a:bodyPr/>
          <a:lstStyle/>
          <a:p>
            <a:r>
              <a:rPr lang="en-GB" b="0" i="1" dirty="0"/>
              <a:t>Circle K is heavier on the Professional career stream similar to the peer basket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D464B-2F3D-500D-9EE2-9436DEC4023F}"/>
              </a:ext>
            </a:extLst>
          </p:cNvPr>
          <p:cNvSpPr/>
          <p:nvPr/>
        </p:nvSpPr>
        <p:spPr>
          <a:xfrm>
            <a:off x="485776" y="5782784"/>
            <a:ext cx="11226800" cy="4115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i="1" dirty="0">
                <a:solidFill>
                  <a:schemeClr val="tx1"/>
                </a:solidFill>
              </a:rPr>
              <a:t>Management consists of People Management roles and Professional are Individual Contributors</a:t>
            </a:r>
          </a:p>
        </p:txBody>
      </p:sp>
    </p:spTree>
    <p:extLst>
      <p:ext uri="{BB962C8B-B14F-4D97-AF65-F5344CB8AC3E}">
        <p14:creationId xmlns:p14="http://schemas.microsoft.com/office/powerpoint/2010/main" val="27775857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8984-FC1D-9723-E474-E7E42021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Specialization Wise Market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A51D-48D9-21AB-CEB8-942E4A137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A3C-FBD8-E737-71CB-BC8729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47C7DF-8C29-CC4B-4FA1-1ED18E61CA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read the incumbent spread analysis graphs</a:t>
            </a:r>
            <a:endParaRPr lang="en-GB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F84E5B-25E8-DAFF-BB55-F6611E04C1F5}"/>
              </a:ext>
            </a:extLst>
          </p:cNvPr>
          <p:cNvSpPr txBox="1">
            <a:spLocks/>
          </p:cNvSpPr>
          <p:nvPr/>
        </p:nvSpPr>
        <p:spPr>
          <a:xfrm>
            <a:off x="485776" y="1243907"/>
            <a:ext cx="10058400" cy="683567"/>
          </a:xfrm>
          <a:prstGeom prst="rect">
            <a:avLst/>
          </a:prstGeom>
        </p:spPr>
        <p:txBody>
          <a:bodyPr anchor="ctr"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The specialization wise report will allow Circle K to view or analyze their roles and deviation against the market.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Each slide would depict the </a:t>
            </a:r>
            <a:r>
              <a:rPr lang="en-US" sz="1200" u="sng" dirty="0"/>
              <a:t>median values</a:t>
            </a:r>
            <a:r>
              <a:rPr lang="en-US" sz="1200" dirty="0"/>
              <a:t> at all Circle K’s career level for the particular </a:t>
            </a:r>
            <a:r>
              <a:rPr lang="en-US" sz="1200" u="sng" dirty="0"/>
              <a:t>Mercer Specialization</a:t>
            </a:r>
            <a:r>
              <a:rPr lang="en-US" sz="1200" dirty="0"/>
              <a:t> being analyzed.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/>
              <a:t>We have picked up the top specializations from critical Circle K function for the analysis</a:t>
            </a:r>
            <a:endParaRPr lang="en-GB" altLang="en-US" sz="1333" b="1" i="1" dirty="0">
              <a:solidFill>
                <a:schemeClr val="bg1"/>
              </a:solidFill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16606CE-005C-C712-81E8-FFA7932B66C7}"/>
              </a:ext>
            </a:extLst>
          </p:cNvPr>
          <p:cNvSpPr txBox="1">
            <a:spLocks/>
          </p:cNvSpPr>
          <p:nvPr/>
        </p:nvSpPr>
        <p:spPr>
          <a:xfrm>
            <a:off x="5288537" y="2123696"/>
            <a:ext cx="6420862" cy="477888"/>
          </a:xfrm>
          <a:prstGeom prst="rect">
            <a:avLst/>
          </a:prstGeom>
        </p:spPr>
        <p:txBody>
          <a:bodyPr anchor="ctr"/>
          <a:lstStyle>
            <a:lvl1pPr marL="2286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23838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4572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b="1" dirty="0"/>
              <a:t>External Competitiveness – Client vs Market</a:t>
            </a:r>
            <a:br>
              <a:rPr lang="en-US" sz="1100" b="1" dirty="0"/>
            </a:br>
            <a:endParaRPr lang="en-GB" altLang="en-US" sz="11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A52F20-E3AC-59B4-B040-4777B0663C46}"/>
              </a:ext>
            </a:extLst>
          </p:cNvPr>
          <p:cNvSpPr txBox="1"/>
          <p:nvPr/>
        </p:nvSpPr>
        <p:spPr>
          <a:xfrm>
            <a:off x="374444" y="2203375"/>
            <a:ext cx="4153848" cy="302440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noFill/>
          </a:ln>
        </p:spPr>
        <p:txBody>
          <a:bodyPr wrap="square" lIns="68560" tIns="68560" rIns="68560" bIns="68560" rtlCol="0" anchor="t" anchorCtr="0">
            <a:noAutofit/>
          </a:bodyPr>
          <a:lstStyle/>
          <a:p>
            <a:pPr marL="272091" marR="0" lvl="0" indent="-272091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On the X Axis, </a:t>
            </a:r>
            <a:r>
              <a:rPr lang="en-US" sz="1200" dirty="0">
                <a:solidFill>
                  <a:srgbClr val="003865"/>
                </a:solidFill>
              </a:rPr>
              <a:t>Circle K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Career Levels have been plotted </a:t>
            </a:r>
          </a:p>
          <a:p>
            <a:pPr marL="0" marR="0" lvl="0" indent="0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72091" marR="0" lvl="0" indent="-272091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On Y Axis,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Median values of Comp 2T+R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have been plotted.</a:t>
            </a:r>
          </a:p>
          <a:p>
            <a:pPr marL="0" marR="0" lvl="0" indent="0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72091" marR="0" lvl="0" indent="-272091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he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Crimson line 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shows Circle K aggregated Median data at each Circle K’s Career Level, while </a:t>
            </a:r>
            <a:r>
              <a:rPr lang="en-US" sz="1200" u="sng" dirty="0">
                <a:solidFill>
                  <a:srgbClr val="003865"/>
                </a:solidFill>
              </a:rPr>
              <a:t>Purple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line 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depicts Market Median Data</a:t>
            </a:r>
          </a:p>
          <a:p>
            <a:pPr marL="0" marR="0" lvl="0" indent="0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3865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72091" marR="0" lvl="0" indent="-272091" algn="l" defTabSz="869970" rtl="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190"/>
              </a:spcAft>
              <a:buClr>
                <a:srgbClr val="00A8C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A grid with details on Circle K Level compared to market parameters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en-US" sz="1200" dirty="0">
                <a:solidFill>
                  <a:srgbClr val="003865"/>
                </a:solidFill>
              </a:rPr>
              <a:t>has been depicted here</a:t>
            </a:r>
            <a:endParaRPr kumimoji="0" lang="en-US" sz="1333" b="0" i="0" u="none" strike="noStrike" kern="1200" cap="none" spc="0" normalizeH="0" baseline="0" noProof="0" dirty="0" err="1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48968E1-6479-6CF1-8C89-E0F9858B2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856632"/>
              </p:ext>
            </p:extLst>
          </p:nvPr>
        </p:nvGraphicFramePr>
        <p:xfrm>
          <a:off x="5394325" y="2424113"/>
          <a:ext cx="6180138" cy="341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5314717" imgH="2939796" progId="Excel.SheetMacroEnabled.12">
                  <p:link updateAutomatic="1"/>
                </p:oleObj>
              </mc:Choice>
              <mc:Fallback>
                <p:oleObj name="Macro-Enabled Worksheet" r:id="rId2" imgW="5314717" imgH="2939796" progId="Excel.SheetMacroEnabled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8968E1-6479-6CF1-8C89-E0F9858B27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4325" y="2424113"/>
                        <a:ext cx="6180138" cy="341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AE7B58-8B79-2F5B-C2F9-FB4E6F9491D4}"/>
              </a:ext>
            </a:extLst>
          </p:cNvPr>
          <p:cNvSpPr txBox="1"/>
          <p:nvPr/>
        </p:nvSpPr>
        <p:spPr>
          <a:xfrm>
            <a:off x="10142336" y="2807008"/>
            <a:ext cx="1228928" cy="276999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b="1" i="1" dirty="0"/>
              <a:t>Illustration</a:t>
            </a:r>
          </a:p>
        </p:txBody>
      </p:sp>
    </p:spTree>
    <p:extLst>
      <p:ext uri="{BB962C8B-B14F-4D97-AF65-F5344CB8AC3E}">
        <p14:creationId xmlns:p14="http://schemas.microsoft.com/office/powerpoint/2010/main" val="288253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8984-FC1D-9723-E474-E7E4202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55601"/>
            <a:ext cx="11223623" cy="12412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Competitiveness – Circle K vs Market</a:t>
            </a:r>
            <a:br>
              <a:rPr lang="en-US" dirty="0"/>
            </a:br>
            <a:r>
              <a:rPr lang="en-US" sz="1800" b="1" dirty="0"/>
              <a:t>Supply Chain Planning (Outsourcing &amp; Global Capability Centers)</a:t>
            </a:r>
            <a:r>
              <a:rPr lang="en-US" sz="2400" b="1" dirty="0"/>
              <a:t> - </a:t>
            </a:r>
            <a:r>
              <a:rPr lang="en-US" sz="1600" b="1" i="1" dirty="0">
                <a:solidFill>
                  <a:schemeClr val="tx2"/>
                </a:solidFill>
              </a:rPr>
              <a:t>Global Fuel Operations - </a:t>
            </a:r>
            <a:r>
              <a:rPr lang="en-GB" sz="1600" b="1" i="1" dirty="0">
                <a:solidFill>
                  <a:schemeClr val="tx2"/>
                </a:solidFill>
              </a:rPr>
              <a:t>Fuel &amp; EV</a:t>
            </a:r>
            <a:endParaRPr lang="en-GB" alt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A51D-48D9-21AB-CEB8-942E4A137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A3C-FBD8-E737-71CB-BC8729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3536E-D8B5-F413-62B2-40366C9A0204}"/>
              </a:ext>
            </a:extLst>
          </p:cNvPr>
          <p:cNvSpPr/>
          <p:nvPr/>
        </p:nvSpPr>
        <p:spPr>
          <a:xfrm>
            <a:off x="-76500" y="5879599"/>
            <a:ext cx="12573000" cy="32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Circle K Incumbents are above the market P25 at C2. However, the placement lags market P25 when we move to D1 level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03034DD-C938-EFF1-8023-AC2ADE9B21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196772"/>
              </p:ext>
            </p:extLst>
          </p:nvPr>
        </p:nvGraphicFramePr>
        <p:xfrm>
          <a:off x="254000" y="1228952"/>
          <a:ext cx="116840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7435876" imgH="2749435" progId="Excel.SheetMacroEnabled.12">
                  <p:link updateAutomatic="1"/>
                </p:oleObj>
              </mc:Choice>
              <mc:Fallback>
                <p:oleObj name="Macro-Enabled Worksheet" r:id="rId3" imgW="7435876" imgH="2749435" progId="Excel.SheetMacroEnabled.12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03034DD-C938-EFF1-8023-AC2ADE9B2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0" y="1228952"/>
                        <a:ext cx="11684000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79760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8984-FC1D-9723-E474-E7E4202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55601"/>
            <a:ext cx="11223623" cy="12412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Competitiveness – Circle K vs Market</a:t>
            </a:r>
            <a:br>
              <a:rPr lang="en-US" dirty="0"/>
            </a:br>
            <a:r>
              <a:rPr lang="en-US" sz="1800" b="1" dirty="0"/>
              <a:t>Data Science</a:t>
            </a:r>
            <a:r>
              <a:rPr lang="en-US" sz="2400" b="1" dirty="0"/>
              <a:t> - </a:t>
            </a:r>
            <a:r>
              <a:rPr lang="en-US" sz="1600" b="1" i="1" dirty="0">
                <a:solidFill>
                  <a:schemeClr val="tx2"/>
                </a:solidFill>
              </a:rPr>
              <a:t>Data &amp; Analytics - </a:t>
            </a:r>
            <a:r>
              <a:rPr lang="en-GB" sz="1600" b="1" i="1" dirty="0">
                <a:solidFill>
                  <a:schemeClr val="tx2"/>
                </a:solidFill>
              </a:rPr>
              <a:t>Fuel &amp; EV</a:t>
            </a:r>
            <a:endParaRPr lang="en-GB" alt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A51D-48D9-21AB-CEB8-942E4A137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A3C-FBD8-E737-71CB-BC8729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3536E-D8B5-F413-62B2-40366C9A0204}"/>
              </a:ext>
            </a:extLst>
          </p:cNvPr>
          <p:cNvSpPr/>
          <p:nvPr/>
        </p:nvSpPr>
        <p:spPr>
          <a:xfrm>
            <a:off x="0" y="5929311"/>
            <a:ext cx="12192300" cy="3973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Circle K Incumbents at C2 are above the market P75 but we see a dip in internal compensation at C3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F7B44A-31C4-00CF-005B-5402A211AAEF}"/>
              </a:ext>
            </a:extLst>
          </p:cNvPr>
          <p:cNvSpPr/>
          <p:nvPr/>
        </p:nvSpPr>
        <p:spPr>
          <a:xfrm rot="5400000">
            <a:off x="7150293" y="3742174"/>
            <a:ext cx="1601149" cy="495299"/>
          </a:xfrm>
          <a:prstGeom prst="roundRect">
            <a:avLst/>
          </a:prstGeom>
          <a:noFill/>
          <a:ln w="28575">
            <a:solidFill>
              <a:srgbClr val="1E6CB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5B6F325-44E2-281E-54D9-D080099979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29586"/>
              </p:ext>
            </p:extLst>
          </p:nvPr>
        </p:nvGraphicFramePr>
        <p:xfrm>
          <a:off x="752475" y="1262063"/>
          <a:ext cx="10677525" cy="419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991324" imgH="2749435" progId="Excel.SheetMacroEnabled.12">
                  <p:link updateAutomatic="1"/>
                </p:oleObj>
              </mc:Choice>
              <mc:Fallback>
                <p:oleObj name="Macro-Enabled Worksheet" r:id="rId3" imgW="6991324" imgH="2749435" progId="Excel.SheetMacroEnabled.12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5B6F325-44E2-281E-54D9-D080099979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1262063"/>
                        <a:ext cx="10677525" cy="419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10E49A9-7BE7-D6E1-7078-7AA9B34BA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218" y="2372314"/>
            <a:ext cx="524301" cy="146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88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8984-FC1D-9723-E474-E7E4202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55601"/>
            <a:ext cx="11223623" cy="12412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Competitiveness – Circle K vs Market</a:t>
            </a:r>
            <a:br>
              <a:rPr lang="en-US" dirty="0"/>
            </a:br>
            <a:r>
              <a:rPr lang="en-US" sz="1800" b="1" dirty="0"/>
              <a:t>Business Intelligence (BI) Data Analysis</a:t>
            </a:r>
            <a:r>
              <a:rPr lang="en-US" sz="2400" b="1" dirty="0"/>
              <a:t> - </a:t>
            </a:r>
            <a:r>
              <a:rPr lang="en-US" sz="1600" b="1" i="1" dirty="0">
                <a:solidFill>
                  <a:schemeClr val="tx2"/>
                </a:solidFill>
              </a:rPr>
              <a:t>Data &amp; Analytics - </a:t>
            </a:r>
            <a:r>
              <a:rPr lang="en-GB" sz="1600" b="1" i="1" dirty="0">
                <a:solidFill>
                  <a:schemeClr val="tx2"/>
                </a:solidFill>
              </a:rPr>
              <a:t>Fuel &amp; EV</a:t>
            </a:r>
            <a:endParaRPr lang="en-GB" alt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A51D-48D9-21AB-CEB8-942E4A137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A3C-FBD8-E737-71CB-BC8729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3536E-D8B5-F413-62B2-40366C9A0204}"/>
              </a:ext>
            </a:extLst>
          </p:cNvPr>
          <p:cNvSpPr/>
          <p:nvPr/>
        </p:nvSpPr>
        <p:spPr>
          <a:xfrm>
            <a:off x="-76500" y="5879599"/>
            <a:ext cx="12573000" cy="32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Circle K Incumbents at C2 are above the market P50 but we see a dip in internal compensation at C3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B03722-119F-07BC-B1B8-FEE97DCAE3CD}"/>
              </a:ext>
            </a:extLst>
          </p:cNvPr>
          <p:cNvSpPr/>
          <p:nvPr/>
        </p:nvSpPr>
        <p:spPr>
          <a:xfrm rot="5400000">
            <a:off x="7863969" y="3965196"/>
            <a:ext cx="1601149" cy="495299"/>
          </a:xfrm>
          <a:prstGeom prst="roundRect">
            <a:avLst/>
          </a:prstGeom>
          <a:noFill/>
          <a:ln w="28575">
            <a:solidFill>
              <a:srgbClr val="1E6CB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3957E05-F994-19C3-5B21-C314BCEF8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385856"/>
              </p:ext>
            </p:extLst>
          </p:nvPr>
        </p:nvGraphicFramePr>
        <p:xfrm>
          <a:off x="477838" y="1192213"/>
          <a:ext cx="11228387" cy="469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578704" imgH="2749435" progId="Excel.SheetMacroEnabled.12">
                  <p:link updateAutomatic="1"/>
                </p:oleObj>
              </mc:Choice>
              <mc:Fallback>
                <p:oleObj name="Macro-Enabled Worksheet" r:id="rId3" imgW="6578704" imgH="2749435" progId="Excel.SheetMacroEnabled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3957E05-F994-19C3-5B21-C314BCEF82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7838" y="1192213"/>
                        <a:ext cx="11228387" cy="469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8E796E-23DB-6C93-0970-1ADB982C8B25}"/>
              </a:ext>
            </a:extLst>
          </p:cNvPr>
          <p:cNvSpPr/>
          <p:nvPr/>
        </p:nvSpPr>
        <p:spPr>
          <a:xfrm rot="5400000">
            <a:off x="8191396" y="3525760"/>
            <a:ext cx="1241269" cy="495299"/>
          </a:xfrm>
          <a:prstGeom prst="roundRect">
            <a:avLst/>
          </a:prstGeom>
          <a:noFill/>
          <a:ln w="28575">
            <a:solidFill>
              <a:srgbClr val="1E6CB3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343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8984-FC1D-9723-E474-E7E42021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55601"/>
            <a:ext cx="11223623" cy="124126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External Competitiveness – Circle K vs Market</a:t>
            </a:r>
            <a:br>
              <a:rPr lang="en-US" dirty="0"/>
            </a:br>
            <a:r>
              <a:rPr lang="en-US" sz="1800" b="1" dirty="0"/>
              <a:t>Accounts Payable/Receivable (Outsourcing &amp; Global Capability Centers)</a:t>
            </a:r>
            <a:r>
              <a:rPr lang="en-US" sz="2400" b="1" dirty="0"/>
              <a:t> - </a:t>
            </a:r>
            <a:r>
              <a:rPr lang="en-US" sz="1400" i="1" dirty="0">
                <a:solidFill>
                  <a:schemeClr val="tx2"/>
                </a:solidFill>
              </a:rPr>
              <a:t>Global Fuel Operations- </a:t>
            </a:r>
            <a:r>
              <a:rPr lang="en-GB" sz="1400" i="1" dirty="0">
                <a:solidFill>
                  <a:schemeClr val="tx2"/>
                </a:solidFill>
              </a:rPr>
              <a:t>Fuel </a:t>
            </a:r>
            <a:r>
              <a:rPr lang="en-GB" sz="1400" b="1" i="1" dirty="0">
                <a:solidFill>
                  <a:schemeClr val="tx2"/>
                </a:solidFill>
              </a:rPr>
              <a:t>&amp; EV</a:t>
            </a:r>
            <a:endParaRPr lang="en-GB" altLang="en-US" sz="2800" b="1" i="1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6A51D-48D9-21AB-CEB8-942E4A137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F8A3C-FBD8-E737-71CB-BC8729F9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23536E-D8B5-F413-62B2-40366C9A0204}"/>
              </a:ext>
            </a:extLst>
          </p:cNvPr>
          <p:cNvSpPr/>
          <p:nvPr/>
        </p:nvSpPr>
        <p:spPr>
          <a:xfrm>
            <a:off x="-76500" y="5879599"/>
            <a:ext cx="12573000" cy="32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i="1" dirty="0">
                <a:solidFill>
                  <a:schemeClr val="tx1"/>
                </a:solidFill>
              </a:rPr>
              <a:t>Circle K Incumbents are below the market P50 at B2 &amp; C3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8743D94-925A-4879-C258-3F38EBE41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93505"/>
              </p:ext>
            </p:extLst>
          </p:nvPr>
        </p:nvGraphicFramePr>
        <p:xfrm>
          <a:off x="588963" y="1184275"/>
          <a:ext cx="11015662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749972" imgH="2749435" progId="Excel.SheetMacroEnabled.12">
                  <p:link updateAutomatic="1"/>
                </p:oleObj>
              </mc:Choice>
              <mc:Fallback>
                <p:oleObj name="Macro-Enabled Worksheet" r:id="rId3" imgW="6749972" imgH="2749435" progId="Excel.SheetMacroEnabled.12">
                  <p:link updateAutomatic="1"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8743D94-925A-4879-C258-3F38EBE41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963" y="1184275"/>
                        <a:ext cx="11015662" cy="448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462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5E25-0E3B-663A-2DAF-97402EB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346076"/>
            <a:ext cx="11223623" cy="495299"/>
          </a:xfrm>
        </p:spPr>
        <p:txBody>
          <a:bodyPr/>
          <a:lstStyle/>
          <a:p>
            <a:r>
              <a:rPr lang="en-GB" dirty="0"/>
              <a:t>Circle K Demographics – Gender vs Pay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1C75-E16F-0AE5-73B8-A3C208CC4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F66040D-6F20-4F4B-8995-856BEECD84BE}" type="slidenum">
              <a:rPr lang="en-GB" smtClean="0"/>
              <a:pPr algn="r"/>
              <a:t>7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B64456-5EC3-279F-AFF0-5EBC8D56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Copyright © 2024 Mercer Consulting (India) Private Limited. All rights reserved.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50D309-3E19-8738-03C6-D7DC241C2F27}"/>
              </a:ext>
            </a:extLst>
          </p:cNvPr>
          <p:cNvGrpSpPr/>
          <p:nvPr/>
        </p:nvGrpSpPr>
        <p:grpSpPr>
          <a:xfrm rot="16200000">
            <a:off x="1547625" y="3356382"/>
            <a:ext cx="4069884" cy="162001"/>
            <a:chOff x="6217920" y="4685414"/>
            <a:chExt cx="3458576" cy="141129"/>
          </a:xfrm>
          <a:solidFill>
            <a:schemeClr val="tx1"/>
          </a:solidFill>
        </p:grpSpPr>
        <p:sp>
          <p:nvSpPr>
            <p:cNvPr id="17" name="Isosceles Triangle 60">
              <a:extLst>
                <a:ext uri="{FF2B5EF4-FFF2-40B4-BE49-F238E27FC236}">
                  <a16:creationId xmlns:a16="http://schemas.microsoft.com/office/drawing/2014/main" id="{6485290B-C17A-0CE3-87BB-1F8E65EC5D87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0134C8-244E-15F0-53D2-81183A5E4ED4}"/>
                </a:ext>
              </a:extLst>
            </p:cNvPr>
            <p:cNvCxnSpPr/>
            <p:nvPr/>
          </p:nvCxnSpPr>
          <p:spPr>
            <a:xfrm>
              <a:off x="6217920" y="4685414"/>
              <a:ext cx="345857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F4D4B6-D0CC-64F7-190C-D900CFD284ED}"/>
              </a:ext>
            </a:extLst>
          </p:cNvPr>
          <p:cNvGrpSpPr/>
          <p:nvPr/>
        </p:nvGrpSpPr>
        <p:grpSpPr>
          <a:xfrm rot="16200000">
            <a:off x="6088793" y="3356382"/>
            <a:ext cx="4069884" cy="162001"/>
            <a:chOff x="6217920" y="4685414"/>
            <a:chExt cx="3458576" cy="141129"/>
          </a:xfrm>
          <a:solidFill>
            <a:schemeClr val="tx1"/>
          </a:solidFill>
        </p:grpSpPr>
        <p:sp>
          <p:nvSpPr>
            <p:cNvPr id="23" name="Isosceles Triangle 60">
              <a:extLst>
                <a:ext uri="{FF2B5EF4-FFF2-40B4-BE49-F238E27FC236}">
                  <a16:creationId xmlns:a16="http://schemas.microsoft.com/office/drawing/2014/main" id="{1DD06505-E1A2-7A4A-A8B1-06E172E07978}"/>
                </a:ext>
              </a:extLst>
            </p:cNvPr>
            <p:cNvSpPr/>
            <p:nvPr/>
          </p:nvSpPr>
          <p:spPr>
            <a:xfrm rot="10800000">
              <a:off x="7816016" y="4691516"/>
              <a:ext cx="215759" cy="135027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86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FF8DCF-C8AB-9976-CC17-F1CE892A75B7}"/>
                </a:ext>
              </a:extLst>
            </p:cNvPr>
            <p:cNvCxnSpPr/>
            <p:nvPr/>
          </p:nvCxnSpPr>
          <p:spPr>
            <a:xfrm>
              <a:off x="6217920" y="4685414"/>
              <a:ext cx="3458576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371DDD5-3277-404E-5B27-37D48B5326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96393"/>
              </p:ext>
            </p:extLst>
          </p:nvPr>
        </p:nvGraphicFramePr>
        <p:xfrm>
          <a:off x="419100" y="1406524"/>
          <a:ext cx="2841160" cy="364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625600" imgH="2082754" progId="Excel.SheetMacroEnabled.12">
                  <p:link updateAutomatic="1"/>
                </p:oleObj>
              </mc:Choice>
              <mc:Fallback>
                <p:oleObj name="Macro-Enabled Worksheet" r:id="rId2" imgW="1625600" imgH="2082754" progId="Excel.SheetMacroEnabled.12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371DDD5-3277-404E-5B27-37D48B5326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100" y="1406524"/>
                        <a:ext cx="2841160" cy="364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5128969-E9BE-7422-D50F-4F6A2A441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73968"/>
              </p:ext>
            </p:extLst>
          </p:nvPr>
        </p:nvGraphicFramePr>
        <p:xfrm>
          <a:off x="3816350" y="1362075"/>
          <a:ext cx="391160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2965476" imgH="2755669" progId="Excel.SheetMacroEnabled.12">
                  <p:link updateAutomatic="1"/>
                </p:oleObj>
              </mc:Choice>
              <mc:Fallback>
                <p:oleObj name="Macro-Enabled Worksheet" r:id="rId4" imgW="2965476" imgH="2755669" progId="Excel.SheetMacroEnabled.12">
                  <p:link updateAutomatic="1"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5128969-E9BE-7422-D50F-4F6A2A441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6350" y="1362075"/>
                        <a:ext cx="3911600" cy="363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E2B4D32-959E-F382-4E9B-9653FE715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6916"/>
              </p:ext>
            </p:extLst>
          </p:nvPr>
        </p:nvGraphicFramePr>
        <p:xfrm>
          <a:off x="8261350" y="1360488"/>
          <a:ext cx="3486150" cy="36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6" imgW="2660676" imgH="2755669" progId="Excel.SheetMacroEnabled.12">
                  <p:link updateAutomatic="1"/>
                </p:oleObj>
              </mc:Choice>
              <mc:Fallback>
                <p:oleObj name="Macro-Enabled Worksheet" r:id="rId6" imgW="2660676" imgH="2755669" progId="Excel.SheetMacroEnabled.12">
                  <p:link updateAutomatic="1"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2E2B4D32-959E-F382-4E9B-9653FE715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61350" y="1360488"/>
                        <a:ext cx="3486150" cy="361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3634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Marsh McLennan">
  <a:themeElements>
    <a:clrScheme name="MMC">
      <a:dk1>
        <a:srgbClr val="002C77"/>
      </a:dk1>
      <a:lt1>
        <a:srgbClr val="FFFFFF"/>
      </a:lt1>
      <a:dk2>
        <a:srgbClr val="565656"/>
      </a:dk2>
      <a:lt2>
        <a:srgbClr val="F0F0F0"/>
      </a:lt2>
      <a:accent1>
        <a:srgbClr val="009DE0"/>
      </a:accent1>
      <a:accent2>
        <a:srgbClr val="00AC41"/>
      </a:accent2>
      <a:accent3>
        <a:srgbClr val="8246AF"/>
      </a:accent3>
      <a:accent4>
        <a:srgbClr val="EE3D8B"/>
      </a:accent4>
      <a:accent5>
        <a:srgbClr val="00968F"/>
      </a:accent5>
      <a:accent6>
        <a:srgbClr val="0077A0"/>
      </a:accent6>
      <a:hlink>
        <a:srgbClr val="2C6EF2"/>
      </a:hlink>
      <a:folHlink>
        <a:srgbClr val="8246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C77"/>
        </a:solidFill>
        <a:ln>
          <a:noFill/>
        </a:ln>
        <a:effectLst/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/>
        </a:defPPr>
      </a:lstStyle>
    </a:txDef>
  </a:objectDefaults>
  <a:extraClrSchemeLst/>
  <a:custClrLst>
    <a:custClr name="Dark blue">
      <a:srgbClr val="002C77"/>
    </a:custClr>
    <a:custClr name="Blue">
      <a:srgbClr val="009DE0"/>
    </a:custClr>
    <a:custClr name="Light blue">
      <a:srgbClr val="76D3FF"/>
    </a:custClr>
    <a:custClr name="Dark teal">
      <a:srgbClr val="004C6C"/>
    </a:custClr>
    <a:custClr name="Teal">
      <a:srgbClr val="0077A0"/>
    </a:custClr>
    <a:custClr name="Light teal">
      <a:srgbClr val="9CD9E4"/>
    </a:custClr>
    <a:custClr name="Dark turquoise">
      <a:srgbClr val="005E5D"/>
    </a:custClr>
    <a:custClr name="Turquoise">
      <a:srgbClr val="00968F"/>
    </a:custClr>
    <a:custClr name="Light turquoise">
      <a:srgbClr val="98DBCE"/>
    </a:custClr>
    <a:custClr name="White">
      <a:srgbClr val="FFFFFF"/>
    </a:custClr>
    <a:custClr name="Dark green">
      <a:srgbClr val="275D38"/>
    </a:custClr>
    <a:custClr name="Green">
      <a:srgbClr val="00AC41"/>
    </a:custClr>
    <a:custClr name="Light green">
      <a:srgbClr val="ADDFB3"/>
    </a:custClr>
    <a:custClr name="Dark purple">
      <a:srgbClr val="463282"/>
    </a:custClr>
    <a:custClr name="Purple">
      <a:srgbClr val="8246AF"/>
    </a:custClr>
    <a:custClr name="Light purple">
      <a:srgbClr val="CCB3E0"/>
    </a:custClr>
    <a:custClr name="Dark pink">
      <a:srgbClr val="B2025B"/>
    </a:custClr>
    <a:custClr name="Pink">
      <a:srgbClr val="EE3D8B"/>
    </a:custClr>
    <a:custClr name="Light pink">
      <a:srgbClr val="F8ACBE"/>
    </a:custClr>
    <a:custClr name="White">
      <a:srgbClr val="FFFFFF"/>
    </a:custClr>
    <a:custClr name="Dark crimson">
      <a:srgbClr val="9A1C1F"/>
    </a:custClr>
    <a:custClr name="Crimson">
      <a:srgbClr val="EF4E45"/>
    </a:custClr>
    <a:custClr name="Light crimson">
      <a:srgbClr val="FFAEA6"/>
    </a:custClr>
    <a:custClr name="Dark orange">
      <a:srgbClr val="A32E00"/>
    </a:custClr>
    <a:custClr name="Orange">
      <a:srgbClr val="FF8C00"/>
    </a:custClr>
    <a:custClr name="Light orange">
      <a:srgbClr val="FFCA94"/>
    </a:custClr>
    <a:custClr name="Dark yellow">
      <a:srgbClr val="965D00"/>
    </a:custClr>
    <a:custClr name="Yellow">
      <a:srgbClr val="FFBE00"/>
    </a:custClr>
    <a:custClr name="Light yellow">
      <a:srgbClr val="FFE580"/>
    </a:custClr>
    <a:custClr name="White">
      <a:srgbClr val="FFFFFF"/>
    </a:custClr>
    <a:custClr name="Dark blue gray">
      <a:srgbClr val="4E6287"/>
    </a:custClr>
    <a:custClr name="Blue gray">
      <a:srgbClr val="8096B2"/>
    </a:custClr>
    <a:custClr name="Light blue gray">
      <a:srgbClr val="BED3E4"/>
    </a:custClr>
    <a:custClr name="Dark gray">
      <a:srgbClr val="565656"/>
    </a:custClr>
    <a:custClr name="Gray">
      <a:srgbClr val="949494"/>
    </a:custClr>
    <a:custClr name="Light gray">
      <a:srgbClr val="DADADA"/>
    </a:custClr>
    <a:custClr name="Background gray">
      <a:srgbClr val="F0F0F0"/>
    </a:custClr>
    <a:custClr name="Link blue">
      <a:srgbClr val="2C6EF2"/>
    </a:custClr>
    <a:custClr name="Warning red">
      <a:srgbClr val="C53532"/>
    </a:custClr>
    <a:custClr name="Success green">
      <a:srgbClr val="14853D"/>
    </a:custClr>
  </a:custClrLst>
  <a:extLst>
    <a:ext uri="{05A4C25C-085E-4340-85A3-A5531E510DB2}">
      <thm15:themeFamily xmlns:thm15="http://schemas.microsoft.com/office/thememl/2012/main" name="MMC2021.Classic16x9.potx" id="{D5855B8F-EC1C-485D-BF87-B296BCFB543C}" vid="{B474B1E0-4F63-49B9-920A-8BAB2903DA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 { C l i e n t N a m e } < / P r e s e n t a t i o n O b j e c t T a g >  
     < P r e s e n t a t i o n O b j e c t T a g   T a g N a m e = " M M C 0 9 _ B R A N D F O N T S T Y L E " > C o v e r T e x t < / P r e s e n t a t i o n O b j e c t T a g >  
     < P r e s e n t a t i o n O b j e c t T a g   T a g N a m e = " M M C 0 9 _ S H O W H I D E C R I T E R I A " > C L I E N T _ N A M E < / P r e s e n t a t i o n O b j e c t T a g >  
 < / M M C O A _ O b j e c t T a g s > 
</file>

<file path=customXml/item10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 M a s t e r T i t l e < / P r e s e n t a t i o n O b j e c t T a g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1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 M a s t e r T e x t < / P r e s e n t a t i o n O b j e c t T a g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12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 M a s t e r T e x t < / P r e s e n t a t i o n O b j e c t T a g >  
 < / M M C O A _ O b j e c t T a g s > 
</file>

<file path=customXml/item1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 M a s t e r T e x t < / P r e s e n t a t i o n O b j e c t T a g >  
 < / M M C O A _ O b j e c t T a g s > 
</file>

<file path=customXml/item14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0 9 _ B A C K G R O U N D S T Y L E " > M a s t e r < / P r e s e n t a t i o n O b j e c t T a g >  
     < P r e s e n t a t i o n O b j e c t T a g   T a g N a m e = " M M C 0 9 _ A D D L O G O S " > C o n t e n t L o g o , C o n t e n t L o g o , 3 8 . 2 7 , 5 1 3 . 0 7 < / P r e s e n t a t i o n O b j e c t T a g >  
     < P r e s e n t a t i o n O b j e c t T a g   T a g N a m e = " M M C O A _ B A C K G R O U N D _ L O G O _ O P T I O N " > C O L O U R < / P r e s e n t a t i o n O b j e c t T a g >  
     < P r e s e n t a t i o n O b j e c t T a g   T a g N a m e = " M M C O A _ B A C K G R O U N D _ D I G E S T " > s o l i d ; W h i t e < / P r e s e n t a t i o n O b j e c t T a g >  
 < / M M C O A _ O b j e c t T a g s > 
</file>

<file path=customXml/item15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A L _ A s s e t I D " > 1 0 7 0 9 0 2 9 - a 7 6 3 - 4 3 7 a - 9 d b f - 0 6 c 1 2 a 9 a 8 d f c < / P r e s e n t a t i o n O b j e c t T a g >  
 < / M M C O A _ O b j e c t T a g s > 
</file>

<file path=customXml/item16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 C o v e r H e a d i n g 1 < / P r e s e n t a t i o n O b j e c t T a g >  
     < P r e s e n t a t i o n O b j e c t T a g   T a g N a m e = " M M C 0 9 _ F O N T S I Z E _ L " > 1 2 0 < / P r e s e n t a t i o n O b j e c t T a g >  
     < P r e s e n t a t i o n O b j e c t T a g   T a g N a m e = " M M C 0 9 _ F O N T S I Z E _ M " > 6 0 < / P r e s e n t a t i o n O b j e c t T a g >  
     < P r e s e n t a t i o n O b j e c t T a g   T a g N a m e = " M M C 0 9 _ F O N T S I Z E _ S " > 4 8 < / P r e s e n t a t i o n O b j e c t T a g >  
     < P r e s e n t a t i o n O b j e c t T a g   T a g N a m e = " M M C 0 9 _ S H A P E X Y W H _ L " > 3 2 . 6 ; 1 5 0 . 4 8 ; 7 3 7 ; 1 3 5 < / P r e s e n t a t i o n O b j e c t T a g >  
     < P r e s e n t a t i o n O b j e c t T a g   T a g N a m e = " M M C 0 9 _ S H A P E X Y W H _ M " > 3 5 . 4 3 ; 1 5 0 . 2 3 ; 7 3 7 ; 1 2 6 . 1 4 < / P r e s e n t a t i o n O b j e c t T a g >  
     < P r e s e n t a t i o n O b j e c t T a g   T a g N a m e = " M M C 0 9 _ S H A P E X Y W H _ S " > 3 5 . 4 3 ; 1 5 0 . 2 3 ; 7 3 7 ; 1 2 6 . 1 4 < / P r e s e n t a t i o n O b j e c t T a g >  
     < P r e s e n t a t i o n O b j e c t T a g   T a g N a m e = " M M C 0 9 _ P L A C E H O L D E R T E X T " > [ M M C 2 0 2 1 P P T e m p l a t e . P l a c e h o l d e r H 1 ] < / P r e s e n t a t i o n O b j e c t T a g >  
 < / M M C O A _ O b j e c t T a g s > 
</file>

<file path=customXml/item17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 C o v e r H e a d i n g 2 < / P r e s e n t a t i o n O b j e c t T a g >  
     < P r e s e n t a t i o n O b j e c t T a g   T a g N a m e = " M M C 0 9 _ F O N T S I Z E _ L " > 2 4 < / P r e s e n t a t i o n O b j e c t T a g >  
     < P r e s e n t a t i o n O b j e c t T a g   T a g N a m e = " M M C 0 9 _ F O N T S I Z E _ M " > 2 4 < / P r e s e n t a t i o n O b j e c t T a g >  
     < P r e s e n t a t i o n O b j e c t T a g   T a g N a m e = " M M C 0 9 _ F O N T S I Z E _ S " > 2 4 < / P r e s e n t a t i o n O b j e c t T a g >  
     < P r e s e n t a t i o n O b j e c t T a g   T a g N a m e = " M M C 0 9 _ S H A P E X Y W H _ L " > 3 6 . 8 5 ; 2 8 2 . 2 4 ; 7 3 2 . 7 5 ; 2 9 . 7 6 < / P r e s e n t a t i o n O b j e c t T a g >  
     < P r e s e n t a t i o n O b j e c t T a g   T a g N a m e = " M M C 0 9 _ S H A P E X Y W H _ M " > 3 6 . 8 5 ; 2 9 1 . 9 7 ; 7 3 4 . 1 7 ; 6 2 . 3 6 < / P r e s e n t a t i o n O b j e c t T a g >  
     < P r e s e n t a t i o n O b j e c t T a g   T a g N a m e = " M M C 0 9 _ S H A P E X Y W H _ S " > 3 6 . 8 5 ; 2 6 7 . 8 7 ; 7 3 5 . 5 9 ; 6 2 . 3 6 < / P r e s e n t a t i o n O b j e c t T a g >  
     < P r e s e n t a t i o n O b j e c t T a g   T a g N a m e = " M M C 0 9 _ P L A C E H O L D E R T E X T " > [ M M C 2 0 2 1 P P T e m p l a t e . P l a c e h o l d e r H 2 ] < / P r e s e n t a t i o n O b j e c t T a g >  
 < / M M C O A _ O b j e c t T a g s > 
</file>

<file path=customXml/item18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< / M M C O A _ O b j e c t T a g s > 
</file>

<file path=customXml/item19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 { F r o n t C o v e r E x t r a W o r d i n g } < / P r e s e n t a t i o n O b j e c t T a g >  
     < P r e s e n t a t i o n O b j e c t T a g   T a g N a m e = " M M C 0 9 _ B R A N D F O N T S T Y L E " > C o v e r T e x t < / P r e s e n t a t i o n O b j e c t T a g >  
 < / M M C O A _ O b j e c t T a g s > 
</file>

<file path=customXml/item2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 { T i t l e } < / P r e s e n t a t i o n O b j e c t T a g >  
 < / M M C O A _ O b j e c t T a g s > 
</file>

<file path=customXml/item20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O P U L A T E T E X T " > { L e g a l F r o n t } < / P r e s e n t a t i o n O b j e c t T a g >  
 < / M M C O A _ O b j e c t T a g s > 
</file>

<file path=customXml/item2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 C o v e r T a g l i n e < / P r e s e n t a t i o n O b j e c t T a g >  
     < P r e s e n t a t i o n O b j e c t T a g   T a g N a m e = " M M C 0 9 _ P O P U L A T E T E X T " > { T a g l i n e E x t r a W o r d i n g } < / P r e s e n t a t i o n O b j e c t T a g >  
 < / M M C O A _ O b j e c t T a g s > 
</file>

<file path=customXml/item22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0 9 _ L A Y O U T " > F r o n t C o v e r < / P r e s e n t a t i o n O b j e c t T a g >  
     < P r e s e n t a t i o n O b j e c t T a g   T a g N a m e = " M M C 0 9 _ B A C K G R O U N D S T Y L E " > F r o n t C o v e r < / P r e s e n t a t i o n O b j e c t T a g >  
     < P r e s e n t a t i o n O b j e c t T a g   T a g N a m e = " M M C 0 9 _ A D D L O G O S " > C o v e r M a i n L o g o , F r o n t L o g o , 3 8 . 2 7 , 2 7 . 2 1 < / P r e s e n t a t i o n O b j e c t T a g >  
     < P r e s e n t a t i o n O b j e c t T a g   T a g N a m e = " M M C O A _ B A C K G R O U N D _ L O G O _ O P T I O N " > W H I T E < / P r e s e n t a t i o n O b j e c t T a g >  
     < P r e s e n t a t i o n O b j e c t T a g   T a g N a m e = " M M C O A _ B A C K G R O U N D _ D I G E S T " > g r a d ; s i m p l e - b r i g h t - p u r p l e < / P r e s e n t a t i o n O b j e c t T a g >  
     < P r e s e n t a t i o n O b j e c t T a g   T a g N a m e = " M M C O A _ F U L L I M A G E _ I D " / >  
     < P r e s e n t a t i o n O b j e c t T a g   T a g N a m e = " M M C O A _ S I L H O U E T T E _ I D " > b 6 3 a 0 c 5 2 - 8 5 0 f - 4 e 7 e - b 6 3 7 - 9 6 0 a d 2 5 e c 4 d b < / P r e s e n t a t i o n O b j e c t T a g >  
 < / M M C O A _ O b j e c t T a g s > 
</file>

<file path=customXml/item2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24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25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 M a s t e r S u b t i t l e < / P r e s e n t a t i o n O b j e c t T a g >  
     < P r e s e n t a t i o n O b j e c t T a g   T a g N a m e = " M M C 0 9 _ P L A C E H O L D E R T E X T " > [ M M C 2 0 2 1 P P T e m p l a t e . P l a c e h o l d e r S l i d e S u b T i t l e ] < / P r e s e n t a t i o n O b j e c t T a g >  
 < / M M C O A _ O b j e c t T a g s > 
</file>

<file path=customXml/item26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27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 M a s t e r S u b t i t l e < / P r e s e n t a t i o n O b j e c t T a g >  
     < P r e s e n t a t i o n O b j e c t T a g   T a g N a m e = " M M C 0 9 _ P L A C E H O L D E R T E X T " > [ M M C 2 0 2 1 P P T e m p l a t e . P l a c e h o l d e r S l i d e S u b T i t l e ] < / P r e s e n t a t i o n O b j e c t T a g >  
 < / M M C O A _ O b j e c t T a g s > 
</file>

<file path=customXml/item28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L A Y O U T " > B l a n k < / P r e s e n t a t i o n O b j e c t T a g >  
 < / M M C O A _ O b j e c t T a g s > 
</file>

<file path=customXml/item29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 { S u b T i t l e } < / P r e s e n t a t i o n O b j e c t T a g >  
 < / M M C O A _ O b j e c t T a g s > 
</file>

<file path=customXml/item30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3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32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 M a s t e r S u b t i t l e < / P r e s e n t a t i o n O b j e c t T a g >  
     < P r e s e n t a t i o n O b j e c t T a g   T a g N a m e = " M M C 0 9 _ P L A C E H O L D E R T E X T " > [ M M C 2 0 2 1 P P T e m p l a t e . P l a c e h o l d e r S l i d e S u b T i t l e ] < / P r e s e n t a t i o n O b j e c t T a g >  
 < / M M C O A _ O b j e c t T a g s > 
</file>

<file path=customXml/item3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34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35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36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37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 M a s t e r S u b t i t l e < / P r e s e n t a t i o n O b j e c t T a g >  
     < P r e s e n t a t i o n O b j e c t T a g   T a g N a m e = " M M C 0 9 _ P L A C E H O L D E R T E X T " > [ M M C 2 0 2 1 P P T e m p l a t e . P l a c e h o l d e r S l i d e S u b T i t l e ] < / P r e s e n t a t i o n O b j e c t T a g >  
 < / M M C O A _ O b j e c t T a g s > 
</file>

<file path=customXml/item38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39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4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A L _ A s s e t I D " > b 2 0 f e 0 2 d - a 7 7 3 - 4 a 6 8 - 9 1 f 1 - 5 7 8 e f 0 4 e 7 5 9 6 < / P r e s e n t a t i o n O b j e c t T a g >  
 < / M M C O A _ O b j e c t T a g s > 
</file>

<file path=customXml/item40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4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42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 [ M M C 2 0 2 1 P P T e m p l a t e . P l a c e h o l d e r S l i d e B o d y ] < / P r e s e n t a t i o n O b j e c t T a g >  
 < / M M C O A _ O b j e c t T a g s > 
</file>

<file path=customXml/item4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 M a s t e r S u b t i t l e < / P r e s e n t a t i o n O b j e c t T a g >  
     < P r e s e n t a t i o n O b j e c t T a g   T a g N a m e = " M M C 0 9 _ P L A C E H O L D E R T E X T " > [ M M C 2 0 2 1 P P T e m p l a t e . P l a c e h o l d e r S l i d e S u b T i t l e ] < / P r e s e n t a t i o n O b j e c t T a g >  
 < / M M C O A _ O b j e c t T a g s > 
</file>

<file path=customXml/item44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L A C E H O L D E R T E X T " > [ B r a n d _ M M C 2 0 2 1 . A g e n d a T o p i c P l a c e h o l d e r ] < / P r e s e n t a t i o n O b j e c t T a g >  
 < / M M C O A _ O b j e c t T a g s > 
</file>

<file path=customXml/item45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L A C E H O L D E R T E X T " > [ M M C 2 0 2 1 P P T e m p l a t e . P l a c e h o l d e r A g e n d a ] < / P r e s e n t a t i o n O b j e c t T a g >  
 < / M M C O A _ O b j e c t T a g s > 
</file>

<file path=customXml/item46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0 9 _ S L I D E T Y P E " > A g e n d a < / P r e s e n t a t i o n O b j e c t T a g >  
     < P r e s e n t a t i o n O b j e c t T a g   T a g N a m e = " M M C 0 9 _ D I S P L Y M A S T E R S H A P E S " > N < / P r e s e n t a t i o n O b j e c t T a g >  
     < P r e s e n t a t i o n O b j e c t T a g   T a g N a m e = " M M C 0 9 _ F O L L O W M A S T E R B A C K G R O U N D " > N < / P r e s e n t a t i o n O b j e c t T a g >  
     < P r e s e n t a t i o n O b j e c t T a g   T a g N a m e = " M M C 0 9 _ B A C K G R O U N D S T Y L E " > A g e n d a < / P r e s e n t a t i o n O b j e c t T a g >  
     < P r e s e n t a t i o n O b j e c t T a g   T a g N a m e = " M M C 0 9 _ L A Y O U T " > A g e n d a < / P r e s e n t a t i o n O b j e c t T a g >  
     < P r e s e n t a t i o n O b j e c t T a g   T a g N a m e = " M M C O A _ B A C K G R O U N D _ L O G O _ O P T I O N " > C O L O U R < / P r e s e n t a t i o n O b j e c t T a g >  
     < P r e s e n t a t i o n O b j e c t T a g   T a g N a m e = " M M C O A _ B A C K G R O U N D _ D I G E S T " > s o l i d ; W h i t e < / P r e s e n t a t i o n O b j e c t T a g >  
 < / M M C O A _ O b j e c t T a g s > 
</file>

<file path=customXml/item47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 D i v i d e r T e x t < / P r e s e n t a t i o n O b j e c t T a g >  
     < P r e s e n t a t i o n O b j e c t T a g   T a g N a m e = " M M C 0 9 _ P L A C E H O L D E R T E X T " > [ M M C 2 0 2 1 P P T e m p l a t e . P l a c e h o l d e r S l i d e T i t l e ] < / P r e s e n t a t i o n O b j e c t T a g >  
 < / M M C O A _ O b j e c t T a g s > 
</file>

<file path=customXml/item48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 { S e c t i o n N u m b e r } < / P r e s e n t a t i o n O b j e c t T a g >  
     < P r e s e n t a t i o n O b j e c t T a g   T a g N a m e = " M M C 0 9 _ S E C T I O N N U M B E R S H A P E " > Y < / P r e s e n t a t i o n O b j e c t T a g >  
     < P r e s e n t a t i o n O b j e c t T a g   T a g N a m e = " M M C 0 9 _ B R A N D F O N T S T Y L E " > D i v i d e r N u m b e r < / P r e s e n t a t i o n O b j e c t T a g >  
 < / M M C O A _ O b j e c t T a g s > 
</file>

<file path=customXml/item49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0 9 _ S L I D E T Y P E " > D i v i d e r < / P r e s e n t a t i o n O b j e c t T a g >  
     < P r e s e n t a t i o n O b j e c t T a g   T a g N a m e = " M M C 0 9 _ I S D I V I D E R " > Y < / P r e s e n t a t i o n O b j e c t T a g >  
     < P r e s e n t a t i o n O b j e c t T a g   T a g N a m e = " M M C 0 9 _ D I S P L Y M A S T E R S H A P E S " > N < / P r e s e n t a t i o n O b j e c t T a g >  
     < P r e s e n t a t i o n O b j e c t T a g   T a g N a m e = " M M C 0 9 _ F O L L O W M A S T E R B A C K G R O U N D " > N < / P r e s e n t a t i o n O b j e c t T a g >  
     < P r e s e n t a t i o n O b j e c t T a g   T a g N a m e = " M M C 0 9 _ B A C K G R O U N D S T Y L E " > D i v i d e r < / P r e s e n t a t i o n O b j e c t T a g >  
     < P r e s e n t a t i o n O b j e c t T a g   T a g N a m e = " M M C 0 9 _ D I V I D E R N U M B E R S H A P E N A M E " > T e x t   P l a c e H o l d e r   2 < / P r e s e n t a t i o n O b j e c t T a g >  
     < P r e s e n t a t i o n O b j e c t T a g   T a g N a m e = " M M C 0 9 _ L A Y O U T " > D i v i d e r < / P r e s e n t a t i o n O b j e c t T a g >  
     < P r e s e n t a t i o n O b j e c t T a g   T a g N a m e = " M M C O A _ B A C K G R O U N D _ L O G O _ O P T I O N " > C O L O U R < / P r e s e n t a t i o n O b j e c t T a g >  
     < P r e s e n t a t i o n O b j e c t T a g   T a g N a m e = " M M C O A _ B A C K G R O U N D _ D I G E S T " > s o l i d ; W h i t e < / P r e s e n t a t i o n O b j e c t T a g >  
 < / M M C O A _ O b j e c t T a g s > 
</file>

<file path=customXml/item5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 { P r e s e n t e r C o v e r T e x t B l o c k } < / P r e s e n t a t i o n O b j e c t T a g >  
 < / M M C O A _ O b j e c t T a g s > 
</file>

<file path=customXml/item50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O P U L A T E T E X T " > { B r a n d E x t r a W o r d i n g 1 } < / P r e s e n t a t i o n O b j e c t T a g >  
 < / M M C O A _ O b j e c t T a g s > 
</file>

<file path=customXml/item51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L A C E H O L D E R T E X T " > [ M M 2 0 2 1 P P T e m p l a t e . P l a c e h o l d e r L e g a l B a c k ] < / P r e s e n t a t i o n O b j e c t T a g >  
 < / M M C O A _ O b j e c t T a g s > 
</file>

<file path=customXml/item52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O P U L A T E T E X T " > { F i l e R e f } < / P r e s e n t a t i o n O b j e c t T a g >  
     < P r e s e n t a t i o n O b j e c t T a g   T a g N a m e = " M M C 0 9 _ B R A N D F O N T S T Y L E " > C o v e r T e x t < / P r e s e n t a t i o n O b j e c t T a g >  
     < P r e s e n t a t i o n O b j e c t T a g   T a g N a m e = " M M C 0 9 _ S H O W H I D E C R I T E R I A " > F I L E R E F < / P r e s e n t a t i o n O b j e c t T a g >  
 < / M M C O A _ O b j e c t T a g s > 
</file>

<file path=customXml/item53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B R A N D F O N T S T Y L E " > C o v e r T e x t < / P r e s e n t a t i o n O b j e c t T a g >  
     < P r e s e n t a t i o n O b j e c t T a g   T a g N a m e = " M M C 0 9 _ P O P U L A T E T E X T " > { B r a n d E x t r a W o r d i n g 2 } < / P r e s e n t a t i o n O b j e c t T a g >  
 < / M M C O A _ O b j e c t T a g s > 
</file>

<file path=customXml/item54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0 9 _ L A Y O U T " > B a c k C o v e r < / P r e s e n t a t i o n O b j e c t T a g >  
     < P r e s e n t a t i o n O b j e c t T a g   T a g N a m e = " M M C 0 9 _ B A C K G R O U N D S T Y L E " > B a c k C o v e r < / P r e s e n t a t i o n O b j e c t T a g >  
     < P r e s e n t a t i o n O b j e c t T a g   T a g N a m e = " M M C 0 9 _ A D D L O G O S " > M a i n B a c k L o g o , B a c k L o g o , 3 8 . 2 7 , 2 7 . 2 1 ; E n d o r s e m e n t L o g o , E x t e r n a l E n d o r s e m e n t , 9 2 2 . 1 1 , 4 6 1 . 7 6 , D E F A U L T , R B < / P r e s e n t a t i o n O b j e c t T a g >  
     < P r e s e n t a t i o n O b j e c t T a g   T a g N a m e = " M M C O A _ B A C K G R O U N D _ L O G O _ O P T I O N " > W H I T E < / P r e s e n t a t i o n O b j e c t T a g >  
     < P r e s e n t a t i o n O b j e c t T a g   T a g N a m e = " M M C O A _ B A C K G R O U N D _ D I G E S T " > g r a d ; s i m p l e - b r i g h t - p u r p l e < / P r e s e n t a t i o n O b j e c t T a g >  
 < / M M C O A _ O b j e c t T a g s > 
</file>

<file path=customXml/item55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O A _ F I L E R E F S T A T E " > H I D E < / P r e s e n t a t i o n O b j e c t T a g >  
 < / M M C O A _ O b j e c t T a g s > 
</file>

<file path=customXml/item6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S H O W H I D E C R I T E R I A " > C L I E N T _ L O G O < / P r e s e n t a t i o n O b j e c t T a g >  
 < / M M C O A _ O b j e c t T a g s > 
</file>

<file path=customXml/item7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A L _ A s s e t I D " > b c 8 9 9 d 5 2 - 6 3 b c - 4 8 6 4 - 8 6 7 3 - 5 4 0 8 b c 2 e 8 c 4 8 < / P r e s e n t a t i o n O b j e c t T a g >  
 < / M M C O A _ O b j e c t T a g s > 
</file>

<file path=customXml/item8.xml>��< ? x m l   v e r s i o n = " 1 . 0 "   e n c o d i n g = " u t f - 1 6 " ? > < M M C O A _ O b j e c t T a g s   x m l n s : x s d = " h t t p : / / w w w . w 3 . o r g / 2 0 0 1 / X M L S c h e m a "   x m l n s : x s i = " h t t p : / / w w w . w 3 . o r g / 2 0 0 1 / X M L S c h e m a - i n s t a n c e " >  
     < P r e s e n t a t i o n O b j e c t T a g   T a g N a m e = " M M C A L _ A s s e t I D " > f 1 8 3 1 e 4 a - 4 2 d 2 - 4 a 3 1 - b 3 e d - c 6 8 9 2 5 5 d 8 3 1 9 < / P r e s e n t a t i o n O b j e c t T a g >  
 < / M M C O A _ O b j e c t T a g s > 
</file>

<file path=customXml/item9.xml>��< ? x m l   v e r s i o n = " 1 . 0 "   e n c o d i n g = " u t f - 1 6 " ? > < M M C O A _ O b j e c t T a g s   x m l n s : x s i = " h t t p : / / w w w . w 3 . o r g / 2 0 0 1 / X M L S c h e m a - i n s t a n c e "   x m l n s : x s d = " h t t p : / / w w w . w 3 . o r g / 2 0 0 1 / X M L S c h e m a " >  
     < P r e s e n t a t i o n O b j e c t T a g   T a g N a m e = " M M C 0 9 _ P L A C E H O L D E R T E X T " > P l a c e h o l d e r   f o r   t h i r d   p a r t y   o r   c l i e n t   l o g o < / P r e s e n t a t i o n O b j e c t T a g >  
     < P r e s e n t a t i o n O b j e c t T a g   T a g N a m e = " M M C 0 9 _ B R A N D F O N T S T Y L E " > C o v e r T e x t < / P r e s e n t a t i o n O b j e c t T a g >  
     < P r e s e n t a t i o n O b j e c t T a g   T a g N a m e = " M M C 0 9 _ P L A C E H O L D E R T E X T " > [ M M C 2 0 2 1 P P T e m p l a t e . P l a c e h o l d e r C l i e n t ] < / P r e s e n t a t i o n O b j e c t T a g >  
 < / M M C O A _ O b j e c t T a g s > 
</file>

<file path=customXml/itemProps1.xml><?xml version="1.0" encoding="utf-8"?>
<ds:datastoreItem xmlns:ds="http://schemas.openxmlformats.org/officeDocument/2006/customXml" ds:itemID="{F14CBA09-FEAF-404B-987F-1AB49AD0F098}">
  <ds:schemaRefs>
    <ds:schemaRef ds:uri="http://www.w3.org/2001/XMLSchema"/>
  </ds:schemaRefs>
</ds:datastoreItem>
</file>

<file path=customXml/itemProps10.xml><?xml version="1.0" encoding="utf-8"?>
<ds:datastoreItem xmlns:ds="http://schemas.openxmlformats.org/officeDocument/2006/customXml" ds:itemID="{BD5FAD33-8996-4B98-8C02-4A1550C6E017}">
  <ds:schemaRefs>
    <ds:schemaRef ds:uri="http://www.w3.org/2001/XMLSchema"/>
  </ds:schemaRefs>
</ds:datastoreItem>
</file>

<file path=customXml/itemProps11.xml><?xml version="1.0" encoding="utf-8"?>
<ds:datastoreItem xmlns:ds="http://schemas.openxmlformats.org/officeDocument/2006/customXml" ds:itemID="{9B333AB5-3357-4D07-93E0-A8BB3B59721F}">
  <ds:schemaRefs>
    <ds:schemaRef ds:uri="http://www.w3.org/2001/XMLSchema"/>
  </ds:schemaRefs>
</ds:datastoreItem>
</file>

<file path=customXml/itemProps12.xml><?xml version="1.0" encoding="utf-8"?>
<ds:datastoreItem xmlns:ds="http://schemas.openxmlformats.org/officeDocument/2006/customXml" ds:itemID="{492FC0CD-A4A9-401E-847E-C8E616AD5CF1}">
  <ds:schemaRefs>
    <ds:schemaRef ds:uri="http://www.w3.org/2001/XMLSchema"/>
  </ds:schemaRefs>
</ds:datastoreItem>
</file>

<file path=customXml/itemProps13.xml><?xml version="1.0" encoding="utf-8"?>
<ds:datastoreItem xmlns:ds="http://schemas.openxmlformats.org/officeDocument/2006/customXml" ds:itemID="{EA56DF1C-E699-4B8D-81DA-12283D7DDD50}">
  <ds:schemaRefs>
    <ds:schemaRef ds:uri="http://www.w3.org/2001/XMLSchema"/>
  </ds:schemaRefs>
</ds:datastoreItem>
</file>

<file path=customXml/itemProps14.xml><?xml version="1.0" encoding="utf-8"?>
<ds:datastoreItem xmlns:ds="http://schemas.openxmlformats.org/officeDocument/2006/customXml" ds:itemID="{9BC6FE5F-9C74-4A2A-AB2B-E0822A1F6494}">
  <ds:schemaRefs>
    <ds:schemaRef ds:uri="http://www.w3.org/2001/XMLSchema"/>
  </ds:schemaRefs>
</ds:datastoreItem>
</file>

<file path=customXml/itemProps15.xml><?xml version="1.0" encoding="utf-8"?>
<ds:datastoreItem xmlns:ds="http://schemas.openxmlformats.org/officeDocument/2006/customXml" ds:itemID="{A0DA67E7-4F99-4666-BF8A-8E7D7C489F11}">
  <ds:schemaRefs>
    <ds:schemaRef ds:uri="http://www.w3.org/2001/XMLSchema"/>
  </ds:schemaRefs>
</ds:datastoreItem>
</file>

<file path=customXml/itemProps16.xml><?xml version="1.0" encoding="utf-8"?>
<ds:datastoreItem xmlns:ds="http://schemas.openxmlformats.org/officeDocument/2006/customXml" ds:itemID="{535DD0E2-5F87-46D2-ADCB-BF3B14328B93}">
  <ds:schemaRefs>
    <ds:schemaRef ds:uri="http://www.w3.org/2001/XMLSchema"/>
  </ds:schemaRefs>
</ds:datastoreItem>
</file>

<file path=customXml/itemProps17.xml><?xml version="1.0" encoding="utf-8"?>
<ds:datastoreItem xmlns:ds="http://schemas.openxmlformats.org/officeDocument/2006/customXml" ds:itemID="{E4CF58FF-8B25-476F-8B2F-439CAFE774DB}">
  <ds:schemaRefs>
    <ds:schemaRef ds:uri="http://www.w3.org/2001/XMLSchema"/>
  </ds:schemaRefs>
</ds:datastoreItem>
</file>

<file path=customXml/itemProps18.xml><?xml version="1.0" encoding="utf-8"?>
<ds:datastoreItem xmlns:ds="http://schemas.openxmlformats.org/officeDocument/2006/customXml" ds:itemID="{F59C340D-4F57-43A3-B5CD-4712B5DB8E9D}">
  <ds:schemaRefs>
    <ds:schemaRef ds:uri="http://www.w3.org/2001/XMLSchema"/>
  </ds:schemaRefs>
</ds:datastoreItem>
</file>

<file path=customXml/itemProps19.xml><?xml version="1.0" encoding="utf-8"?>
<ds:datastoreItem xmlns:ds="http://schemas.openxmlformats.org/officeDocument/2006/customXml" ds:itemID="{FFCFF866-B782-462C-B23B-92E4218871E8}">
  <ds:schemaRefs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AA08E88-52D3-4EBA-AA02-8CA9BBF557F6}">
  <ds:schemaRefs>
    <ds:schemaRef ds:uri="http://www.w3.org/2001/XMLSchema"/>
  </ds:schemaRefs>
</ds:datastoreItem>
</file>

<file path=customXml/itemProps20.xml><?xml version="1.0" encoding="utf-8"?>
<ds:datastoreItem xmlns:ds="http://schemas.openxmlformats.org/officeDocument/2006/customXml" ds:itemID="{C41181A3-BF44-4324-AECB-875CE9EE15F3}">
  <ds:schemaRefs>
    <ds:schemaRef ds:uri="http://www.w3.org/2001/XMLSchema"/>
  </ds:schemaRefs>
</ds:datastoreItem>
</file>

<file path=customXml/itemProps21.xml><?xml version="1.0" encoding="utf-8"?>
<ds:datastoreItem xmlns:ds="http://schemas.openxmlformats.org/officeDocument/2006/customXml" ds:itemID="{4E18DFB7-AF42-4887-A653-6AE4E129405F}">
  <ds:schemaRefs>
    <ds:schemaRef ds:uri="http://www.w3.org/2001/XMLSchema"/>
  </ds:schemaRefs>
</ds:datastoreItem>
</file>

<file path=customXml/itemProps22.xml><?xml version="1.0" encoding="utf-8"?>
<ds:datastoreItem xmlns:ds="http://schemas.openxmlformats.org/officeDocument/2006/customXml" ds:itemID="{215DD737-24BB-4DFB-B09B-73227BC99509}">
  <ds:schemaRefs>
    <ds:schemaRef ds:uri="http://www.w3.org/2001/XMLSchema"/>
  </ds:schemaRefs>
</ds:datastoreItem>
</file>

<file path=customXml/itemProps23.xml><?xml version="1.0" encoding="utf-8"?>
<ds:datastoreItem xmlns:ds="http://schemas.openxmlformats.org/officeDocument/2006/customXml" ds:itemID="{D9348C07-1E6B-4014-98CC-8BB85256C2E9}">
  <ds:schemaRefs>
    <ds:schemaRef ds:uri="http://www.w3.org/2001/XMLSchema"/>
  </ds:schemaRefs>
</ds:datastoreItem>
</file>

<file path=customXml/itemProps24.xml><?xml version="1.0" encoding="utf-8"?>
<ds:datastoreItem xmlns:ds="http://schemas.openxmlformats.org/officeDocument/2006/customXml" ds:itemID="{15E14063-6D15-404C-AFB6-43ADF0C0DD41}">
  <ds:schemaRefs>
    <ds:schemaRef ds:uri="http://www.w3.org/2001/XMLSchema"/>
  </ds:schemaRefs>
</ds:datastoreItem>
</file>

<file path=customXml/itemProps25.xml><?xml version="1.0" encoding="utf-8"?>
<ds:datastoreItem xmlns:ds="http://schemas.openxmlformats.org/officeDocument/2006/customXml" ds:itemID="{268400DD-65DB-470B-A06A-A85C4BBFF02F}">
  <ds:schemaRefs>
    <ds:schemaRef ds:uri="http://www.w3.org/2001/XMLSchema"/>
  </ds:schemaRefs>
</ds:datastoreItem>
</file>

<file path=customXml/itemProps26.xml><?xml version="1.0" encoding="utf-8"?>
<ds:datastoreItem xmlns:ds="http://schemas.openxmlformats.org/officeDocument/2006/customXml" ds:itemID="{B3404B29-B12B-4AD6-9600-2326122AA242}">
  <ds:schemaRefs>
    <ds:schemaRef ds:uri="http://www.w3.org/2001/XMLSchema"/>
  </ds:schemaRefs>
</ds:datastoreItem>
</file>

<file path=customXml/itemProps27.xml><?xml version="1.0" encoding="utf-8"?>
<ds:datastoreItem xmlns:ds="http://schemas.openxmlformats.org/officeDocument/2006/customXml" ds:itemID="{DBB30C88-CD65-462F-B924-FDEB7A0F09BD}">
  <ds:schemaRefs>
    <ds:schemaRef ds:uri="http://www.w3.org/2001/XMLSchema"/>
  </ds:schemaRefs>
</ds:datastoreItem>
</file>

<file path=customXml/itemProps28.xml><?xml version="1.0" encoding="utf-8"?>
<ds:datastoreItem xmlns:ds="http://schemas.openxmlformats.org/officeDocument/2006/customXml" ds:itemID="{C4463173-EC99-467C-9A70-BD2BF1240458}">
  <ds:schemaRefs>
    <ds:schemaRef ds:uri="http://www.w3.org/2001/XMLSchema"/>
  </ds:schemaRefs>
</ds:datastoreItem>
</file>

<file path=customXml/itemProps29.xml><?xml version="1.0" encoding="utf-8"?>
<ds:datastoreItem xmlns:ds="http://schemas.openxmlformats.org/officeDocument/2006/customXml" ds:itemID="{02EDAAD7-30B6-4ACD-BA32-F10318B4E3BB}">
  <ds:schemaRefs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6E9DB7A-C649-4675-B50A-1BE58C3421E5}">
  <ds:schemaRefs>
    <ds:schemaRef ds:uri="http://www.w3.org/2001/XMLSchema"/>
  </ds:schemaRefs>
</ds:datastoreItem>
</file>

<file path=customXml/itemProps30.xml><?xml version="1.0" encoding="utf-8"?>
<ds:datastoreItem xmlns:ds="http://schemas.openxmlformats.org/officeDocument/2006/customXml" ds:itemID="{59FF60E1-E3A5-48EE-9FC1-39A09AF817D4}">
  <ds:schemaRefs>
    <ds:schemaRef ds:uri="http://www.w3.org/2001/XMLSchema"/>
  </ds:schemaRefs>
</ds:datastoreItem>
</file>

<file path=customXml/itemProps31.xml><?xml version="1.0" encoding="utf-8"?>
<ds:datastoreItem xmlns:ds="http://schemas.openxmlformats.org/officeDocument/2006/customXml" ds:itemID="{E39B11E5-077D-4BBF-AF63-E8B8A6D036DB}">
  <ds:schemaRefs>
    <ds:schemaRef ds:uri="http://www.w3.org/2001/XMLSchema"/>
  </ds:schemaRefs>
</ds:datastoreItem>
</file>

<file path=customXml/itemProps32.xml><?xml version="1.0" encoding="utf-8"?>
<ds:datastoreItem xmlns:ds="http://schemas.openxmlformats.org/officeDocument/2006/customXml" ds:itemID="{E917FBD8-6C97-4CD7-97F4-1E1500CE9A9C}">
  <ds:schemaRefs>
    <ds:schemaRef ds:uri="http://www.w3.org/2001/XMLSchema"/>
  </ds:schemaRefs>
</ds:datastoreItem>
</file>

<file path=customXml/itemProps33.xml><?xml version="1.0" encoding="utf-8"?>
<ds:datastoreItem xmlns:ds="http://schemas.openxmlformats.org/officeDocument/2006/customXml" ds:itemID="{9D125730-63B3-4611-99E5-A47E22D5544D}">
  <ds:schemaRefs>
    <ds:schemaRef ds:uri="http://www.w3.org/2001/XMLSchema"/>
  </ds:schemaRefs>
</ds:datastoreItem>
</file>

<file path=customXml/itemProps34.xml><?xml version="1.0" encoding="utf-8"?>
<ds:datastoreItem xmlns:ds="http://schemas.openxmlformats.org/officeDocument/2006/customXml" ds:itemID="{E571E618-B32B-4FB0-BD5B-D83EAD2F7B68}">
  <ds:schemaRefs>
    <ds:schemaRef ds:uri="http://www.w3.org/2001/XMLSchema"/>
  </ds:schemaRefs>
</ds:datastoreItem>
</file>

<file path=customXml/itemProps35.xml><?xml version="1.0" encoding="utf-8"?>
<ds:datastoreItem xmlns:ds="http://schemas.openxmlformats.org/officeDocument/2006/customXml" ds:itemID="{C39CAF09-DA15-4725-BDD7-277AA9A52B6D}">
  <ds:schemaRefs>
    <ds:schemaRef ds:uri="http://www.w3.org/2001/XMLSchema"/>
  </ds:schemaRefs>
</ds:datastoreItem>
</file>

<file path=customXml/itemProps36.xml><?xml version="1.0" encoding="utf-8"?>
<ds:datastoreItem xmlns:ds="http://schemas.openxmlformats.org/officeDocument/2006/customXml" ds:itemID="{029D9584-4B2C-4846-9954-9B6C8317D3C7}">
  <ds:schemaRefs>
    <ds:schemaRef ds:uri="http://www.w3.org/2001/XMLSchema"/>
  </ds:schemaRefs>
</ds:datastoreItem>
</file>

<file path=customXml/itemProps37.xml><?xml version="1.0" encoding="utf-8"?>
<ds:datastoreItem xmlns:ds="http://schemas.openxmlformats.org/officeDocument/2006/customXml" ds:itemID="{281140D0-CFF4-4662-9C45-8943C23FC066}">
  <ds:schemaRefs>
    <ds:schemaRef ds:uri="http://www.w3.org/2001/XMLSchema"/>
  </ds:schemaRefs>
</ds:datastoreItem>
</file>

<file path=customXml/itemProps38.xml><?xml version="1.0" encoding="utf-8"?>
<ds:datastoreItem xmlns:ds="http://schemas.openxmlformats.org/officeDocument/2006/customXml" ds:itemID="{152C4616-E904-4841-9523-90E33BB5990C}">
  <ds:schemaRefs>
    <ds:schemaRef ds:uri="http://www.w3.org/2001/XMLSchema"/>
  </ds:schemaRefs>
</ds:datastoreItem>
</file>

<file path=customXml/itemProps39.xml><?xml version="1.0" encoding="utf-8"?>
<ds:datastoreItem xmlns:ds="http://schemas.openxmlformats.org/officeDocument/2006/customXml" ds:itemID="{9AB6D5B8-A713-49FD-B8B6-C61EDC3C2D4F}">
  <ds:schemaRefs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95DE5DF-64F9-4AB3-9666-06BFDACC6DC5}">
  <ds:schemaRefs>
    <ds:schemaRef ds:uri="http://www.w3.org/2001/XMLSchema"/>
  </ds:schemaRefs>
</ds:datastoreItem>
</file>

<file path=customXml/itemProps40.xml><?xml version="1.0" encoding="utf-8"?>
<ds:datastoreItem xmlns:ds="http://schemas.openxmlformats.org/officeDocument/2006/customXml" ds:itemID="{CECC2B06-B96D-401F-910E-06ACE8ED91D9}">
  <ds:schemaRefs>
    <ds:schemaRef ds:uri="http://www.w3.org/2001/XMLSchema"/>
  </ds:schemaRefs>
</ds:datastoreItem>
</file>

<file path=customXml/itemProps41.xml><?xml version="1.0" encoding="utf-8"?>
<ds:datastoreItem xmlns:ds="http://schemas.openxmlformats.org/officeDocument/2006/customXml" ds:itemID="{141B2937-7875-4AC8-9EAF-310928ACDCAC}">
  <ds:schemaRefs>
    <ds:schemaRef ds:uri="http://www.w3.org/2001/XMLSchema"/>
  </ds:schemaRefs>
</ds:datastoreItem>
</file>

<file path=customXml/itemProps42.xml><?xml version="1.0" encoding="utf-8"?>
<ds:datastoreItem xmlns:ds="http://schemas.openxmlformats.org/officeDocument/2006/customXml" ds:itemID="{5FDF1299-A818-4942-A99A-6ACC56029410}">
  <ds:schemaRefs>
    <ds:schemaRef ds:uri="http://www.w3.org/2001/XMLSchema"/>
  </ds:schemaRefs>
</ds:datastoreItem>
</file>

<file path=customXml/itemProps43.xml><?xml version="1.0" encoding="utf-8"?>
<ds:datastoreItem xmlns:ds="http://schemas.openxmlformats.org/officeDocument/2006/customXml" ds:itemID="{5FC8AD33-3A86-4DCF-AE6B-3071D443C944}">
  <ds:schemaRefs>
    <ds:schemaRef ds:uri="http://www.w3.org/2001/XMLSchema"/>
  </ds:schemaRefs>
</ds:datastoreItem>
</file>

<file path=customXml/itemProps44.xml><?xml version="1.0" encoding="utf-8"?>
<ds:datastoreItem xmlns:ds="http://schemas.openxmlformats.org/officeDocument/2006/customXml" ds:itemID="{B5EE003F-AACE-4CCD-AE5E-C319AB398FB9}">
  <ds:schemaRefs>
    <ds:schemaRef ds:uri="http://www.w3.org/2001/XMLSchema"/>
  </ds:schemaRefs>
</ds:datastoreItem>
</file>

<file path=customXml/itemProps45.xml><?xml version="1.0" encoding="utf-8"?>
<ds:datastoreItem xmlns:ds="http://schemas.openxmlformats.org/officeDocument/2006/customXml" ds:itemID="{B06F0990-77F0-4EB7-81D9-057B8021F2E2}">
  <ds:schemaRefs>
    <ds:schemaRef ds:uri="http://www.w3.org/2001/XMLSchema"/>
  </ds:schemaRefs>
</ds:datastoreItem>
</file>

<file path=customXml/itemProps46.xml><?xml version="1.0" encoding="utf-8"?>
<ds:datastoreItem xmlns:ds="http://schemas.openxmlformats.org/officeDocument/2006/customXml" ds:itemID="{99A61F0A-7FAB-45C3-8677-468F6AC340FB}">
  <ds:schemaRefs>
    <ds:schemaRef ds:uri="http://www.w3.org/2001/XMLSchema"/>
  </ds:schemaRefs>
</ds:datastoreItem>
</file>

<file path=customXml/itemProps47.xml><?xml version="1.0" encoding="utf-8"?>
<ds:datastoreItem xmlns:ds="http://schemas.openxmlformats.org/officeDocument/2006/customXml" ds:itemID="{F1B18864-DD5F-475F-B43E-533AC977E410}">
  <ds:schemaRefs>
    <ds:schemaRef ds:uri="http://www.w3.org/2001/XMLSchema"/>
  </ds:schemaRefs>
</ds:datastoreItem>
</file>

<file path=customXml/itemProps48.xml><?xml version="1.0" encoding="utf-8"?>
<ds:datastoreItem xmlns:ds="http://schemas.openxmlformats.org/officeDocument/2006/customXml" ds:itemID="{A3CD4C50-97C5-4A13-A5A2-9AD0815BCA0D}">
  <ds:schemaRefs>
    <ds:schemaRef ds:uri="http://www.w3.org/2001/XMLSchema"/>
  </ds:schemaRefs>
</ds:datastoreItem>
</file>

<file path=customXml/itemProps49.xml><?xml version="1.0" encoding="utf-8"?>
<ds:datastoreItem xmlns:ds="http://schemas.openxmlformats.org/officeDocument/2006/customXml" ds:itemID="{F6029F11-85C5-4C24-9E16-D1DC7945527E}">
  <ds:schemaRefs>
    <ds:schemaRef ds:uri="http://www.w3.org/2001/XMLSchema"/>
  </ds:schemaRefs>
</ds:datastoreItem>
</file>

<file path=customXml/itemProps5.xml><?xml version="1.0" encoding="utf-8"?>
<ds:datastoreItem xmlns:ds="http://schemas.openxmlformats.org/officeDocument/2006/customXml" ds:itemID="{36521F22-0186-4262-8998-4B3239F3A520}">
  <ds:schemaRefs>
    <ds:schemaRef ds:uri="http://www.w3.org/2001/XMLSchema"/>
  </ds:schemaRefs>
</ds:datastoreItem>
</file>

<file path=customXml/itemProps50.xml><?xml version="1.0" encoding="utf-8"?>
<ds:datastoreItem xmlns:ds="http://schemas.openxmlformats.org/officeDocument/2006/customXml" ds:itemID="{F4497770-156D-4938-BA98-5B2E06CE31CC}">
  <ds:schemaRefs>
    <ds:schemaRef ds:uri="http://www.w3.org/2001/XMLSchema"/>
  </ds:schemaRefs>
</ds:datastoreItem>
</file>

<file path=customXml/itemProps51.xml><?xml version="1.0" encoding="utf-8"?>
<ds:datastoreItem xmlns:ds="http://schemas.openxmlformats.org/officeDocument/2006/customXml" ds:itemID="{5071CEB3-5C80-4DBF-AE51-491CFD3DFA23}">
  <ds:schemaRefs>
    <ds:schemaRef ds:uri="http://www.w3.org/2001/XMLSchema"/>
  </ds:schemaRefs>
</ds:datastoreItem>
</file>

<file path=customXml/itemProps52.xml><?xml version="1.0" encoding="utf-8"?>
<ds:datastoreItem xmlns:ds="http://schemas.openxmlformats.org/officeDocument/2006/customXml" ds:itemID="{4A8EF070-B7A1-4D20-AA54-61F173CA2706}">
  <ds:schemaRefs>
    <ds:schemaRef ds:uri="http://www.w3.org/2001/XMLSchema"/>
  </ds:schemaRefs>
</ds:datastoreItem>
</file>

<file path=customXml/itemProps53.xml><?xml version="1.0" encoding="utf-8"?>
<ds:datastoreItem xmlns:ds="http://schemas.openxmlformats.org/officeDocument/2006/customXml" ds:itemID="{43FD868C-286B-42F8-9784-A8204B274F36}">
  <ds:schemaRefs>
    <ds:schemaRef ds:uri="http://www.w3.org/2001/XMLSchema"/>
  </ds:schemaRefs>
</ds:datastoreItem>
</file>

<file path=customXml/itemProps54.xml><?xml version="1.0" encoding="utf-8"?>
<ds:datastoreItem xmlns:ds="http://schemas.openxmlformats.org/officeDocument/2006/customXml" ds:itemID="{C725F7EA-A8C2-4524-951D-3F53FC035842}">
  <ds:schemaRefs>
    <ds:schemaRef ds:uri="http://www.w3.org/2001/XMLSchema"/>
  </ds:schemaRefs>
</ds:datastoreItem>
</file>

<file path=customXml/itemProps55.xml><?xml version="1.0" encoding="utf-8"?>
<ds:datastoreItem xmlns:ds="http://schemas.openxmlformats.org/officeDocument/2006/customXml" ds:itemID="{E37C8045-6F89-411C-B957-3D478FFAB8FB}">
  <ds:schemaRefs>
    <ds:schemaRef ds:uri="http://www.w3.org/2001/XMLSchema"/>
  </ds:schemaRefs>
</ds:datastoreItem>
</file>

<file path=customXml/itemProps6.xml><?xml version="1.0" encoding="utf-8"?>
<ds:datastoreItem xmlns:ds="http://schemas.openxmlformats.org/officeDocument/2006/customXml" ds:itemID="{58D42C7F-C51A-4196-A564-FB7B576BC2EA}">
  <ds:schemaRefs>
    <ds:schemaRef ds:uri="http://www.w3.org/2001/XMLSchema"/>
  </ds:schemaRefs>
</ds:datastoreItem>
</file>

<file path=customXml/itemProps7.xml><?xml version="1.0" encoding="utf-8"?>
<ds:datastoreItem xmlns:ds="http://schemas.openxmlformats.org/officeDocument/2006/customXml" ds:itemID="{E269C406-37EC-41F4-AFCF-A2A70EA88924}">
  <ds:schemaRefs>
    <ds:schemaRef ds:uri="http://www.w3.org/2001/XMLSchema"/>
  </ds:schemaRefs>
</ds:datastoreItem>
</file>

<file path=customXml/itemProps8.xml><?xml version="1.0" encoding="utf-8"?>
<ds:datastoreItem xmlns:ds="http://schemas.openxmlformats.org/officeDocument/2006/customXml" ds:itemID="{5F838AC8-FFAC-489D-8DD8-6660AFD64B0A}">
  <ds:schemaRefs>
    <ds:schemaRef ds:uri="http://www.w3.org/2001/XMLSchema"/>
  </ds:schemaRefs>
</ds:datastoreItem>
</file>

<file path=customXml/itemProps9.xml><?xml version="1.0" encoding="utf-8"?>
<ds:datastoreItem xmlns:ds="http://schemas.openxmlformats.org/officeDocument/2006/customXml" ds:itemID="{7F82062E-9818-4653-A31B-81D65328C525}">
  <ds:schemaRefs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MMC2021.Classic16x9</Template>
  <TotalTime>8705</TotalTime>
  <Words>463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Links</vt:lpstr>
      </vt:variant>
      <vt:variant>
        <vt:i4>8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Marsh McLennan</vt:lpstr>
      <vt:lpstr>C:\Users\sethuraman-t\Downloads\auto\Data.xlsm!Specialization Wise analysis![Data.xlsx]Specialization Wise analysis Chart 2</vt:lpstr>
      <vt:lpstr>C:\Users\sethuraman-t\Downloads\auto\Data.xlsm!Supply Chain Planning ![Data.xlsx]Supply Chain Planning  Chart 3</vt:lpstr>
      <vt:lpstr>C:\Users\sethuraman-t\Downloads\auto\Data.xlsm!Data Science - Data &amp; Analytics![Data.xlsx]Data Science - Data &amp; Analytics Chart 2</vt:lpstr>
      <vt:lpstr>C:\Users\sethuraman-t\Downloads\auto\Data.xlsm!(BI) Data analysis![Data.xlsx](BI) Data analysis Chart 1</vt:lpstr>
      <vt:lpstr>C:\Users\sethuraman-t\Downloads\auto\Data.xlsm!Accounts Payable Receivable ![Data.xlsx]Accounts Payable Receivable  Chart 1</vt:lpstr>
      <vt:lpstr>C:\Users\sethuraman-t\Downloads\auto\Data.xlsm!Gender vs pay![Data.xlsm]Gender vs pay Chart 2</vt:lpstr>
      <vt:lpstr>C:\Users\sethuraman-t\Downloads\auto\Data.xlsm!Gender vs pay![Data.xlsm]Gender vs pay Chart 4</vt:lpstr>
      <vt:lpstr>C:\Users\sethuraman-t\Downloads\auto\Data.xlsm!Gender vs pay![Data.xlsm]Gender vs pay Chart 5</vt:lpstr>
      <vt:lpstr>Workforce Distribution</vt:lpstr>
      <vt:lpstr>Specialization Wise Market Analysis</vt:lpstr>
      <vt:lpstr>External Competitiveness – Circle K vs Market Supply Chain Planning (Outsourcing &amp; Global Capability Centers) - Global Fuel Operations - Fuel &amp; EV</vt:lpstr>
      <vt:lpstr>External Competitiveness – Circle K vs Market Data Science - Data &amp; Analytics - Fuel &amp; EV</vt:lpstr>
      <vt:lpstr>External Competitiveness – Circle K vs Market Business Intelligence (BI) Data Analysis - Data &amp; Analytics - Fuel &amp; EV</vt:lpstr>
      <vt:lpstr>External Competitiveness – Circle K vs Market Accounts Payable/Receivable (Outsourcing &amp; Global Capability Centers) - Global Fuel Operations- Fuel &amp; EV</vt:lpstr>
      <vt:lpstr>Circle K Demographics – Gender vs Pay</vt:lpstr>
    </vt:vector>
  </TitlesOfParts>
  <Company>Mercer Consulting (India) Private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Banglalink</dc:title>
  <dc:creator>Saumya Srivastava</dc:creator>
  <cp:lastModifiedBy>T, Sethuraman</cp:lastModifiedBy>
  <cp:revision>66</cp:revision>
  <dcterms:created xsi:type="dcterms:W3CDTF">2023-12-26T13:10:06Z</dcterms:created>
  <dcterms:modified xsi:type="dcterms:W3CDTF">2024-07-03T17:32:03Z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MMC2021.Classic16x9</vt:lpwstr>
  </property>
  <property fmtid="{D5CDD505-2E9C-101B-9397-08002B2CF9AE}" pid="3" name="TemplateVersion">
    <vt:lpwstr>9.5</vt:lpwstr>
  </property>
  <property fmtid="{D5CDD505-2E9C-101B-9397-08002B2CF9AE}" pid="4" name="MMCOA_Template">
    <vt:lpwstr>MMC2021.Classic16x9</vt:lpwstr>
  </property>
  <property fmtid="{D5CDD505-2E9C-101B-9397-08002B2CF9AE}" pid="5" name="MSIP_Label_38f1469a-2c2a-4aee-b92b-090d4c5468ff_Enabled">
    <vt:lpwstr>true</vt:lpwstr>
  </property>
  <property fmtid="{D5CDD505-2E9C-101B-9397-08002B2CF9AE}" pid="6" name="MSIP_Label_38f1469a-2c2a-4aee-b92b-090d4c5468ff_SetDate">
    <vt:lpwstr>2021-07-02T13:15:21Z</vt:lpwstr>
  </property>
  <property fmtid="{D5CDD505-2E9C-101B-9397-08002B2CF9AE}" pid="7" name="MSIP_Label_38f1469a-2c2a-4aee-b92b-090d4c5468ff_Method">
    <vt:lpwstr>Standard</vt:lpwstr>
  </property>
  <property fmtid="{D5CDD505-2E9C-101B-9397-08002B2CF9AE}" pid="8" name="MSIP_Label_38f1469a-2c2a-4aee-b92b-090d4c5468ff_Name">
    <vt:lpwstr>Confidential - Unmarked</vt:lpwstr>
  </property>
  <property fmtid="{D5CDD505-2E9C-101B-9397-08002B2CF9AE}" pid="9" name="MSIP_Label_38f1469a-2c2a-4aee-b92b-090d4c5468ff_SiteId">
    <vt:lpwstr>2a6e6092-73e4-4752-b1a5-477a17f5056d</vt:lpwstr>
  </property>
  <property fmtid="{D5CDD505-2E9C-101B-9397-08002B2CF9AE}" pid="10" name="MSIP_Label_38f1469a-2c2a-4aee-b92b-090d4c5468ff_ActionId">
    <vt:lpwstr>fee3d5ec-cbbc-4475-ab57-9cca88af6bf1</vt:lpwstr>
  </property>
  <property fmtid="{D5CDD505-2E9C-101B-9397-08002B2CF9AE}" pid="11" name="MSIP_Label_38f1469a-2c2a-4aee-b92b-090d4c5468ff_ContentBits">
    <vt:lpwstr>0</vt:lpwstr>
  </property>
  <property fmtid="{D5CDD505-2E9C-101B-9397-08002B2CF9AE}" pid="12" name="MMCOA_UI_Language">
    <vt:lpwstr>en-GB</vt:lpwstr>
  </property>
  <property fmtid="{D5CDD505-2E9C-101B-9397-08002B2CF9AE}" pid="13" name="MMCOA_BaseCo">
    <vt:lpwstr>MER</vt:lpwstr>
  </property>
  <property fmtid="{D5CDD505-2E9C-101B-9397-08002B2CF9AE}" pid="14" name="MMCOA_RegCo">
    <vt:lpwstr>284</vt:lpwstr>
  </property>
  <property fmtid="{D5CDD505-2E9C-101B-9397-08002B2CF9AE}" pid="15" name="MMCOA_Brand">
    <vt:lpwstr>MMC2021</vt:lpwstr>
  </property>
  <property fmtid="{D5CDD505-2E9C-101B-9397-08002B2CF9AE}" pid="16" name="MMCOA_FeatureSet">
    <vt:lpwstr>MER_2021_v1</vt:lpwstr>
  </property>
  <property fmtid="{D5CDD505-2E9C-101B-9397-08002B2CF9AE}" pid="17" name="MMCOA_Language">
    <vt:lpwstr>en-GB</vt:lpwstr>
  </property>
  <property fmtid="{D5CDD505-2E9C-101B-9397-08002B2CF9AE}" pid="18" name="MMCOA_LanguageDateFormat">
    <vt:lpwstr>d MMMM yyyy</vt:lpwstr>
  </property>
  <property fmtid="{D5CDD505-2E9C-101B-9397-08002B2CF9AE}" pid="19" name="MMCOA_LanguageLocaleId">
    <vt:lpwstr>2057</vt:lpwstr>
  </property>
  <property fmtid="{D5CDD505-2E9C-101B-9397-08002B2CF9AE}" pid="20" name="MMCOA_CoverDigest">
    <vt:lpwstr>MMC2021;grad;MER_GradientStyles_v1;simple-bright-purple;WHITE;LIGHT</vt:lpwstr>
  </property>
  <property fmtid="{D5CDD505-2E9C-101B-9397-08002B2CF9AE}" pid="21" name="MMCOA_FontSize">
    <vt:lpwstr>Medium</vt:lpwstr>
  </property>
  <property fmtid="{D5CDD505-2E9C-101B-9397-08002B2CF9AE}" pid="22" name="MMCOA_CoverImageID">
    <vt:lpwstr>b63a0c52-850f-4e7e-b637-960ad25ec4db</vt:lpwstr>
  </property>
  <property fmtid="{D5CDD505-2E9C-101B-9397-08002B2CF9AE}" pid="23" name="MPR_DocID">
    <vt:lpwstr>8445b32ba99249c699ab291400aa6e5d</vt:lpwstr>
  </property>
</Properties>
</file>