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0-1.jpeg"/><Relationship Id="rId2" Type="http://schemas.openxmlformats.org/officeDocument/2006/relationships/image" Target="../media/image-10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5-1.jpe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6-1.jpe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7-1.jpe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8-1.jpe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9-1.jpe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7351126/pexels-photo-2735112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14800" y="2314575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Insights of Indian Telecom Industry
</a:t>
            </a:r>
            <a:pPr indent="0" marL="0">
              <a:lnSpc>
                <a:spcPts val="15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Key Points for a Comprehensive Presentation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4863090/pexels-photo-24863090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8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Challenges and Opportunities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Navigating the Industry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Identifying the financial stress and competitive challenges in the sector.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Exploring the opportunities for growth and innovation within the telecom industry.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Adapting to regulatory changes and market dynamics effectively.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Strategies for sustainable development and long-term success.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Telecom Industry in India: 2024 Overview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Market Landscape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Broadband Expansion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5G Rollout and Innovations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Investments and Government Policies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06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Expanding Rural Connectivity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07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Consumer Usage and Data Consumption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3749040" y="29260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08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206240" y="29260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Challenges and Opportunities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7352740/pexels-photo-27352740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Telecom Industry in India: 2024 Overview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Current Trends and Future Prospects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the telecom industry, highlighting its significance in the Indian economy.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India is the world's second-largest telecommunications market with 1.19 billion telephone subscribers as of December 2023.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Leading operators include Reliance Jio, Bharti Airtel, and Vodafone Idea.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Wireless subscribers total 1.158 billion.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15528026/pexels-photo-1552802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Market Landscape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Industry Overview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India is the world's second-largest telecommunications market.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Total telephone subscriber base stood at 1.19 billion as of December 2023.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Leading operators: Reliance Jio, Bharti Airtel, Vodafone Idea.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Market dominance of major operators.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1065753/pexels-photo-1065753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Broadband Expansion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Growing Connectivity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Total broadband subscriptions grew from 149.75 million in FY16 to 904.54 million in FY23.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India has 924.07 million broadband connections as of March 2024.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Significant growth in broadband penetration.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Increasing reliance on broadband services.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4857345/pexels-photo-24857345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5G Rollout and Innovations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Technological Advancements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5G services launched in October 2022 with rapid deployment.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5G expected to contribute up to 2% of India's GDP by 2030.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Initiation of 6G technology development.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Focus on technological advancements in telecom.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4862963/pexels-photo-24862963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Investments and Government Policies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Industry Support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Production-Linked Incentive (PLI) scheme approved with a substantial investment commitment.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FDI inflow in the telecom sector stood at US$ 39.32 billion from April 2000 to March 2024.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Government support through budget allocations for R&amp;D and broadband expansion.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Encouraging investment climate in the sector.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875698/pexels-photo-2875698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Expanding Rural Connectivity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Bridging the Gap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Focus on achieving 100% broadband connectivity in villages.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Significant growth in rural telephone connections from 2014 to 2024.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BharatNet project extending broadband to all inhabited villages.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Enhancing digital access in rural areas.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4862963/pexels-photo-24862963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Consumer Usage and Data Consumption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Digital Trends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India is a global leader in data consumption with high smartphone usage.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Increase in internet connections from 251.5 million in March 2014 to over 910 million in March 2023.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Growing reliance on digital services and platforms.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Shift towards digital lifestyles and consumption patterns.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2024-08-02T11:04:45Z</dcterms:created>
  <dcterms:modified xsi:type="dcterms:W3CDTF">2024-08-02T11:04:45Z</dcterms:modified>
</cp:coreProperties>
</file>