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3366"/>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457200"/>
            <a:ext cx="7315200" cy="914400"/>
          </a:xfrm>
          <a:prstGeom prst="rect">
            <a:avLst/>
          </a:prstGeom>
          <a:noFill/>
        </p:spPr>
        <p:txBody>
          <a:bodyPr wrap="none">
            <a:spAutoFit/>
          </a:bodyPr>
          <a:lstStyle/>
          <a:p>
            <a:pPr>
              <a:defRPr b="1" sz="3200">
                <a:solidFill>
                  <a:srgbClr val="FFFFFF"/>
                </a:solidFill>
              </a:defRPr>
            </a:pPr>
            <a:r>
              <a:t>Welcome on Board | Clean Harbors Forum</a:t>
            </a:r>
          </a:p>
        </p:txBody>
      </p:sp>
      <p:sp>
        <p:nvSpPr>
          <p:cNvPr id="4" name="TextBox 3"/>
          <p:cNvSpPr txBox="1"/>
          <p:nvPr/>
        </p:nvSpPr>
        <p:spPr>
          <a:xfrm>
            <a:off x="914400" y="1371600"/>
            <a:ext cx="1828800" cy="914400"/>
          </a:xfrm>
          <a:prstGeom prst="rect">
            <a:avLst/>
          </a:prstGeom>
          <a:noFill/>
        </p:spPr>
        <p:txBody>
          <a:bodyPr wrap="none">
            <a:spAutoFit/>
          </a:bodyPr>
          <a:lstStyle/>
          <a:p>
            <a:pPr>
              <a:defRPr sz="1400">
                <a:solidFill>
                  <a:srgbClr val="C8C8C8"/>
                </a:solidFill>
              </a:defRPr>
            </a:pPr>
            <a:r>
              <a:t>[Clean Harbors Logo Here]</a:t>
            </a:r>
          </a:p>
        </p:txBody>
      </p:sp>
      <p:sp>
        <p:nvSpPr>
          <p:cNvPr id="5" name="TextBox 4"/>
          <p:cNvSpPr txBox="1"/>
          <p:nvPr/>
        </p:nvSpPr>
        <p:spPr>
          <a:xfrm>
            <a:off x="914400" y="2743200"/>
            <a:ext cx="7315200" cy="3657600"/>
          </a:xfrm>
          <a:prstGeom prst="rect">
            <a:avLst/>
          </a:prstGeom>
          <a:noFill/>
        </p:spPr>
        <p:txBody>
          <a:bodyPr wrap="square">
            <a:spAutoFit/>
          </a:bodyPr>
          <a:lstStyle/>
          <a:p>
            <a:pPr>
              <a:defRPr sz="1800">
                <a:solidFill>
                  <a:srgbClr val="FFFFFF"/>
                </a:solidFill>
              </a:defRPr>
            </a:pPr>
            <a:r>
              <a:t>Clean Harbors, a leader in environmental and industrial services, is proud to announce its expansion with a dedicated Global Capability Center (GCC) in India. Founded in 1980 and headquartered near Boston, USA, Clean Harbors employs over 25,000 employees and operates across 450 service locations in the U.S., Canada, and Mexico.</a:t>
            </a:r>
          </a:p>
          <a:p>
            <a:pPr>
              <a:defRPr sz="1800">
                <a:solidFill>
                  <a:srgbClr val="FFFFFF"/>
                </a:solidFill>
              </a:defRPr>
            </a:pPr>
          </a:p>
          <a:p>
            <a:pPr>
              <a:defRPr sz="1800">
                <a:solidFill>
                  <a:srgbClr val="FFFFFF"/>
                </a:solidFill>
              </a:defRPr>
            </a:pPr>
            <a:r>
              <a:t>Our India GCC team will play a pivotal role in providing 24x7 support for various critical functions, including Finance, HR, IT, Procurement, Logistics, and more, working seamlessly with our global counterparts. Together, we aim to drive innovation, strengthen operations, and deliver sustainable solutions to our customers worldwide.</a:t>
            </a:r>
          </a:p>
          <a:p>
            <a:pPr>
              <a:defRPr sz="1800">
                <a:solidFill>
                  <a:srgbClr val="FFFFFF"/>
                </a:solidFill>
              </a:defRPr>
            </a:pPr>
          </a:p>
          <a:p>
            <a:pPr>
              <a:defRPr sz="1800">
                <a:solidFill>
                  <a:srgbClr val="FFFFFF"/>
                </a:solidFill>
              </a:defRPr>
            </a:pPr>
            <a:r>
              <a:t>We are excited to have you on board and look forward to growing our partnership!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