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180000"/>
            <a:ext cx="864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3366"/>
                </a:solidFill>
              </a:defRPr>
            </a:pPr>
            <a:r>
              <a:t>India Telecom Industry Outlook 2025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1080000"/>
            <a:ext cx="4500000" cy="43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• India to reach 1 Bn smartphones by 2025.</a:t>
            </a:r>
          </a:p>
          <a:p>
            <a:pPr>
              <a:defRPr sz="1400"/>
            </a:pPr>
            <a:r>
              <a:t>• 920 Mn mobile subscribers; 88 Mn 5G users by 2025.</a:t>
            </a:r>
          </a:p>
          <a:p>
            <a:pPr>
              <a:defRPr sz="1400"/>
            </a:pPr>
            <a:r>
              <a:t>• $450 Bn economic contribution expected from 5G (2025–2040).</a:t>
            </a:r>
          </a:p>
          <a:p>
            <a:pPr>
              <a:defRPr sz="1400"/>
            </a:pPr>
            <a:r>
              <a:t>• Telecom revenue to exceed ₹1 lakh Cr/quarter by 2027.</a:t>
            </a:r>
          </a:p>
          <a:p>
            <a:pPr>
              <a:defRPr sz="1400"/>
            </a:pPr>
            <a:r>
              <a:t>• Digital economy estimated at $1 Tn by end of 2025.</a:t>
            </a:r>
          </a:p>
          <a:p>
            <a:pPr>
              <a:defRPr sz="1400"/>
            </a:pPr>
            <a:r>
              <a:t>• Telecom sector contributes over 6.5% to India’s GDP.</a:t>
            </a:r>
          </a:p>
        </p:txBody>
      </p:sp>
      <p:sp>
        <p:nvSpPr>
          <p:cNvPr id="4" name="Rectangle 3"/>
          <p:cNvSpPr/>
          <p:nvPr/>
        </p:nvSpPr>
        <p:spPr>
          <a:xfrm>
            <a:off x="5220000" y="1080000"/>
            <a:ext cx="3780000" cy="4320000"/>
          </a:xfrm>
          <a:prstGeom prst="rect">
            <a:avLst/>
          </a:prstGeom>
          <a:solidFill>
            <a:srgbClr val="E6F0FF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i="1"/>
            </a:pPr>
            <a:r>
              <a:t>Insert Graph or Market Forecast Visual Here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180000"/>
            <a:ext cx="864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Government Reforms &amp; Future Outlook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1080000"/>
            <a:ext cx="4500000" cy="43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• Telecom Sector Reforms: Addressing financial stress and improving liquidity.</a:t>
            </a:r>
          </a:p>
          <a:p>
            <a:pPr>
              <a:defRPr sz="1400"/>
            </a:pPr>
            <a:r>
              <a:t>• BharatNet: 1,77,550+ GPs made service-ready to improve rural connectivity.</a:t>
            </a:r>
          </a:p>
          <a:p>
            <a:pPr>
              <a:defRPr sz="1400"/>
            </a:pPr>
            <a:r>
              <a:t>• PM-WANI: Expanding public Wi-Fi through PDOs across India.</a:t>
            </a:r>
          </a:p>
          <a:p>
            <a:pPr>
              <a:defRPr sz="1400"/>
            </a:pPr>
            <a:r>
              <a:t>• PLI Scheme: ₹12,200 Cr for telecom manufacturing &amp; ₹4,000 Cr for design-led incentives.</a:t>
            </a:r>
          </a:p>
          <a:p>
            <a:pPr>
              <a:defRPr sz="1400"/>
            </a:pPr>
            <a:r>
              <a:t>• Digital India, 6G Vision, and National Broadband Mission boosting infra growth.</a:t>
            </a:r>
          </a:p>
          <a:p>
            <a:pPr>
              <a:defRPr sz="1400"/>
            </a:pPr>
            <a:r>
              <a:t>• Telecom Act 2023: Modern regulatory framework replacing 1885 Act.</a:t>
            </a:r>
          </a:p>
          <a:p>
            <a:pPr>
              <a:defRPr sz="1400"/>
            </a:pPr>
            <a:r>
              <a:t>• Future: 5G expansion, AI in telecom, rural connectivity, and 6G R&amp;D.</a:t>
            </a:r>
          </a:p>
        </p:txBody>
      </p:sp>
      <p:sp>
        <p:nvSpPr>
          <p:cNvPr id="4" name="Rectangle 3"/>
          <p:cNvSpPr/>
          <p:nvPr/>
        </p:nvSpPr>
        <p:spPr>
          <a:xfrm>
            <a:off x="5220000" y="1080000"/>
            <a:ext cx="3780000" cy="4320000"/>
          </a:xfrm>
          <a:prstGeom prst="rect">
            <a:avLst/>
          </a:prstGeom>
          <a:solidFill>
            <a:srgbClr val="F0FAFF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i="1"/>
            </a:pPr>
            <a:r>
              <a:t>Insert Initiative Timeline / Policy Visual Here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