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comments/modernComment_7FFFD4DD_9E382EA8.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8"/>
  </p:sldMasterIdLst>
  <p:sldIdLst>
    <p:sldId id="214747260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2B2D11A-420D-AA7F-F4B2-CE403A90DF51}" name="T, Sethuraman" initials="ST" userId="S::sethuraman.t@mercer.com::1636b866-aa7c-4f3b-bb5a-7634701ea0a2" providerId="AD"/>
  <p188:author id="{EBD35259-01CC-20BA-4EBE-A55D24921A60}" name="Sahoo, Ajay" initials="SA" userId="S::ajay.sahoo@mercer.com::5788a2f4-c112-4943-95cb-d3abcd177cf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3208F6-D7C3-4F12-BC0A-1451FBC97EE2}" v="3" dt="2025-05-21T06:27:33.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6" d="100"/>
          <a:sy n="56" d="100"/>
        </p:scale>
        <p:origin x="18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slideMaster" Target="slideMasters/slide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customXml" Target="../customXml/item17.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tableStyles" Target="tableStyles.xml"/><Relationship Id="rId10" Type="http://schemas.openxmlformats.org/officeDocument/2006/relationships/customXml" Target="../customXml/item10.xml"/><Relationship Id="rId19" Type="http://schemas.openxmlformats.org/officeDocument/2006/relationships/slide" Target="slides/slide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 Sethuraman" userId="1636b866-aa7c-4f3b-bb5a-7634701ea0a2" providerId="ADAL" clId="{DD3208F6-D7C3-4F12-BC0A-1451FBC97EE2}"/>
    <pc:docChg chg="custSel modSld">
      <pc:chgData name="T, Sethuraman" userId="1636b866-aa7c-4f3b-bb5a-7634701ea0a2" providerId="ADAL" clId="{DD3208F6-D7C3-4F12-BC0A-1451FBC97EE2}" dt="2025-05-21T06:27:33.951" v="9"/>
      <pc:docMkLst>
        <pc:docMk/>
      </pc:docMkLst>
      <pc:sldChg chg="addSp modSp mod">
        <pc:chgData name="T, Sethuraman" userId="1636b866-aa7c-4f3b-bb5a-7634701ea0a2" providerId="ADAL" clId="{DD3208F6-D7C3-4F12-BC0A-1451FBC97EE2}" dt="2025-05-21T06:27:33.951" v="9"/>
        <pc:sldMkLst>
          <pc:docMk/>
          <pc:sldMk cId="2654482088" sldId="2147472605"/>
        </pc:sldMkLst>
        <pc:spChg chg="add mod ord">
          <ac:chgData name="T, Sethuraman" userId="1636b866-aa7c-4f3b-bb5a-7634701ea0a2" providerId="ADAL" clId="{DD3208F6-D7C3-4F12-BC0A-1451FBC97EE2}" dt="2025-05-21T06:27:33.951" v="9"/>
          <ac:spMkLst>
            <pc:docMk/>
            <pc:sldMk cId="2654482088" sldId="2147472605"/>
            <ac:spMk id="3" creationId="{19470328-4E40-5E5C-7C86-690AF021261A}"/>
          </ac:spMkLst>
        </pc:spChg>
      </pc:sldChg>
    </pc:docChg>
  </pc:docChgLst>
</pc:chgInfo>
</file>

<file path=ppt/comments/modernComment_7FFFD4DD_9E382EA8.xml><?xml version="1.0" encoding="utf-8"?>
<p188:cmLst xmlns:a="http://schemas.openxmlformats.org/drawingml/2006/main" xmlns:r="http://schemas.openxmlformats.org/officeDocument/2006/relationships" xmlns:p188="http://schemas.microsoft.com/office/powerpoint/2018/8/main">
  <p188:cm id="{88457C07-8917-47D9-8CC1-88CA20837D80}" authorId="{EBD35259-01CC-20BA-4EBE-A55D24921A60}" created="2025-04-24T05:11:01.060">
    <pc:sldMkLst xmlns:pc="http://schemas.microsoft.com/office/powerpoint/2013/main/command">
      <pc:docMk/>
      <pc:sldMk cId="2654482088" sldId="2147472605"/>
    </pc:sldMkLst>
    <p188:replyLst>
      <p188:reply id="{FBFC264A-B9E7-4CD9-A689-B919034A2B8A}" authorId="{C2B2D11A-420D-AA7F-F4B2-CE403A90DF51}" created="2025-05-14T09:32:35.267">
        <p188:txBody>
          <a:bodyPr/>
          <a:lstStyle/>
          <a:p>
            <a:r>
              <a:rPr lang="en-GB"/>
              <a:t>Sethu Need to upd
</a:t>
            </a:r>
          </a:p>
        </p188:txBody>
      </p188:reply>
    </p188:replyLst>
    <p188:txBody>
      <a:bodyPr/>
      <a:lstStyle/>
      <a:p>
        <a:r>
          <a:rPr lang="en-GB"/>
          <a:t>TBU</a:t>
        </a:r>
      </a:p>
    </p188:txBody>
  </p188:cm>
</p188:cmLst>
</file>

<file path=ppt/slideLayouts/_rels/slideLayout1.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4.emf"/><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oleObject" Target="../embeddings/oleObject2.bin"/><Relationship Id="rId5" Type="http://schemas.openxmlformats.org/officeDocument/2006/relationships/image" Target="../media/image3.pn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4.emf"/><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oleObject" Target="../embeddings/oleObject11.bin"/><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4.emf"/><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oleObject" Target="../embeddings/oleObject12.bin"/><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4.emf"/><Relationship Id="rId5" Type="http://schemas.openxmlformats.org/officeDocument/2006/relationships/oleObject" Target="../embeddings/oleObject13.bin"/><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4.emf"/><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oleObject" Target="../embeddings/oleObject14.bin"/><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4.emf"/><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oleObject" Target="../embeddings/oleObject15.bin"/><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2.xml"/><Relationship Id="rId7" Type="http://schemas.openxmlformats.org/officeDocument/2006/relationships/image" Target="../media/image4.emf"/><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oleObject" Target="../embeddings/oleObject16.bin"/><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image" Target="../media/image4.emf"/><Relationship Id="rId5" Type="http://schemas.openxmlformats.org/officeDocument/2006/relationships/oleObject" Target="../embeddings/oleObject17.bin"/><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45.xml"/><Relationship Id="rId4" Type="http://schemas.openxmlformats.org/officeDocument/2006/relationships/image" Target="../media/image6.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46.xml"/><Relationship Id="rId4" Type="http://schemas.openxmlformats.org/officeDocument/2006/relationships/image" Target="../media/image7.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47.xml"/><Relationship Id="rId4" Type="http://schemas.openxmlformats.org/officeDocument/2006/relationships/image" Target="../media/image7.emf"/></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4.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oleObject" Target="../embeddings/oleObject3.bin"/><Relationship Id="rId5" Type="http://schemas.openxmlformats.org/officeDocument/2006/relationships/image" Target="../media/image3.png"/><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48.xml"/><Relationship Id="rId4" Type="http://schemas.openxmlformats.org/officeDocument/2006/relationships/image" Target="../media/image7.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49.xml"/><Relationship Id="rId4" Type="http://schemas.openxmlformats.org/officeDocument/2006/relationships/image" Target="../media/image7.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50.xml"/><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51.xml"/><Relationship Id="rId4" Type="http://schemas.openxmlformats.org/officeDocument/2006/relationships/image" Target="../media/image7.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tags" Target="../tags/tag52.xml"/><Relationship Id="rId4" Type="http://schemas.openxmlformats.org/officeDocument/2006/relationships/image" Target="../media/image8.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53.xml"/><Relationship Id="rId4" Type="http://schemas.openxmlformats.org/officeDocument/2006/relationships/image" Target="../media/image7.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tags" Target="../tags/tag54.xml"/><Relationship Id="rId4" Type="http://schemas.openxmlformats.org/officeDocument/2006/relationships/image" Target="../media/image7.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55.xml"/><Relationship Id="rId4" Type="http://schemas.openxmlformats.org/officeDocument/2006/relationships/image" Target="../media/image9.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1.xml"/><Relationship Id="rId1" Type="http://schemas.openxmlformats.org/officeDocument/2006/relationships/tags" Target="../tags/tag56.xml"/><Relationship Id="rId4"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4.emf"/><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oleObject" Target="../embeddings/oleObject4.bin"/><Relationship Id="rId5" Type="http://schemas.openxmlformats.org/officeDocument/2006/relationships/image" Target="../media/image3.png"/><Relationship Id="rId4"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1.xml"/><Relationship Id="rId1" Type="http://schemas.openxmlformats.org/officeDocument/2006/relationships/tags" Target="../tags/tag57.xml"/><Relationship Id="rId4" Type="http://schemas.openxmlformats.org/officeDocument/2006/relationships/image" Target="../media/image6.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1.xml"/><Relationship Id="rId1" Type="http://schemas.openxmlformats.org/officeDocument/2006/relationships/tags" Target="../tags/tag58.xml"/><Relationship Id="rId4" Type="http://schemas.openxmlformats.org/officeDocument/2006/relationships/image" Target="../media/image7.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1.xml"/><Relationship Id="rId1" Type="http://schemas.openxmlformats.org/officeDocument/2006/relationships/tags" Target="../tags/tag59.xml"/><Relationship Id="rId4" Type="http://schemas.openxmlformats.org/officeDocument/2006/relationships/image" Target="../media/image7.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1.xml"/><Relationship Id="rId1" Type="http://schemas.openxmlformats.org/officeDocument/2006/relationships/tags" Target="../tags/tag60.xml"/><Relationship Id="rId4" Type="http://schemas.openxmlformats.org/officeDocument/2006/relationships/image" Target="../media/image7.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1.xml"/><Relationship Id="rId1" Type="http://schemas.openxmlformats.org/officeDocument/2006/relationships/tags" Target="../tags/tag61.xml"/><Relationship Id="rId4" Type="http://schemas.openxmlformats.org/officeDocument/2006/relationships/image" Target="../media/image7.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1.xml"/><Relationship Id="rId1" Type="http://schemas.openxmlformats.org/officeDocument/2006/relationships/tags" Target="../tags/tag62.xml"/><Relationship Id="rId4" Type="http://schemas.openxmlformats.org/officeDocument/2006/relationships/image" Target="../media/image10.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1.xml"/><Relationship Id="rId1" Type="http://schemas.openxmlformats.org/officeDocument/2006/relationships/tags" Target="../tags/tag63.xml"/><Relationship Id="rId4" Type="http://schemas.openxmlformats.org/officeDocument/2006/relationships/image" Target="../media/image10.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1.xml"/><Relationship Id="rId1" Type="http://schemas.openxmlformats.org/officeDocument/2006/relationships/tags" Target="../tags/tag64.xml"/><Relationship Id="rId4" Type="http://schemas.openxmlformats.org/officeDocument/2006/relationships/image" Target="../media/image10.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1.xml"/><Relationship Id="rId1" Type="http://schemas.openxmlformats.org/officeDocument/2006/relationships/tags" Target="../tags/tag65.xml"/><Relationship Id="rId4" Type="http://schemas.openxmlformats.org/officeDocument/2006/relationships/image" Target="../media/image10.emf"/></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4.emf"/><Relationship Id="rId5" Type="http://schemas.openxmlformats.org/officeDocument/2006/relationships/oleObject" Target="../embeddings/oleObject5.bin"/><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1.xml"/><Relationship Id="rId1" Type="http://schemas.openxmlformats.org/officeDocument/2006/relationships/tags" Target="../tags/tag66.xml"/><Relationship Id="rId4" Type="http://schemas.openxmlformats.org/officeDocument/2006/relationships/image" Target="../media/image9.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1.xml"/><Relationship Id="rId1" Type="http://schemas.openxmlformats.org/officeDocument/2006/relationships/tags" Target="../tags/tag67.xml"/><Relationship Id="rId4" Type="http://schemas.openxmlformats.org/officeDocument/2006/relationships/image" Target="../media/image11.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1.xml"/><Relationship Id="rId1" Type="http://schemas.openxmlformats.org/officeDocument/2006/relationships/tags" Target="../tags/tag68.xml"/><Relationship Id="rId4" Type="http://schemas.openxmlformats.org/officeDocument/2006/relationships/image" Target="../media/image11.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1.xml"/><Relationship Id="rId1" Type="http://schemas.openxmlformats.org/officeDocument/2006/relationships/tags" Target="../tags/tag69.xml"/><Relationship Id="rId4" Type="http://schemas.openxmlformats.org/officeDocument/2006/relationships/image" Target="../media/image9.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1.xml"/><Relationship Id="rId1" Type="http://schemas.openxmlformats.org/officeDocument/2006/relationships/tags" Target="../tags/tag70.xml"/><Relationship Id="rId4" Type="http://schemas.openxmlformats.org/officeDocument/2006/relationships/image" Target="../media/image6.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6.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6.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1.xml"/><Relationship Id="rId1" Type="http://schemas.openxmlformats.org/officeDocument/2006/relationships/tags" Target="../tags/tag73.xml"/><Relationship Id="rId4" Type="http://schemas.openxmlformats.org/officeDocument/2006/relationships/image" Target="../media/image6.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1.xml"/><Relationship Id="rId1" Type="http://schemas.openxmlformats.org/officeDocument/2006/relationships/tags" Target="../tags/tag74.xml"/><Relationship Id="rId4" Type="http://schemas.openxmlformats.org/officeDocument/2006/relationships/image" Target="../media/image12.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1.xml"/><Relationship Id="rId1" Type="http://schemas.openxmlformats.org/officeDocument/2006/relationships/tags" Target="../tags/tag75.xml"/><Relationship Id="rId4" Type="http://schemas.openxmlformats.org/officeDocument/2006/relationships/image" Target="../media/image12.emf"/></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4.emf"/><Relationship Id="rId5" Type="http://schemas.openxmlformats.org/officeDocument/2006/relationships/oleObject" Target="../embeddings/oleObject6.bin"/><Relationship Id="rId4" Type="http://schemas.openxmlformats.org/officeDocument/2006/relationships/image" Target="../media/image5.png"/></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1.xml"/><Relationship Id="rId1" Type="http://schemas.openxmlformats.org/officeDocument/2006/relationships/tags" Target="../tags/tag76.xml"/><Relationship Id="rId4" Type="http://schemas.openxmlformats.org/officeDocument/2006/relationships/image" Target="../media/image12.emf"/></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2.emf"/></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3.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1.xml"/><Relationship Id="rId1" Type="http://schemas.openxmlformats.org/officeDocument/2006/relationships/tags" Target="../tags/tag79.xml"/><Relationship Id="rId5" Type="http://schemas.openxmlformats.org/officeDocument/2006/relationships/image" Target="../media/image15.png"/><Relationship Id="rId4" Type="http://schemas.openxmlformats.org/officeDocument/2006/relationships/image" Target="../media/image14.emf"/></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1.xml"/><Relationship Id="rId1" Type="http://schemas.openxmlformats.org/officeDocument/2006/relationships/tags" Target="../tags/tag80.xml"/><Relationship Id="rId5" Type="http://schemas.openxmlformats.org/officeDocument/2006/relationships/image" Target="../media/image16.png"/><Relationship Id="rId4" Type="http://schemas.openxmlformats.org/officeDocument/2006/relationships/image" Target="../media/image14.emf"/></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16.png"/><Relationship Id="rId4" Type="http://schemas.openxmlformats.org/officeDocument/2006/relationships/image" Target="../media/image14.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1.xml"/><Relationship Id="rId1" Type="http://schemas.openxmlformats.org/officeDocument/2006/relationships/tags" Target="../tags/tag82.xml"/><Relationship Id="rId5" Type="http://schemas.openxmlformats.org/officeDocument/2006/relationships/image" Target="../media/image16.png"/><Relationship Id="rId4" Type="http://schemas.openxmlformats.org/officeDocument/2006/relationships/image" Target="../media/image14.emf"/></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1.xml"/><Relationship Id="rId1" Type="http://schemas.openxmlformats.org/officeDocument/2006/relationships/tags" Target="../tags/tag83.xml"/><Relationship Id="rId5" Type="http://schemas.openxmlformats.org/officeDocument/2006/relationships/image" Target="../media/image17.png"/><Relationship Id="rId4" Type="http://schemas.openxmlformats.org/officeDocument/2006/relationships/image" Target="../media/image14.emf"/></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Master" Target="../slideMasters/slideMaster1.xml"/><Relationship Id="rId1" Type="http://schemas.openxmlformats.org/officeDocument/2006/relationships/tags" Target="../tags/tag84.xml"/><Relationship Id="rId5" Type="http://schemas.openxmlformats.org/officeDocument/2006/relationships/image" Target="../media/image14.emf"/><Relationship Id="rId4" Type="http://schemas.openxmlformats.org/officeDocument/2006/relationships/oleObject" Target="../embeddings/oleObject57.bin"/></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1.xml"/><Relationship Id="rId1" Type="http://schemas.openxmlformats.org/officeDocument/2006/relationships/tags" Target="../tags/tag85.xml"/><Relationship Id="rId5" Type="http://schemas.openxmlformats.org/officeDocument/2006/relationships/image" Target="../media/image19.png"/><Relationship Id="rId4" Type="http://schemas.openxmlformats.org/officeDocument/2006/relationships/image" Target="../media/image14.emf"/></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4.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7.bin"/><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1.xml"/><Relationship Id="rId1" Type="http://schemas.openxmlformats.org/officeDocument/2006/relationships/tags" Target="../tags/tag86.xml"/><Relationship Id="rId5" Type="http://schemas.openxmlformats.org/officeDocument/2006/relationships/image" Target="../media/image20.png"/><Relationship Id="rId4" Type="http://schemas.openxmlformats.org/officeDocument/2006/relationships/image" Target="../media/image14.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Master" Target="../slideMasters/slideMaster1.xml"/><Relationship Id="rId1" Type="http://schemas.openxmlformats.org/officeDocument/2006/relationships/tags" Target="../tags/tag87.xml"/><Relationship Id="rId5" Type="http://schemas.openxmlformats.org/officeDocument/2006/relationships/image" Target="../media/image19.png"/><Relationship Id="rId4" Type="http://schemas.openxmlformats.org/officeDocument/2006/relationships/image" Target="../media/image14.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1.xml"/><Relationship Id="rId1" Type="http://schemas.openxmlformats.org/officeDocument/2006/relationships/tags" Target="../tags/tag88.xml"/><Relationship Id="rId5" Type="http://schemas.openxmlformats.org/officeDocument/2006/relationships/image" Target="../media/image20.png"/><Relationship Id="rId4" Type="http://schemas.openxmlformats.org/officeDocument/2006/relationships/image" Target="../media/image14.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1.xml"/><Relationship Id="rId1" Type="http://schemas.openxmlformats.org/officeDocument/2006/relationships/tags" Target="../tags/tag89.xml"/><Relationship Id="rId5" Type="http://schemas.openxmlformats.org/officeDocument/2006/relationships/image" Target="../media/image19.png"/><Relationship Id="rId4" Type="http://schemas.openxmlformats.org/officeDocument/2006/relationships/image" Target="../media/image14.emf"/></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1.xml"/><Relationship Id="rId1" Type="http://schemas.openxmlformats.org/officeDocument/2006/relationships/tags" Target="../tags/tag90.xml"/><Relationship Id="rId5" Type="http://schemas.openxmlformats.org/officeDocument/2006/relationships/image" Target="../media/image20.png"/><Relationship Id="rId4" Type="http://schemas.openxmlformats.org/officeDocument/2006/relationships/image" Target="../media/image14.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Master" Target="../slideMasters/slideMaster1.xml"/><Relationship Id="rId1" Type="http://schemas.openxmlformats.org/officeDocument/2006/relationships/tags" Target="../tags/tag91.xml"/><Relationship Id="rId4" Type="http://schemas.openxmlformats.org/officeDocument/2006/relationships/image" Target="../media/image6.emf"/></Relationships>
</file>

<file path=ppt/slideLayouts/_rels/slideLayout66.xml.rels><?xml version="1.0" encoding="UTF-8" standalone="yes"?>
<Relationships xmlns="http://schemas.openxmlformats.org/package/2006/relationships"><Relationship Id="rId3" Type="http://schemas.openxmlformats.org/officeDocument/2006/relationships/customXml" Target="../../customXml/item3.xml"/><Relationship Id="rId2" Type="http://schemas.openxmlformats.org/officeDocument/2006/relationships/customXml" Target="../../customXml/item2.xml"/><Relationship Id="rId1" Type="http://schemas.openxmlformats.org/officeDocument/2006/relationships/customXml" Target="../../customXml/item1.xml"/><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ustomXml" Target="../../customXml/item5.xml"/><Relationship Id="rId1" Type="http://schemas.openxmlformats.org/officeDocument/2006/relationships/customXml" Target="../../customXml/item4.xml"/></Relationships>
</file>

<file path=ppt/slideLayouts/_rels/slideLayout6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21.emf"/><Relationship Id="rId4" Type="http://schemas.openxmlformats.org/officeDocument/2006/relationships/oleObject" Target="../embeddings/oleObject65.bin"/></Relationships>
</file>

<file path=ppt/slideLayouts/_rels/slideLayout69.xml.rels><?xml version="1.0" encoding="UTF-8" standalone="yes"?>
<Relationships xmlns="http://schemas.openxmlformats.org/package/2006/relationships"><Relationship Id="rId3" Type="http://schemas.openxmlformats.org/officeDocument/2006/relationships/customXml" Target="../../customXml/item8.xml"/><Relationship Id="rId2" Type="http://schemas.openxmlformats.org/officeDocument/2006/relationships/customXml" Target="../../customXml/item7.xml"/><Relationship Id="rId1" Type="http://schemas.openxmlformats.org/officeDocument/2006/relationships/customXml" Target="../../customXml/item6.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4.emf"/><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oleObject" Target="../embeddings/oleObject8.bin"/><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ustomXml" Target="../../customXml/item10.xml"/><Relationship Id="rId1" Type="http://schemas.openxmlformats.org/officeDocument/2006/relationships/customXml" Target="../../customXml/item9.xml"/></Relationships>
</file>

<file path=ppt/slideLayouts/_rels/slideLayout7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customXml" Target="../../customXml/item12.xml"/><Relationship Id="rId1" Type="http://schemas.openxmlformats.org/officeDocument/2006/relationships/customXml" Target="../../customXml/item1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4.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4.emf"/><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oleObject" Target="../embeddings/oleObject10.bin"/><Relationship Id="rId5" Type="http://schemas.openxmlformats.org/officeDocument/2006/relationships/image" Target="../media/image5.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A">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45419" y="296493"/>
            <a:ext cx="1874520" cy="356466"/>
          </a:xfrm>
          <a:prstGeom prst="rect">
            <a:avLst/>
          </a:prstGeom>
        </p:spPr>
      </p:pic>
      <p:graphicFrame>
        <p:nvGraphicFramePr>
          <p:cNvPr id="7" name="Object 6" hidden="1">
            <a:extLst>
              <a:ext uri="{FF2B5EF4-FFF2-40B4-BE49-F238E27FC236}">
                <a16:creationId xmlns:a16="http://schemas.microsoft.com/office/drawing/2014/main" id="{F8E1ADAF-78DD-5D4E-8C31-F993DBAD59C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6" imgW="7772400" imgH="10058400" progId="TCLayout.ActiveDocument.1">
                  <p:embed/>
                </p:oleObj>
              </mc:Choice>
              <mc:Fallback>
                <p:oleObj name="think-cell Slide" r:id="rId6" imgW="7772400" imgH="10058400" progId="TCLayout.ActiveDocument.1">
                  <p:embed/>
                  <p:pic>
                    <p:nvPicPr>
                      <p:cNvPr id="7" name="Object 6" hidden="1">
                        <a:extLst>
                          <a:ext uri="{FF2B5EF4-FFF2-40B4-BE49-F238E27FC236}">
                            <a16:creationId xmlns:a16="http://schemas.microsoft.com/office/drawing/2014/main" id="{F8E1ADAF-78DD-5D4E-8C31-F993DBAD59C1}"/>
                          </a:ext>
                        </a:extLst>
                      </p:cNvPr>
                      <p:cNvPicPr/>
                      <p:nvPr/>
                    </p:nvPicPr>
                    <p:blipFill>
                      <a:blip r:embed="rId7"/>
                      <a:stretch>
                        <a:fillRect/>
                      </a:stretch>
                    </p:blipFill>
                    <p:spPr>
                      <a:xfrm>
                        <a:off x="1588" y="1588"/>
                        <a:ext cx="1227" cy="1588"/>
                      </a:xfrm>
                      <a:prstGeom prst="rect">
                        <a:avLst/>
                      </a:prstGeom>
                    </p:spPr>
                  </p:pic>
                </p:oleObj>
              </mc:Fallback>
            </mc:AlternateContent>
          </a:graphicData>
        </a:graphic>
      </p:graphicFrame>
      <p:sp>
        <p:nvSpPr>
          <p:cNvPr id="3" name="Subtitle 2"/>
          <p:cNvSpPr>
            <a:spLocks noGrp="1"/>
          </p:cNvSpPr>
          <p:nvPr>
            <p:ph type="subTitle" idx="1" hasCustomPrompt="1"/>
          </p:nvPr>
        </p:nvSpPr>
        <p:spPr>
          <a:xfrm>
            <a:off x="484550" y="4370832"/>
            <a:ext cx="7402149" cy="401924"/>
          </a:xfrm>
        </p:spPr>
        <p:txBody>
          <a:bodyPr anchor="t"/>
          <a:lstStyle>
            <a:lvl1pPr marL="0" indent="0" algn="l">
              <a:buNone/>
              <a:defRPr sz="1800">
                <a:solidFill>
                  <a:srgbClr val="5656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 goes here</a:t>
            </a:r>
          </a:p>
        </p:txBody>
      </p:sp>
      <p:sp>
        <p:nvSpPr>
          <p:cNvPr id="8" name="Text Placeholder 3">
            <a:extLst>
              <a:ext uri="{FF2B5EF4-FFF2-40B4-BE49-F238E27FC236}">
                <a16:creationId xmlns:a16="http://schemas.microsoft.com/office/drawing/2014/main" id="{DC5380E5-0D04-B449-9282-B817A683373F}"/>
              </a:ext>
            </a:extLst>
          </p:cNvPr>
          <p:cNvSpPr>
            <a:spLocks noGrp="1"/>
          </p:cNvSpPr>
          <p:nvPr>
            <p:ph type="body" sz="half" idx="2" hasCustomPrompt="1"/>
          </p:nvPr>
        </p:nvSpPr>
        <p:spPr>
          <a:xfrm>
            <a:off x="485774" y="4870889"/>
            <a:ext cx="7400925" cy="1038525"/>
          </a:xfrm>
        </p:spPr>
        <p:txBody>
          <a:bodyPr anchor="b" anchorCtr="0"/>
          <a:lstStyle>
            <a:lvl1pPr marL="0" marR="0" indent="0" algn="l" defTabSz="457200" rtl="0" eaLnBrk="1" fontAlgn="auto" latinLnBrk="0" hangingPunct="1">
              <a:lnSpc>
                <a:spcPct val="100000"/>
              </a:lnSpc>
              <a:spcBef>
                <a:spcPts val="0"/>
              </a:spcBef>
              <a:spcAft>
                <a:spcPts val="0"/>
              </a:spcAft>
              <a:buClrTx/>
              <a:buSzTx/>
              <a:buFont typeface="Arial"/>
              <a:buNone/>
              <a:tabLst/>
              <a:defRPr lang="en-US" sz="1400">
                <a:solidFill>
                  <a:srgbClr val="565656"/>
                </a:solidFill>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a:effectLst/>
                <a:latin typeface="Arial" panose="020B0604020202020204" pitchFamily="34" charset="0"/>
              </a:rPr>
              <a:t>Client name (optional)</a:t>
            </a:r>
            <a:br>
              <a:rPr lang="en-US">
                <a:effectLst/>
                <a:latin typeface="Arial" panose="020B0604020202020204" pitchFamily="34" charset="0"/>
              </a:rPr>
            </a:br>
            <a:r>
              <a:rPr lang="en-US">
                <a:effectLst/>
                <a:latin typeface="Arial" panose="020B0604020202020204" pitchFamily="34" charset="0"/>
              </a:rPr>
              <a:t>Month 00, 20XX</a:t>
            </a:r>
            <a:br>
              <a:rPr lang="en-US">
                <a:effectLst/>
                <a:latin typeface="Arial" panose="020B0604020202020204" pitchFamily="34" charset="0"/>
              </a:rPr>
            </a:br>
            <a:r>
              <a:rPr lang="en-US">
                <a:effectLst/>
                <a:latin typeface="Arial" panose="020B0604020202020204" pitchFamily="34" charset="0"/>
              </a:rPr>
              <a:t>Presenter1, Job Title, location  |  Presenter2, Job Title, location</a:t>
            </a:r>
          </a:p>
        </p:txBody>
      </p:sp>
      <p:sp>
        <p:nvSpPr>
          <p:cNvPr id="14" name="Rectangle 13">
            <a:extLst>
              <a:ext uri="{FF2B5EF4-FFF2-40B4-BE49-F238E27FC236}">
                <a16:creationId xmlns:a16="http://schemas.microsoft.com/office/drawing/2014/main" id="{8A000828-AFAC-3B45-BED9-82169A449934}"/>
              </a:ext>
            </a:extLst>
          </p:cNvPr>
          <p:cNvSpPr/>
          <p:nvPr/>
        </p:nvSpPr>
        <p:spPr>
          <a:xfrm>
            <a:off x="485775" y="6257135"/>
            <a:ext cx="1785745" cy="153888"/>
          </a:xfrm>
          <a:prstGeom prst="rect">
            <a:avLst/>
          </a:prstGeom>
        </p:spPr>
        <p:txBody>
          <a:bodyPr wrap="none" lIns="0" tIns="0" rIns="0" bIns="0">
            <a:spAutoFit/>
          </a:bodyPr>
          <a:lstStyle/>
          <a:p>
            <a:r>
              <a:rPr lang="en-US" sz="1000">
                <a:solidFill>
                  <a:srgbClr val="565656"/>
                </a:solidFill>
                <a:effectLst/>
                <a:latin typeface="Arial" panose="020B0604020202020204" pitchFamily="34" charset="0"/>
              </a:rPr>
              <a:t>A business of Marsh McLennan</a:t>
            </a:r>
            <a:endParaRPr lang="en-US" sz="1000">
              <a:solidFill>
                <a:srgbClr val="565656"/>
              </a:solidFill>
              <a:latin typeface="Arial" panose="020B0604020202020204" pitchFamily="34" charset="0"/>
            </a:endParaRPr>
          </a:p>
        </p:txBody>
      </p:sp>
      <p:sp>
        <p:nvSpPr>
          <p:cNvPr id="10" name="Rectangle 9">
            <a:extLst>
              <a:ext uri="{FF2B5EF4-FFF2-40B4-BE49-F238E27FC236}">
                <a16:creationId xmlns:a16="http://schemas.microsoft.com/office/drawing/2014/main" id="{9E544C81-FAF8-0144-995D-6CEEB430A261}"/>
              </a:ext>
            </a:extLst>
          </p:cNvPr>
          <p:cNvSpPr/>
          <p:nvPr userDrawn="1"/>
        </p:nvSpPr>
        <p:spPr>
          <a:xfrm>
            <a:off x="9918846" y="317547"/>
            <a:ext cx="1790554" cy="246221"/>
          </a:xfrm>
          <a:prstGeom prst="rect">
            <a:avLst/>
          </a:prstGeom>
        </p:spPr>
        <p:txBody>
          <a:bodyPr wrap="none" lIns="0" tIns="0" rIns="0" bIns="0">
            <a:spAutoFit/>
          </a:bodyPr>
          <a:lstStyle/>
          <a:p>
            <a:pPr algn="r"/>
            <a:r>
              <a:rPr lang="en-US" sz="1600">
                <a:solidFill>
                  <a:schemeClr val="tx1"/>
                </a:solidFill>
                <a:effectLst/>
                <a:latin typeface="Arial" panose="020B0604020202020204" pitchFamily="34" charset="0"/>
              </a:rPr>
              <a:t>welcome to brighter</a:t>
            </a:r>
            <a:endParaRPr lang="en-US" sz="1600">
              <a:solidFill>
                <a:schemeClr val="tx1"/>
              </a:solidFill>
              <a:latin typeface="Arial" panose="020B0604020202020204" pitchFamily="34" charset="0"/>
            </a:endParaRPr>
          </a:p>
        </p:txBody>
      </p:sp>
      <p:sp>
        <p:nvSpPr>
          <p:cNvPr id="11" name="HeroHeading1"/>
          <p:cNvSpPr>
            <a:spLocks noGrp="1"/>
          </p:cNvSpPr>
          <p:nvPr>
            <p:ph type="ctrTitle" hasCustomPrompt="1"/>
            <p:custDataLst>
              <p:tags r:id="rId2"/>
            </p:custDataLst>
          </p:nvPr>
        </p:nvSpPr>
        <p:spPr>
          <a:xfrm>
            <a:off x="482816" y="1609725"/>
            <a:ext cx="7403884" cy="492030"/>
          </a:xfrm>
        </p:spPr>
        <p:txBody>
          <a:bodyPr vert="horz" wrap="square" lIns="0" tIns="0" rIns="0" bIns="0" rtlCol="0" anchor="t" anchorCtr="0">
            <a:noAutofit/>
          </a:bodyPr>
          <a:lstStyle>
            <a:lvl1pPr>
              <a:lnSpc>
                <a:spcPct val="100000"/>
              </a:lnSpc>
              <a:spcBef>
                <a:spcPts val="0"/>
              </a:spcBef>
              <a:defRPr lang="en-GB" sz="3000" b="0" baseline="0">
                <a:solidFill>
                  <a:schemeClr val="accent1"/>
                </a:solidFill>
                <a:latin typeface="Arial" panose="020B0604020202020204" pitchFamily="34" charset="0"/>
              </a:defRPr>
            </a:lvl1pPr>
          </a:lstStyle>
          <a:p>
            <a:pPr lvl="0"/>
            <a:r>
              <a:rPr lang="en-US"/>
              <a:t>heading 1</a:t>
            </a:r>
            <a:endParaRPr lang="en-GB"/>
          </a:p>
        </p:txBody>
      </p:sp>
      <p:sp>
        <p:nvSpPr>
          <p:cNvPr id="15" name="HeroHeading2"/>
          <p:cNvSpPr txBox="1">
            <a:spLocks/>
          </p:cNvSpPr>
          <p:nvPr userDrawn="1">
            <p:custDataLst>
              <p:tags r:id="rId3"/>
            </p:custDataLst>
          </p:nvPr>
        </p:nvSpPr>
        <p:spPr>
          <a:xfrm>
            <a:off x="483885" y="1793186"/>
            <a:ext cx="7402815" cy="1705283"/>
          </a:xfrm>
          <a:prstGeom prst="rect">
            <a:avLst/>
          </a:prstGeom>
          <a:noFill/>
        </p:spPr>
        <p:txBody>
          <a:bodyPr vert="horz" wrap="square" lIns="0" tIns="0" rIns="0" bIns="0" rtlCol="0" anchor="t" anchorCtr="0">
            <a:noAutofit/>
          </a:bodyPr>
          <a:lstStyle>
            <a:lvl1pPr marL="0" indent="0" algn="l" defTabSz="457200" rtl="0" eaLnBrk="1" latinLnBrk="0" hangingPunct="1">
              <a:lnSpc>
                <a:spcPct val="80000"/>
              </a:lnSpc>
              <a:spcBef>
                <a:spcPts val="1000"/>
              </a:spcBef>
              <a:buFont typeface="Arial"/>
              <a:buNone/>
              <a:defRPr lang="en-GB" sz="12000" b="1" kern="1200">
                <a:solidFill>
                  <a:schemeClr val="bg1"/>
                </a:solidFill>
                <a:latin typeface="+mn-lt"/>
                <a:ea typeface="+mn-ea"/>
                <a:cs typeface="+mn-cs"/>
              </a:defRPr>
            </a:lvl1pPr>
            <a:lvl2pPr marL="283464" indent="-283464" algn="l" defTabSz="457200" rtl="0" eaLnBrk="1" latinLnBrk="0" hangingPunct="1">
              <a:spcBef>
                <a:spcPts val="750"/>
              </a:spcBef>
              <a:buFont typeface="Arial" panose="020B0604020202020204" pitchFamily="34" charset="0"/>
              <a:buChar char="•"/>
              <a:tabLst/>
              <a:defRPr sz="1500" kern="1200">
                <a:solidFill>
                  <a:schemeClr val="tx2"/>
                </a:solidFill>
                <a:latin typeface="+mn-lt"/>
                <a:ea typeface="+mn-ea"/>
                <a:cs typeface="+mn-cs"/>
              </a:defRPr>
            </a:lvl2pPr>
            <a:lvl3pPr marL="566928"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3pPr>
            <a:lvl4pPr marL="859536"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4pPr>
            <a:lvl5pPr marL="1143000"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5pPr>
            <a:lvl6pPr marL="1426464" indent="-283464" algn="l" defTabSz="457200" rtl="0" eaLnBrk="1" latinLnBrk="0" hangingPunct="1">
              <a:spcBef>
                <a:spcPts val="600"/>
              </a:spcBef>
              <a:buFont typeface="Arial"/>
              <a:buChar char="•"/>
              <a:tabLst/>
              <a:defRPr sz="1200" kern="1200">
                <a:solidFill>
                  <a:schemeClr val="tx2"/>
                </a:solidFill>
                <a:latin typeface="+mn-lt"/>
                <a:ea typeface="+mn-ea"/>
                <a:cs typeface="+mn-cs"/>
              </a:defRPr>
            </a:lvl6pPr>
            <a:lvl7pPr marL="1709928" indent="-283464" algn="l" defTabSz="457200" rtl="0" eaLnBrk="1" latinLnBrk="0" hangingPunct="1">
              <a:spcBef>
                <a:spcPts val="600"/>
              </a:spcBef>
              <a:buFont typeface="System Font Regular"/>
              <a:buChar char="–"/>
              <a:tabLst/>
              <a:defRPr sz="1200" kern="1200">
                <a:solidFill>
                  <a:schemeClr val="tx2"/>
                </a:solidFill>
                <a:latin typeface="+mn-lt"/>
                <a:ea typeface="+mn-ea"/>
                <a:cs typeface="+mn-cs"/>
              </a:defRPr>
            </a:lvl7pPr>
            <a:lvl8pPr marL="2002536" indent="-283464" algn="l" defTabSz="457200" rtl="0" eaLnBrk="1" latinLnBrk="0" hangingPunct="1">
              <a:spcBef>
                <a:spcPts val="600"/>
              </a:spcBef>
              <a:buFont typeface="Arial"/>
              <a:buChar char="•"/>
              <a:tabLst/>
              <a:defRPr sz="1200" kern="1200">
                <a:solidFill>
                  <a:schemeClr val="tx2"/>
                </a:solidFill>
                <a:latin typeface="+mn-lt"/>
                <a:ea typeface="+mn-ea"/>
                <a:cs typeface="+mn-cs"/>
              </a:defRPr>
            </a:lvl8pPr>
            <a:lvl9pPr marL="2286000" indent="-283464" algn="l" defTabSz="457200" rtl="0" eaLnBrk="1" latinLnBrk="0" hangingPunct="1">
              <a:spcBef>
                <a:spcPts val="600"/>
              </a:spcBef>
              <a:buFont typeface="System Font Regular"/>
              <a:buChar char="–"/>
              <a:tabLst/>
              <a:defRPr sz="1200" kern="1200">
                <a:solidFill>
                  <a:schemeClr val="tx2"/>
                </a:solidFill>
                <a:latin typeface="+mn-lt"/>
                <a:ea typeface="+mn-ea"/>
                <a:cs typeface="+mn-cs"/>
              </a:defRPr>
            </a:lvl9pPr>
          </a:lstStyle>
          <a:p>
            <a:pPr>
              <a:lnSpc>
                <a:spcPct val="100000"/>
              </a:lnSpc>
              <a:spcBef>
                <a:spcPts val="0"/>
              </a:spcBef>
            </a:pPr>
            <a:r>
              <a:rPr lang="en-US">
                <a:gradFill>
                  <a:gsLst>
                    <a:gs pos="30000">
                      <a:schemeClr val="accent1"/>
                    </a:gs>
                    <a:gs pos="100000">
                      <a:schemeClr val="accent2"/>
                    </a:gs>
                  </a:gsLst>
                  <a:lin ang="18900000" scaled="0"/>
                </a:gradFill>
                <a:latin typeface="+mj-lt"/>
              </a:rPr>
              <a:t>heading2</a:t>
            </a:r>
          </a:p>
        </p:txBody>
      </p:sp>
    </p:spTree>
    <p:extLst>
      <p:ext uri="{BB962C8B-B14F-4D97-AF65-F5344CB8AC3E}">
        <p14:creationId xmlns:p14="http://schemas.microsoft.com/office/powerpoint/2010/main" val="1229071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7_Title slide A">
    <p:bg>
      <p:bgPr>
        <a:gradFill>
          <a:gsLst>
            <a:gs pos="60000">
              <a:schemeClr val="tx1"/>
            </a:gs>
            <a:gs pos="100000">
              <a:schemeClr val="accent2"/>
            </a:gs>
          </a:gsLst>
          <a:lin ang="18900000" scaled="0"/>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45420" y="296493"/>
            <a:ext cx="1874518" cy="356466"/>
          </a:xfrm>
          <a:prstGeom prst="rect">
            <a:avLst/>
          </a:prstGeom>
        </p:spPr>
      </p:pic>
      <p:graphicFrame>
        <p:nvGraphicFramePr>
          <p:cNvPr id="7" name="Object 6" hidden="1">
            <a:extLst>
              <a:ext uri="{FF2B5EF4-FFF2-40B4-BE49-F238E27FC236}">
                <a16:creationId xmlns:a16="http://schemas.microsoft.com/office/drawing/2014/main" id="{F8E1ADAF-78DD-5D4E-8C31-F993DBAD59C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6" imgW="7772400" imgH="10058400" progId="TCLayout.ActiveDocument.1">
                  <p:embed/>
                </p:oleObj>
              </mc:Choice>
              <mc:Fallback>
                <p:oleObj name="think-cell Slide" r:id="rId6" imgW="7772400" imgH="10058400" progId="TCLayout.ActiveDocument.1">
                  <p:embed/>
                  <p:pic>
                    <p:nvPicPr>
                      <p:cNvPr id="7" name="Object 6" hidden="1">
                        <a:extLst>
                          <a:ext uri="{FF2B5EF4-FFF2-40B4-BE49-F238E27FC236}">
                            <a16:creationId xmlns:a16="http://schemas.microsoft.com/office/drawing/2014/main" id="{F8E1ADAF-78DD-5D4E-8C31-F993DBAD59C1}"/>
                          </a:ext>
                        </a:extLst>
                      </p:cNvPr>
                      <p:cNvPicPr/>
                      <p:nvPr/>
                    </p:nvPicPr>
                    <p:blipFill>
                      <a:blip r:embed="rId7"/>
                      <a:stretch>
                        <a:fillRect/>
                      </a:stretch>
                    </p:blipFill>
                    <p:spPr>
                      <a:xfrm>
                        <a:off x="1588" y="1588"/>
                        <a:ext cx="1227" cy="1588"/>
                      </a:xfrm>
                      <a:prstGeom prst="rect">
                        <a:avLst/>
                      </a:prstGeom>
                    </p:spPr>
                  </p:pic>
                </p:oleObj>
              </mc:Fallback>
            </mc:AlternateContent>
          </a:graphicData>
        </a:graphic>
      </p:graphicFrame>
      <p:sp>
        <p:nvSpPr>
          <p:cNvPr id="3" name="Subtitle 2"/>
          <p:cNvSpPr>
            <a:spLocks noGrp="1"/>
          </p:cNvSpPr>
          <p:nvPr>
            <p:ph type="subTitle" idx="1" hasCustomPrompt="1"/>
          </p:nvPr>
        </p:nvSpPr>
        <p:spPr>
          <a:xfrm>
            <a:off x="484550" y="4370832"/>
            <a:ext cx="7402149" cy="401924"/>
          </a:xfrm>
        </p:spPr>
        <p:txBody>
          <a:bodyPr anchor="t"/>
          <a:lstStyle>
            <a:lvl1pPr marL="0" indent="0" algn="l">
              <a:buNone/>
              <a:defRPr sz="1800">
                <a:solidFill>
                  <a:srgbClr val="DADAD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 goes here</a:t>
            </a:r>
          </a:p>
        </p:txBody>
      </p:sp>
      <p:sp>
        <p:nvSpPr>
          <p:cNvPr id="8" name="Text Placeholder 3">
            <a:extLst>
              <a:ext uri="{FF2B5EF4-FFF2-40B4-BE49-F238E27FC236}">
                <a16:creationId xmlns:a16="http://schemas.microsoft.com/office/drawing/2014/main" id="{DC5380E5-0D04-B449-9282-B817A683373F}"/>
              </a:ext>
            </a:extLst>
          </p:cNvPr>
          <p:cNvSpPr>
            <a:spLocks noGrp="1"/>
          </p:cNvSpPr>
          <p:nvPr>
            <p:ph type="body" sz="half" idx="2" hasCustomPrompt="1"/>
          </p:nvPr>
        </p:nvSpPr>
        <p:spPr>
          <a:xfrm>
            <a:off x="485774" y="4870889"/>
            <a:ext cx="7400925" cy="1038525"/>
          </a:xfrm>
        </p:spPr>
        <p:txBody>
          <a:bodyPr anchor="b" anchorCtr="0"/>
          <a:lstStyle>
            <a:lvl1pPr marL="0" marR="0" indent="0" algn="l" defTabSz="457200" rtl="0" eaLnBrk="1" fontAlgn="auto" latinLnBrk="0" hangingPunct="1">
              <a:lnSpc>
                <a:spcPct val="100000"/>
              </a:lnSpc>
              <a:spcBef>
                <a:spcPts val="0"/>
              </a:spcBef>
              <a:spcAft>
                <a:spcPts val="0"/>
              </a:spcAft>
              <a:buClrTx/>
              <a:buSzTx/>
              <a:buFont typeface="Arial"/>
              <a:buNone/>
              <a:tabLst/>
              <a:defRPr lang="en-US" sz="1400">
                <a:solidFill>
                  <a:srgbClr val="DADADA"/>
                </a:solidFill>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a:effectLst/>
                <a:latin typeface="Arial" panose="020B0604020202020204" pitchFamily="34" charset="0"/>
              </a:rPr>
              <a:t>Client name (optional)</a:t>
            </a:r>
            <a:br>
              <a:rPr lang="en-US">
                <a:effectLst/>
                <a:latin typeface="Arial" panose="020B0604020202020204" pitchFamily="34" charset="0"/>
              </a:rPr>
            </a:br>
            <a:r>
              <a:rPr lang="en-US">
                <a:effectLst/>
                <a:latin typeface="Arial" panose="020B0604020202020204" pitchFamily="34" charset="0"/>
              </a:rPr>
              <a:t>Month 00, 20XX</a:t>
            </a:r>
            <a:br>
              <a:rPr lang="en-US">
                <a:effectLst/>
                <a:latin typeface="Arial" panose="020B0604020202020204" pitchFamily="34" charset="0"/>
              </a:rPr>
            </a:br>
            <a:r>
              <a:rPr lang="en-US">
                <a:effectLst/>
                <a:latin typeface="Arial" panose="020B0604020202020204" pitchFamily="34" charset="0"/>
              </a:rPr>
              <a:t>Presenter1, Job Title, location  |  Presenter2, Job Title, location</a:t>
            </a:r>
          </a:p>
        </p:txBody>
      </p:sp>
      <p:sp>
        <p:nvSpPr>
          <p:cNvPr id="14" name="Rectangle 13">
            <a:extLst>
              <a:ext uri="{FF2B5EF4-FFF2-40B4-BE49-F238E27FC236}">
                <a16:creationId xmlns:a16="http://schemas.microsoft.com/office/drawing/2014/main" id="{8A000828-AFAC-3B45-BED9-82169A449934}"/>
              </a:ext>
            </a:extLst>
          </p:cNvPr>
          <p:cNvSpPr/>
          <p:nvPr/>
        </p:nvSpPr>
        <p:spPr>
          <a:xfrm>
            <a:off x="485775" y="6257135"/>
            <a:ext cx="1785745" cy="153888"/>
          </a:xfrm>
          <a:prstGeom prst="rect">
            <a:avLst/>
          </a:prstGeom>
        </p:spPr>
        <p:txBody>
          <a:bodyPr wrap="none" lIns="0" tIns="0" rIns="0" bIns="0">
            <a:spAutoFit/>
          </a:bodyPr>
          <a:lstStyle/>
          <a:p>
            <a:r>
              <a:rPr lang="en-US" sz="1000">
                <a:solidFill>
                  <a:srgbClr val="DADADA"/>
                </a:solidFill>
                <a:effectLst/>
                <a:latin typeface="Arial" panose="020B0604020202020204" pitchFamily="34" charset="0"/>
              </a:rPr>
              <a:t>A business of Marsh McLennan</a:t>
            </a:r>
            <a:endParaRPr lang="en-US" sz="1000">
              <a:solidFill>
                <a:srgbClr val="DADADA"/>
              </a:solidFill>
              <a:latin typeface="Arial" panose="020B0604020202020204" pitchFamily="34" charset="0"/>
            </a:endParaRPr>
          </a:p>
        </p:txBody>
      </p:sp>
      <p:sp>
        <p:nvSpPr>
          <p:cNvPr id="10" name="Rectangle 9">
            <a:extLst>
              <a:ext uri="{FF2B5EF4-FFF2-40B4-BE49-F238E27FC236}">
                <a16:creationId xmlns:a16="http://schemas.microsoft.com/office/drawing/2014/main" id="{9E544C81-FAF8-0144-995D-6CEEB430A261}"/>
              </a:ext>
            </a:extLst>
          </p:cNvPr>
          <p:cNvSpPr/>
          <p:nvPr userDrawn="1"/>
        </p:nvSpPr>
        <p:spPr>
          <a:xfrm>
            <a:off x="9918846" y="317547"/>
            <a:ext cx="1790554" cy="246221"/>
          </a:xfrm>
          <a:prstGeom prst="rect">
            <a:avLst/>
          </a:prstGeom>
        </p:spPr>
        <p:txBody>
          <a:bodyPr wrap="none" lIns="0" tIns="0" rIns="0" bIns="0">
            <a:spAutoFit/>
          </a:bodyPr>
          <a:lstStyle/>
          <a:p>
            <a:pPr algn="r"/>
            <a:r>
              <a:rPr lang="en-US" sz="1600">
                <a:solidFill>
                  <a:schemeClr val="bg1"/>
                </a:solidFill>
                <a:effectLst/>
                <a:latin typeface="Arial" panose="020B0604020202020204" pitchFamily="34" charset="0"/>
              </a:rPr>
              <a:t>welcome to brighter</a:t>
            </a:r>
            <a:endParaRPr lang="en-US" sz="1600">
              <a:solidFill>
                <a:schemeClr val="bg1"/>
              </a:solidFill>
              <a:latin typeface="Arial" panose="020B0604020202020204" pitchFamily="34" charset="0"/>
            </a:endParaRPr>
          </a:p>
        </p:txBody>
      </p:sp>
      <p:sp>
        <p:nvSpPr>
          <p:cNvPr id="12" name="HeroHeading1"/>
          <p:cNvSpPr>
            <a:spLocks noGrp="1"/>
          </p:cNvSpPr>
          <p:nvPr>
            <p:ph type="ctrTitle" hasCustomPrompt="1"/>
            <p:custDataLst>
              <p:tags r:id="rId2"/>
            </p:custDataLst>
          </p:nvPr>
        </p:nvSpPr>
        <p:spPr>
          <a:xfrm>
            <a:off x="482816" y="1610902"/>
            <a:ext cx="7403884" cy="547623"/>
          </a:xfrm>
        </p:spPr>
        <p:txBody>
          <a:bodyPr vert="horz" wrap="square" lIns="0" tIns="0" rIns="0" bIns="0" rtlCol="0" anchor="t" anchorCtr="0">
            <a:noAutofit/>
          </a:bodyPr>
          <a:lstStyle>
            <a:lvl1pPr>
              <a:lnSpc>
                <a:spcPct val="100000"/>
              </a:lnSpc>
              <a:spcBef>
                <a:spcPts val="0"/>
              </a:spcBef>
              <a:defRPr lang="en-GB" sz="4000" b="0" baseline="0">
                <a:solidFill>
                  <a:schemeClr val="bg1"/>
                </a:solidFill>
                <a:latin typeface="Arial" panose="020B0604020202020204" pitchFamily="34" charset="0"/>
              </a:defRPr>
            </a:lvl1pPr>
          </a:lstStyle>
          <a:p>
            <a:pPr lvl="0"/>
            <a:r>
              <a:rPr lang="en-US"/>
              <a:t>heading 1</a:t>
            </a:r>
            <a:endParaRPr lang="en-GB"/>
          </a:p>
        </p:txBody>
      </p:sp>
      <p:sp>
        <p:nvSpPr>
          <p:cNvPr id="13" name="HeroHeading2"/>
          <p:cNvSpPr txBox="1">
            <a:spLocks/>
          </p:cNvSpPr>
          <p:nvPr userDrawn="1">
            <p:custDataLst>
              <p:tags r:id="rId3"/>
            </p:custDataLst>
          </p:nvPr>
        </p:nvSpPr>
        <p:spPr>
          <a:xfrm>
            <a:off x="483885" y="1979837"/>
            <a:ext cx="7402815" cy="1705283"/>
          </a:xfrm>
          <a:prstGeom prst="rect">
            <a:avLst/>
          </a:prstGeom>
          <a:noFill/>
        </p:spPr>
        <p:txBody>
          <a:bodyPr vert="horz" wrap="square" lIns="0" tIns="0" rIns="0" bIns="0" rtlCol="0" anchor="t" anchorCtr="0">
            <a:noAutofit/>
          </a:bodyPr>
          <a:lstStyle>
            <a:lvl1pPr marL="0" indent="0" algn="l" defTabSz="457200" rtl="0" eaLnBrk="1" latinLnBrk="0" hangingPunct="1">
              <a:lnSpc>
                <a:spcPct val="80000"/>
              </a:lnSpc>
              <a:spcBef>
                <a:spcPts val="1000"/>
              </a:spcBef>
              <a:buFont typeface="Arial"/>
              <a:buNone/>
              <a:defRPr lang="en-GB" sz="12000" b="1" kern="1200">
                <a:solidFill>
                  <a:schemeClr val="bg1"/>
                </a:solidFill>
                <a:latin typeface="+mn-lt"/>
                <a:ea typeface="+mn-ea"/>
                <a:cs typeface="+mn-cs"/>
              </a:defRPr>
            </a:lvl1pPr>
            <a:lvl2pPr marL="283464" indent="-283464" algn="l" defTabSz="457200" rtl="0" eaLnBrk="1" latinLnBrk="0" hangingPunct="1">
              <a:spcBef>
                <a:spcPts val="750"/>
              </a:spcBef>
              <a:buFont typeface="Arial" panose="020B0604020202020204" pitchFamily="34" charset="0"/>
              <a:buChar char="•"/>
              <a:tabLst/>
              <a:defRPr sz="1500" kern="1200">
                <a:solidFill>
                  <a:schemeClr val="tx2"/>
                </a:solidFill>
                <a:latin typeface="+mn-lt"/>
                <a:ea typeface="+mn-ea"/>
                <a:cs typeface="+mn-cs"/>
              </a:defRPr>
            </a:lvl2pPr>
            <a:lvl3pPr marL="566928"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3pPr>
            <a:lvl4pPr marL="859536"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4pPr>
            <a:lvl5pPr marL="1143000"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5pPr>
            <a:lvl6pPr marL="1426464" indent="-283464" algn="l" defTabSz="457200" rtl="0" eaLnBrk="1" latinLnBrk="0" hangingPunct="1">
              <a:spcBef>
                <a:spcPts val="600"/>
              </a:spcBef>
              <a:buFont typeface="Arial"/>
              <a:buChar char="•"/>
              <a:tabLst/>
              <a:defRPr sz="1200" kern="1200">
                <a:solidFill>
                  <a:schemeClr val="tx2"/>
                </a:solidFill>
                <a:latin typeface="+mn-lt"/>
                <a:ea typeface="+mn-ea"/>
                <a:cs typeface="+mn-cs"/>
              </a:defRPr>
            </a:lvl6pPr>
            <a:lvl7pPr marL="1709928" indent="-283464" algn="l" defTabSz="457200" rtl="0" eaLnBrk="1" latinLnBrk="0" hangingPunct="1">
              <a:spcBef>
                <a:spcPts val="600"/>
              </a:spcBef>
              <a:buFont typeface="System Font Regular"/>
              <a:buChar char="–"/>
              <a:tabLst/>
              <a:defRPr sz="1200" kern="1200">
                <a:solidFill>
                  <a:schemeClr val="tx2"/>
                </a:solidFill>
                <a:latin typeface="+mn-lt"/>
                <a:ea typeface="+mn-ea"/>
                <a:cs typeface="+mn-cs"/>
              </a:defRPr>
            </a:lvl7pPr>
            <a:lvl8pPr marL="2002536" indent="-283464" algn="l" defTabSz="457200" rtl="0" eaLnBrk="1" latinLnBrk="0" hangingPunct="1">
              <a:spcBef>
                <a:spcPts val="600"/>
              </a:spcBef>
              <a:buFont typeface="Arial"/>
              <a:buChar char="•"/>
              <a:tabLst/>
              <a:defRPr sz="1200" kern="1200">
                <a:solidFill>
                  <a:schemeClr val="tx2"/>
                </a:solidFill>
                <a:latin typeface="+mn-lt"/>
                <a:ea typeface="+mn-ea"/>
                <a:cs typeface="+mn-cs"/>
              </a:defRPr>
            </a:lvl8pPr>
            <a:lvl9pPr marL="2286000" indent="-283464" algn="l" defTabSz="457200" rtl="0" eaLnBrk="1" latinLnBrk="0" hangingPunct="1">
              <a:spcBef>
                <a:spcPts val="600"/>
              </a:spcBef>
              <a:buFont typeface="System Font Regular"/>
              <a:buChar char="–"/>
              <a:tabLst/>
              <a:defRPr sz="1200" kern="1200">
                <a:solidFill>
                  <a:schemeClr val="tx2"/>
                </a:solidFill>
                <a:latin typeface="+mn-lt"/>
                <a:ea typeface="+mn-ea"/>
                <a:cs typeface="+mn-cs"/>
              </a:defRPr>
            </a:lvl9pPr>
          </a:lstStyle>
          <a:p>
            <a:pPr>
              <a:lnSpc>
                <a:spcPct val="100000"/>
              </a:lnSpc>
              <a:spcBef>
                <a:spcPts val="0"/>
              </a:spcBef>
            </a:pPr>
            <a:r>
              <a:rPr lang="en-US">
                <a:solidFill>
                  <a:schemeClr val="bg1"/>
                </a:solidFill>
                <a:latin typeface="+mj-lt"/>
              </a:rPr>
              <a:t>heading 2</a:t>
            </a:r>
          </a:p>
        </p:txBody>
      </p:sp>
    </p:spTree>
    <p:extLst>
      <p:ext uri="{BB962C8B-B14F-4D97-AF65-F5344CB8AC3E}">
        <p14:creationId xmlns:p14="http://schemas.microsoft.com/office/powerpoint/2010/main" val="629670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4_Title slide A">
    <p:bg>
      <p:bgPr>
        <a:gradFill>
          <a:gsLst>
            <a:gs pos="60000">
              <a:schemeClr val="tx1"/>
            </a:gs>
            <a:gs pos="100000">
              <a:schemeClr val="accent2"/>
            </a:gs>
          </a:gsLst>
          <a:lin ang="18900000" scaled="0"/>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45420" y="296493"/>
            <a:ext cx="1874518" cy="356466"/>
          </a:xfrm>
          <a:prstGeom prst="rect">
            <a:avLst/>
          </a:prstGeom>
        </p:spPr>
      </p:pic>
      <p:graphicFrame>
        <p:nvGraphicFramePr>
          <p:cNvPr id="7" name="Object 6" hidden="1">
            <a:extLst>
              <a:ext uri="{FF2B5EF4-FFF2-40B4-BE49-F238E27FC236}">
                <a16:creationId xmlns:a16="http://schemas.microsoft.com/office/drawing/2014/main" id="{F8E1ADAF-78DD-5D4E-8C31-F993DBAD59C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6" imgW="7772400" imgH="10058400" progId="TCLayout.ActiveDocument.1">
                  <p:embed/>
                </p:oleObj>
              </mc:Choice>
              <mc:Fallback>
                <p:oleObj name="think-cell Slide" r:id="rId6" imgW="7772400" imgH="10058400" progId="TCLayout.ActiveDocument.1">
                  <p:embed/>
                  <p:pic>
                    <p:nvPicPr>
                      <p:cNvPr id="7" name="Object 6" hidden="1">
                        <a:extLst>
                          <a:ext uri="{FF2B5EF4-FFF2-40B4-BE49-F238E27FC236}">
                            <a16:creationId xmlns:a16="http://schemas.microsoft.com/office/drawing/2014/main" id="{F8E1ADAF-78DD-5D4E-8C31-F993DBAD59C1}"/>
                          </a:ext>
                        </a:extLst>
                      </p:cNvPr>
                      <p:cNvPicPr/>
                      <p:nvPr/>
                    </p:nvPicPr>
                    <p:blipFill>
                      <a:blip r:embed="rId7"/>
                      <a:stretch>
                        <a:fillRect/>
                      </a:stretch>
                    </p:blipFill>
                    <p:spPr>
                      <a:xfrm>
                        <a:off x="1588" y="1588"/>
                        <a:ext cx="1227" cy="1588"/>
                      </a:xfrm>
                      <a:prstGeom prst="rect">
                        <a:avLst/>
                      </a:prstGeom>
                    </p:spPr>
                  </p:pic>
                </p:oleObj>
              </mc:Fallback>
            </mc:AlternateContent>
          </a:graphicData>
        </a:graphic>
      </p:graphicFrame>
      <p:sp>
        <p:nvSpPr>
          <p:cNvPr id="3" name="Subtitle 2"/>
          <p:cNvSpPr>
            <a:spLocks noGrp="1"/>
          </p:cNvSpPr>
          <p:nvPr>
            <p:ph type="subTitle" idx="1" hasCustomPrompt="1"/>
          </p:nvPr>
        </p:nvSpPr>
        <p:spPr>
          <a:xfrm>
            <a:off x="484550" y="4370832"/>
            <a:ext cx="7402149" cy="401924"/>
          </a:xfrm>
        </p:spPr>
        <p:txBody>
          <a:bodyPr anchor="t"/>
          <a:lstStyle>
            <a:lvl1pPr marL="0" indent="0" algn="l">
              <a:buNone/>
              <a:defRPr sz="1800">
                <a:solidFill>
                  <a:srgbClr val="DADAD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 goes here</a:t>
            </a:r>
          </a:p>
        </p:txBody>
      </p:sp>
      <p:sp>
        <p:nvSpPr>
          <p:cNvPr id="8" name="Text Placeholder 3">
            <a:extLst>
              <a:ext uri="{FF2B5EF4-FFF2-40B4-BE49-F238E27FC236}">
                <a16:creationId xmlns:a16="http://schemas.microsoft.com/office/drawing/2014/main" id="{DC5380E5-0D04-B449-9282-B817A683373F}"/>
              </a:ext>
            </a:extLst>
          </p:cNvPr>
          <p:cNvSpPr>
            <a:spLocks noGrp="1"/>
          </p:cNvSpPr>
          <p:nvPr>
            <p:ph type="body" sz="half" idx="2" hasCustomPrompt="1"/>
          </p:nvPr>
        </p:nvSpPr>
        <p:spPr>
          <a:xfrm>
            <a:off x="485774" y="4870889"/>
            <a:ext cx="7400925" cy="1038525"/>
          </a:xfrm>
        </p:spPr>
        <p:txBody>
          <a:bodyPr anchor="b" anchorCtr="0"/>
          <a:lstStyle>
            <a:lvl1pPr marL="0" marR="0" indent="0" algn="l" defTabSz="457200" rtl="0" eaLnBrk="1" fontAlgn="auto" latinLnBrk="0" hangingPunct="1">
              <a:lnSpc>
                <a:spcPct val="100000"/>
              </a:lnSpc>
              <a:spcBef>
                <a:spcPts val="0"/>
              </a:spcBef>
              <a:spcAft>
                <a:spcPts val="0"/>
              </a:spcAft>
              <a:buClrTx/>
              <a:buSzTx/>
              <a:buFont typeface="Arial"/>
              <a:buNone/>
              <a:tabLst/>
              <a:defRPr lang="en-US" sz="1400">
                <a:solidFill>
                  <a:srgbClr val="DADADA"/>
                </a:solidFill>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a:effectLst/>
                <a:latin typeface="Arial" panose="020B0604020202020204" pitchFamily="34" charset="0"/>
              </a:rPr>
              <a:t>Client name (optional)</a:t>
            </a:r>
            <a:br>
              <a:rPr lang="en-US">
                <a:effectLst/>
                <a:latin typeface="Arial" panose="020B0604020202020204" pitchFamily="34" charset="0"/>
              </a:rPr>
            </a:br>
            <a:r>
              <a:rPr lang="en-US">
                <a:effectLst/>
                <a:latin typeface="Arial" panose="020B0604020202020204" pitchFamily="34" charset="0"/>
              </a:rPr>
              <a:t>Month 00, 20XX</a:t>
            </a:r>
            <a:br>
              <a:rPr lang="en-US">
                <a:effectLst/>
                <a:latin typeface="Arial" panose="020B0604020202020204" pitchFamily="34" charset="0"/>
              </a:rPr>
            </a:br>
            <a:r>
              <a:rPr lang="en-US">
                <a:effectLst/>
                <a:latin typeface="Arial" panose="020B0604020202020204" pitchFamily="34" charset="0"/>
              </a:rPr>
              <a:t>Presenter1, Job Title, location  |  Presenter2, Job Title, location</a:t>
            </a:r>
          </a:p>
        </p:txBody>
      </p:sp>
      <p:sp>
        <p:nvSpPr>
          <p:cNvPr id="14" name="Rectangle 13">
            <a:extLst>
              <a:ext uri="{FF2B5EF4-FFF2-40B4-BE49-F238E27FC236}">
                <a16:creationId xmlns:a16="http://schemas.microsoft.com/office/drawing/2014/main" id="{8A000828-AFAC-3B45-BED9-82169A449934}"/>
              </a:ext>
            </a:extLst>
          </p:cNvPr>
          <p:cNvSpPr/>
          <p:nvPr/>
        </p:nvSpPr>
        <p:spPr>
          <a:xfrm>
            <a:off x="485775" y="6257135"/>
            <a:ext cx="1785745" cy="153888"/>
          </a:xfrm>
          <a:prstGeom prst="rect">
            <a:avLst/>
          </a:prstGeom>
        </p:spPr>
        <p:txBody>
          <a:bodyPr wrap="none" lIns="0" tIns="0" rIns="0" bIns="0">
            <a:spAutoFit/>
          </a:bodyPr>
          <a:lstStyle/>
          <a:p>
            <a:r>
              <a:rPr lang="en-US" sz="1000">
                <a:solidFill>
                  <a:srgbClr val="DADADA"/>
                </a:solidFill>
                <a:effectLst/>
                <a:latin typeface="Arial" panose="020B0604020202020204" pitchFamily="34" charset="0"/>
              </a:rPr>
              <a:t>A business of Marsh McLennan</a:t>
            </a:r>
            <a:endParaRPr lang="en-US" sz="1000">
              <a:solidFill>
                <a:srgbClr val="DADADA"/>
              </a:solidFill>
              <a:latin typeface="Arial" panose="020B0604020202020204" pitchFamily="34" charset="0"/>
            </a:endParaRPr>
          </a:p>
        </p:txBody>
      </p:sp>
      <p:sp>
        <p:nvSpPr>
          <p:cNvPr id="10" name="Rectangle 9">
            <a:extLst>
              <a:ext uri="{FF2B5EF4-FFF2-40B4-BE49-F238E27FC236}">
                <a16:creationId xmlns:a16="http://schemas.microsoft.com/office/drawing/2014/main" id="{9E544C81-FAF8-0144-995D-6CEEB430A261}"/>
              </a:ext>
            </a:extLst>
          </p:cNvPr>
          <p:cNvSpPr/>
          <p:nvPr userDrawn="1"/>
        </p:nvSpPr>
        <p:spPr>
          <a:xfrm>
            <a:off x="9918846" y="317547"/>
            <a:ext cx="1790554" cy="246221"/>
          </a:xfrm>
          <a:prstGeom prst="rect">
            <a:avLst/>
          </a:prstGeom>
        </p:spPr>
        <p:txBody>
          <a:bodyPr wrap="none" lIns="0" tIns="0" rIns="0" bIns="0">
            <a:spAutoFit/>
          </a:bodyPr>
          <a:lstStyle/>
          <a:p>
            <a:pPr algn="r"/>
            <a:r>
              <a:rPr lang="en-US" sz="1600">
                <a:solidFill>
                  <a:schemeClr val="bg1"/>
                </a:solidFill>
                <a:effectLst/>
                <a:latin typeface="Arial" panose="020B0604020202020204" pitchFamily="34" charset="0"/>
              </a:rPr>
              <a:t>welcome to brighter</a:t>
            </a:r>
            <a:endParaRPr lang="en-US" sz="1600">
              <a:solidFill>
                <a:schemeClr val="bg1"/>
              </a:solidFill>
              <a:latin typeface="Arial" panose="020B0604020202020204" pitchFamily="34" charset="0"/>
            </a:endParaRPr>
          </a:p>
        </p:txBody>
      </p:sp>
      <p:sp>
        <p:nvSpPr>
          <p:cNvPr id="12" name="HeroHeading1"/>
          <p:cNvSpPr>
            <a:spLocks noGrp="1"/>
          </p:cNvSpPr>
          <p:nvPr>
            <p:ph type="ctrTitle" hasCustomPrompt="1"/>
            <p:custDataLst>
              <p:tags r:id="rId2"/>
            </p:custDataLst>
          </p:nvPr>
        </p:nvSpPr>
        <p:spPr>
          <a:xfrm>
            <a:off x="482816" y="1610902"/>
            <a:ext cx="7403884" cy="547623"/>
          </a:xfrm>
        </p:spPr>
        <p:txBody>
          <a:bodyPr vert="horz" wrap="square" lIns="0" tIns="0" rIns="0" bIns="0" rtlCol="0" anchor="t" anchorCtr="0">
            <a:noAutofit/>
          </a:bodyPr>
          <a:lstStyle>
            <a:lvl1pPr>
              <a:lnSpc>
                <a:spcPct val="100000"/>
              </a:lnSpc>
              <a:spcBef>
                <a:spcPts val="0"/>
              </a:spcBef>
              <a:defRPr lang="en-GB" sz="6000" b="0" baseline="0">
                <a:solidFill>
                  <a:schemeClr val="bg1"/>
                </a:solidFill>
                <a:latin typeface="Arial" panose="020B0604020202020204" pitchFamily="34" charset="0"/>
              </a:defRPr>
            </a:lvl1pPr>
          </a:lstStyle>
          <a:p>
            <a:pPr lvl="0"/>
            <a:r>
              <a:rPr lang="en-US"/>
              <a:t>heading 1</a:t>
            </a:r>
            <a:endParaRPr lang="en-GB"/>
          </a:p>
        </p:txBody>
      </p:sp>
      <p:sp>
        <p:nvSpPr>
          <p:cNvPr id="13" name="HeroHeading2"/>
          <p:cNvSpPr txBox="1">
            <a:spLocks/>
          </p:cNvSpPr>
          <p:nvPr userDrawn="1">
            <p:custDataLst>
              <p:tags r:id="rId3"/>
            </p:custDataLst>
          </p:nvPr>
        </p:nvSpPr>
        <p:spPr>
          <a:xfrm>
            <a:off x="483885" y="2355723"/>
            <a:ext cx="7402815" cy="1705283"/>
          </a:xfrm>
          <a:prstGeom prst="rect">
            <a:avLst/>
          </a:prstGeom>
          <a:noFill/>
        </p:spPr>
        <p:txBody>
          <a:bodyPr vert="horz" wrap="square" lIns="0" tIns="0" rIns="0" bIns="0" rtlCol="0" anchor="t" anchorCtr="0">
            <a:noAutofit/>
          </a:bodyPr>
          <a:lstStyle>
            <a:lvl1pPr marL="0" indent="0" algn="l" defTabSz="457200" rtl="0" eaLnBrk="1" latinLnBrk="0" hangingPunct="1">
              <a:lnSpc>
                <a:spcPct val="80000"/>
              </a:lnSpc>
              <a:spcBef>
                <a:spcPts val="1000"/>
              </a:spcBef>
              <a:buFont typeface="Arial"/>
              <a:buNone/>
              <a:defRPr lang="en-GB" sz="12000" b="1" kern="1200">
                <a:solidFill>
                  <a:schemeClr val="bg1"/>
                </a:solidFill>
                <a:latin typeface="+mn-lt"/>
                <a:ea typeface="+mn-ea"/>
                <a:cs typeface="+mn-cs"/>
              </a:defRPr>
            </a:lvl1pPr>
            <a:lvl2pPr marL="283464" indent="-283464" algn="l" defTabSz="457200" rtl="0" eaLnBrk="1" latinLnBrk="0" hangingPunct="1">
              <a:spcBef>
                <a:spcPts val="750"/>
              </a:spcBef>
              <a:buFont typeface="Arial" panose="020B0604020202020204" pitchFamily="34" charset="0"/>
              <a:buChar char="•"/>
              <a:tabLst/>
              <a:defRPr sz="1500" kern="1200">
                <a:solidFill>
                  <a:schemeClr val="tx2"/>
                </a:solidFill>
                <a:latin typeface="+mn-lt"/>
                <a:ea typeface="+mn-ea"/>
                <a:cs typeface="+mn-cs"/>
              </a:defRPr>
            </a:lvl2pPr>
            <a:lvl3pPr marL="566928"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3pPr>
            <a:lvl4pPr marL="859536"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4pPr>
            <a:lvl5pPr marL="1143000"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5pPr>
            <a:lvl6pPr marL="1426464" indent="-283464" algn="l" defTabSz="457200" rtl="0" eaLnBrk="1" latinLnBrk="0" hangingPunct="1">
              <a:spcBef>
                <a:spcPts val="600"/>
              </a:spcBef>
              <a:buFont typeface="Arial"/>
              <a:buChar char="•"/>
              <a:tabLst/>
              <a:defRPr sz="1200" kern="1200">
                <a:solidFill>
                  <a:schemeClr val="tx2"/>
                </a:solidFill>
                <a:latin typeface="+mn-lt"/>
                <a:ea typeface="+mn-ea"/>
                <a:cs typeface="+mn-cs"/>
              </a:defRPr>
            </a:lvl6pPr>
            <a:lvl7pPr marL="1709928" indent="-283464" algn="l" defTabSz="457200" rtl="0" eaLnBrk="1" latinLnBrk="0" hangingPunct="1">
              <a:spcBef>
                <a:spcPts val="600"/>
              </a:spcBef>
              <a:buFont typeface="System Font Regular"/>
              <a:buChar char="–"/>
              <a:tabLst/>
              <a:defRPr sz="1200" kern="1200">
                <a:solidFill>
                  <a:schemeClr val="tx2"/>
                </a:solidFill>
                <a:latin typeface="+mn-lt"/>
                <a:ea typeface="+mn-ea"/>
                <a:cs typeface="+mn-cs"/>
              </a:defRPr>
            </a:lvl7pPr>
            <a:lvl8pPr marL="2002536" indent="-283464" algn="l" defTabSz="457200" rtl="0" eaLnBrk="1" latinLnBrk="0" hangingPunct="1">
              <a:spcBef>
                <a:spcPts val="600"/>
              </a:spcBef>
              <a:buFont typeface="Arial"/>
              <a:buChar char="•"/>
              <a:tabLst/>
              <a:defRPr sz="1200" kern="1200">
                <a:solidFill>
                  <a:schemeClr val="tx2"/>
                </a:solidFill>
                <a:latin typeface="+mn-lt"/>
                <a:ea typeface="+mn-ea"/>
                <a:cs typeface="+mn-cs"/>
              </a:defRPr>
            </a:lvl8pPr>
            <a:lvl9pPr marL="2286000" indent="-283464" algn="l" defTabSz="457200" rtl="0" eaLnBrk="1" latinLnBrk="0" hangingPunct="1">
              <a:spcBef>
                <a:spcPts val="600"/>
              </a:spcBef>
              <a:buFont typeface="System Font Regular"/>
              <a:buChar char="–"/>
              <a:tabLst/>
              <a:defRPr sz="1200" kern="1200">
                <a:solidFill>
                  <a:schemeClr val="tx2"/>
                </a:solidFill>
                <a:latin typeface="+mn-lt"/>
                <a:ea typeface="+mn-ea"/>
                <a:cs typeface="+mn-cs"/>
              </a:defRPr>
            </a:lvl9pPr>
          </a:lstStyle>
          <a:p>
            <a:pPr>
              <a:lnSpc>
                <a:spcPct val="100000"/>
              </a:lnSpc>
              <a:spcBef>
                <a:spcPts val="0"/>
              </a:spcBef>
            </a:pPr>
            <a:r>
              <a:rPr lang="en-US">
                <a:solidFill>
                  <a:schemeClr val="bg1"/>
                </a:solidFill>
                <a:latin typeface="+mj-lt"/>
              </a:rPr>
              <a:t>heading 2</a:t>
            </a:r>
          </a:p>
        </p:txBody>
      </p:sp>
    </p:spTree>
    <p:extLst>
      <p:ext uri="{BB962C8B-B14F-4D97-AF65-F5344CB8AC3E}">
        <p14:creationId xmlns:p14="http://schemas.microsoft.com/office/powerpoint/2010/main" val="198933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8_Title slide A">
    <p:bg>
      <p:bgPr>
        <a:gradFill>
          <a:gsLst>
            <a:gs pos="60000">
              <a:schemeClr val="tx1"/>
            </a:gs>
            <a:gs pos="100000">
              <a:schemeClr val="accent2"/>
            </a:gs>
          </a:gsLst>
          <a:lin ang="18900000" scaled="0"/>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45420" y="296493"/>
            <a:ext cx="1874518" cy="356466"/>
          </a:xfrm>
          <a:prstGeom prst="rect">
            <a:avLst/>
          </a:prstGeom>
        </p:spPr>
      </p:pic>
      <p:graphicFrame>
        <p:nvGraphicFramePr>
          <p:cNvPr id="7" name="Object 6" hidden="1">
            <a:extLst>
              <a:ext uri="{FF2B5EF4-FFF2-40B4-BE49-F238E27FC236}">
                <a16:creationId xmlns:a16="http://schemas.microsoft.com/office/drawing/2014/main" id="{F8E1ADAF-78DD-5D4E-8C31-F993DBAD59C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7" name="Object 6" hidden="1">
                        <a:extLst>
                          <a:ext uri="{FF2B5EF4-FFF2-40B4-BE49-F238E27FC236}">
                            <a16:creationId xmlns:a16="http://schemas.microsoft.com/office/drawing/2014/main" id="{F8E1ADAF-78DD-5D4E-8C31-F993DBAD59C1}"/>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Subtitle 2"/>
          <p:cNvSpPr>
            <a:spLocks noGrp="1"/>
          </p:cNvSpPr>
          <p:nvPr>
            <p:ph type="subTitle" idx="1" hasCustomPrompt="1"/>
          </p:nvPr>
        </p:nvSpPr>
        <p:spPr>
          <a:xfrm>
            <a:off x="484550" y="4370832"/>
            <a:ext cx="7402149" cy="401924"/>
          </a:xfrm>
        </p:spPr>
        <p:txBody>
          <a:bodyPr anchor="t"/>
          <a:lstStyle>
            <a:lvl1pPr marL="0" indent="0" algn="l">
              <a:buNone/>
              <a:defRPr sz="1800">
                <a:solidFill>
                  <a:srgbClr val="DADAD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 goes here</a:t>
            </a:r>
          </a:p>
        </p:txBody>
      </p:sp>
      <p:sp>
        <p:nvSpPr>
          <p:cNvPr id="8" name="Text Placeholder 3">
            <a:extLst>
              <a:ext uri="{FF2B5EF4-FFF2-40B4-BE49-F238E27FC236}">
                <a16:creationId xmlns:a16="http://schemas.microsoft.com/office/drawing/2014/main" id="{DC5380E5-0D04-B449-9282-B817A683373F}"/>
              </a:ext>
            </a:extLst>
          </p:cNvPr>
          <p:cNvSpPr>
            <a:spLocks noGrp="1"/>
          </p:cNvSpPr>
          <p:nvPr>
            <p:ph type="body" sz="half" idx="2" hasCustomPrompt="1"/>
          </p:nvPr>
        </p:nvSpPr>
        <p:spPr>
          <a:xfrm>
            <a:off x="485774" y="4870889"/>
            <a:ext cx="7400925" cy="1038525"/>
          </a:xfrm>
        </p:spPr>
        <p:txBody>
          <a:bodyPr anchor="b" anchorCtr="0"/>
          <a:lstStyle>
            <a:lvl1pPr marL="0" marR="0" indent="0" algn="l" defTabSz="457200" rtl="0" eaLnBrk="1" fontAlgn="auto" latinLnBrk="0" hangingPunct="1">
              <a:lnSpc>
                <a:spcPct val="100000"/>
              </a:lnSpc>
              <a:spcBef>
                <a:spcPts val="0"/>
              </a:spcBef>
              <a:spcAft>
                <a:spcPts val="0"/>
              </a:spcAft>
              <a:buClrTx/>
              <a:buSzTx/>
              <a:buFont typeface="Arial"/>
              <a:buNone/>
              <a:tabLst/>
              <a:defRPr lang="en-US" sz="1400">
                <a:solidFill>
                  <a:srgbClr val="DADADA"/>
                </a:solidFill>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a:effectLst/>
                <a:latin typeface="Arial" panose="020B0604020202020204" pitchFamily="34" charset="0"/>
              </a:rPr>
              <a:t>Client name (optional)</a:t>
            </a:r>
            <a:br>
              <a:rPr lang="en-US">
                <a:effectLst/>
                <a:latin typeface="Arial" panose="020B0604020202020204" pitchFamily="34" charset="0"/>
              </a:rPr>
            </a:br>
            <a:r>
              <a:rPr lang="en-US">
                <a:effectLst/>
                <a:latin typeface="Arial" panose="020B0604020202020204" pitchFamily="34" charset="0"/>
              </a:rPr>
              <a:t>Month 00, 20XX</a:t>
            </a:r>
            <a:br>
              <a:rPr lang="en-US">
                <a:effectLst/>
                <a:latin typeface="Arial" panose="020B0604020202020204" pitchFamily="34" charset="0"/>
              </a:rPr>
            </a:br>
            <a:r>
              <a:rPr lang="en-US">
                <a:effectLst/>
                <a:latin typeface="Arial" panose="020B0604020202020204" pitchFamily="34" charset="0"/>
              </a:rPr>
              <a:t>Presenter1, Job Title, location  |  Presenter2, Job Title, location</a:t>
            </a:r>
          </a:p>
        </p:txBody>
      </p:sp>
      <p:sp>
        <p:nvSpPr>
          <p:cNvPr id="14" name="Rectangle 13">
            <a:extLst>
              <a:ext uri="{FF2B5EF4-FFF2-40B4-BE49-F238E27FC236}">
                <a16:creationId xmlns:a16="http://schemas.microsoft.com/office/drawing/2014/main" id="{8A000828-AFAC-3B45-BED9-82169A449934}"/>
              </a:ext>
            </a:extLst>
          </p:cNvPr>
          <p:cNvSpPr/>
          <p:nvPr/>
        </p:nvSpPr>
        <p:spPr>
          <a:xfrm>
            <a:off x="485775" y="6257135"/>
            <a:ext cx="1785745" cy="153888"/>
          </a:xfrm>
          <a:prstGeom prst="rect">
            <a:avLst/>
          </a:prstGeom>
        </p:spPr>
        <p:txBody>
          <a:bodyPr wrap="none" lIns="0" tIns="0" rIns="0" bIns="0">
            <a:spAutoFit/>
          </a:bodyPr>
          <a:lstStyle/>
          <a:p>
            <a:r>
              <a:rPr lang="en-US" sz="1000">
                <a:solidFill>
                  <a:srgbClr val="DADADA"/>
                </a:solidFill>
                <a:effectLst/>
                <a:latin typeface="Arial" panose="020B0604020202020204" pitchFamily="34" charset="0"/>
              </a:rPr>
              <a:t>A business of Marsh McLennan</a:t>
            </a:r>
            <a:endParaRPr lang="en-US" sz="1000">
              <a:solidFill>
                <a:srgbClr val="DADADA"/>
              </a:solidFill>
              <a:latin typeface="Arial" panose="020B0604020202020204" pitchFamily="34" charset="0"/>
            </a:endParaRPr>
          </a:p>
        </p:txBody>
      </p:sp>
      <p:sp>
        <p:nvSpPr>
          <p:cNvPr id="10" name="Rectangle 9">
            <a:extLst>
              <a:ext uri="{FF2B5EF4-FFF2-40B4-BE49-F238E27FC236}">
                <a16:creationId xmlns:a16="http://schemas.microsoft.com/office/drawing/2014/main" id="{9E544C81-FAF8-0144-995D-6CEEB430A261}"/>
              </a:ext>
            </a:extLst>
          </p:cNvPr>
          <p:cNvSpPr/>
          <p:nvPr userDrawn="1"/>
        </p:nvSpPr>
        <p:spPr>
          <a:xfrm>
            <a:off x="9918846" y="317547"/>
            <a:ext cx="1790554" cy="246221"/>
          </a:xfrm>
          <a:prstGeom prst="rect">
            <a:avLst/>
          </a:prstGeom>
        </p:spPr>
        <p:txBody>
          <a:bodyPr wrap="none" lIns="0" tIns="0" rIns="0" bIns="0">
            <a:spAutoFit/>
          </a:bodyPr>
          <a:lstStyle/>
          <a:p>
            <a:pPr algn="r"/>
            <a:r>
              <a:rPr lang="en-US" sz="1600">
                <a:solidFill>
                  <a:schemeClr val="bg1"/>
                </a:solidFill>
                <a:effectLst/>
                <a:latin typeface="Arial" panose="020B0604020202020204" pitchFamily="34" charset="0"/>
              </a:rPr>
              <a:t>welcome to brighter</a:t>
            </a:r>
            <a:endParaRPr lang="en-US" sz="1600">
              <a:solidFill>
                <a:schemeClr val="bg1"/>
              </a:solidFill>
              <a:latin typeface="Arial" panose="020B0604020202020204" pitchFamily="34" charset="0"/>
            </a:endParaRPr>
          </a:p>
        </p:txBody>
      </p:sp>
      <p:sp>
        <p:nvSpPr>
          <p:cNvPr id="11" name="HeroHeading1"/>
          <p:cNvSpPr>
            <a:spLocks noGrp="1"/>
          </p:cNvSpPr>
          <p:nvPr>
            <p:ph type="ctrTitle" hasCustomPrompt="1"/>
            <p:custDataLst>
              <p:tags r:id="rId2"/>
            </p:custDataLst>
          </p:nvPr>
        </p:nvSpPr>
        <p:spPr>
          <a:xfrm>
            <a:off x="482816" y="1609725"/>
            <a:ext cx="7403884" cy="2339847"/>
          </a:xfrm>
        </p:spPr>
        <p:txBody>
          <a:bodyPr vert="horz" wrap="square" lIns="0" tIns="0" rIns="0" bIns="0" rtlCol="0" anchor="t" anchorCtr="0">
            <a:noAutofit/>
          </a:bodyPr>
          <a:lstStyle>
            <a:lvl1pPr>
              <a:lnSpc>
                <a:spcPct val="100000"/>
              </a:lnSpc>
              <a:defRPr lang="en-GB" sz="4800" b="1" baseline="0">
                <a:solidFill>
                  <a:schemeClr val="bg1"/>
                </a:solidFill>
                <a:latin typeface="+mj-lt"/>
              </a:defRPr>
            </a:lvl1pPr>
          </a:lstStyle>
          <a:p>
            <a:pPr lvl="0"/>
            <a:r>
              <a:rPr lang="en-US"/>
              <a:t>Statement heading text. Sentence case.</a:t>
            </a:r>
            <a:endParaRPr lang="en-GB"/>
          </a:p>
        </p:txBody>
      </p:sp>
    </p:spTree>
    <p:extLst>
      <p:ext uri="{BB962C8B-B14F-4D97-AF65-F5344CB8AC3E}">
        <p14:creationId xmlns:p14="http://schemas.microsoft.com/office/powerpoint/2010/main" val="37264678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9_Title slide A">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45420" y="296493"/>
            <a:ext cx="1874518" cy="356466"/>
          </a:xfrm>
          <a:prstGeom prst="rect">
            <a:avLst/>
          </a:prstGeom>
        </p:spPr>
      </p:pic>
      <p:graphicFrame>
        <p:nvGraphicFramePr>
          <p:cNvPr id="7" name="Object 6" hidden="1">
            <a:extLst>
              <a:ext uri="{FF2B5EF4-FFF2-40B4-BE49-F238E27FC236}">
                <a16:creationId xmlns:a16="http://schemas.microsoft.com/office/drawing/2014/main" id="{F8E1ADAF-78DD-5D4E-8C31-F993DBAD59C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6" imgW="7772400" imgH="10058400" progId="TCLayout.ActiveDocument.1">
                  <p:embed/>
                </p:oleObj>
              </mc:Choice>
              <mc:Fallback>
                <p:oleObj name="think-cell Slide" r:id="rId6" imgW="7772400" imgH="10058400" progId="TCLayout.ActiveDocument.1">
                  <p:embed/>
                  <p:pic>
                    <p:nvPicPr>
                      <p:cNvPr id="7" name="Object 6" hidden="1">
                        <a:extLst>
                          <a:ext uri="{FF2B5EF4-FFF2-40B4-BE49-F238E27FC236}">
                            <a16:creationId xmlns:a16="http://schemas.microsoft.com/office/drawing/2014/main" id="{F8E1ADAF-78DD-5D4E-8C31-F993DBAD59C1}"/>
                          </a:ext>
                        </a:extLst>
                      </p:cNvPr>
                      <p:cNvPicPr/>
                      <p:nvPr/>
                    </p:nvPicPr>
                    <p:blipFill>
                      <a:blip r:embed="rId7"/>
                      <a:stretch>
                        <a:fillRect/>
                      </a:stretch>
                    </p:blipFill>
                    <p:spPr>
                      <a:xfrm>
                        <a:off x="1588" y="1588"/>
                        <a:ext cx="1227" cy="1588"/>
                      </a:xfrm>
                      <a:prstGeom prst="rect">
                        <a:avLst/>
                      </a:prstGeom>
                    </p:spPr>
                  </p:pic>
                </p:oleObj>
              </mc:Fallback>
            </mc:AlternateContent>
          </a:graphicData>
        </a:graphic>
      </p:graphicFrame>
      <p:sp>
        <p:nvSpPr>
          <p:cNvPr id="3" name="Subtitle 2"/>
          <p:cNvSpPr>
            <a:spLocks noGrp="1"/>
          </p:cNvSpPr>
          <p:nvPr>
            <p:ph type="subTitle" idx="1" hasCustomPrompt="1"/>
          </p:nvPr>
        </p:nvSpPr>
        <p:spPr>
          <a:xfrm>
            <a:off x="484550" y="4370832"/>
            <a:ext cx="7402149" cy="401924"/>
          </a:xfrm>
        </p:spPr>
        <p:txBody>
          <a:bodyPr anchor="t"/>
          <a:lstStyle>
            <a:lvl1pPr marL="0" indent="0" algn="l">
              <a:buNone/>
              <a:defRPr sz="1800">
                <a:solidFill>
                  <a:srgbClr val="DADAD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 goes here</a:t>
            </a:r>
          </a:p>
        </p:txBody>
      </p:sp>
      <p:sp>
        <p:nvSpPr>
          <p:cNvPr id="8" name="Text Placeholder 3">
            <a:extLst>
              <a:ext uri="{FF2B5EF4-FFF2-40B4-BE49-F238E27FC236}">
                <a16:creationId xmlns:a16="http://schemas.microsoft.com/office/drawing/2014/main" id="{DC5380E5-0D04-B449-9282-B817A683373F}"/>
              </a:ext>
            </a:extLst>
          </p:cNvPr>
          <p:cNvSpPr>
            <a:spLocks noGrp="1"/>
          </p:cNvSpPr>
          <p:nvPr>
            <p:ph type="body" sz="half" idx="2" hasCustomPrompt="1"/>
          </p:nvPr>
        </p:nvSpPr>
        <p:spPr>
          <a:xfrm>
            <a:off x="485774" y="4870889"/>
            <a:ext cx="7400925" cy="1038525"/>
          </a:xfrm>
        </p:spPr>
        <p:txBody>
          <a:bodyPr anchor="b" anchorCtr="0"/>
          <a:lstStyle>
            <a:lvl1pPr marL="0" marR="0" indent="0" algn="l" defTabSz="457200" rtl="0" eaLnBrk="1" fontAlgn="auto" latinLnBrk="0" hangingPunct="1">
              <a:lnSpc>
                <a:spcPct val="100000"/>
              </a:lnSpc>
              <a:spcBef>
                <a:spcPts val="0"/>
              </a:spcBef>
              <a:spcAft>
                <a:spcPts val="0"/>
              </a:spcAft>
              <a:buClrTx/>
              <a:buSzTx/>
              <a:buFont typeface="Arial"/>
              <a:buNone/>
              <a:tabLst/>
              <a:defRPr lang="en-US" sz="1400">
                <a:solidFill>
                  <a:srgbClr val="DADADA"/>
                </a:solidFill>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a:effectLst/>
                <a:latin typeface="Arial" panose="020B0604020202020204" pitchFamily="34" charset="0"/>
              </a:rPr>
              <a:t>Client name (optional)</a:t>
            </a:r>
            <a:br>
              <a:rPr lang="en-US">
                <a:effectLst/>
                <a:latin typeface="Arial" panose="020B0604020202020204" pitchFamily="34" charset="0"/>
              </a:rPr>
            </a:br>
            <a:r>
              <a:rPr lang="en-US">
                <a:effectLst/>
                <a:latin typeface="Arial" panose="020B0604020202020204" pitchFamily="34" charset="0"/>
              </a:rPr>
              <a:t>Month 00, 20XX</a:t>
            </a:r>
            <a:br>
              <a:rPr lang="en-US">
                <a:effectLst/>
                <a:latin typeface="Arial" panose="020B0604020202020204" pitchFamily="34" charset="0"/>
              </a:rPr>
            </a:br>
            <a:r>
              <a:rPr lang="en-US">
                <a:effectLst/>
                <a:latin typeface="Arial" panose="020B0604020202020204" pitchFamily="34" charset="0"/>
              </a:rPr>
              <a:t>Presenter1, Job Title, location  |  Presenter2, Job Title, location</a:t>
            </a:r>
          </a:p>
        </p:txBody>
      </p:sp>
      <p:sp>
        <p:nvSpPr>
          <p:cNvPr id="14" name="Rectangle 13">
            <a:extLst>
              <a:ext uri="{FF2B5EF4-FFF2-40B4-BE49-F238E27FC236}">
                <a16:creationId xmlns:a16="http://schemas.microsoft.com/office/drawing/2014/main" id="{8A000828-AFAC-3B45-BED9-82169A449934}"/>
              </a:ext>
            </a:extLst>
          </p:cNvPr>
          <p:cNvSpPr/>
          <p:nvPr/>
        </p:nvSpPr>
        <p:spPr>
          <a:xfrm>
            <a:off x="485775" y="6257135"/>
            <a:ext cx="1785745" cy="153888"/>
          </a:xfrm>
          <a:prstGeom prst="rect">
            <a:avLst/>
          </a:prstGeom>
        </p:spPr>
        <p:txBody>
          <a:bodyPr wrap="none" lIns="0" tIns="0" rIns="0" bIns="0">
            <a:spAutoFit/>
          </a:bodyPr>
          <a:lstStyle/>
          <a:p>
            <a:r>
              <a:rPr lang="en-US" sz="1000">
                <a:solidFill>
                  <a:srgbClr val="DADADA"/>
                </a:solidFill>
                <a:effectLst/>
                <a:latin typeface="Arial" panose="020B0604020202020204" pitchFamily="34" charset="0"/>
              </a:rPr>
              <a:t>A business of Marsh McLennan</a:t>
            </a:r>
            <a:endParaRPr lang="en-US" sz="1000">
              <a:solidFill>
                <a:srgbClr val="DADADA"/>
              </a:solidFill>
              <a:latin typeface="Arial" panose="020B0604020202020204" pitchFamily="34" charset="0"/>
            </a:endParaRPr>
          </a:p>
        </p:txBody>
      </p:sp>
      <p:sp>
        <p:nvSpPr>
          <p:cNvPr id="10" name="Rectangle 9">
            <a:extLst>
              <a:ext uri="{FF2B5EF4-FFF2-40B4-BE49-F238E27FC236}">
                <a16:creationId xmlns:a16="http://schemas.microsoft.com/office/drawing/2014/main" id="{9E544C81-FAF8-0144-995D-6CEEB430A261}"/>
              </a:ext>
            </a:extLst>
          </p:cNvPr>
          <p:cNvSpPr/>
          <p:nvPr userDrawn="1"/>
        </p:nvSpPr>
        <p:spPr>
          <a:xfrm>
            <a:off x="9918846" y="317547"/>
            <a:ext cx="1790554" cy="246221"/>
          </a:xfrm>
          <a:prstGeom prst="rect">
            <a:avLst/>
          </a:prstGeom>
        </p:spPr>
        <p:txBody>
          <a:bodyPr wrap="none" lIns="0" tIns="0" rIns="0" bIns="0">
            <a:spAutoFit/>
          </a:bodyPr>
          <a:lstStyle/>
          <a:p>
            <a:pPr algn="r"/>
            <a:r>
              <a:rPr lang="en-US" sz="1600">
                <a:solidFill>
                  <a:schemeClr val="bg1"/>
                </a:solidFill>
                <a:effectLst/>
                <a:latin typeface="Arial" panose="020B0604020202020204" pitchFamily="34" charset="0"/>
              </a:rPr>
              <a:t>welcome to brighter</a:t>
            </a:r>
            <a:endParaRPr lang="en-US" sz="1600">
              <a:solidFill>
                <a:schemeClr val="bg1"/>
              </a:solidFill>
              <a:latin typeface="Arial" panose="020B0604020202020204" pitchFamily="34" charset="0"/>
            </a:endParaRPr>
          </a:p>
        </p:txBody>
      </p:sp>
      <p:sp>
        <p:nvSpPr>
          <p:cNvPr id="12" name="HeroHeading1"/>
          <p:cNvSpPr>
            <a:spLocks noGrp="1"/>
          </p:cNvSpPr>
          <p:nvPr>
            <p:ph type="ctrTitle" hasCustomPrompt="1"/>
            <p:custDataLst>
              <p:tags r:id="rId2"/>
            </p:custDataLst>
          </p:nvPr>
        </p:nvSpPr>
        <p:spPr>
          <a:xfrm>
            <a:off x="482816" y="1609725"/>
            <a:ext cx="7403884" cy="492030"/>
          </a:xfrm>
        </p:spPr>
        <p:txBody>
          <a:bodyPr vert="horz" wrap="square" lIns="0" tIns="0" rIns="0" bIns="0" rtlCol="0" anchor="t" anchorCtr="0">
            <a:noAutofit/>
          </a:bodyPr>
          <a:lstStyle>
            <a:lvl1pPr>
              <a:lnSpc>
                <a:spcPct val="100000"/>
              </a:lnSpc>
              <a:spcBef>
                <a:spcPts val="0"/>
              </a:spcBef>
              <a:defRPr lang="en-GB" sz="3000" b="0" baseline="0">
                <a:solidFill>
                  <a:schemeClr val="accent1"/>
                </a:solidFill>
                <a:latin typeface="Arial" panose="020B0604020202020204" pitchFamily="34" charset="0"/>
              </a:defRPr>
            </a:lvl1pPr>
          </a:lstStyle>
          <a:p>
            <a:pPr lvl="0"/>
            <a:r>
              <a:rPr lang="en-US"/>
              <a:t>heading 1</a:t>
            </a:r>
            <a:endParaRPr lang="en-GB"/>
          </a:p>
        </p:txBody>
      </p:sp>
      <p:sp>
        <p:nvSpPr>
          <p:cNvPr id="13" name="HeroHeading2"/>
          <p:cNvSpPr txBox="1">
            <a:spLocks/>
          </p:cNvSpPr>
          <p:nvPr userDrawn="1">
            <p:custDataLst>
              <p:tags r:id="rId3"/>
            </p:custDataLst>
          </p:nvPr>
        </p:nvSpPr>
        <p:spPr>
          <a:xfrm>
            <a:off x="483885" y="1793186"/>
            <a:ext cx="7402815" cy="1705283"/>
          </a:xfrm>
          <a:prstGeom prst="rect">
            <a:avLst/>
          </a:prstGeom>
          <a:noFill/>
        </p:spPr>
        <p:txBody>
          <a:bodyPr vert="horz" wrap="square" lIns="0" tIns="0" rIns="0" bIns="0" rtlCol="0" anchor="t" anchorCtr="0">
            <a:noAutofit/>
          </a:bodyPr>
          <a:lstStyle>
            <a:lvl1pPr marL="0" indent="0" algn="l" defTabSz="457200" rtl="0" eaLnBrk="1" latinLnBrk="0" hangingPunct="1">
              <a:lnSpc>
                <a:spcPct val="80000"/>
              </a:lnSpc>
              <a:spcBef>
                <a:spcPts val="1000"/>
              </a:spcBef>
              <a:buFont typeface="Arial"/>
              <a:buNone/>
              <a:defRPr lang="en-GB" sz="12000" b="1" kern="1200">
                <a:solidFill>
                  <a:schemeClr val="bg1"/>
                </a:solidFill>
                <a:latin typeface="+mn-lt"/>
                <a:ea typeface="+mn-ea"/>
                <a:cs typeface="+mn-cs"/>
              </a:defRPr>
            </a:lvl1pPr>
            <a:lvl2pPr marL="283464" indent="-283464" algn="l" defTabSz="457200" rtl="0" eaLnBrk="1" latinLnBrk="0" hangingPunct="1">
              <a:spcBef>
                <a:spcPts val="750"/>
              </a:spcBef>
              <a:buFont typeface="Arial" panose="020B0604020202020204" pitchFamily="34" charset="0"/>
              <a:buChar char="•"/>
              <a:tabLst/>
              <a:defRPr sz="1500" kern="1200">
                <a:solidFill>
                  <a:schemeClr val="tx2"/>
                </a:solidFill>
                <a:latin typeface="+mn-lt"/>
                <a:ea typeface="+mn-ea"/>
                <a:cs typeface="+mn-cs"/>
              </a:defRPr>
            </a:lvl2pPr>
            <a:lvl3pPr marL="566928"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3pPr>
            <a:lvl4pPr marL="859536"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4pPr>
            <a:lvl5pPr marL="1143000"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5pPr>
            <a:lvl6pPr marL="1426464" indent="-283464" algn="l" defTabSz="457200" rtl="0" eaLnBrk="1" latinLnBrk="0" hangingPunct="1">
              <a:spcBef>
                <a:spcPts val="600"/>
              </a:spcBef>
              <a:buFont typeface="Arial"/>
              <a:buChar char="•"/>
              <a:tabLst/>
              <a:defRPr sz="1200" kern="1200">
                <a:solidFill>
                  <a:schemeClr val="tx2"/>
                </a:solidFill>
                <a:latin typeface="+mn-lt"/>
                <a:ea typeface="+mn-ea"/>
                <a:cs typeface="+mn-cs"/>
              </a:defRPr>
            </a:lvl6pPr>
            <a:lvl7pPr marL="1709928" indent="-283464" algn="l" defTabSz="457200" rtl="0" eaLnBrk="1" latinLnBrk="0" hangingPunct="1">
              <a:spcBef>
                <a:spcPts val="600"/>
              </a:spcBef>
              <a:buFont typeface="System Font Regular"/>
              <a:buChar char="–"/>
              <a:tabLst/>
              <a:defRPr sz="1200" kern="1200">
                <a:solidFill>
                  <a:schemeClr val="tx2"/>
                </a:solidFill>
                <a:latin typeface="+mn-lt"/>
                <a:ea typeface="+mn-ea"/>
                <a:cs typeface="+mn-cs"/>
              </a:defRPr>
            </a:lvl7pPr>
            <a:lvl8pPr marL="2002536" indent="-283464" algn="l" defTabSz="457200" rtl="0" eaLnBrk="1" latinLnBrk="0" hangingPunct="1">
              <a:spcBef>
                <a:spcPts val="600"/>
              </a:spcBef>
              <a:buFont typeface="Arial"/>
              <a:buChar char="•"/>
              <a:tabLst/>
              <a:defRPr sz="1200" kern="1200">
                <a:solidFill>
                  <a:schemeClr val="tx2"/>
                </a:solidFill>
                <a:latin typeface="+mn-lt"/>
                <a:ea typeface="+mn-ea"/>
                <a:cs typeface="+mn-cs"/>
              </a:defRPr>
            </a:lvl8pPr>
            <a:lvl9pPr marL="2286000" indent="-283464" algn="l" defTabSz="457200" rtl="0" eaLnBrk="1" latinLnBrk="0" hangingPunct="1">
              <a:spcBef>
                <a:spcPts val="600"/>
              </a:spcBef>
              <a:buFont typeface="System Font Regular"/>
              <a:buChar char="–"/>
              <a:tabLst/>
              <a:defRPr sz="1200" kern="1200">
                <a:solidFill>
                  <a:schemeClr val="tx2"/>
                </a:solidFill>
                <a:latin typeface="+mn-lt"/>
                <a:ea typeface="+mn-ea"/>
                <a:cs typeface="+mn-cs"/>
              </a:defRPr>
            </a:lvl9pPr>
          </a:lstStyle>
          <a:p>
            <a:pPr>
              <a:lnSpc>
                <a:spcPct val="100000"/>
              </a:lnSpc>
              <a:spcBef>
                <a:spcPts val="0"/>
              </a:spcBef>
            </a:pPr>
            <a:r>
              <a:rPr lang="en-US">
                <a:gradFill>
                  <a:gsLst>
                    <a:gs pos="30000">
                      <a:schemeClr val="accent1"/>
                    </a:gs>
                    <a:gs pos="100000">
                      <a:schemeClr val="accent2"/>
                    </a:gs>
                  </a:gsLst>
                  <a:lin ang="18900000" scaled="0"/>
                </a:gradFill>
                <a:latin typeface="+mj-lt"/>
              </a:rPr>
              <a:t>heading2</a:t>
            </a:r>
          </a:p>
        </p:txBody>
      </p:sp>
    </p:spTree>
    <p:extLst>
      <p:ext uri="{BB962C8B-B14F-4D97-AF65-F5344CB8AC3E}">
        <p14:creationId xmlns:p14="http://schemas.microsoft.com/office/powerpoint/2010/main" val="1526213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0_Title slide A">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45420" y="296493"/>
            <a:ext cx="1874518" cy="356466"/>
          </a:xfrm>
          <a:prstGeom prst="rect">
            <a:avLst/>
          </a:prstGeom>
        </p:spPr>
      </p:pic>
      <p:graphicFrame>
        <p:nvGraphicFramePr>
          <p:cNvPr id="7" name="Object 6" hidden="1">
            <a:extLst>
              <a:ext uri="{FF2B5EF4-FFF2-40B4-BE49-F238E27FC236}">
                <a16:creationId xmlns:a16="http://schemas.microsoft.com/office/drawing/2014/main" id="{F8E1ADAF-78DD-5D4E-8C31-F993DBAD59C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6" imgW="7772400" imgH="10058400" progId="TCLayout.ActiveDocument.1">
                  <p:embed/>
                </p:oleObj>
              </mc:Choice>
              <mc:Fallback>
                <p:oleObj name="think-cell Slide" r:id="rId6" imgW="7772400" imgH="10058400" progId="TCLayout.ActiveDocument.1">
                  <p:embed/>
                  <p:pic>
                    <p:nvPicPr>
                      <p:cNvPr id="7" name="Object 6" hidden="1">
                        <a:extLst>
                          <a:ext uri="{FF2B5EF4-FFF2-40B4-BE49-F238E27FC236}">
                            <a16:creationId xmlns:a16="http://schemas.microsoft.com/office/drawing/2014/main" id="{F8E1ADAF-78DD-5D4E-8C31-F993DBAD59C1}"/>
                          </a:ext>
                        </a:extLst>
                      </p:cNvPr>
                      <p:cNvPicPr/>
                      <p:nvPr/>
                    </p:nvPicPr>
                    <p:blipFill>
                      <a:blip r:embed="rId7"/>
                      <a:stretch>
                        <a:fillRect/>
                      </a:stretch>
                    </p:blipFill>
                    <p:spPr>
                      <a:xfrm>
                        <a:off x="1588" y="1588"/>
                        <a:ext cx="1227" cy="1588"/>
                      </a:xfrm>
                      <a:prstGeom prst="rect">
                        <a:avLst/>
                      </a:prstGeom>
                    </p:spPr>
                  </p:pic>
                </p:oleObj>
              </mc:Fallback>
            </mc:AlternateContent>
          </a:graphicData>
        </a:graphic>
      </p:graphicFrame>
      <p:sp>
        <p:nvSpPr>
          <p:cNvPr id="3" name="Subtitle 2"/>
          <p:cNvSpPr>
            <a:spLocks noGrp="1"/>
          </p:cNvSpPr>
          <p:nvPr>
            <p:ph type="subTitle" idx="1" hasCustomPrompt="1"/>
          </p:nvPr>
        </p:nvSpPr>
        <p:spPr>
          <a:xfrm>
            <a:off x="484550" y="4370832"/>
            <a:ext cx="7402149" cy="401924"/>
          </a:xfrm>
        </p:spPr>
        <p:txBody>
          <a:bodyPr anchor="t"/>
          <a:lstStyle>
            <a:lvl1pPr marL="0" indent="0" algn="l">
              <a:buNone/>
              <a:defRPr sz="1800">
                <a:solidFill>
                  <a:srgbClr val="DADAD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 goes here</a:t>
            </a:r>
          </a:p>
        </p:txBody>
      </p:sp>
      <p:sp>
        <p:nvSpPr>
          <p:cNvPr id="8" name="Text Placeholder 3">
            <a:extLst>
              <a:ext uri="{FF2B5EF4-FFF2-40B4-BE49-F238E27FC236}">
                <a16:creationId xmlns:a16="http://schemas.microsoft.com/office/drawing/2014/main" id="{DC5380E5-0D04-B449-9282-B817A683373F}"/>
              </a:ext>
            </a:extLst>
          </p:cNvPr>
          <p:cNvSpPr>
            <a:spLocks noGrp="1"/>
          </p:cNvSpPr>
          <p:nvPr>
            <p:ph type="body" sz="half" idx="2" hasCustomPrompt="1"/>
          </p:nvPr>
        </p:nvSpPr>
        <p:spPr>
          <a:xfrm>
            <a:off x="485774" y="4870889"/>
            <a:ext cx="7400925" cy="1038525"/>
          </a:xfrm>
        </p:spPr>
        <p:txBody>
          <a:bodyPr anchor="b" anchorCtr="0"/>
          <a:lstStyle>
            <a:lvl1pPr marL="0" marR="0" indent="0" algn="l" defTabSz="457200" rtl="0" eaLnBrk="1" fontAlgn="auto" latinLnBrk="0" hangingPunct="1">
              <a:lnSpc>
                <a:spcPct val="100000"/>
              </a:lnSpc>
              <a:spcBef>
                <a:spcPts val="0"/>
              </a:spcBef>
              <a:spcAft>
                <a:spcPts val="0"/>
              </a:spcAft>
              <a:buClrTx/>
              <a:buSzTx/>
              <a:buFont typeface="Arial"/>
              <a:buNone/>
              <a:tabLst/>
              <a:defRPr lang="en-US" sz="1400">
                <a:solidFill>
                  <a:srgbClr val="DADADA"/>
                </a:solidFill>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a:effectLst/>
                <a:latin typeface="Arial" panose="020B0604020202020204" pitchFamily="34" charset="0"/>
              </a:rPr>
              <a:t>Client name (optional)</a:t>
            </a:r>
            <a:br>
              <a:rPr lang="en-US">
                <a:effectLst/>
                <a:latin typeface="Arial" panose="020B0604020202020204" pitchFamily="34" charset="0"/>
              </a:rPr>
            </a:br>
            <a:r>
              <a:rPr lang="en-US">
                <a:effectLst/>
                <a:latin typeface="Arial" panose="020B0604020202020204" pitchFamily="34" charset="0"/>
              </a:rPr>
              <a:t>Month 00, 20XX</a:t>
            </a:r>
            <a:br>
              <a:rPr lang="en-US">
                <a:effectLst/>
                <a:latin typeface="Arial" panose="020B0604020202020204" pitchFamily="34" charset="0"/>
              </a:rPr>
            </a:br>
            <a:r>
              <a:rPr lang="en-US">
                <a:effectLst/>
                <a:latin typeface="Arial" panose="020B0604020202020204" pitchFamily="34" charset="0"/>
              </a:rPr>
              <a:t>Presenter1, Job Title, location  |  Presenter2, Job Title, location</a:t>
            </a:r>
          </a:p>
        </p:txBody>
      </p:sp>
      <p:sp>
        <p:nvSpPr>
          <p:cNvPr id="14" name="Rectangle 13">
            <a:extLst>
              <a:ext uri="{FF2B5EF4-FFF2-40B4-BE49-F238E27FC236}">
                <a16:creationId xmlns:a16="http://schemas.microsoft.com/office/drawing/2014/main" id="{8A000828-AFAC-3B45-BED9-82169A449934}"/>
              </a:ext>
            </a:extLst>
          </p:cNvPr>
          <p:cNvSpPr/>
          <p:nvPr/>
        </p:nvSpPr>
        <p:spPr>
          <a:xfrm>
            <a:off x="485775" y="6257135"/>
            <a:ext cx="1785745" cy="153888"/>
          </a:xfrm>
          <a:prstGeom prst="rect">
            <a:avLst/>
          </a:prstGeom>
        </p:spPr>
        <p:txBody>
          <a:bodyPr wrap="none" lIns="0" tIns="0" rIns="0" bIns="0">
            <a:spAutoFit/>
          </a:bodyPr>
          <a:lstStyle/>
          <a:p>
            <a:r>
              <a:rPr lang="en-US" sz="1000">
                <a:solidFill>
                  <a:srgbClr val="DADADA"/>
                </a:solidFill>
                <a:effectLst/>
                <a:latin typeface="Arial" panose="020B0604020202020204" pitchFamily="34" charset="0"/>
              </a:rPr>
              <a:t>A business of Marsh McLennan</a:t>
            </a:r>
            <a:endParaRPr lang="en-US" sz="1000">
              <a:solidFill>
                <a:srgbClr val="DADADA"/>
              </a:solidFill>
              <a:latin typeface="Arial" panose="020B0604020202020204" pitchFamily="34" charset="0"/>
            </a:endParaRPr>
          </a:p>
        </p:txBody>
      </p:sp>
      <p:sp>
        <p:nvSpPr>
          <p:cNvPr id="10" name="Rectangle 9">
            <a:extLst>
              <a:ext uri="{FF2B5EF4-FFF2-40B4-BE49-F238E27FC236}">
                <a16:creationId xmlns:a16="http://schemas.microsoft.com/office/drawing/2014/main" id="{9E544C81-FAF8-0144-995D-6CEEB430A261}"/>
              </a:ext>
            </a:extLst>
          </p:cNvPr>
          <p:cNvSpPr/>
          <p:nvPr userDrawn="1"/>
        </p:nvSpPr>
        <p:spPr>
          <a:xfrm>
            <a:off x="9918846" y="317547"/>
            <a:ext cx="1790554" cy="246221"/>
          </a:xfrm>
          <a:prstGeom prst="rect">
            <a:avLst/>
          </a:prstGeom>
        </p:spPr>
        <p:txBody>
          <a:bodyPr wrap="none" lIns="0" tIns="0" rIns="0" bIns="0">
            <a:spAutoFit/>
          </a:bodyPr>
          <a:lstStyle/>
          <a:p>
            <a:pPr algn="r"/>
            <a:r>
              <a:rPr lang="en-US" sz="1600">
                <a:solidFill>
                  <a:schemeClr val="bg1"/>
                </a:solidFill>
                <a:effectLst/>
                <a:latin typeface="Arial" panose="020B0604020202020204" pitchFamily="34" charset="0"/>
              </a:rPr>
              <a:t>welcome to brighter</a:t>
            </a:r>
            <a:endParaRPr lang="en-US" sz="1600">
              <a:solidFill>
                <a:schemeClr val="bg1"/>
              </a:solidFill>
              <a:latin typeface="Arial" panose="020B0604020202020204" pitchFamily="34" charset="0"/>
            </a:endParaRPr>
          </a:p>
        </p:txBody>
      </p:sp>
      <p:sp>
        <p:nvSpPr>
          <p:cNvPr id="12" name="HeroHeading1"/>
          <p:cNvSpPr>
            <a:spLocks noGrp="1"/>
          </p:cNvSpPr>
          <p:nvPr>
            <p:ph type="ctrTitle" hasCustomPrompt="1"/>
            <p:custDataLst>
              <p:tags r:id="rId2"/>
            </p:custDataLst>
          </p:nvPr>
        </p:nvSpPr>
        <p:spPr>
          <a:xfrm>
            <a:off x="482816" y="1610902"/>
            <a:ext cx="7403884" cy="547623"/>
          </a:xfrm>
        </p:spPr>
        <p:txBody>
          <a:bodyPr vert="horz" wrap="square" lIns="0" tIns="0" rIns="0" bIns="0" rtlCol="0" anchor="t" anchorCtr="0">
            <a:noAutofit/>
          </a:bodyPr>
          <a:lstStyle>
            <a:lvl1pPr>
              <a:lnSpc>
                <a:spcPct val="100000"/>
              </a:lnSpc>
              <a:spcBef>
                <a:spcPts val="0"/>
              </a:spcBef>
              <a:defRPr lang="en-GB" sz="4000" b="0" baseline="0">
                <a:solidFill>
                  <a:schemeClr val="accent1"/>
                </a:solidFill>
                <a:latin typeface="Arial" panose="020B0604020202020204" pitchFamily="34" charset="0"/>
              </a:defRPr>
            </a:lvl1pPr>
          </a:lstStyle>
          <a:p>
            <a:pPr lvl="0"/>
            <a:r>
              <a:rPr lang="en-US"/>
              <a:t>heading 1</a:t>
            </a:r>
            <a:endParaRPr lang="en-GB"/>
          </a:p>
        </p:txBody>
      </p:sp>
      <p:sp>
        <p:nvSpPr>
          <p:cNvPr id="13" name="HeroHeading2"/>
          <p:cNvSpPr txBox="1">
            <a:spLocks/>
          </p:cNvSpPr>
          <p:nvPr userDrawn="1">
            <p:custDataLst>
              <p:tags r:id="rId3"/>
            </p:custDataLst>
          </p:nvPr>
        </p:nvSpPr>
        <p:spPr>
          <a:xfrm>
            <a:off x="483885" y="1979837"/>
            <a:ext cx="7402815" cy="1705283"/>
          </a:xfrm>
          <a:prstGeom prst="rect">
            <a:avLst/>
          </a:prstGeom>
          <a:noFill/>
        </p:spPr>
        <p:txBody>
          <a:bodyPr vert="horz" wrap="square" lIns="0" tIns="0" rIns="0" bIns="0" rtlCol="0" anchor="t" anchorCtr="0">
            <a:noAutofit/>
          </a:bodyPr>
          <a:lstStyle>
            <a:lvl1pPr marL="0" indent="0" algn="l" defTabSz="457200" rtl="0" eaLnBrk="1" latinLnBrk="0" hangingPunct="1">
              <a:lnSpc>
                <a:spcPct val="80000"/>
              </a:lnSpc>
              <a:spcBef>
                <a:spcPts val="1000"/>
              </a:spcBef>
              <a:buFont typeface="Arial"/>
              <a:buNone/>
              <a:defRPr lang="en-GB" sz="12000" b="1" kern="1200">
                <a:solidFill>
                  <a:schemeClr val="bg1"/>
                </a:solidFill>
                <a:latin typeface="+mn-lt"/>
                <a:ea typeface="+mn-ea"/>
                <a:cs typeface="+mn-cs"/>
              </a:defRPr>
            </a:lvl1pPr>
            <a:lvl2pPr marL="283464" indent="-283464" algn="l" defTabSz="457200" rtl="0" eaLnBrk="1" latinLnBrk="0" hangingPunct="1">
              <a:spcBef>
                <a:spcPts val="750"/>
              </a:spcBef>
              <a:buFont typeface="Arial" panose="020B0604020202020204" pitchFamily="34" charset="0"/>
              <a:buChar char="•"/>
              <a:tabLst/>
              <a:defRPr sz="1500" kern="1200">
                <a:solidFill>
                  <a:schemeClr val="tx2"/>
                </a:solidFill>
                <a:latin typeface="+mn-lt"/>
                <a:ea typeface="+mn-ea"/>
                <a:cs typeface="+mn-cs"/>
              </a:defRPr>
            </a:lvl2pPr>
            <a:lvl3pPr marL="566928"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3pPr>
            <a:lvl4pPr marL="859536"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4pPr>
            <a:lvl5pPr marL="1143000"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5pPr>
            <a:lvl6pPr marL="1426464" indent="-283464" algn="l" defTabSz="457200" rtl="0" eaLnBrk="1" latinLnBrk="0" hangingPunct="1">
              <a:spcBef>
                <a:spcPts val="600"/>
              </a:spcBef>
              <a:buFont typeface="Arial"/>
              <a:buChar char="•"/>
              <a:tabLst/>
              <a:defRPr sz="1200" kern="1200">
                <a:solidFill>
                  <a:schemeClr val="tx2"/>
                </a:solidFill>
                <a:latin typeface="+mn-lt"/>
                <a:ea typeface="+mn-ea"/>
                <a:cs typeface="+mn-cs"/>
              </a:defRPr>
            </a:lvl6pPr>
            <a:lvl7pPr marL="1709928" indent="-283464" algn="l" defTabSz="457200" rtl="0" eaLnBrk="1" latinLnBrk="0" hangingPunct="1">
              <a:spcBef>
                <a:spcPts val="600"/>
              </a:spcBef>
              <a:buFont typeface="System Font Regular"/>
              <a:buChar char="–"/>
              <a:tabLst/>
              <a:defRPr sz="1200" kern="1200">
                <a:solidFill>
                  <a:schemeClr val="tx2"/>
                </a:solidFill>
                <a:latin typeface="+mn-lt"/>
                <a:ea typeface="+mn-ea"/>
                <a:cs typeface="+mn-cs"/>
              </a:defRPr>
            </a:lvl7pPr>
            <a:lvl8pPr marL="2002536" indent="-283464" algn="l" defTabSz="457200" rtl="0" eaLnBrk="1" latinLnBrk="0" hangingPunct="1">
              <a:spcBef>
                <a:spcPts val="600"/>
              </a:spcBef>
              <a:buFont typeface="Arial"/>
              <a:buChar char="•"/>
              <a:tabLst/>
              <a:defRPr sz="1200" kern="1200">
                <a:solidFill>
                  <a:schemeClr val="tx2"/>
                </a:solidFill>
                <a:latin typeface="+mn-lt"/>
                <a:ea typeface="+mn-ea"/>
                <a:cs typeface="+mn-cs"/>
              </a:defRPr>
            </a:lvl8pPr>
            <a:lvl9pPr marL="2286000" indent="-283464" algn="l" defTabSz="457200" rtl="0" eaLnBrk="1" latinLnBrk="0" hangingPunct="1">
              <a:spcBef>
                <a:spcPts val="600"/>
              </a:spcBef>
              <a:buFont typeface="System Font Regular"/>
              <a:buChar char="–"/>
              <a:tabLst/>
              <a:defRPr sz="1200" kern="1200">
                <a:solidFill>
                  <a:schemeClr val="tx2"/>
                </a:solidFill>
                <a:latin typeface="+mn-lt"/>
                <a:ea typeface="+mn-ea"/>
                <a:cs typeface="+mn-cs"/>
              </a:defRPr>
            </a:lvl9pPr>
          </a:lstStyle>
          <a:p>
            <a:pPr>
              <a:lnSpc>
                <a:spcPct val="100000"/>
              </a:lnSpc>
              <a:spcBef>
                <a:spcPts val="0"/>
              </a:spcBef>
            </a:pPr>
            <a:r>
              <a:rPr lang="en-US">
                <a:gradFill>
                  <a:gsLst>
                    <a:gs pos="30000">
                      <a:schemeClr val="accent1"/>
                    </a:gs>
                    <a:gs pos="100000">
                      <a:schemeClr val="accent2"/>
                    </a:gs>
                  </a:gsLst>
                  <a:lin ang="18900000" scaled="0"/>
                </a:gradFill>
                <a:latin typeface="+mj-lt"/>
              </a:rPr>
              <a:t>heading 2</a:t>
            </a:r>
          </a:p>
        </p:txBody>
      </p:sp>
    </p:spTree>
    <p:extLst>
      <p:ext uri="{BB962C8B-B14F-4D97-AF65-F5344CB8AC3E}">
        <p14:creationId xmlns:p14="http://schemas.microsoft.com/office/powerpoint/2010/main" val="4475844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5_Title slide A">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45420" y="296493"/>
            <a:ext cx="1874518" cy="356466"/>
          </a:xfrm>
          <a:prstGeom prst="rect">
            <a:avLst/>
          </a:prstGeom>
        </p:spPr>
      </p:pic>
      <p:graphicFrame>
        <p:nvGraphicFramePr>
          <p:cNvPr id="7" name="Object 6" hidden="1">
            <a:extLst>
              <a:ext uri="{FF2B5EF4-FFF2-40B4-BE49-F238E27FC236}">
                <a16:creationId xmlns:a16="http://schemas.microsoft.com/office/drawing/2014/main" id="{F8E1ADAF-78DD-5D4E-8C31-F993DBAD59C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6" imgW="7772400" imgH="10058400" progId="TCLayout.ActiveDocument.1">
                  <p:embed/>
                </p:oleObj>
              </mc:Choice>
              <mc:Fallback>
                <p:oleObj name="think-cell Slide" r:id="rId6" imgW="7772400" imgH="10058400" progId="TCLayout.ActiveDocument.1">
                  <p:embed/>
                  <p:pic>
                    <p:nvPicPr>
                      <p:cNvPr id="7" name="Object 6" hidden="1">
                        <a:extLst>
                          <a:ext uri="{FF2B5EF4-FFF2-40B4-BE49-F238E27FC236}">
                            <a16:creationId xmlns:a16="http://schemas.microsoft.com/office/drawing/2014/main" id="{F8E1ADAF-78DD-5D4E-8C31-F993DBAD59C1}"/>
                          </a:ext>
                        </a:extLst>
                      </p:cNvPr>
                      <p:cNvPicPr/>
                      <p:nvPr/>
                    </p:nvPicPr>
                    <p:blipFill>
                      <a:blip r:embed="rId7"/>
                      <a:stretch>
                        <a:fillRect/>
                      </a:stretch>
                    </p:blipFill>
                    <p:spPr>
                      <a:xfrm>
                        <a:off x="1588" y="1588"/>
                        <a:ext cx="1227" cy="1588"/>
                      </a:xfrm>
                      <a:prstGeom prst="rect">
                        <a:avLst/>
                      </a:prstGeom>
                    </p:spPr>
                  </p:pic>
                </p:oleObj>
              </mc:Fallback>
            </mc:AlternateContent>
          </a:graphicData>
        </a:graphic>
      </p:graphicFrame>
      <p:sp>
        <p:nvSpPr>
          <p:cNvPr id="3" name="Subtitle 2"/>
          <p:cNvSpPr>
            <a:spLocks noGrp="1"/>
          </p:cNvSpPr>
          <p:nvPr>
            <p:ph type="subTitle" idx="1" hasCustomPrompt="1"/>
          </p:nvPr>
        </p:nvSpPr>
        <p:spPr>
          <a:xfrm>
            <a:off x="484550" y="4370832"/>
            <a:ext cx="7402149" cy="401924"/>
          </a:xfrm>
        </p:spPr>
        <p:txBody>
          <a:bodyPr anchor="t"/>
          <a:lstStyle>
            <a:lvl1pPr marL="0" indent="0" algn="l">
              <a:buNone/>
              <a:defRPr sz="1800">
                <a:solidFill>
                  <a:srgbClr val="DADAD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 goes here</a:t>
            </a:r>
          </a:p>
        </p:txBody>
      </p:sp>
      <p:sp>
        <p:nvSpPr>
          <p:cNvPr id="8" name="Text Placeholder 3">
            <a:extLst>
              <a:ext uri="{FF2B5EF4-FFF2-40B4-BE49-F238E27FC236}">
                <a16:creationId xmlns:a16="http://schemas.microsoft.com/office/drawing/2014/main" id="{DC5380E5-0D04-B449-9282-B817A683373F}"/>
              </a:ext>
            </a:extLst>
          </p:cNvPr>
          <p:cNvSpPr>
            <a:spLocks noGrp="1"/>
          </p:cNvSpPr>
          <p:nvPr>
            <p:ph type="body" sz="half" idx="2" hasCustomPrompt="1"/>
          </p:nvPr>
        </p:nvSpPr>
        <p:spPr>
          <a:xfrm>
            <a:off x="485774" y="4870889"/>
            <a:ext cx="7400925" cy="1038525"/>
          </a:xfrm>
        </p:spPr>
        <p:txBody>
          <a:bodyPr anchor="b" anchorCtr="0"/>
          <a:lstStyle>
            <a:lvl1pPr marL="0" marR="0" indent="0" algn="l" defTabSz="457200" rtl="0" eaLnBrk="1" fontAlgn="auto" latinLnBrk="0" hangingPunct="1">
              <a:lnSpc>
                <a:spcPct val="100000"/>
              </a:lnSpc>
              <a:spcBef>
                <a:spcPts val="0"/>
              </a:spcBef>
              <a:spcAft>
                <a:spcPts val="0"/>
              </a:spcAft>
              <a:buClrTx/>
              <a:buSzTx/>
              <a:buFont typeface="Arial"/>
              <a:buNone/>
              <a:tabLst/>
              <a:defRPr lang="en-US" sz="1400">
                <a:solidFill>
                  <a:srgbClr val="DADADA"/>
                </a:solidFill>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a:effectLst/>
                <a:latin typeface="Arial" panose="020B0604020202020204" pitchFamily="34" charset="0"/>
              </a:rPr>
              <a:t>Client name (optional)</a:t>
            </a:r>
            <a:br>
              <a:rPr lang="en-US">
                <a:effectLst/>
                <a:latin typeface="Arial" panose="020B0604020202020204" pitchFamily="34" charset="0"/>
              </a:rPr>
            </a:br>
            <a:r>
              <a:rPr lang="en-US">
                <a:effectLst/>
                <a:latin typeface="Arial" panose="020B0604020202020204" pitchFamily="34" charset="0"/>
              </a:rPr>
              <a:t>Month 00, 20XX</a:t>
            </a:r>
            <a:br>
              <a:rPr lang="en-US">
                <a:effectLst/>
                <a:latin typeface="Arial" panose="020B0604020202020204" pitchFamily="34" charset="0"/>
              </a:rPr>
            </a:br>
            <a:r>
              <a:rPr lang="en-US">
                <a:effectLst/>
                <a:latin typeface="Arial" panose="020B0604020202020204" pitchFamily="34" charset="0"/>
              </a:rPr>
              <a:t>Presenter1, Job Title, location  |  Presenter2, Job Title, location</a:t>
            </a:r>
          </a:p>
        </p:txBody>
      </p:sp>
      <p:sp>
        <p:nvSpPr>
          <p:cNvPr id="14" name="Rectangle 13">
            <a:extLst>
              <a:ext uri="{FF2B5EF4-FFF2-40B4-BE49-F238E27FC236}">
                <a16:creationId xmlns:a16="http://schemas.microsoft.com/office/drawing/2014/main" id="{8A000828-AFAC-3B45-BED9-82169A449934}"/>
              </a:ext>
            </a:extLst>
          </p:cNvPr>
          <p:cNvSpPr/>
          <p:nvPr/>
        </p:nvSpPr>
        <p:spPr>
          <a:xfrm>
            <a:off x="485775" y="6257135"/>
            <a:ext cx="1785745" cy="153888"/>
          </a:xfrm>
          <a:prstGeom prst="rect">
            <a:avLst/>
          </a:prstGeom>
        </p:spPr>
        <p:txBody>
          <a:bodyPr wrap="none" lIns="0" tIns="0" rIns="0" bIns="0">
            <a:spAutoFit/>
          </a:bodyPr>
          <a:lstStyle/>
          <a:p>
            <a:r>
              <a:rPr lang="en-US" sz="1000">
                <a:solidFill>
                  <a:srgbClr val="DADADA"/>
                </a:solidFill>
                <a:effectLst/>
                <a:latin typeface="Arial" panose="020B0604020202020204" pitchFamily="34" charset="0"/>
              </a:rPr>
              <a:t>A business of Marsh McLennan</a:t>
            </a:r>
            <a:endParaRPr lang="en-US" sz="1000">
              <a:solidFill>
                <a:srgbClr val="DADADA"/>
              </a:solidFill>
              <a:latin typeface="Arial" panose="020B0604020202020204" pitchFamily="34" charset="0"/>
            </a:endParaRPr>
          </a:p>
        </p:txBody>
      </p:sp>
      <p:sp>
        <p:nvSpPr>
          <p:cNvPr id="10" name="Rectangle 9">
            <a:extLst>
              <a:ext uri="{FF2B5EF4-FFF2-40B4-BE49-F238E27FC236}">
                <a16:creationId xmlns:a16="http://schemas.microsoft.com/office/drawing/2014/main" id="{9E544C81-FAF8-0144-995D-6CEEB430A261}"/>
              </a:ext>
            </a:extLst>
          </p:cNvPr>
          <p:cNvSpPr/>
          <p:nvPr userDrawn="1"/>
        </p:nvSpPr>
        <p:spPr>
          <a:xfrm>
            <a:off x="9918846" y="317547"/>
            <a:ext cx="1790554" cy="246221"/>
          </a:xfrm>
          <a:prstGeom prst="rect">
            <a:avLst/>
          </a:prstGeom>
        </p:spPr>
        <p:txBody>
          <a:bodyPr wrap="none" lIns="0" tIns="0" rIns="0" bIns="0">
            <a:spAutoFit/>
          </a:bodyPr>
          <a:lstStyle/>
          <a:p>
            <a:pPr algn="r"/>
            <a:r>
              <a:rPr lang="en-US" sz="1600">
                <a:solidFill>
                  <a:schemeClr val="bg1"/>
                </a:solidFill>
                <a:effectLst/>
                <a:latin typeface="Arial" panose="020B0604020202020204" pitchFamily="34" charset="0"/>
              </a:rPr>
              <a:t>welcome to brighter</a:t>
            </a:r>
            <a:endParaRPr lang="en-US" sz="1600">
              <a:solidFill>
                <a:schemeClr val="bg1"/>
              </a:solidFill>
              <a:latin typeface="Arial" panose="020B0604020202020204" pitchFamily="34" charset="0"/>
            </a:endParaRPr>
          </a:p>
        </p:txBody>
      </p:sp>
      <p:sp>
        <p:nvSpPr>
          <p:cNvPr id="12" name="HeroHeading1"/>
          <p:cNvSpPr>
            <a:spLocks noGrp="1"/>
          </p:cNvSpPr>
          <p:nvPr>
            <p:ph type="ctrTitle" hasCustomPrompt="1"/>
            <p:custDataLst>
              <p:tags r:id="rId2"/>
            </p:custDataLst>
          </p:nvPr>
        </p:nvSpPr>
        <p:spPr>
          <a:xfrm>
            <a:off x="482816" y="1610902"/>
            <a:ext cx="7403884" cy="547623"/>
          </a:xfrm>
        </p:spPr>
        <p:txBody>
          <a:bodyPr vert="horz" wrap="square" lIns="0" tIns="0" rIns="0" bIns="0" rtlCol="0" anchor="t" anchorCtr="0">
            <a:noAutofit/>
          </a:bodyPr>
          <a:lstStyle>
            <a:lvl1pPr>
              <a:lnSpc>
                <a:spcPct val="100000"/>
              </a:lnSpc>
              <a:spcBef>
                <a:spcPts val="0"/>
              </a:spcBef>
              <a:defRPr lang="en-GB" sz="6000" b="0" baseline="0">
                <a:solidFill>
                  <a:schemeClr val="accent1"/>
                </a:solidFill>
                <a:latin typeface="Arial" panose="020B0604020202020204" pitchFamily="34" charset="0"/>
              </a:defRPr>
            </a:lvl1pPr>
          </a:lstStyle>
          <a:p>
            <a:pPr lvl="0"/>
            <a:r>
              <a:rPr lang="en-US"/>
              <a:t>heading 1</a:t>
            </a:r>
            <a:endParaRPr lang="en-GB"/>
          </a:p>
        </p:txBody>
      </p:sp>
      <p:sp>
        <p:nvSpPr>
          <p:cNvPr id="13" name="HeroHeading2"/>
          <p:cNvSpPr txBox="1">
            <a:spLocks/>
          </p:cNvSpPr>
          <p:nvPr userDrawn="1">
            <p:custDataLst>
              <p:tags r:id="rId3"/>
            </p:custDataLst>
          </p:nvPr>
        </p:nvSpPr>
        <p:spPr>
          <a:xfrm>
            <a:off x="483885" y="2355723"/>
            <a:ext cx="7402815" cy="1705283"/>
          </a:xfrm>
          <a:prstGeom prst="rect">
            <a:avLst/>
          </a:prstGeom>
          <a:noFill/>
        </p:spPr>
        <p:txBody>
          <a:bodyPr vert="horz" wrap="square" lIns="0" tIns="0" rIns="0" bIns="0" rtlCol="0" anchor="t" anchorCtr="0">
            <a:noAutofit/>
          </a:bodyPr>
          <a:lstStyle>
            <a:lvl1pPr marL="0" indent="0" algn="l" defTabSz="457200" rtl="0" eaLnBrk="1" latinLnBrk="0" hangingPunct="1">
              <a:lnSpc>
                <a:spcPct val="80000"/>
              </a:lnSpc>
              <a:spcBef>
                <a:spcPts val="1000"/>
              </a:spcBef>
              <a:buFont typeface="Arial"/>
              <a:buNone/>
              <a:defRPr lang="en-GB" sz="12000" b="1" kern="1200">
                <a:solidFill>
                  <a:schemeClr val="bg1"/>
                </a:solidFill>
                <a:latin typeface="+mn-lt"/>
                <a:ea typeface="+mn-ea"/>
                <a:cs typeface="+mn-cs"/>
              </a:defRPr>
            </a:lvl1pPr>
            <a:lvl2pPr marL="283464" indent="-283464" algn="l" defTabSz="457200" rtl="0" eaLnBrk="1" latinLnBrk="0" hangingPunct="1">
              <a:spcBef>
                <a:spcPts val="750"/>
              </a:spcBef>
              <a:buFont typeface="Arial" panose="020B0604020202020204" pitchFamily="34" charset="0"/>
              <a:buChar char="•"/>
              <a:tabLst/>
              <a:defRPr sz="1500" kern="1200">
                <a:solidFill>
                  <a:schemeClr val="tx2"/>
                </a:solidFill>
                <a:latin typeface="+mn-lt"/>
                <a:ea typeface="+mn-ea"/>
                <a:cs typeface="+mn-cs"/>
              </a:defRPr>
            </a:lvl2pPr>
            <a:lvl3pPr marL="566928"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3pPr>
            <a:lvl4pPr marL="859536"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4pPr>
            <a:lvl5pPr marL="1143000"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5pPr>
            <a:lvl6pPr marL="1426464" indent="-283464" algn="l" defTabSz="457200" rtl="0" eaLnBrk="1" latinLnBrk="0" hangingPunct="1">
              <a:spcBef>
                <a:spcPts val="600"/>
              </a:spcBef>
              <a:buFont typeface="Arial"/>
              <a:buChar char="•"/>
              <a:tabLst/>
              <a:defRPr sz="1200" kern="1200">
                <a:solidFill>
                  <a:schemeClr val="tx2"/>
                </a:solidFill>
                <a:latin typeface="+mn-lt"/>
                <a:ea typeface="+mn-ea"/>
                <a:cs typeface="+mn-cs"/>
              </a:defRPr>
            </a:lvl6pPr>
            <a:lvl7pPr marL="1709928" indent="-283464" algn="l" defTabSz="457200" rtl="0" eaLnBrk="1" latinLnBrk="0" hangingPunct="1">
              <a:spcBef>
                <a:spcPts val="600"/>
              </a:spcBef>
              <a:buFont typeface="System Font Regular"/>
              <a:buChar char="–"/>
              <a:tabLst/>
              <a:defRPr sz="1200" kern="1200">
                <a:solidFill>
                  <a:schemeClr val="tx2"/>
                </a:solidFill>
                <a:latin typeface="+mn-lt"/>
                <a:ea typeface="+mn-ea"/>
                <a:cs typeface="+mn-cs"/>
              </a:defRPr>
            </a:lvl7pPr>
            <a:lvl8pPr marL="2002536" indent="-283464" algn="l" defTabSz="457200" rtl="0" eaLnBrk="1" latinLnBrk="0" hangingPunct="1">
              <a:spcBef>
                <a:spcPts val="600"/>
              </a:spcBef>
              <a:buFont typeface="Arial"/>
              <a:buChar char="•"/>
              <a:tabLst/>
              <a:defRPr sz="1200" kern="1200">
                <a:solidFill>
                  <a:schemeClr val="tx2"/>
                </a:solidFill>
                <a:latin typeface="+mn-lt"/>
                <a:ea typeface="+mn-ea"/>
                <a:cs typeface="+mn-cs"/>
              </a:defRPr>
            </a:lvl8pPr>
            <a:lvl9pPr marL="2286000" indent="-283464" algn="l" defTabSz="457200" rtl="0" eaLnBrk="1" latinLnBrk="0" hangingPunct="1">
              <a:spcBef>
                <a:spcPts val="600"/>
              </a:spcBef>
              <a:buFont typeface="System Font Regular"/>
              <a:buChar char="–"/>
              <a:tabLst/>
              <a:defRPr sz="1200" kern="1200">
                <a:solidFill>
                  <a:schemeClr val="tx2"/>
                </a:solidFill>
                <a:latin typeface="+mn-lt"/>
                <a:ea typeface="+mn-ea"/>
                <a:cs typeface="+mn-cs"/>
              </a:defRPr>
            </a:lvl9pPr>
          </a:lstStyle>
          <a:p>
            <a:pPr>
              <a:lnSpc>
                <a:spcPct val="100000"/>
              </a:lnSpc>
              <a:spcBef>
                <a:spcPts val="0"/>
              </a:spcBef>
            </a:pPr>
            <a:r>
              <a:rPr lang="en-US">
                <a:gradFill>
                  <a:gsLst>
                    <a:gs pos="30000">
                      <a:schemeClr val="accent1"/>
                    </a:gs>
                    <a:gs pos="100000">
                      <a:schemeClr val="accent2"/>
                    </a:gs>
                  </a:gsLst>
                  <a:lin ang="18900000" scaled="0"/>
                </a:gradFill>
                <a:latin typeface="+mj-lt"/>
              </a:rPr>
              <a:t>heading 2</a:t>
            </a:r>
          </a:p>
        </p:txBody>
      </p:sp>
    </p:spTree>
    <p:extLst>
      <p:ext uri="{BB962C8B-B14F-4D97-AF65-F5344CB8AC3E}">
        <p14:creationId xmlns:p14="http://schemas.microsoft.com/office/powerpoint/2010/main" val="4197528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1_Title slide A">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45420" y="296493"/>
            <a:ext cx="1874518" cy="356466"/>
          </a:xfrm>
          <a:prstGeom prst="rect">
            <a:avLst/>
          </a:prstGeom>
        </p:spPr>
      </p:pic>
      <p:graphicFrame>
        <p:nvGraphicFramePr>
          <p:cNvPr id="7" name="Object 6" hidden="1">
            <a:extLst>
              <a:ext uri="{FF2B5EF4-FFF2-40B4-BE49-F238E27FC236}">
                <a16:creationId xmlns:a16="http://schemas.microsoft.com/office/drawing/2014/main" id="{F8E1ADAF-78DD-5D4E-8C31-F993DBAD59C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7" name="Object 6" hidden="1">
                        <a:extLst>
                          <a:ext uri="{FF2B5EF4-FFF2-40B4-BE49-F238E27FC236}">
                            <a16:creationId xmlns:a16="http://schemas.microsoft.com/office/drawing/2014/main" id="{F8E1ADAF-78DD-5D4E-8C31-F993DBAD59C1}"/>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Subtitle 2"/>
          <p:cNvSpPr>
            <a:spLocks noGrp="1"/>
          </p:cNvSpPr>
          <p:nvPr>
            <p:ph type="subTitle" idx="1" hasCustomPrompt="1"/>
          </p:nvPr>
        </p:nvSpPr>
        <p:spPr>
          <a:xfrm>
            <a:off x="484550" y="4370832"/>
            <a:ext cx="7402149" cy="401924"/>
          </a:xfrm>
        </p:spPr>
        <p:txBody>
          <a:bodyPr anchor="t"/>
          <a:lstStyle>
            <a:lvl1pPr marL="0" indent="0" algn="l">
              <a:buNone/>
              <a:defRPr sz="1800">
                <a:solidFill>
                  <a:srgbClr val="DADAD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 goes here</a:t>
            </a:r>
          </a:p>
        </p:txBody>
      </p:sp>
      <p:sp>
        <p:nvSpPr>
          <p:cNvPr id="8" name="Text Placeholder 3">
            <a:extLst>
              <a:ext uri="{FF2B5EF4-FFF2-40B4-BE49-F238E27FC236}">
                <a16:creationId xmlns:a16="http://schemas.microsoft.com/office/drawing/2014/main" id="{DC5380E5-0D04-B449-9282-B817A683373F}"/>
              </a:ext>
            </a:extLst>
          </p:cNvPr>
          <p:cNvSpPr>
            <a:spLocks noGrp="1"/>
          </p:cNvSpPr>
          <p:nvPr>
            <p:ph type="body" sz="half" idx="2" hasCustomPrompt="1"/>
          </p:nvPr>
        </p:nvSpPr>
        <p:spPr>
          <a:xfrm>
            <a:off x="485774" y="4870889"/>
            <a:ext cx="7400925" cy="1038525"/>
          </a:xfrm>
        </p:spPr>
        <p:txBody>
          <a:bodyPr anchor="b" anchorCtr="0"/>
          <a:lstStyle>
            <a:lvl1pPr marL="0" marR="0" indent="0" algn="l" defTabSz="457200" rtl="0" eaLnBrk="1" fontAlgn="auto" latinLnBrk="0" hangingPunct="1">
              <a:lnSpc>
                <a:spcPct val="100000"/>
              </a:lnSpc>
              <a:spcBef>
                <a:spcPts val="0"/>
              </a:spcBef>
              <a:spcAft>
                <a:spcPts val="0"/>
              </a:spcAft>
              <a:buClrTx/>
              <a:buSzTx/>
              <a:buFont typeface="Arial"/>
              <a:buNone/>
              <a:tabLst/>
              <a:defRPr lang="en-US" sz="1400">
                <a:solidFill>
                  <a:srgbClr val="DADADA"/>
                </a:solidFill>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a:effectLst/>
                <a:latin typeface="Arial" panose="020B0604020202020204" pitchFamily="34" charset="0"/>
              </a:rPr>
              <a:t>Client name (optional)</a:t>
            </a:r>
            <a:br>
              <a:rPr lang="en-US">
                <a:effectLst/>
                <a:latin typeface="Arial" panose="020B0604020202020204" pitchFamily="34" charset="0"/>
              </a:rPr>
            </a:br>
            <a:r>
              <a:rPr lang="en-US">
                <a:effectLst/>
                <a:latin typeface="Arial" panose="020B0604020202020204" pitchFamily="34" charset="0"/>
              </a:rPr>
              <a:t>Month 00, 20XX</a:t>
            </a:r>
            <a:br>
              <a:rPr lang="en-US">
                <a:effectLst/>
                <a:latin typeface="Arial" panose="020B0604020202020204" pitchFamily="34" charset="0"/>
              </a:rPr>
            </a:br>
            <a:r>
              <a:rPr lang="en-US">
                <a:effectLst/>
                <a:latin typeface="Arial" panose="020B0604020202020204" pitchFamily="34" charset="0"/>
              </a:rPr>
              <a:t>Presenter1, Job Title, location  |  Presenter2, Job Title, location</a:t>
            </a:r>
          </a:p>
        </p:txBody>
      </p:sp>
      <p:sp>
        <p:nvSpPr>
          <p:cNvPr id="14" name="Rectangle 13">
            <a:extLst>
              <a:ext uri="{FF2B5EF4-FFF2-40B4-BE49-F238E27FC236}">
                <a16:creationId xmlns:a16="http://schemas.microsoft.com/office/drawing/2014/main" id="{8A000828-AFAC-3B45-BED9-82169A449934}"/>
              </a:ext>
            </a:extLst>
          </p:cNvPr>
          <p:cNvSpPr/>
          <p:nvPr/>
        </p:nvSpPr>
        <p:spPr>
          <a:xfrm>
            <a:off x="485775" y="6257135"/>
            <a:ext cx="1785745" cy="153888"/>
          </a:xfrm>
          <a:prstGeom prst="rect">
            <a:avLst/>
          </a:prstGeom>
        </p:spPr>
        <p:txBody>
          <a:bodyPr wrap="none" lIns="0" tIns="0" rIns="0" bIns="0">
            <a:spAutoFit/>
          </a:bodyPr>
          <a:lstStyle/>
          <a:p>
            <a:r>
              <a:rPr lang="en-US" sz="1000">
                <a:solidFill>
                  <a:srgbClr val="DADADA"/>
                </a:solidFill>
                <a:effectLst/>
                <a:latin typeface="Arial" panose="020B0604020202020204" pitchFamily="34" charset="0"/>
              </a:rPr>
              <a:t>A business of Marsh McLennan</a:t>
            </a:r>
            <a:endParaRPr lang="en-US" sz="1000">
              <a:solidFill>
                <a:srgbClr val="DADADA"/>
              </a:solidFill>
              <a:latin typeface="Arial" panose="020B0604020202020204" pitchFamily="34" charset="0"/>
            </a:endParaRPr>
          </a:p>
        </p:txBody>
      </p:sp>
      <p:sp>
        <p:nvSpPr>
          <p:cNvPr id="10" name="Rectangle 9">
            <a:extLst>
              <a:ext uri="{FF2B5EF4-FFF2-40B4-BE49-F238E27FC236}">
                <a16:creationId xmlns:a16="http://schemas.microsoft.com/office/drawing/2014/main" id="{9E544C81-FAF8-0144-995D-6CEEB430A261}"/>
              </a:ext>
            </a:extLst>
          </p:cNvPr>
          <p:cNvSpPr/>
          <p:nvPr userDrawn="1"/>
        </p:nvSpPr>
        <p:spPr>
          <a:xfrm>
            <a:off x="9918846" y="317547"/>
            <a:ext cx="1790554" cy="246221"/>
          </a:xfrm>
          <a:prstGeom prst="rect">
            <a:avLst/>
          </a:prstGeom>
        </p:spPr>
        <p:txBody>
          <a:bodyPr wrap="none" lIns="0" tIns="0" rIns="0" bIns="0">
            <a:spAutoFit/>
          </a:bodyPr>
          <a:lstStyle/>
          <a:p>
            <a:pPr algn="r"/>
            <a:r>
              <a:rPr lang="en-US" sz="1600">
                <a:solidFill>
                  <a:schemeClr val="bg1"/>
                </a:solidFill>
                <a:effectLst/>
                <a:latin typeface="Arial" panose="020B0604020202020204" pitchFamily="34" charset="0"/>
              </a:rPr>
              <a:t>welcome to brighter</a:t>
            </a:r>
            <a:endParaRPr lang="en-US" sz="1600">
              <a:solidFill>
                <a:schemeClr val="bg1"/>
              </a:solidFill>
              <a:latin typeface="Arial" panose="020B0604020202020204" pitchFamily="34" charset="0"/>
            </a:endParaRPr>
          </a:p>
        </p:txBody>
      </p:sp>
      <p:sp>
        <p:nvSpPr>
          <p:cNvPr id="11" name="HeroHeading1"/>
          <p:cNvSpPr>
            <a:spLocks noGrp="1"/>
          </p:cNvSpPr>
          <p:nvPr>
            <p:ph type="ctrTitle" hasCustomPrompt="1"/>
            <p:custDataLst>
              <p:tags r:id="rId2"/>
            </p:custDataLst>
          </p:nvPr>
        </p:nvSpPr>
        <p:spPr>
          <a:xfrm>
            <a:off x="482816" y="1609725"/>
            <a:ext cx="7403884" cy="2339847"/>
          </a:xfrm>
        </p:spPr>
        <p:txBody>
          <a:bodyPr vert="horz" wrap="square" lIns="0" tIns="0" rIns="0" bIns="0" rtlCol="0" anchor="t" anchorCtr="0">
            <a:noAutofit/>
          </a:bodyPr>
          <a:lstStyle>
            <a:lvl1pPr>
              <a:lnSpc>
                <a:spcPct val="100000"/>
              </a:lnSpc>
              <a:defRPr lang="en-GB" sz="4800" b="1" baseline="0">
                <a:gradFill>
                  <a:gsLst>
                    <a:gs pos="30000">
                      <a:schemeClr val="accent1"/>
                    </a:gs>
                    <a:gs pos="100000">
                      <a:schemeClr val="accent2"/>
                    </a:gs>
                  </a:gsLst>
                  <a:lin ang="18900000" scaled="0"/>
                </a:gradFill>
                <a:latin typeface="+mj-lt"/>
              </a:defRPr>
            </a:lvl1pPr>
          </a:lstStyle>
          <a:p>
            <a:pPr lvl="0"/>
            <a:r>
              <a:rPr lang="en-US"/>
              <a:t>Statement heading text. Sentence case.</a:t>
            </a:r>
            <a:endParaRPr lang="en-GB"/>
          </a:p>
        </p:txBody>
      </p:sp>
    </p:spTree>
    <p:extLst>
      <p:ext uri="{BB962C8B-B14F-4D97-AF65-F5344CB8AC3E}">
        <p14:creationId xmlns:p14="http://schemas.microsoft.com/office/powerpoint/2010/main" val="3505123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5AFEB67-91FA-AF46-907B-E0F184EFDDD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15AFEB67-91FA-AF46-907B-E0F184EFDD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Text Placeholder 3">
            <a:extLst>
              <a:ext uri="{FF2B5EF4-FFF2-40B4-BE49-F238E27FC236}">
                <a16:creationId xmlns:a16="http://schemas.microsoft.com/office/drawing/2014/main" id="{773DA736-E5DF-844D-B5DD-D8BB742411F8}"/>
              </a:ext>
            </a:extLst>
          </p:cNvPr>
          <p:cNvSpPr>
            <a:spLocks noGrp="1"/>
          </p:cNvSpPr>
          <p:nvPr>
            <p:ph type="body" sz="half" idx="10" hasCustomPrompt="1"/>
          </p:nvPr>
        </p:nvSpPr>
        <p:spPr>
          <a:xfrm>
            <a:off x="6210301" y="6388100"/>
            <a:ext cx="4546600" cy="247650"/>
          </a:xfrm>
        </p:spPr>
        <p:txBody>
          <a:bodyPr anchor="b"/>
          <a:lstStyle>
            <a:lvl1pPr marL="0" indent="0" algn="r">
              <a:buNone/>
              <a:defRPr sz="800">
                <a:solidFill>
                  <a:srgbClr val="56565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a footnote</a:t>
            </a:r>
          </a:p>
        </p:txBody>
      </p:sp>
      <p:sp>
        <p:nvSpPr>
          <p:cNvPr id="7" name="Content Placeholder 6">
            <a:extLst>
              <a:ext uri="{FF2B5EF4-FFF2-40B4-BE49-F238E27FC236}">
                <a16:creationId xmlns:a16="http://schemas.microsoft.com/office/drawing/2014/main" id="{56C7917B-E936-2847-936C-8884185B0013}"/>
              </a:ext>
            </a:extLst>
          </p:cNvPr>
          <p:cNvSpPr>
            <a:spLocks noGrp="1"/>
          </p:cNvSpPr>
          <p:nvPr>
            <p:ph sz="quarter" idx="11"/>
          </p:nvPr>
        </p:nvSpPr>
        <p:spPr>
          <a:xfrm>
            <a:off x="485776" y="1612900"/>
            <a:ext cx="11223624" cy="45166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a:extLst>
              <a:ext uri="{FF2B5EF4-FFF2-40B4-BE49-F238E27FC236}">
                <a16:creationId xmlns:a16="http://schemas.microsoft.com/office/drawing/2014/main" id="{53DD64E3-026E-A04D-AC24-029A817E8291}"/>
              </a:ext>
            </a:extLst>
          </p:cNvPr>
          <p:cNvSpPr>
            <a:spLocks noGrp="1"/>
          </p:cNvSpPr>
          <p:nvPr>
            <p:ph type="title" hasCustomPrompt="1"/>
          </p:nvPr>
        </p:nvSpPr>
        <p:spPr>
          <a:xfrm>
            <a:off x="457200" y="355601"/>
            <a:ext cx="11252199" cy="495299"/>
          </a:xfrm>
        </p:spPr>
        <p:txBody>
          <a:bodyPr vert="horz"/>
          <a:lstStyle/>
          <a:p>
            <a:r>
              <a:rPr lang="en-US"/>
              <a:t>Click to add title</a:t>
            </a:r>
          </a:p>
        </p:txBody>
      </p:sp>
      <p:sp>
        <p:nvSpPr>
          <p:cNvPr id="11" name="Text Placeholder 3">
            <a:extLst>
              <a:ext uri="{FF2B5EF4-FFF2-40B4-BE49-F238E27FC236}">
                <a16:creationId xmlns:a16="http://schemas.microsoft.com/office/drawing/2014/main" id="{F2D0924E-7A15-6045-86EA-6E2333478DE4}"/>
              </a:ext>
            </a:extLst>
          </p:cNvPr>
          <p:cNvSpPr>
            <a:spLocks noGrp="1"/>
          </p:cNvSpPr>
          <p:nvPr>
            <p:ph type="body" sz="half" idx="2" hasCustomPrompt="1"/>
          </p:nvPr>
        </p:nvSpPr>
        <p:spPr>
          <a:xfrm>
            <a:off x="485776" y="806807"/>
            <a:ext cx="11223624" cy="318476"/>
          </a:xfrm>
        </p:spPr>
        <p:txBody>
          <a:bodyPr/>
          <a:lstStyle>
            <a:lvl1pPr marL="0" indent="0">
              <a:buNone/>
              <a:defRPr sz="18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subtitle</a:t>
            </a:r>
          </a:p>
        </p:txBody>
      </p:sp>
    </p:spTree>
    <p:extLst>
      <p:ext uri="{BB962C8B-B14F-4D97-AF65-F5344CB8AC3E}">
        <p14:creationId xmlns:p14="http://schemas.microsoft.com/office/powerpoint/2010/main" val="23812474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left">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3D11D75-CA7C-CA42-9D40-643D7C5D612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A3D11D75-CA7C-CA42-9D40-643D7C5D612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C57F4E2F-BA25-A740-A97C-6060BBEA4B3C}"/>
              </a:ext>
            </a:extLst>
          </p:cNvPr>
          <p:cNvSpPr>
            <a:spLocks noGrp="1"/>
          </p:cNvSpPr>
          <p:nvPr>
            <p:ph sz="quarter" idx="12"/>
          </p:nvPr>
        </p:nvSpPr>
        <p:spPr>
          <a:xfrm>
            <a:off x="4305300" y="361950"/>
            <a:ext cx="7400923" cy="5756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a:extLst>
              <a:ext uri="{FF2B5EF4-FFF2-40B4-BE49-F238E27FC236}">
                <a16:creationId xmlns:a16="http://schemas.microsoft.com/office/drawing/2014/main" id="{25820687-C0F4-2440-8B1E-0B8E11D80213}"/>
              </a:ext>
            </a:extLst>
          </p:cNvPr>
          <p:cNvSpPr>
            <a:spLocks noGrp="1"/>
          </p:cNvSpPr>
          <p:nvPr>
            <p:ph type="body" sz="half" idx="11" hasCustomPrompt="1"/>
          </p:nvPr>
        </p:nvSpPr>
        <p:spPr>
          <a:xfrm>
            <a:off x="6210301" y="6388100"/>
            <a:ext cx="4546600" cy="247650"/>
          </a:xfrm>
        </p:spPr>
        <p:txBody>
          <a:bodyPr anchor="b"/>
          <a:lstStyle>
            <a:lvl1pPr marL="0" indent="0" algn="r">
              <a:buNone/>
              <a:defRPr sz="800">
                <a:solidFill>
                  <a:srgbClr val="56565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a footnote</a:t>
            </a:r>
          </a:p>
        </p:txBody>
      </p:sp>
      <p:sp>
        <p:nvSpPr>
          <p:cNvPr id="3" name="Title 2">
            <a:extLst>
              <a:ext uri="{FF2B5EF4-FFF2-40B4-BE49-F238E27FC236}">
                <a16:creationId xmlns:a16="http://schemas.microsoft.com/office/drawing/2014/main" id="{0DD3F4F7-9124-C547-A701-15854901D947}"/>
              </a:ext>
            </a:extLst>
          </p:cNvPr>
          <p:cNvSpPr>
            <a:spLocks noGrp="1"/>
          </p:cNvSpPr>
          <p:nvPr>
            <p:ph type="title" hasCustomPrompt="1"/>
          </p:nvPr>
        </p:nvSpPr>
        <p:spPr>
          <a:xfrm>
            <a:off x="458721" y="356540"/>
            <a:ext cx="3605279" cy="5770271"/>
          </a:xfrm>
        </p:spPr>
        <p:txBody>
          <a:bodyPr/>
          <a:lstStyle/>
          <a:p>
            <a:r>
              <a:rPr lang="en-US"/>
              <a:t>Click to add title</a:t>
            </a:r>
          </a:p>
        </p:txBody>
      </p:sp>
    </p:spTree>
    <p:extLst>
      <p:ext uri="{BB962C8B-B14F-4D97-AF65-F5344CB8AC3E}">
        <p14:creationId xmlns:p14="http://schemas.microsoft.com/office/powerpoint/2010/main" val="40049264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 content left">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3D11D75-CA7C-CA42-9D40-643D7C5D612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A3D11D75-CA7C-CA42-9D40-643D7C5D612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sz="half" idx="1"/>
          </p:nvPr>
        </p:nvSpPr>
        <p:spPr>
          <a:xfrm>
            <a:off x="485776" y="1616075"/>
            <a:ext cx="3578224" cy="4502150"/>
          </a:xfrm>
        </p:spPr>
        <p:txBody>
          <a:bodyPr/>
          <a:lstStyle>
            <a:lvl1pPr>
              <a:defRPr sz="1800"/>
            </a:lvl1pPr>
            <a:lvl2pPr>
              <a:defRPr sz="15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25820687-C0F4-2440-8B1E-0B8E11D80213}"/>
              </a:ext>
            </a:extLst>
          </p:cNvPr>
          <p:cNvSpPr>
            <a:spLocks noGrp="1"/>
          </p:cNvSpPr>
          <p:nvPr>
            <p:ph type="body" sz="half" idx="11" hasCustomPrompt="1"/>
          </p:nvPr>
        </p:nvSpPr>
        <p:spPr>
          <a:xfrm>
            <a:off x="6210301" y="6388100"/>
            <a:ext cx="4546600" cy="247650"/>
          </a:xfrm>
        </p:spPr>
        <p:txBody>
          <a:bodyPr anchor="b"/>
          <a:lstStyle>
            <a:lvl1pPr marL="0" indent="0" algn="r">
              <a:buNone/>
              <a:defRPr sz="800">
                <a:solidFill>
                  <a:srgbClr val="56565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a footnote</a:t>
            </a:r>
          </a:p>
        </p:txBody>
      </p:sp>
      <p:sp>
        <p:nvSpPr>
          <p:cNvPr id="9" name="Content Placeholder 3">
            <a:extLst>
              <a:ext uri="{FF2B5EF4-FFF2-40B4-BE49-F238E27FC236}">
                <a16:creationId xmlns:a16="http://schemas.microsoft.com/office/drawing/2014/main" id="{945836DB-331C-BB4D-A888-9D9ECE5B27F2}"/>
              </a:ext>
            </a:extLst>
          </p:cNvPr>
          <p:cNvSpPr>
            <a:spLocks noGrp="1"/>
          </p:cNvSpPr>
          <p:nvPr>
            <p:ph sz="quarter" idx="12"/>
          </p:nvPr>
        </p:nvSpPr>
        <p:spPr>
          <a:xfrm>
            <a:off x="4305300" y="361950"/>
            <a:ext cx="7404100" cy="5756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98020D88-DDBE-B945-895B-9676A84EF58F}"/>
              </a:ext>
            </a:extLst>
          </p:cNvPr>
          <p:cNvSpPr>
            <a:spLocks noGrp="1"/>
          </p:cNvSpPr>
          <p:nvPr>
            <p:ph type="title" hasCustomPrompt="1"/>
          </p:nvPr>
        </p:nvSpPr>
        <p:spPr>
          <a:xfrm>
            <a:off x="458721" y="356540"/>
            <a:ext cx="3605279" cy="839213"/>
          </a:xfrm>
        </p:spPr>
        <p:txBody>
          <a:bodyPr/>
          <a:lstStyle/>
          <a:p>
            <a:r>
              <a:rPr lang="en-US"/>
              <a:t>Click to add title</a:t>
            </a:r>
          </a:p>
        </p:txBody>
      </p:sp>
    </p:spTree>
    <p:extLst>
      <p:ext uri="{BB962C8B-B14F-4D97-AF65-F5344CB8AC3E}">
        <p14:creationId xmlns:p14="http://schemas.microsoft.com/office/powerpoint/2010/main" val="289785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A">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45419" y="296493"/>
            <a:ext cx="1874520" cy="356466"/>
          </a:xfrm>
          <a:prstGeom prst="rect">
            <a:avLst/>
          </a:prstGeom>
        </p:spPr>
      </p:pic>
      <p:graphicFrame>
        <p:nvGraphicFramePr>
          <p:cNvPr id="7" name="Object 6" hidden="1">
            <a:extLst>
              <a:ext uri="{FF2B5EF4-FFF2-40B4-BE49-F238E27FC236}">
                <a16:creationId xmlns:a16="http://schemas.microsoft.com/office/drawing/2014/main" id="{F8E1ADAF-78DD-5D4E-8C31-F993DBAD59C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6" imgW="7772400" imgH="10058400" progId="TCLayout.ActiveDocument.1">
                  <p:embed/>
                </p:oleObj>
              </mc:Choice>
              <mc:Fallback>
                <p:oleObj name="think-cell Slide" r:id="rId6" imgW="7772400" imgH="10058400" progId="TCLayout.ActiveDocument.1">
                  <p:embed/>
                  <p:pic>
                    <p:nvPicPr>
                      <p:cNvPr id="7" name="Object 6" hidden="1">
                        <a:extLst>
                          <a:ext uri="{FF2B5EF4-FFF2-40B4-BE49-F238E27FC236}">
                            <a16:creationId xmlns:a16="http://schemas.microsoft.com/office/drawing/2014/main" id="{F8E1ADAF-78DD-5D4E-8C31-F993DBAD59C1}"/>
                          </a:ext>
                        </a:extLst>
                      </p:cNvPr>
                      <p:cNvPicPr/>
                      <p:nvPr/>
                    </p:nvPicPr>
                    <p:blipFill>
                      <a:blip r:embed="rId7"/>
                      <a:stretch>
                        <a:fillRect/>
                      </a:stretch>
                    </p:blipFill>
                    <p:spPr>
                      <a:xfrm>
                        <a:off x="1588" y="1588"/>
                        <a:ext cx="1227" cy="1588"/>
                      </a:xfrm>
                      <a:prstGeom prst="rect">
                        <a:avLst/>
                      </a:prstGeom>
                    </p:spPr>
                  </p:pic>
                </p:oleObj>
              </mc:Fallback>
            </mc:AlternateContent>
          </a:graphicData>
        </a:graphic>
      </p:graphicFrame>
      <p:sp>
        <p:nvSpPr>
          <p:cNvPr id="3" name="Subtitle 2"/>
          <p:cNvSpPr>
            <a:spLocks noGrp="1"/>
          </p:cNvSpPr>
          <p:nvPr>
            <p:ph type="subTitle" idx="1" hasCustomPrompt="1"/>
          </p:nvPr>
        </p:nvSpPr>
        <p:spPr>
          <a:xfrm>
            <a:off x="484550" y="4370832"/>
            <a:ext cx="7402149" cy="401924"/>
          </a:xfrm>
        </p:spPr>
        <p:txBody>
          <a:bodyPr anchor="t"/>
          <a:lstStyle>
            <a:lvl1pPr marL="0" indent="0" algn="l">
              <a:buNone/>
              <a:defRPr sz="1800">
                <a:solidFill>
                  <a:srgbClr val="5656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 goes here</a:t>
            </a:r>
          </a:p>
        </p:txBody>
      </p:sp>
      <p:sp>
        <p:nvSpPr>
          <p:cNvPr id="8" name="Text Placeholder 3">
            <a:extLst>
              <a:ext uri="{FF2B5EF4-FFF2-40B4-BE49-F238E27FC236}">
                <a16:creationId xmlns:a16="http://schemas.microsoft.com/office/drawing/2014/main" id="{DC5380E5-0D04-B449-9282-B817A683373F}"/>
              </a:ext>
            </a:extLst>
          </p:cNvPr>
          <p:cNvSpPr>
            <a:spLocks noGrp="1"/>
          </p:cNvSpPr>
          <p:nvPr>
            <p:ph type="body" sz="half" idx="2" hasCustomPrompt="1"/>
          </p:nvPr>
        </p:nvSpPr>
        <p:spPr>
          <a:xfrm>
            <a:off x="485774" y="4870889"/>
            <a:ext cx="7400925" cy="1038525"/>
          </a:xfrm>
        </p:spPr>
        <p:txBody>
          <a:bodyPr anchor="b" anchorCtr="0"/>
          <a:lstStyle>
            <a:lvl1pPr marL="0" marR="0" indent="0" algn="l" defTabSz="457200" rtl="0" eaLnBrk="1" fontAlgn="auto" latinLnBrk="0" hangingPunct="1">
              <a:lnSpc>
                <a:spcPct val="100000"/>
              </a:lnSpc>
              <a:spcBef>
                <a:spcPts val="0"/>
              </a:spcBef>
              <a:spcAft>
                <a:spcPts val="0"/>
              </a:spcAft>
              <a:buClrTx/>
              <a:buSzTx/>
              <a:buFont typeface="Arial"/>
              <a:buNone/>
              <a:tabLst/>
              <a:defRPr lang="en-US" sz="1400">
                <a:solidFill>
                  <a:srgbClr val="565656"/>
                </a:solidFill>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a:effectLst/>
                <a:latin typeface="Arial" panose="020B0604020202020204" pitchFamily="34" charset="0"/>
              </a:rPr>
              <a:t>Client name (optional)</a:t>
            </a:r>
            <a:br>
              <a:rPr lang="en-US">
                <a:effectLst/>
                <a:latin typeface="Arial" panose="020B0604020202020204" pitchFamily="34" charset="0"/>
              </a:rPr>
            </a:br>
            <a:r>
              <a:rPr lang="en-US">
                <a:effectLst/>
                <a:latin typeface="Arial" panose="020B0604020202020204" pitchFamily="34" charset="0"/>
              </a:rPr>
              <a:t>Month 00, 20XX</a:t>
            </a:r>
            <a:br>
              <a:rPr lang="en-US">
                <a:effectLst/>
                <a:latin typeface="Arial" panose="020B0604020202020204" pitchFamily="34" charset="0"/>
              </a:rPr>
            </a:br>
            <a:r>
              <a:rPr lang="en-US">
                <a:effectLst/>
                <a:latin typeface="Arial" panose="020B0604020202020204" pitchFamily="34" charset="0"/>
              </a:rPr>
              <a:t>Presenter1, Job Title, location  |  Presenter2, Job Title, location</a:t>
            </a:r>
          </a:p>
        </p:txBody>
      </p:sp>
      <p:sp>
        <p:nvSpPr>
          <p:cNvPr id="14" name="Rectangle 13">
            <a:extLst>
              <a:ext uri="{FF2B5EF4-FFF2-40B4-BE49-F238E27FC236}">
                <a16:creationId xmlns:a16="http://schemas.microsoft.com/office/drawing/2014/main" id="{8A000828-AFAC-3B45-BED9-82169A449934}"/>
              </a:ext>
            </a:extLst>
          </p:cNvPr>
          <p:cNvSpPr/>
          <p:nvPr/>
        </p:nvSpPr>
        <p:spPr>
          <a:xfrm>
            <a:off x="485775" y="6257135"/>
            <a:ext cx="1785745" cy="153888"/>
          </a:xfrm>
          <a:prstGeom prst="rect">
            <a:avLst/>
          </a:prstGeom>
        </p:spPr>
        <p:txBody>
          <a:bodyPr wrap="none" lIns="0" tIns="0" rIns="0" bIns="0">
            <a:spAutoFit/>
          </a:bodyPr>
          <a:lstStyle/>
          <a:p>
            <a:r>
              <a:rPr lang="en-US" sz="1000">
                <a:solidFill>
                  <a:srgbClr val="565656"/>
                </a:solidFill>
                <a:effectLst/>
                <a:latin typeface="Arial" panose="020B0604020202020204" pitchFamily="34" charset="0"/>
              </a:rPr>
              <a:t>A business of Marsh McLennan</a:t>
            </a:r>
            <a:endParaRPr lang="en-US" sz="1000">
              <a:solidFill>
                <a:srgbClr val="565656"/>
              </a:solidFill>
              <a:latin typeface="Arial" panose="020B0604020202020204" pitchFamily="34" charset="0"/>
            </a:endParaRPr>
          </a:p>
        </p:txBody>
      </p:sp>
      <p:sp>
        <p:nvSpPr>
          <p:cNvPr id="10" name="Rectangle 9">
            <a:extLst>
              <a:ext uri="{FF2B5EF4-FFF2-40B4-BE49-F238E27FC236}">
                <a16:creationId xmlns:a16="http://schemas.microsoft.com/office/drawing/2014/main" id="{9E544C81-FAF8-0144-995D-6CEEB430A261}"/>
              </a:ext>
            </a:extLst>
          </p:cNvPr>
          <p:cNvSpPr/>
          <p:nvPr userDrawn="1"/>
        </p:nvSpPr>
        <p:spPr>
          <a:xfrm>
            <a:off x="9918846" y="317547"/>
            <a:ext cx="1790554" cy="246221"/>
          </a:xfrm>
          <a:prstGeom prst="rect">
            <a:avLst/>
          </a:prstGeom>
        </p:spPr>
        <p:txBody>
          <a:bodyPr wrap="none" lIns="0" tIns="0" rIns="0" bIns="0">
            <a:spAutoFit/>
          </a:bodyPr>
          <a:lstStyle/>
          <a:p>
            <a:pPr algn="r"/>
            <a:r>
              <a:rPr lang="en-US" sz="1600">
                <a:solidFill>
                  <a:schemeClr val="tx1"/>
                </a:solidFill>
                <a:effectLst/>
                <a:latin typeface="Arial" panose="020B0604020202020204" pitchFamily="34" charset="0"/>
              </a:rPr>
              <a:t>welcome to brighter</a:t>
            </a:r>
            <a:endParaRPr lang="en-US" sz="1600">
              <a:solidFill>
                <a:schemeClr val="tx1"/>
              </a:solidFill>
              <a:latin typeface="Arial" panose="020B0604020202020204" pitchFamily="34" charset="0"/>
            </a:endParaRPr>
          </a:p>
        </p:txBody>
      </p:sp>
      <p:sp>
        <p:nvSpPr>
          <p:cNvPr id="11" name="HeroHeading1"/>
          <p:cNvSpPr>
            <a:spLocks noGrp="1"/>
          </p:cNvSpPr>
          <p:nvPr>
            <p:ph type="ctrTitle" hasCustomPrompt="1"/>
            <p:custDataLst>
              <p:tags r:id="rId2"/>
            </p:custDataLst>
          </p:nvPr>
        </p:nvSpPr>
        <p:spPr>
          <a:xfrm>
            <a:off x="482816" y="1610902"/>
            <a:ext cx="7403884" cy="547623"/>
          </a:xfrm>
        </p:spPr>
        <p:txBody>
          <a:bodyPr vert="horz" wrap="square" lIns="0" tIns="0" rIns="0" bIns="0" rtlCol="0" anchor="t" anchorCtr="0">
            <a:noAutofit/>
          </a:bodyPr>
          <a:lstStyle>
            <a:lvl1pPr>
              <a:lnSpc>
                <a:spcPct val="100000"/>
              </a:lnSpc>
              <a:spcBef>
                <a:spcPts val="0"/>
              </a:spcBef>
              <a:defRPr lang="en-GB" sz="4000" b="0" baseline="0">
                <a:solidFill>
                  <a:schemeClr val="accent1"/>
                </a:solidFill>
                <a:latin typeface="Arial" panose="020B0604020202020204" pitchFamily="34" charset="0"/>
              </a:defRPr>
            </a:lvl1pPr>
          </a:lstStyle>
          <a:p>
            <a:pPr lvl="0"/>
            <a:r>
              <a:rPr lang="en-US"/>
              <a:t>heading 1</a:t>
            </a:r>
            <a:endParaRPr lang="en-GB"/>
          </a:p>
        </p:txBody>
      </p:sp>
      <p:sp>
        <p:nvSpPr>
          <p:cNvPr id="15" name="HeroHeading2"/>
          <p:cNvSpPr txBox="1">
            <a:spLocks/>
          </p:cNvSpPr>
          <p:nvPr userDrawn="1">
            <p:custDataLst>
              <p:tags r:id="rId3"/>
            </p:custDataLst>
          </p:nvPr>
        </p:nvSpPr>
        <p:spPr>
          <a:xfrm>
            <a:off x="483885" y="1979837"/>
            <a:ext cx="7402815" cy="1705283"/>
          </a:xfrm>
          <a:prstGeom prst="rect">
            <a:avLst/>
          </a:prstGeom>
          <a:noFill/>
        </p:spPr>
        <p:txBody>
          <a:bodyPr vert="horz" wrap="square" lIns="0" tIns="0" rIns="0" bIns="0" rtlCol="0" anchor="t" anchorCtr="0">
            <a:noAutofit/>
          </a:bodyPr>
          <a:lstStyle>
            <a:lvl1pPr marL="0" indent="0" algn="l" defTabSz="457200" rtl="0" eaLnBrk="1" latinLnBrk="0" hangingPunct="1">
              <a:lnSpc>
                <a:spcPct val="80000"/>
              </a:lnSpc>
              <a:spcBef>
                <a:spcPts val="1000"/>
              </a:spcBef>
              <a:buFont typeface="Arial"/>
              <a:buNone/>
              <a:defRPr lang="en-GB" sz="12000" b="1" kern="1200">
                <a:solidFill>
                  <a:schemeClr val="bg1"/>
                </a:solidFill>
                <a:latin typeface="+mn-lt"/>
                <a:ea typeface="+mn-ea"/>
                <a:cs typeface="+mn-cs"/>
              </a:defRPr>
            </a:lvl1pPr>
            <a:lvl2pPr marL="283464" indent="-283464" algn="l" defTabSz="457200" rtl="0" eaLnBrk="1" latinLnBrk="0" hangingPunct="1">
              <a:spcBef>
                <a:spcPts val="750"/>
              </a:spcBef>
              <a:buFont typeface="Arial" panose="020B0604020202020204" pitchFamily="34" charset="0"/>
              <a:buChar char="•"/>
              <a:tabLst/>
              <a:defRPr sz="1500" kern="1200">
                <a:solidFill>
                  <a:schemeClr val="tx2"/>
                </a:solidFill>
                <a:latin typeface="+mn-lt"/>
                <a:ea typeface="+mn-ea"/>
                <a:cs typeface="+mn-cs"/>
              </a:defRPr>
            </a:lvl2pPr>
            <a:lvl3pPr marL="566928"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3pPr>
            <a:lvl4pPr marL="859536"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4pPr>
            <a:lvl5pPr marL="1143000"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5pPr>
            <a:lvl6pPr marL="1426464" indent="-283464" algn="l" defTabSz="457200" rtl="0" eaLnBrk="1" latinLnBrk="0" hangingPunct="1">
              <a:spcBef>
                <a:spcPts val="600"/>
              </a:spcBef>
              <a:buFont typeface="Arial"/>
              <a:buChar char="•"/>
              <a:tabLst/>
              <a:defRPr sz="1200" kern="1200">
                <a:solidFill>
                  <a:schemeClr val="tx2"/>
                </a:solidFill>
                <a:latin typeface="+mn-lt"/>
                <a:ea typeface="+mn-ea"/>
                <a:cs typeface="+mn-cs"/>
              </a:defRPr>
            </a:lvl6pPr>
            <a:lvl7pPr marL="1709928" indent="-283464" algn="l" defTabSz="457200" rtl="0" eaLnBrk="1" latinLnBrk="0" hangingPunct="1">
              <a:spcBef>
                <a:spcPts val="600"/>
              </a:spcBef>
              <a:buFont typeface="System Font Regular"/>
              <a:buChar char="–"/>
              <a:tabLst/>
              <a:defRPr sz="1200" kern="1200">
                <a:solidFill>
                  <a:schemeClr val="tx2"/>
                </a:solidFill>
                <a:latin typeface="+mn-lt"/>
                <a:ea typeface="+mn-ea"/>
                <a:cs typeface="+mn-cs"/>
              </a:defRPr>
            </a:lvl7pPr>
            <a:lvl8pPr marL="2002536" indent="-283464" algn="l" defTabSz="457200" rtl="0" eaLnBrk="1" latinLnBrk="0" hangingPunct="1">
              <a:spcBef>
                <a:spcPts val="600"/>
              </a:spcBef>
              <a:buFont typeface="Arial"/>
              <a:buChar char="•"/>
              <a:tabLst/>
              <a:defRPr sz="1200" kern="1200">
                <a:solidFill>
                  <a:schemeClr val="tx2"/>
                </a:solidFill>
                <a:latin typeface="+mn-lt"/>
                <a:ea typeface="+mn-ea"/>
                <a:cs typeface="+mn-cs"/>
              </a:defRPr>
            </a:lvl8pPr>
            <a:lvl9pPr marL="2286000" indent="-283464" algn="l" defTabSz="457200" rtl="0" eaLnBrk="1" latinLnBrk="0" hangingPunct="1">
              <a:spcBef>
                <a:spcPts val="600"/>
              </a:spcBef>
              <a:buFont typeface="System Font Regular"/>
              <a:buChar char="–"/>
              <a:tabLst/>
              <a:defRPr sz="1200" kern="1200">
                <a:solidFill>
                  <a:schemeClr val="tx2"/>
                </a:solidFill>
                <a:latin typeface="+mn-lt"/>
                <a:ea typeface="+mn-ea"/>
                <a:cs typeface="+mn-cs"/>
              </a:defRPr>
            </a:lvl9pPr>
          </a:lstStyle>
          <a:p>
            <a:pPr>
              <a:lnSpc>
                <a:spcPct val="100000"/>
              </a:lnSpc>
              <a:spcBef>
                <a:spcPts val="0"/>
              </a:spcBef>
            </a:pPr>
            <a:r>
              <a:rPr lang="en-US">
                <a:gradFill>
                  <a:gsLst>
                    <a:gs pos="30000">
                      <a:schemeClr val="accent1"/>
                    </a:gs>
                    <a:gs pos="100000">
                      <a:schemeClr val="accent2"/>
                    </a:gs>
                  </a:gsLst>
                  <a:lin ang="18900000" scaled="0"/>
                </a:gradFill>
                <a:latin typeface="+mj-lt"/>
              </a:rPr>
              <a:t>heading 2</a:t>
            </a:r>
          </a:p>
        </p:txBody>
      </p:sp>
    </p:spTree>
    <p:extLst>
      <p:ext uri="{BB962C8B-B14F-4D97-AF65-F5344CB8AC3E}">
        <p14:creationId xmlns:p14="http://schemas.microsoft.com/office/powerpoint/2010/main" val="5423491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3D11D75-CA7C-CA42-9D40-643D7C5D612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A3D11D75-CA7C-CA42-9D40-643D7C5D612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sz="half" idx="1"/>
          </p:nvPr>
        </p:nvSpPr>
        <p:spPr>
          <a:xfrm>
            <a:off x="485775" y="1609726"/>
            <a:ext cx="5495925" cy="4511674"/>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0303" y="1609725"/>
            <a:ext cx="5499098" cy="4511675"/>
          </a:xfrm>
        </p:spPr>
        <p:txBody>
          <a:bodyPr/>
          <a:lstStyle>
            <a:lvl1pPr>
              <a:defRPr sz="1800"/>
            </a:lvl1pPr>
            <a:lvl2pPr>
              <a:defRPr sz="15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3">
            <a:extLst>
              <a:ext uri="{FF2B5EF4-FFF2-40B4-BE49-F238E27FC236}">
                <a16:creationId xmlns:a16="http://schemas.microsoft.com/office/drawing/2014/main" id="{25820687-C0F4-2440-8B1E-0B8E11D80213}"/>
              </a:ext>
            </a:extLst>
          </p:cNvPr>
          <p:cNvSpPr>
            <a:spLocks noGrp="1"/>
          </p:cNvSpPr>
          <p:nvPr>
            <p:ph type="body" sz="half" idx="11" hasCustomPrompt="1"/>
          </p:nvPr>
        </p:nvSpPr>
        <p:spPr>
          <a:xfrm>
            <a:off x="6210304" y="6388100"/>
            <a:ext cx="4546596" cy="247650"/>
          </a:xfrm>
        </p:spPr>
        <p:txBody>
          <a:bodyPr anchor="b"/>
          <a:lstStyle>
            <a:lvl1pPr marL="0" indent="0" algn="r">
              <a:buNone/>
              <a:defRPr sz="800">
                <a:solidFill>
                  <a:srgbClr val="56565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a footnote</a:t>
            </a:r>
          </a:p>
        </p:txBody>
      </p:sp>
      <p:sp>
        <p:nvSpPr>
          <p:cNvPr id="10" name="Title 1">
            <a:extLst>
              <a:ext uri="{FF2B5EF4-FFF2-40B4-BE49-F238E27FC236}">
                <a16:creationId xmlns:a16="http://schemas.microsoft.com/office/drawing/2014/main" id="{F39CC0C0-5779-B349-BDDB-E539A51CC8CA}"/>
              </a:ext>
            </a:extLst>
          </p:cNvPr>
          <p:cNvSpPr>
            <a:spLocks noGrp="1"/>
          </p:cNvSpPr>
          <p:nvPr>
            <p:ph type="title" hasCustomPrompt="1"/>
          </p:nvPr>
        </p:nvSpPr>
        <p:spPr>
          <a:xfrm>
            <a:off x="457200" y="355601"/>
            <a:ext cx="11252199" cy="495299"/>
          </a:xfrm>
        </p:spPr>
        <p:txBody>
          <a:bodyPr vert="horz"/>
          <a:lstStyle/>
          <a:p>
            <a:r>
              <a:rPr lang="en-US"/>
              <a:t>Click to add title</a:t>
            </a:r>
          </a:p>
        </p:txBody>
      </p:sp>
      <p:sp>
        <p:nvSpPr>
          <p:cNvPr id="11" name="Text Placeholder 3">
            <a:extLst>
              <a:ext uri="{FF2B5EF4-FFF2-40B4-BE49-F238E27FC236}">
                <a16:creationId xmlns:a16="http://schemas.microsoft.com/office/drawing/2014/main" id="{AF3391C4-98D7-4747-8880-F82E7546E92C}"/>
              </a:ext>
            </a:extLst>
          </p:cNvPr>
          <p:cNvSpPr>
            <a:spLocks noGrp="1"/>
          </p:cNvSpPr>
          <p:nvPr>
            <p:ph type="body" sz="half" idx="12" hasCustomPrompt="1"/>
          </p:nvPr>
        </p:nvSpPr>
        <p:spPr>
          <a:xfrm>
            <a:off x="485776" y="806807"/>
            <a:ext cx="11223624" cy="318476"/>
          </a:xfrm>
        </p:spPr>
        <p:txBody>
          <a:bodyPr/>
          <a:lstStyle>
            <a:lvl1pPr marL="0" indent="0">
              <a:buNone/>
              <a:defRPr sz="18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subtitle</a:t>
            </a:r>
          </a:p>
        </p:txBody>
      </p:sp>
    </p:spTree>
    <p:extLst>
      <p:ext uri="{BB962C8B-B14F-4D97-AF65-F5344CB8AC3E}">
        <p14:creationId xmlns:p14="http://schemas.microsoft.com/office/powerpoint/2010/main" val="39990760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3D11D75-CA7C-CA42-9D40-643D7C5D612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A3D11D75-CA7C-CA42-9D40-643D7C5D612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sz="half" idx="1"/>
          </p:nvPr>
        </p:nvSpPr>
        <p:spPr>
          <a:xfrm>
            <a:off x="485777" y="1616075"/>
            <a:ext cx="3578224" cy="4505325"/>
          </a:xfrm>
        </p:spPr>
        <p:txBody>
          <a:bodyPr/>
          <a:lstStyle>
            <a:lvl1pPr>
              <a:spcBef>
                <a:spcPts val="750"/>
              </a:spcBef>
              <a:defRPr sz="1500"/>
            </a:lvl1pPr>
            <a:lvl2pPr>
              <a:spcBef>
                <a:spcPts val="600"/>
              </a:spcBef>
              <a:defRPr sz="1200"/>
            </a:lvl2pPr>
            <a:lvl3pPr>
              <a:spcBef>
                <a:spcPts val="600"/>
              </a:spcBef>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317755" y="1616075"/>
            <a:ext cx="3578224" cy="4505325"/>
          </a:xfrm>
        </p:spPr>
        <p:txBody>
          <a:bodyPr/>
          <a:lstStyle>
            <a:lvl1pPr>
              <a:spcBef>
                <a:spcPts val="750"/>
              </a:spcBef>
              <a:defRPr sz="1500"/>
            </a:lvl1pPr>
            <a:lvl2pPr>
              <a:spcBef>
                <a:spcPts val="600"/>
              </a:spcBef>
              <a:defRPr sz="1200"/>
            </a:lvl2pPr>
            <a:lvl3pPr>
              <a:spcBef>
                <a:spcPts val="600"/>
              </a:spcBef>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3">
            <a:extLst>
              <a:ext uri="{FF2B5EF4-FFF2-40B4-BE49-F238E27FC236}">
                <a16:creationId xmlns:a16="http://schemas.microsoft.com/office/drawing/2014/main" id="{04B5F84D-BA5B-A945-9914-2C68E13D2B66}"/>
              </a:ext>
            </a:extLst>
          </p:cNvPr>
          <p:cNvSpPr>
            <a:spLocks noGrp="1"/>
          </p:cNvSpPr>
          <p:nvPr>
            <p:ph sz="half" idx="11"/>
          </p:nvPr>
        </p:nvSpPr>
        <p:spPr>
          <a:xfrm>
            <a:off x="8128000" y="1616075"/>
            <a:ext cx="3578223" cy="4505326"/>
          </a:xfrm>
        </p:spPr>
        <p:txBody>
          <a:bodyPr/>
          <a:lstStyle>
            <a:lvl1pPr>
              <a:spcBef>
                <a:spcPts val="750"/>
              </a:spcBef>
              <a:defRPr sz="1500"/>
            </a:lvl1pPr>
            <a:lvl2pPr>
              <a:spcBef>
                <a:spcPts val="600"/>
              </a:spcBef>
              <a:defRPr sz="1200"/>
            </a:lvl2pPr>
            <a:lvl3pPr>
              <a:spcBef>
                <a:spcPts val="600"/>
              </a:spcBef>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0" name="Text Placeholder 3">
            <a:extLst>
              <a:ext uri="{FF2B5EF4-FFF2-40B4-BE49-F238E27FC236}">
                <a16:creationId xmlns:a16="http://schemas.microsoft.com/office/drawing/2014/main" id="{46026CD4-41A6-2745-806A-108B86DE8600}"/>
              </a:ext>
            </a:extLst>
          </p:cNvPr>
          <p:cNvSpPr>
            <a:spLocks noGrp="1"/>
          </p:cNvSpPr>
          <p:nvPr>
            <p:ph type="body" sz="half" idx="12" hasCustomPrompt="1"/>
          </p:nvPr>
        </p:nvSpPr>
        <p:spPr>
          <a:xfrm>
            <a:off x="6210301" y="6388100"/>
            <a:ext cx="4546600" cy="247650"/>
          </a:xfrm>
        </p:spPr>
        <p:txBody>
          <a:bodyPr anchor="b"/>
          <a:lstStyle>
            <a:lvl1pPr marL="0" indent="0" algn="r">
              <a:buNone/>
              <a:defRPr sz="800">
                <a:solidFill>
                  <a:srgbClr val="56565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a footnote</a:t>
            </a:r>
          </a:p>
        </p:txBody>
      </p:sp>
      <p:sp>
        <p:nvSpPr>
          <p:cNvPr id="11" name="Title 1">
            <a:extLst>
              <a:ext uri="{FF2B5EF4-FFF2-40B4-BE49-F238E27FC236}">
                <a16:creationId xmlns:a16="http://schemas.microsoft.com/office/drawing/2014/main" id="{24127F47-2151-2E4E-804E-5041FF74C799}"/>
              </a:ext>
            </a:extLst>
          </p:cNvPr>
          <p:cNvSpPr>
            <a:spLocks noGrp="1"/>
          </p:cNvSpPr>
          <p:nvPr>
            <p:ph type="title" hasCustomPrompt="1"/>
          </p:nvPr>
        </p:nvSpPr>
        <p:spPr>
          <a:xfrm>
            <a:off x="457200" y="355601"/>
            <a:ext cx="11252199" cy="495299"/>
          </a:xfrm>
        </p:spPr>
        <p:txBody>
          <a:bodyPr vert="horz"/>
          <a:lstStyle/>
          <a:p>
            <a:r>
              <a:rPr lang="en-US"/>
              <a:t>Click to add title</a:t>
            </a:r>
          </a:p>
        </p:txBody>
      </p:sp>
      <p:sp>
        <p:nvSpPr>
          <p:cNvPr id="12" name="Text Placeholder 3">
            <a:extLst>
              <a:ext uri="{FF2B5EF4-FFF2-40B4-BE49-F238E27FC236}">
                <a16:creationId xmlns:a16="http://schemas.microsoft.com/office/drawing/2014/main" id="{1AB0AB67-B739-1E41-9B7F-40BDB88E8937}"/>
              </a:ext>
            </a:extLst>
          </p:cNvPr>
          <p:cNvSpPr>
            <a:spLocks noGrp="1"/>
          </p:cNvSpPr>
          <p:nvPr>
            <p:ph type="body" sz="half" idx="13" hasCustomPrompt="1"/>
          </p:nvPr>
        </p:nvSpPr>
        <p:spPr>
          <a:xfrm>
            <a:off x="485776" y="806807"/>
            <a:ext cx="11223624" cy="318476"/>
          </a:xfrm>
        </p:spPr>
        <p:txBody>
          <a:bodyPr/>
          <a:lstStyle>
            <a:lvl1pPr marL="0" indent="0">
              <a:buNone/>
              <a:defRPr sz="18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subtitle</a:t>
            </a:r>
          </a:p>
        </p:txBody>
      </p:sp>
    </p:spTree>
    <p:extLst>
      <p:ext uri="{BB962C8B-B14F-4D97-AF65-F5344CB8AC3E}">
        <p14:creationId xmlns:p14="http://schemas.microsoft.com/office/powerpoint/2010/main" val="1577207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3D11D75-CA7C-CA42-9D40-643D7C5D612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A3D11D75-CA7C-CA42-9D40-643D7C5D612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sz="half" idx="1"/>
          </p:nvPr>
        </p:nvSpPr>
        <p:spPr>
          <a:xfrm>
            <a:off x="485776" y="1616075"/>
            <a:ext cx="2626455" cy="4513518"/>
          </a:xfrm>
        </p:spPr>
        <p:txBody>
          <a:bodyPr/>
          <a:lstStyle>
            <a:lvl1pPr>
              <a:spcBef>
                <a:spcPts val="750"/>
              </a:spcBef>
              <a:defRPr sz="1500"/>
            </a:lvl1pPr>
            <a:lvl2pPr>
              <a:spcBef>
                <a:spcPts val="600"/>
              </a:spcBef>
              <a:defRPr sz="1200"/>
            </a:lvl2pPr>
            <a:lvl3pPr>
              <a:spcBef>
                <a:spcPts val="600"/>
              </a:spcBef>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3352800" y="1616075"/>
            <a:ext cx="2628900" cy="4513518"/>
          </a:xfrm>
        </p:spPr>
        <p:txBody>
          <a:bodyPr/>
          <a:lstStyle>
            <a:lvl1pPr>
              <a:spcBef>
                <a:spcPts val="750"/>
              </a:spcBef>
              <a:defRPr sz="1500"/>
            </a:lvl1pPr>
            <a:lvl2pPr>
              <a:spcBef>
                <a:spcPts val="600"/>
              </a:spcBef>
              <a:defRPr sz="1200"/>
            </a:lvl2pPr>
            <a:lvl3pPr>
              <a:spcBef>
                <a:spcPts val="600"/>
              </a:spcBef>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3">
            <a:extLst>
              <a:ext uri="{FF2B5EF4-FFF2-40B4-BE49-F238E27FC236}">
                <a16:creationId xmlns:a16="http://schemas.microsoft.com/office/drawing/2014/main" id="{04B5F84D-BA5B-A945-9914-2C68E13D2B66}"/>
              </a:ext>
            </a:extLst>
          </p:cNvPr>
          <p:cNvSpPr>
            <a:spLocks noGrp="1"/>
          </p:cNvSpPr>
          <p:nvPr>
            <p:ph sz="half" idx="11"/>
          </p:nvPr>
        </p:nvSpPr>
        <p:spPr>
          <a:xfrm>
            <a:off x="9089292" y="1616075"/>
            <a:ext cx="2616932" cy="4513518"/>
          </a:xfrm>
        </p:spPr>
        <p:txBody>
          <a:bodyPr/>
          <a:lstStyle>
            <a:lvl1pPr>
              <a:spcBef>
                <a:spcPts val="750"/>
              </a:spcBef>
              <a:defRPr sz="1500"/>
            </a:lvl1pPr>
            <a:lvl2pPr>
              <a:spcBef>
                <a:spcPts val="600"/>
              </a:spcBef>
              <a:defRPr sz="1200"/>
            </a:lvl2pPr>
            <a:lvl3pPr>
              <a:spcBef>
                <a:spcPts val="600"/>
              </a:spcBef>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9" name="Content Placeholder 3">
            <a:extLst>
              <a:ext uri="{FF2B5EF4-FFF2-40B4-BE49-F238E27FC236}">
                <a16:creationId xmlns:a16="http://schemas.microsoft.com/office/drawing/2014/main" id="{90CFE4A1-AAEA-9742-8946-359C3F5D0A1A}"/>
              </a:ext>
            </a:extLst>
          </p:cNvPr>
          <p:cNvSpPr>
            <a:spLocks noGrp="1"/>
          </p:cNvSpPr>
          <p:nvPr>
            <p:ph sz="half" idx="12"/>
          </p:nvPr>
        </p:nvSpPr>
        <p:spPr>
          <a:xfrm>
            <a:off x="6219823" y="1616075"/>
            <a:ext cx="2619377" cy="4513518"/>
          </a:xfrm>
        </p:spPr>
        <p:txBody>
          <a:bodyPr/>
          <a:lstStyle>
            <a:lvl1pPr>
              <a:spcBef>
                <a:spcPts val="750"/>
              </a:spcBef>
              <a:defRPr sz="1500"/>
            </a:lvl1pPr>
            <a:lvl2pPr>
              <a:spcBef>
                <a:spcPts val="600"/>
              </a:spcBef>
              <a:defRPr sz="1200"/>
            </a:lvl2pPr>
            <a:lvl3pPr>
              <a:spcBef>
                <a:spcPts val="600"/>
              </a:spcBef>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A9C0AEB2-29EF-7A4A-9D9F-717BFB9D7E58}"/>
              </a:ext>
            </a:extLst>
          </p:cNvPr>
          <p:cNvSpPr>
            <a:spLocks noGrp="1"/>
          </p:cNvSpPr>
          <p:nvPr>
            <p:ph type="body" sz="half" idx="13" hasCustomPrompt="1"/>
          </p:nvPr>
        </p:nvSpPr>
        <p:spPr>
          <a:xfrm>
            <a:off x="6210301" y="6388100"/>
            <a:ext cx="4546599" cy="247650"/>
          </a:xfrm>
        </p:spPr>
        <p:txBody>
          <a:bodyPr anchor="b"/>
          <a:lstStyle>
            <a:lvl1pPr marL="0" indent="0" algn="r">
              <a:buNone/>
              <a:defRPr sz="800">
                <a:solidFill>
                  <a:srgbClr val="56565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a footnote</a:t>
            </a:r>
          </a:p>
        </p:txBody>
      </p:sp>
      <p:sp>
        <p:nvSpPr>
          <p:cNvPr id="11" name="Title 1">
            <a:extLst>
              <a:ext uri="{FF2B5EF4-FFF2-40B4-BE49-F238E27FC236}">
                <a16:creationId xmlns:a16="http://schemas.microsoft.com/office/drawing/2014/main" id="{83CB1B1D-63D8-624F-8FE2-BACDF39AFA38}"/>
              </a:ext>
            </a:extLst>
          </p:cNvPr>
          <p:cNvSpPr>
            <a:spLocks noGrp="1"/>
          </p:cNvSpPr>
          <p:nvPr>
            <p:ph type="title" hasCustomPrompt="1"/>
          </p:nvPr>
        </p:nvSpPr>
        <p:spPr>
          <a:xfrm>
            <a:off x="457200" y="355601"/>
            <a:ext cx="11252199" cy="495299"/>
          </a:xfrm>
        </p:spPr>
        <p:txBody>
          <a:bodyPr vert="horz"/>
          <a:lstStyle/>
          <a:p>
            <a:r>
              <a:rPr lang="en-US"/>
              <a:t>Click to add title</a:t>
            </a:r>
          </a:p>
        </p:txBody>
      </p:sp>
      <p:sp>
        <p:nvSpPr>
          <p:cNvPr id="12" name="Text Placeholder 3">
            <a:extLst>
              <a:ext uri="{FF2B5EF4-FFF2-40B4-BE49-F238E27FC236}">
                <a16:creationId xmlns:a16="http://schemas.microsoft.com/office/drawing/2014/main" id="{93192BB1-48EF-E34D-A18B-088C2525C8DE}"/>
              </a:ext>
            </a:extLst>
          </p:cNvPr>
          <p:cNvSpPr>
            <a:spLocks noGrp="1"/>
          </p:cNvSpPr>
          <p:nvPr>
            <p:ph type="body" sz="half" idx="14" hasCustomPrompt="1"/>
          </p:nvPr>
        </p:nvSpPr>
        <p:spPr>
          <a:xfrm>
            <a:off x="485776" y="806807"/>
            <a:ext cx="11223624" cy="318476"/>
          </a:xfrm>
        </p:spPr>
        <p:txBody>
          <a:bodyPr/>
          <a:lstStyle>
            <a:lvl1pPr marL="0" indent="0">
              <a:buNone/>
              <a:defRPr sz="18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subtitle</a:t>
            </a:r>
          </a:p>
        </p:txBody>
      </p:sp>
    </p:spTree>
    <p:extLst>
      <p:ext uri="{BB962C8B-B14F-4D97-AF65-F5344CB8AC3E}">
        <p14:creationId xmlns:p14="http://schemas.microsoft.com/office/powerpoint/2010/main" val="2144455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ix content">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3D11D75-CA7C-CA42-9D40-643D7C5D612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A3D11D75-CA7C-CA42-9D40-643D7C5D612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Content Placeholder 2"/>
          <p:cNvSpPr>
            <a:spLocks noGrp="1"/>
          </p:cNvSpPr>
          <p:nvPr>
            <p:ph sz="half" idx="1"/>
          </p:nvPr>
        </p:nvSpPr>
        <p:spPr>
          <a:xfrm>
            <a:off x="485775" y="1616075"/>
            <a:ext cx="1664208" cy="4505326"/>
          </a:xfrm>
        </p:spPr>
        <p:txBody>
          <a:bodyPr/>
          <a:lstStyle>
            <a:lvl1pPr>
              <a:spcBef>
                <a:spcPts val="600"/>
              </a:spcBef>
              <a:defRPr sz="1200"/>
            </a:lvl1pPr>
            <a:lvl2pPr>
              <a:spcBef>
                <a:spcPts val="600"/>
              </a:spcBef>
              <a:defRPr sz="1200"/>
            </a:lvl2pPr>
            <a:lvl3pPr>
              <a:spcBef>
                <a:spcPts val="600"/>
              </a:spcBef>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2397760" y="1616075"/>
            <a:ext cx="1664208" cy="4505326"/>
          </a:xfrm>
        </p:spPr>
        <p:txBody>
          <a:bodyPr/>
          <a:lstStyle>
            <a:lvl1pPr>
              <a:spcBef>
                <a:spcPts val="600"/>
              </a:spcBef>
              <a:defRPr sz="1200"/>
            </a:lvl1pPr>
            <a:lvl2pPr>
              <a:spcBef>
                <a:spcPts val="600"/>
              </a:spcBef>
              <a:defRPr sz="1200"/>
            </a:lvl2pPr>
            <a:lvl3pPr>
              <a:spcBef>
                <a:spcPts val="600"/>
              </a:spcBef>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8" name="Content Placeholder 3">
            <a:extLst>
              <a:ext uri="{FF2B5EF4-FFF2-40B4-BE49-F238E27FC236}">
                <a16:creationId xmlns:a16="http://schemas.microsoft.com/office/drawing/2014/main" id="{04B5F84D-BA5B-A945-9914-2C68E13D2B66}"/>
              </a:ext>
            </a:extLst>
          </p:cNvPr>
          <p:cNvSpPr>
            <a:spLocks noGrp="1"/>
          </p:cNvSpPr>
          <p:nvPr>
            <p:ph sz="half" idx="11"/>
          </p:nvPr>
        </p:nvSpPr>
        <p:spPr>
          <a:xfrm>
            <a:off x="6221730" y="1616075"/>
            <a:ext cx="1664208" cy="4505326"/>
          </a:xfrm>
        </p:spPr>
        <p:txBody>
          <a:bodyPr/>
          <a:lstStyle>
            <a:lvl1pPr>
              <a:spcBef>
                <a:spcPts val="600"/>
              </a:spcBef>
              <a:defRPr sz="1200"/>
            </a:lvl1pPr>
            <a:lvl2pPr>
              <a:spcBef>
                <a:spcPts val="600"/>
              </a:spcBef>
              <a:defRPr sz="1200"/>
            </a:lvl2pPr>
            <a:lvl3pPr>
              <a:spcBef>
                <a:spcPts val="600"/>
              </a:spcBef>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9" name="Content Placeholder 3">
            <a:extLst>
              <a:ext uri="{FF2B5EF4-FFF2-40B4-BE49-F238E27FC236}">
                <a16:creationId xmlns:a16="http://schemas.microsoft.com/office/drawing/2014/main" id="{90CFE4A1-AAEA-9742-8946-359C3F5D0A1A}"/>
              </a:ext>
            </a:extLst>
          </p:cNvPr>
          <p:cNvSpPr>
            <a:spLocks noGrp="1"/>
          </p:cNvSpPr>
          <p:nvPr>
            <p:ph sz="half" idx="12"/>
          </p:nvPr>
        </p:nvSpPr>
        <p:spPr>
          <a:xfrm>
            <a:off x="4309745" y="1616075"/>
            <a:ext cx="1664208" cy="4505326"/>
          </a:xfrm>
        </p:spPr>
        <p:txBody>
          <a:bodyPr/>
          <a:lstStyle>
            <a:lvl1pPr>
              <a:spcBef>
                <a:spcPts val="600"/>
              </a:spcBef>
              <a:defRPr sz="1200"/>
            </a:lvl1pPr>
            <a:lvl2pPr>
              <a:spcBef>
                <a:spcPts val="600"/>
              </a:spcBef>
              <a:defRPr sz="1200"/>
            </a:lvl2pPr>
            <a:lvl3pPr>
              <a:spcBef>
                <a:spcPts val="600"/>
              </a:spcBef>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0" name="Content Placeholder 3">
            <a:extLst>
              <a:ext uri="{FF2B5EF4-FFF2-40B4-BE49-F238E27FC236}">
                <a16:creationId xmlns:a16="http://schemas.microsoft.com/office/drawing/2014/main" id="{B60CBF3D-4AE0-E04C-A0D8-C2B53DF312B4}"/>
              </a:ext>
            </a:extLst>
          </p:cNvPr>
          <p:cNvSpPr>
            <a:spLocks noGrp="1"/>
          </p:cNvSpPr>
          <p:nvPr>
            <p:ph sz="half" idx="13"/>
          </p:nvPr>
        </p:nvSpPr>
        <p:spPr>
          <a:xfrm>
            <a:off x="8133715" y="1616075"/>
            <a:ext cx="1664208" cy="4505326"/>
          </a:xfrm>
        </p:spPr>
        <p:txBody>
          <a:bodyPr/>
          <a:lstStyle>
            <a:lvl1pPr>
              <a:spcBef>
                <a:spcPts val="600"/>
              </a:spcBef>
              <a:defRPr sz="1200"/>
            </a:lvl1pPr>
            <a:lvl2pPr>
              <a:spcBef>
                <a:spcPts val="600"/>
              </a:spcBef>
              <a:defRPr sz="1200"/>
            </a:lvl2pPr>
            <a:lvl3pPr>
              <a:spcBef>
                <a:spcPts val="600"/>
              </a:spcBef>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1" name="Content Placeholder 3">
            <a:extLst>
              <a:ext uri="{FF2B5EF4-FFF2-40B4-BE49-F238E27FC236}">
                <a16:creationId xmlns:a16="http://schemas.microsoft.com/office/drawing/2014/main" id="{D441AD0A-E6DF-5847-BEB4-907DA9B01661}"/>
              </a:ext>
            </a:extLst>
          </p:cNvPr>
          <p:cNvSpPr>
            <a:spLocks noGrp="1"/>
          </p:cNvSpPr>
          <p:nvPr>
            <p:ph sz="half" idx="14"/>
          </p:nvPr>
        </p:nvSpPr>
        <p:spPr>
          <a:xfrm>
            <a:off x="10045698" y="1616075"/>
            <a:ext cx="1664208" cy="4505326"/>
          </a:xfrm>
        </p:spPr>
        <p:txBody>
          <a:bodyPr/>
          <a:lstStyle>
            <a:lvl1pPr>
              <a:spcBef>
                <a:spcPts val="600"/>
              </a:spcBef>
              <a:defRPr sz="1200"/>
            </a:lvl1pPr>
            <a:lvl2pPr>
              <a:spcBef>
                <a:spcPts val="600"/>
              </a:spcBef>
              <a:defRPr sz="1200"/>
            </a:lvl2pPr>
            <a:lvl3pPr>
              <a:spcBef>
                <a:spcPts val="600"/>
              </a:spcBef>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2" name="Text Placeholder 3">
            <a:extLst>
              <a:ext uri="{FF2B5EF4-FFF2-40B4-BE49-F238E27FC236}">
                <a16:creationId xmlns:a16="http://schemas.microsoft.com/office/drawing/2014/main" id="{775FE915-A989-2C4F-B5CF-8C03CD0485CB}"/>
              </a:ext>
            </a:extLst>
          </p:cNvPr>
          <p:cNvSpPr>
            <a:spLocks noGrp="1"/>
          </p:cNvSpPr>
          <p:nvPr>
            <p:ph type="body" sz="half" idx="15" hasCustomPrompt="1"/>
          </p:nvPr>
        </p:nvSpPr>
        <p:spPr>
          <a:xfrm>
            <a:off x="6221731" y="6388100"/>
            <a:ext cx="4535170" cy="247650"/>
          </a:xfrm>
        </p:spPr>
        <p:txBody>
          <a:bodyPr anchor="b"/>
          <a:lstStyle>
            <a:lvl1pPr marL="0" indent="0" algn="r">
              <a:buNone/>
              <a:defRPr sz="800">
                <a:solidFill>
                  <a:srgbClr val="56565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a footnote</a:t>
            </a:r>
          </a:p>
        </p:txBody>
      </p:sp>
      <p:sp>
        <p:nvSpPr>
          <p:cNvPr id="14" name="Title 1">
            <a:extLst>
              <a:ext uri="{FF2B5EF4-FFF2-40B4-BE49-F238E27FC236}">
                <a16:creationId xmlns:a16="http://schemas.microsoft.com/office/drawing/2014/main" id="{ABCBBFA3-BF99-FC46-8DCA-D9D911944ABD}"/>
              </a:ext>
            </a:extLst>
          </p:cNvPr>
          <p:cNvSpPr>
            <a:spLocks noGrp="1"/>
          </p:cNvSpPr>
          <p:nvPr>
            <p:ph type="title" hasCustomPrompt="1"/>
          </p:nvPr>
        </p:nvSpPr>
        <p:spPr>
          <a:xfrm>
            <a:off x="457200" y="355601"/>
            <a:ext cx="11252199" cy="495299"/>
          </a:xfrm>
        </p:spPr>
        <p:txBody>
          <a:bodyPr vert="horz"/>
          <a:lstStyle/>
          <a:p>
            <a:r>
              <a:rPr lang="en-US"/>
              <a:t>Click to add title</a:t>
            </a:r>
          </a:p>
        </p:txBody>
      </p:sp>
      <p:sp>
        <p:nvSpPr>
          <p:cNvPr id="15" name="Text Placeholder 3">
            <a:extLst>
              <a:ext uri="{FF2B5EF4-FFF2-40B4-BE49-F238E27FC236}">
                <a16:creationId xmlns:a16="http://schemas.microsoft.com/office/drawing/2014/main" id="{B46280AB-2B05-3446-8F2E-AD2C0974CB6E}"/>
              </a:ext>
            </a:extLst>
          </p:cNvPr>
          <p:cNvSpPr>
            <a:spLocks noGrp="1"/>
          </p:cNvSpPr>
          <p:nvPr>
            <p:ph type="body" sz="half" idx="16" hasCustomPrompt="1"/>
          </p:nvPr>
        </p:nvSpPr>
        <p:spPr>
          <a:xfrm>
            <a:off x="485776" y="806807"/>
            <a:ext cx="11223624" cy="318476"/>
          </a:xfrm>
        </p:spPr>
        <p:txBody>
          <a:bodyPr/>
          <a:lstStyle>
            <a:lvl1pPr marL="0" indent="0">
              <a:buNone/>
              <a:defRPr sz="18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subtitle</a:t>
            </a:r>
          </a:p>
        </p:txBody>
      </p:sp>
    </p:spTree>
    <p:extLst>
      <p:ext uri="{BB962C8B-B14F-4D97-AF65-F5344CB8AC3E}">
        <p14:creationId xmlns:p14="http://schemas.microsoft.com/office/powerpoint/2010/main" val="16180396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3065FBC-B738-C54B-9BC4-18152E824057}"/>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Object 3" hidden="1">
                        <a:extLst>
                          <a:ext uri="{FF2B5EF4-FFF2-40B4-BE49-F238E27FC236}">
                            <a16:creationId xmlns:a16="http://schemas.microsoft.com/office/drawing/2014/main" id="{93065FBC-B738-C54B-9BC4-18152E82405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Text Placeholder 3">
            <a:extLst>
              <a:ext uri="{FF2B5EF4-FFF2-40B4-BE49-F238E27FC236}">
                <a16:creationId xmlns:a16="http://schemas.microsoft.com/office/drawing/2014/main" id="{73D6335A-B440-264A-ADCF-510226FDCEF3}"/>
              </a:ext>
            </a:extLst>
          </p:cNvPr>
          <p:cNvSpPr>
            <a:spLocks noGrp="1"/>
          </p:cNvSpPr>
          <p:nvPr>
            <p:ph type="body" sz="half" idx="15" hasCustomPrompt="1"/>
          </p:nvPr>
        </p:nvSpPr>
        <p:spPr>
          <a:xfrm>
            <a:off x="6210301" y="6388100"/>
            <a:ext cx="4546600" cy="247650"/>
          </a:xfrm>
        </p:spPr>
        <p:txBody>
          <a:bodyPr anchor="b"/>
          <a:lstStyle>
            <a:lvl1pPr marL="0" indent="0" algn="r">
              <a:buNone/>
              <a:defRPr sz="800">
                <a:solidFill>
                  <a:srgbClr val="56565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a footnote</a:t>
            </a:r>
          </a:p>
        </p:txBody>
      </p:sp>
      <p:sp>
        <p:nvSpPr>
          <p:cNvPr id="7" name="Title 1">
            <a:extLst>
              <a:ext uri="{FF2B5EF4-FFF2-40B4-BE49-F238E27FC236}">
                <a16:creationId xmlns:a16="http://schemas.microsoft.com/office/drawing/2014/main" id="{354D9E00-BE79-044E-880B-B336004BBA7A}"/>
              </a:ext>
            </a:extLst>
          </p:cNvPr>
          <p:cNvSpPr>
            <a:spLocks noGrp="1"/>
          </p:cNvSpPr>
          <p:nvPr>
            <p:ph type="title" hasCustomPrompt="1"/>
          </p:nvPr>
        </p:nvSpPr>
        <p:spPr>
          <a:xfrm>
            <a:off x="457200" y="355601"/>
            <a:ext cx="11252199" cy="495299"/>
          </a:xfrm>
        </p:spPr>
        <p:txBody>
          <a:bodyPr vert="horz"/>
          <a:lstStyle/>
          <a:p>
            <a:r>
              <a:rPr lang="en-US"/>
              <a:t>Click to add title</a:t>
            </a:r>
          </a:p>
        </p:txBody>
      </p:sp>
      <p:sp>
        <p:nvSpPr>
          <p:cNvPr id="8" name="Text Placeholder 3">
            <a:extLst>
              <a:ext uri="{FF2B5EF4-FFF2-40B4-BE49-F238E27FC236}">
                <a16:creationId xmlns:a16="http://schemas.microsoft.com/office/drawing/2014/main" id="{93740D47-97C5-7046-A0ED-2FDCEE545EC7}"/>
              </a:ext>
            </a:extLst>
          </p:cNvPr>
          <p:cNvSpPr>
            <a:spLocks noGrp="1"/>
          </p:cNvSpPr>
          <p:nvPr>
            <p:ph type="body" sz="half" idx="2" hasCustomPrompt="1"/>
          </p:nvPr>
        </p:nvSpPr>
        <p:spPr>
          <a:xfrm>
            <a:off x="485776" y="806807"/>
            <a:ext cx="11223624" cy="318476"/>
          </a:xfrm>
        </p:spPr>
        <p:txBody>
          <a:bodyPr/>
          <a:lstStyle>
            <a:lvl1pPr marL="0" indent="0">
              <a:buNone/>
              <a:defRPr sz="18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subtitle</a:t>
            </a:r>
          </a:p>
        </p:txBody>
      </p:sp>
    </p:spTree>
    <p:extLst>
      <p:ext uri="{BB962C8B-B14F-4D97-AF65-F5344CB8AC3E}">
        <p14:creationId xmlns:p14="http://schemas.microsoft.com/office/powerpoint/2010/main" val="3971526220"/>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plit">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3D11D75-CA7C-CA42-9D40-643D7C5D612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A3D11D75-CA7C-CA42-9D40-643D7C5D612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7" name="Freeform 16">
            <a:extLst>
              <a:ext uri="{FF2B5EF4-FFF2-40B4-BE49-F238E27FC236}">
                <a16:creationId xmlns:a16="http://schemas.microsoft.com/office/drawing/2014/main" id="{87B98418-DB22-7247-B4EF-AF4390CDCA0E}"/>
              </a:ext>
            </a:extLst>
          </p:cNvPr>
          <p:cNvSpPr/>
          <p:nvPr/>
        </p:nvSpPr>
        <p:spPr>
          <a:xfrm>
            <a:off x="6211018" y="0"/>
            <a:ext cx="5980982" cy="6858000"/>
          </a:xfrm>
          <a:custGeom>
            <a:avLst/>
            <a:gdLst>
              <a:gd name="connsiteX0" fmla="*/ 0 w 5980982"/>
              <a:gd name="connsiteY0" fmla="*/ 0 h 6858000"/>
              <a:gd name="connsiteX1" fmla="*/ 5980982 w 5980982"/>
              <a:gd name="connsiteY1" fmla="*/ 0 h 6858000"/>
              <a:gd name="connsiteX2" fmla="*/ 5980982 w 5980982"/>
              <a:gd name="connsiteY2" fmla="*/ 6858000 h 6858000"/>
              <a:gd name="connsiteX3" fmla="*/ 0 w 5980982"/>
              <a:gd name="connsiteY3" fmla="*/ 6858000 h 6858000"/>
              <a:gd name="connsiteX4" fmla="*/ 0 w 5980982"/>
              <a:gd name="connsiteY4" fmla="*/ 3555999 h 6858000"/>
              <a:gd name="connsiteX5" fmla="*/ 132789 w 5980982"/>
              <a:gd name="connsiteY5" fmla="*/ 3429000 h 6858000"/>
              <a:gd name="connsiteX6" fmla="*/ 0 w 5980982"/>
              <a:gd name="connsiteY6" fmla="*/ 33020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80982" h="6858000">
                <a:moveTo>
                  <a:pt x="0" y="0"/>
                </a:moveTo>
                <a:lnTo>
                  <a:pt x="5980982" y="0"/>
                </a:lnTo>
                <a:lnTo>
                  <a:pt x="5980982" y="6858000"/>
                </a:lnTo>
                <a:lnTo>
                  <a:pt x="0" y="6858000"/>
                </a:lnTo>
                <a:lnTo>
                  <a:pt x="0" y="3555999"/>
                </a:lnTo>
                <a:lnTo>
                  <a:pt x="132789" y="3429000"/>
                </a:lnTo>
                <a:lnTo>
                  <a:pt x="0" y="3302001"/>
                </a:ln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latin typeface="Arial" panose="020B0604020202020204" pitchFamily="34" charset="0"/>
            </a:endParaRPr>
          </a:p>
        </p:txBody>
      </p:sp>
      <p:sp>
        <p:nvSpPr>
          <p:cNvPr id="5" name="Title 1">
            <a:extLst>
              <a:ext uri="{FF2B5EF4-FFF2-40B4-BE49-F238E27FC236}">
                <a16:creationId xmlns:a16="http://schemas.microsoft.com/office/drawing/2014/main" id="{DB3B1839-746D-0040-B4BF-DEAD14769839}"/>
              </a:ext>
            </a:extLst>
          </p:cNvPr>
          <p:cNvSpPr>
            <a:spLocks noGrp="1"/>
          </p:cNvSpPr>
          <p:nvPr>
            <p:ph type="title" hasCustomPrompt="1"/>
          </p:nvPr>
        </p:nvSpPr>
        <p:spPr>
          <a:xfrm>
            <a:off x="457201" y="355601"/>
            <a:ext cx="5524500" cy="495299"/>
          </a:xfrm>
        </p:spPr>
        <p:txBody>
          <a:bodyPr vert="horz"/>
          <a:lstStyle/>
          <a:p>
            <a:r>
              <a:rPr lang="en-US"/>
              <a:t>Click to add title</a:t>
            </a:r>
          </a:p>
        </p:txBody>
      </p:sp>
    </p:spTree>
    <p:extLst>
      <p:ext uri="{BB962C8B-B14F-4D97-AF65-F5344CB8AC3E}">
        <p14:creationId xmlns:p14="http://schemas.microsoft.com/office/powerpoint/2010/main" val="273275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plit callout">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3D11D75-CA7C-CA42-9D40-643D7C5D612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A3D11D75-CA7C-CA42-9D40-643D7C5D612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Freeform 5">
            <a:extLst>
              <a:ext uri="{FF2B5EF4-FFF2-40B4-BE49-F238E27FC236}">
                <a16:creationId xmlns:a16="http://schemas.microsoft.com/office/drawing/2014/main" id="{6C28D570-764E-8746-A9D3-AD94F6E88F8D}"/>
              </a:ext>
            </a:extLst>
          </p:cNvPr>
          <p:cNvSpPr/>
          <p:nvPr/>
        </p:nvSpPr>
        <p:spPr>
          <a:xfrm>
            <a:off x="8130488" y="0"/>
            <a:ext cx="4061512" cy="6858000"/>
          </a:xfrm>
          <a:custGeom>
            <a:avLst/>
            <a:gdLst>
              <a:gd name="connsiteX0" fmla="*/ 0 w 4061512"/>
              <a:gd name="connsiteY0" fmla="*/ 0 h 6858000"/>
              <a:gd name="connsiteX1" fmla="*/ 3147112 w 4061512"/>
              <a:gd name="connsiteY1" fmla="*/ 0 h 6858000"/>
              <a:gd name="connsiteX2" fmla="*/ 4035136 w 4061512"/>
              <a:gd name="connsiteY2" fmla="*/ 0 h 6858000"/>
              <a:gd name="connsiteX3" fmla="*/ 4061512 w 4061512"/>
              <a:gd name="connsiteY3" fmla="*/ 0 h 6858000"/>
              <a:gd name="connsiteX4" fmla="*/ 4061512 w 4061512"/>
              <a:gd name="connsiteY4" fmla="*/ 6858000 h 6858000"/>
              <a:gd name="connsiteX5" fmla="*/ 4035136 w 4061512"/>
              <a:gd name="connsiteY5" fmla="*/ 6858000 h 6858000"/>
              <a:gd name="connsiteX6" fmla="*/ 3147112 w 4061512"/>
              <a:gd name="connsiteY6" fmla="*/ 6858000 h 6858000"/>
              <a:gd name="connsiteX7" fmla="*/ 0 w 4061512"/>
              <a:gd name="connsiteY7" fmla="*/ 6858000 h 6858000"/>
              <a:gd name="connsiteX8" fmla="*/ 0 w 4061512"/>
              <a:gd name="connsiteY8" fmla="*/ 1863155 h 6858000"/>
              <a:gd name="connsiteX9" fmla="*/ 129886 w 4061512"/>
              <a:gd name="connsiteY9" fmla="*/ 1737014 h 6858000"/>
              <a:gd name="connsiteX10" fmla="*/ 0 w 4061512"/>
              <a:gd name="connsiteY10" fmla="*/ 161087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61512" h="6858000">
                <a:moveTo>
                  <a:pt x="0" y="0"/>
                </a:moveTo>
                <a:lnTo>
                  <a:pt x="3147112" y="0"/>
                </a:lnTo>
                <a:lnTo>
                  <a:pt x="4035136" y="0"/>
                </a:lnTo>
                <a:lnTo>
                  <a:pt x="4061512" y="0"/>
                </a:lnTo>
                <a:lnTo>
                  <a:pt x="4061512" y="6858000"/>
                </a:lnTo>
                <a:lnTo>
                  <a:pt x="4035136" y="6858000"/>
                </a:lnTo>
                <a:lnTo>
                  <a:pt x="3147112" y="6858000"/>
                </a:lnTo>
                <a:lnTo>
                  <a:pt x="0" y="6858000"/>
                </a:lnTo>
                <a:lnTo>
                  <a:pt x="0" y="1863155"/>
                </a:lnTo>
                <a:lnTo>
                  <a:pt x="129886" y="1737014"/>
                </a:lnTo>
                <a:lnTo>
                  <a:pt x="0" y="1610874"/>
                </a:lnTo>
                <a:close/>
              </a:path>
            </a:pathLst>
          </a:cu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latin typeface="Arial" panose="020B0604020202020204" pitchFamily="34" charset="0"/>
            </a:endParaRPr>
          </a:p>
        </p:txBody>
      </p:sp>
      <p:sp>
        <p:nvSpPr>
          <p:cNvPr id="5" name="Title 1">
            <a:extLst>
              <a:ext uri="{FF2B5EF4-FFF2-40B4-BE49-F238E27FC236}">
                <a16:creationId xmlns:a16="http://schemas.microsoft.com/office/drawing/2014/main" id="{9F9C6AB7-D830-FB47-85B5-3AAB04B2E68F}"/>
              </a:ext>
            </a:extLst>
          </p:cNvPr>
          <p:cNvSpPr>
            <a:spLocks noGrp="1"/>
          </p:cNvSpPr>
          <p:nvPr>
            <p:ph type="title" hasCustomPrompt="1"/>
          </p:nvPr>
        </p:nvSpPr>
        <p:spPr>
          <a:xfrm>
            <a:off x="457201" y="355601"/>
            <a:ext cx="7429500" cy="495299"/>
          </a:xfrm>
        </p:spPr>
        <p:txBody>
          <a:bodyPr vert="horz"/>
          <a:lstStyle/>
          <a:p>
            <a:r>
              <a:rPr lang="en-US"/>
              <a:t>Click to add title</a:t>
            </a:r>
          </a:p>
        </p:txBody>
      </p:sp>
    </p:spTree>
    <p:extLst>
      <p:ext uri="{BB962C8B-B14F-4D97-AF65-F5344CB8AC3E}">
        <p14:creationId xmlns:p14="http://schemas.microsoft.com/office/powerpoint/2010/main" val="20341893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1882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TENT + IMAGES">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3D1D590-820D-DB4B-B4DE-E3992924109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B3D1D590-820D-DB4B-B4DE-E3992924109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C6A0CCC6-7BFA-B74B-BE8E-833BC82918F0}"/>
              </a:ext>
            </a:extLst>
          </p:cNvPr>
          <p:cNvSpPr txBox="1"/>
          <p:nvPr/>
        </p:nvSpPr>
        <p:spPr>
          <a:xfrm>
            <a:off x="374977" y="1582341"/>
            <a:ext cx="9571128" cy="3693319"/>
          </a:xfrm>
          <a:prstGeom prst="rect">
            <a:avLst/>
          </a:prstGeom>
          <a:noFill/>
        </p:spPr>
        <p:txBody>
          <a:bodyPr wrap="square" lIns="0" tIns="0" rIns="0" bIns="0" rtlCol="0" anchor="ctr">
            <a:spAutoFit/>
          </a:bodyPr>
          <a:lstStyle/>
          <a:p>
            <a:pPr algn="l"/>
            <a:r>
              <a:rPr lang="en-US" sz="12000" b="1" i="0">
                <a:solidFill>
                  <a:schemeClr val="bg1"/>
                </a:solidFill>
                <a:latin typeface="Arial" panose="020B0604020202020204" pitchFamily="34" charset="0"/>
                <a:cs typeface="Arial" panose="020B0604020202020204" pitchFamily="34" charset="0"/>
              </a:rPr>
              <a:t>Content +  Images</a:t>
            </a:r>
          </a:p>
        </p:txBody>
      </p:sp>
    </p:spTree>
    <p:extLst>
      <p:ext uri="{BB962C8B-B14F-4D97-AF65-F5344CB8AC3E}">
        <p14:creationId xmlns:p14="http://schemas.microsoft.com/office/powerpoint/2010/main" val="28920099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 Image background">
    <p:bg>
      <p:bgPr>
        <a:solidFill>
          <a:schemeClr val="bg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5AFEB67-91FA-AF46-907B-E0F184EFDDD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15AFEB67-91FA-AF46-907B-E0F184EFDD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Picture Placeholder 10">
            <a:extLst>
              <a:ext uri="{FF2B5EF4-FFF2-40B4-BE49-F238E27FC236}">
                <a16:creationId xmlns:a16="http://schemas.microsoft.com/office/drawing/2014/main" id="{735B67BB-4145-CB43-9042-99F21E43E2EB}"/>
              </a:ext>
            </a:extLst>
          </p:cNvPr>
          <p:cNvSpPr>
            <a:spLocks noGrp="1"/>
          </p:cNvSpPr>
          <p:nvPr>
            <p:ph type="pic" sz="quarter" idx="12" hasCustomPrompt="1"/>
          </p:nvPr>
        </p:nvSpPr>
        <p:spPr>
          <a:xfrm>
            <a:off x="1" y="0"/>
            <a:ext cx="12192000" cy="6858000"/>
          </a:xfrm>
          <a:solidFill>
            <a:srgbClr val="F0F0F0"/>
          </a:solidFill>
        </p:spPr>
        <p:txBody>
          <a:bodyPr/>
          <a:lstStyle>
            <a:lvl1pPr>
              <a:defRPr sz="1200">
                <a:solidFill>
                  <a:srgbClr val="FF0000"/>
                </a:solidFill>
              </a:defRPr>
            </a:lvl1pPr>
          </a:lstStyle>
          <a:p>
            <a:r>
              <a:rPr lang="en-US"/>
              <a:t>Bring picture placeholder to front. Click on picture icon to insert picture. Reset layout and send picture to back.</a:t>
            </a:r>
          </a:p>
        </p:txBody>
      </p:sp>
      <p:sp>
        <p:nvSpPr>
          <p:cNvPr id="8" name="Title 7">
            <a:extLst>
              <a:ext uri="{FF2B5EF4-FFF2-40B4-BE49-F238E27FC236}">
                <a16:creationId xmlns:a16="http://schemas.microsoft.com/office/drawing/2014/main" id="{F3F7DAD6-9BB0-734A-B0C2-5B0A76C9FD6E}"/>
              </a:ext>
            </a:extLst>
          </p:cNvPr>
          <p:cNvSpPr>
            <a:spLocks noGrp="1"/>
          </p:cNvSpPr>
          <p:nvPr>
            <p:ph type="title" hasCustomPrompt="1"/>
          </p:nvPr>
        </p:nvSpPr>
        <p:spPr>
          <a:xfrm>
            <a:off x="438912" y="1619247"/>
            <a:ext cx="5495924" cy="1495428"/>
          </a:xfrm>
        </p:spPr>
        <p:txBody>
          <a:bodyPr vert="horz"/>
          <a:lstStyle>
            <a:lvl1pPr>
              <a:defRPr sz="5600">
                <a:solidFill>
                  <a:schemeClr val="bg1"/>
                </a:solidFill>
              </a:defRPr>
            </a:lvl1pPr>
          </a:lstStyle>
          <a:p>
            <a:r>
              <a:rPr lang="en-US"/>
              <a:t>Click to add title</a:t>
            </a:r>
          </a:p>
        </p:txBody>
      </p:sp>
      <p:sp>
        <p:nvSpPr>
          <p:cNvPr id="26" name="Text Placeholder 25">
            <a:extLst>
              <a:ext uri="{FF2B5EF4-FFF2-40B4-BE49-F238E27FC236}">
                <a16:creationId xmlns:a16="http://schemas.microsoft.com/office/drawing/2014/main" id="{01D5F8C2-80B5-BD4F-91F7-1B8D6A3ACFB6}"/>
              </a:ext>
            </a:extLst>
          </p:cNvPr>
          <p:cNvSpPr>
            <a:spLocks noGrp="1"/>
          </p:cNvSpPr>
          <p:nvPr>
            <p:ph type="body" sz="quarter" idx="13"/>
          </p:nvPr>
        </p:nvSpPr>
        <p:spPr>
          <a:xfrm>
            <a:off x="485776" y="3315923"/>
            <a:ext cx="5495924" cy="2805477"/>
          </a:xfrm>
        </p:spPr>
        <p:txBody>
          <a:bodyPr/>
          <a:lstStyle>
            <a:lvl1pPr>
              <a:defRPr sz="2000" b="1">
                <a:solidFill>
                  <a:schemeClr val="bg1"/>
                </a:solidFill>
              </a:defRPr>
            </a:lvl1pPr>
            <a:lvl2pPr>
              <a:defRPr sz="2000">
                <a:solidFill>
                  <a:schemeClr val="bg1"/>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22659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2_Title slide A">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45419" y="296493"/>
            <a:ext cx="1874520" cy="356466"/>
          </a:xfrm>
          <a:prstGeom prst="rect">
            <a:avLst/>
          </a:prstGeom>
        </p:spPr>
      </p:pic>
      <p:graphicFrame>
        <p:nvGraphicFramePr>
          <p:cNvPr id="7" name="Object 6" hidden="1">
            <a:extLst>
              <a:ext uri="{FF2B5EF4-FFF2-40B4-BE49-F238E27FC236}">
                <a16:creationId xmlns:a16="http://schemas.microsoft.com/office/drawing/2014/main" id="{F8E1ADAF-78DD-5D4E-8C31-F993DBAD59C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6" imgW="7772400" imgH="10058400" progId="TCLayout.ActiveDocument.1">
                  <p:embed/>
                </p:oleObj>
              </mc:Choice>
              <mc:Fallback>
                <p:oleObj name="think-cell Slide" r:id="rId6" imgW="7772400" imgH="10058400" progId="TCLayout.ActiveDocument.1">
                  <p:embed/>
                  <p:pic>
                    <p:nvPicPr>
                      <p:cNvPr id="7" name="Object 6" hidden="1">
                        <a:extLst>
                          <a:ext uri="{FF2B5EF4-FFF2-40B4-BE49-F238E27FC236}">
                            <a16:creationId xmlns:a16="http://schemas.microsoft.com/office/drawing/2014/main" id="{F8E1ADAF-78DD-5D4E-8C31-F993DBAD59C1}"/>
                          </a:ext>
                        </a:extLst>
                      </p:cNvPr>
                      <p:cNvPicPr/>
                      <p:nvPr/>
                    </p:nvPicPr>
                    <p:blipFill>
                      <a:blip r:embed="rId7"/>
                      <a:stretch>
                        <a:fillRect/>
                      </a:stretch>
                    </p:blipFill>
                    <p:spPr>
                      <a:xfrm>
                        <a:off x="1588" y="1588"/>
                        <a:ext cx="1227" cy="1588"/>
                      </a:xfrm>
                      <a:prstGeom prst="rect">
                        <a:avLst/>
                      </a:prstGeom>
                    </p:spPr>
                  </p:pic>
                </p:oleObj>
              </mc:Fallback>
            </mc:AlternateContent>
          </a:graphicData>
        </a:graphic>
      </p:graphicFrame>
      <p:sp>
        <p:nvSpPr>
          <p:cNvPr id="3" name="Subtitle 2"/>
          <p:cNvSpPr>
            <a:spLocks noGrp="1"/>
          </p:cNvSpPr>
          <p:nvPr>
            <p:ph type="subTitle" idx="1" hasCustomPrompt="1"/>
          </p:nvPr>
        </p:nvSpPr>
        <p:spPr>
          <a:xfrm>
            <a:off x="484550" y="4370832"/>
            <a:ext cx="7402149" cy="401924"/>
          </a:xfrm>
        </p:spPr>
        <p:txBody>
          <a:bodyPr anchor="t"/>
          <a:lstStyle>
            <a:lvl1pPr marL="0" indent="0" algn="l">
              <a:buNone/>
              <a:defRPr sz="1800">
                <a:solidFill>
                  <a:srgbClr val="5656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 goes here</a:t>
            </a:r>
          </a:p>
        </p:txBody>
      </p:sp>
      <p:sp>
        <p:nvSpPr>
          <p:cNvPr id="8" name="Text Placeholder 3">
            <a:extLst>
              <a:ext uri="{FF2B5EF4-FFF2-40B4-BE49-F238E27FC236}">
                <a16:creationId xmlns:a16="http://schemas.microsoft.com/office/drawing/2014/main" id="{DC5380E5-0D04-B449-9282-B817A683373F}"/>
              </a:ext>
            </a:extLst>
          </p:cNvPr>
          <p:cNvSpPr>
            <a:spLocks noGrp="1"/>
          </p:cNvSpPr>
          <p:nvPr>
            <p:ph type="body" sz="half" idx="2" hasCustomPrompt="1"/>
          </p:nvPr>
        </p:nvSpPr>
        <p:spPr>
          <a:xfrm>
            <a:off x="485774" y="4870889"/>
            <a:ext cx="7400925" cy="1038525"/>
          </a:xfrm>
        </p:spPr>
        <p:txBody>
          <a:bodyPr anchor="b" anchorCtr="0"/>
          <a:lstStyle>
            <a:lvl1pPr marL="0" marR="0" indent="0" algn="l" defTabSz="457200" rtl="0" eaLnBrk="1" fontAlgn="auto" latinLnBrk="0" hangingPunct="1">
              <a:lnSpc>
                <a:spcPct val="100000"/>
              </a:lnSpc>
              <a:spcBef>
                <a:spcPts val="0"/>
              </a:spcBef>
              <a:spcAft>
                <a:spcPts val="0"/>
              </a:spcAft>
              <a:buClrTx/>
              <a:buSzTx/>
              <a:buFont typeface="Arial"/>
              <a:buNone/>
              <a:tabLst/>
              <a:defRPr lang="en-US" sz="1400">
                <a:solidFill>
                  <a:srgbClr val="565656"/>
                </a:solidFill>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a:effectLst/>
                <a:latin typeface="Arial" panose="020B0604020202020204" pitchFamily="34" charset="0"/>
              </a:rPr>
              <a:t>Client name (optional)</a:t>
            </a:r>
            <a:br>
              <a:rPr lang="en-US">
                <a:effectLst/>
                <a:latin typeface="Arial" panose="020B0604020202020204" pitchFamily="34" charset="0"/>
              </a:rPr>
            </a:br>
            <a:r>
              <a:rPr lang="en-US">
                <a:effectLst/>
                <a:latin typeface="Arial" panose="020B0604020202020204" pitchFamily="34" charset="0"/>
              </a:rPr>
              <a:t>Month 00, 20XX</a:t>
            </a:r>
            <a:br>
              <a:rPr lang="en-US">
                <a:effectLst/>
                <a:latin typeface="Arial" panose="020B0604020202020204" pitchFamily="34" charset="0"/>
              </a:rPr>
            </a:br>
            <a:r>
              <a:rPr lang="en-US">
                <a:effectLst/>
                <a:latin typeface="Arial" panose="020B0604020202020204" pitchFamily="34" charset="0"/>
              </a:rPr>
              <a:t>Presenter1, Job Title, location  |  Presenter2, Job Title, location</a:t>
            </a:r>
          </a:p>
        </p:txBody>
      </p:sp>
      <p:sp>
        <p:nvSpPr>
          <p:cNvPr id="14" name="Rectangle 13">
            <a:extLst>
              <a:ext uri="{FF2B5EF4-FFF2-40B4-BE49-F238E27FC236}">
                <a16:creationId xmlns:a16="http://schemas.microsoft.com/office/drawing/2014/main" id="{8A000828-AFAC-3B45-BED9-82169A449934}"/>
              </a:ext>
            </a:extLst>
          </p:cNvPr>
          <p:cNvSpPr/>
          <p:nvPr/>
        </p:nvSpPr>
        <p:spPr>
          <a:xfrm>
            <a:off x="485775" y="6257135"/>
            <a:ext cx="1785745" cy="153888"/>
          </a:xfrm>
          <a:prstGeom prst="rect">
            <a:avLst/>
          </a:prstGeom>
        </p:spPr>
        <p:txBody>
          <a:bodyPr wrap="none" lIns="0" tIns="0" rIns="0" bIns="0">
            <a:spAutoFit/>
          </a:bodyPr>
          <a:lstStyle/>
          <a:p>
            <a:r>
              <a:rPr lang="en-US" sz="1000">
                <a:solidFill>
                  <a:srgbClr val="565656"/>
                </a:solidFill>
                <a:effectLst/>
                <a:latin typeface="Arial" panose="020B0604020202020204" pitchFamily="34" charset="0"/>
              </a:rPr>
              <a:t>A business of Marsh McLennan</a:t>
            </a:r>
            <a:endParaRPr lang="en-US" sz="1000">
              <a:solidFill>
                <a:srgbClr val="565656"/>
              </a:solidFill>
              <a:latin typeface="Arial" panose="020B0604020202020204" pitchFamily="34" charset="0"/>
            </a:endParaRPr>
          </a:p>
        </p:txBody>
      </p:sp>
      <p:sp>
        <p:nvSpPr>
          <p:cNvPr id="10" name="Rectangle 9">
            <a:extLst>
              <a:ext uri="{FF2B5EF4-FFF2-40B4-BE49-F238E27FC236}">
                <a16:creationId xmlns:a16="http://schemas.microsoft.com/office/drawing/2014/main" id="{9E544C81-FAF8-0144-995D-6CEEB430A261}"/>
              </a:ext>
            </a:extLst>
          </p:cNvPr>
          <p:cNvSpPr/>
          <p:nvPr userDrawn="1"/>
        </p:nvSpPr>
        <p:spPr>
          <a:xfrm>
            <a:off x="9918846" y="317547"/>
            <a:ext cx="1790554" cy="246221"/>
          </a:xfrm>
          <a:prstGeom prst="rect">
            <a:avLst/>
          </a:prstGeom>
        </p:spPr>
        <p:txBody>
          <a:bodyPr wrap="none" lIns="0" tIns="0" rIns="0" bIns="0">
            <a:spAutoFit/>
          </a:bodyPr>
          <a:lstStyle/>
          <a:p>
            <a:pPr algn="r"/>
            <a:r>
              <a:rPr lang="en-US" sz="1600">
                <a:solidFill>
                  <a:schemeClr val="tx1"/>
                </a:solidFill>
                <a:effectLst/>
                <a:latin typeface="Arial" panose="020B0604020202020204" pitchFamily="34" charset="0"/>
              </a:rPr>
              <a:t>welcome to brighter</a:t>
            </a:r>
            <a:endParaRPr lang="en-US" sz="1600">
              <a:solidFill>
                <a:schemeClr val="tx1"/>
              </a:solidFill>
              <a:latin typeface="Arial" panose="020B0604020202020204" pitchFamily="34" charset="0"/>
            </a:endParaRPr>
          </a:p>
        </p:txBody>
      </p:sp>
      <p:sp>
        <p:nvSpPr>
          <p:cNvPr id="11" name="HeroHeading1"/>
          <p:cNvSpPr>
            <a:spLocks noGrp="1"/>
          </p:cNvSpPr>
          <p:nvPr>
            <p:ph type="ctrTitle" hasCustomPrompt="1"/>
            <p:custDataLst>
              <p:tags r:id="rId2"/>
            </p:custDataLst>
          </p:nvPr>
        </p:nvSpPr>
        <p:spPr>
          <a:xfrm>
            <a:off x="482816" y="1610902"/>
            <a:ext cx="7403884" cy="547623"/>
          </a:xfrm>
        </p:spPr>
        <p:txBody>
          <a:bodyPr vert="horz" wrap="square" lIns="0" tIns="0" rIns="0" bIns="0" rtlCol="0" anchor="t" anchorCtr="0">
            <a:noAutofit/>
          </a:bodyPr>
          <a:lstStyle>
            <a:lvl1pPr>
              <a:lnSpc>
                <a:spcPct val="100000"/>
              </a:lnSpc>
              <a:spcBef>
                <a:spcPts val="0"/>
              </a:spcBef>
              <a:defRPr lang="en-GB" sz="6000" b="0" baseline="0">
                <a:solidFill>
                  <a:schemeClr val="accent1"/>
                </a:solidFill>
                <a:latin typeface="Arial" panose="020B0604020202020204" pitchFamily="34" charset="0"/>
              </a:defRPr>
            </a:lvl1pPr>
          </a:lstStyle>
          <a:p>
            <a:pPr lvl="0"/>
            <a:r>
              <a:rPr lang="en-US"/>
              <a:t>heading 1</a:t>
            </a:r>
            <a:endParaRPr lang="en-GB"/>
          </a:p>
        </p:txBody>
      </p:sp>
      <p:sp>
        <p:nvSpPr>
          <p:cNvPr id="15" name="HeroHeading2"/>
          <p:cNvSpPr txBox="1">
            <a:spLocks/>
          </p:cNvSpPr>
          <p:nvPr userDrawn="1">
            <p:custDataLst>
              <p:tags r:id="rId3"/>
            </p:custDataLst>
          </p:nvPr>
        </p:nvSpPr>
        <p:spPr>
          <a:xfrm>
            <a:off x="483885" y="2355723"/>
            <a:ext cx="7402815" cy="1705283"/>
          </a:xfrm>
          <a:prstGeom prst="rect">
            <a:avLst/>
          </a:prstGeom>
          <a:noFill/>
        </p:spPr>
        <p:txBody>
          <a:bodyPr vert="horz" wrap="square" lIns="0" tIns="0" rIns="0" bIns="0" rtlCol="0" anchor="t" anchorCtr="0">
            <a:noAutofit/>
          </a:bodyPr>
          <a:lstStyle>
            <a:lvl1pPr marL="0" indent="0" algn="l" defTabSz="457200" rtl="0" eaLnBrk="1" latinLnBrk="0" hangingPunct="1">
              <a:lnSpc>
                <a:spcPct val="80000"/>
              </a:lnSpc>
              <a:spcBef>
                <a:spcPts val="1000"/>
              </a:spcBef>
              <a:buFont typeface="Arial"/>
              <a:buNone/>
              <a:defRPr lang="en-GB" sz="12000" b="1" kern="1200">
                <a:solidFill>
                  <a:schemeClr val="bg1"/>
                </a:solidFill>
                <a:latin typeface="+mn-lt"/>
                <a:ea typeface="+mn-ea"/>
                <a:cs typeface="+mn-cs"/>
              </a:defRPr>
            </a:lvl1pPr>
            <a:lvl2pPr marL="283464" indent="-283464" algn="l" defTabSz="457200" rtl="0" eaLnBrk="1" latinLnBrk="0" hangingPunct="1">
              <a:spcBef>
                <a:spcPts val="750"/>
              </a:spcBef>
              <a:buFont typeface="Arial" panose="020B0604020202020204" pitchFamily="34" charset="0"/>
              <a:buChar char="•"/>
              <a:tabLst/>
              <a:defRPr sz="1500" kern="1200">
                <a:solidFill>
                  <a:schemeClr val="tx2"/>
                </a:solidFill>
                <a:latin typeface="+mn-lt"/>
                <a:ea typeface="+mn-ea"/>
                <a:cs typeface="+mn-cs"/>
              </a:defRPr>
            </a:lvl2pPr>
            <a:lvl3pPr marL="566928"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3pPr>
            <a:lvl4pPr marL="859536"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4pPr>
            <a:lvl5pPr marL="1143000"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5pPr>
            <a:lvl6pPr marL="1426464" indent="-283464" algn="l" defTabSz="457200" rtl="0" eaLnBrk="1" latinLnBrk="0" hangingPunct="1">
              <a:spcBef>
                <a:spcPts val="600"/>
              </a:spcBef>
              <a:buFont typeface="Arial"/>
              <a:buChar char="•"/>
              <a:tabLst/>
              <a:defRPr sz="1200" kern="1200">
                <a:solidFill>
                  <a:schemeClr val="tx2"/>
                </a:solidFill>
                <a:latin typeface="+mn-lt"/>
                <a:ea typeface="+mn-ea"/>
                <a:cs typeface="+mn-cs"/>
              </a:defRPr>
            </a:lvl6pPr>
            <a:lvl7pPr marL="1709928" indent="-283464" algn="l" defTabSz="457200" rtl="0" eaLnBrk="1" latinLnBrk="0" hangingPunct="1">
              <a:spcBef>
                <a:spcPts val="600"/>
              </a:spcBef>
              <a:buFont typeface="System Font Regular"/>
              <a:buChar char="–"/>
              <a:tabLst/>
              <a:defRPr sz="1200" kern="1200">
                <a:solidFill>
                  <a:schemeClr val="tx2"/>
                </a:solidFill>
                <a:latin typeface="+mn-lt"/>
                <a:ea typeface="+mn-ea"/>
                <a:cs typeface="+mn-cs"/>
              </a:defRPr>
            </a:lvl7pPr>
            <a:lvl8pPr marL="2002536" indent="-283464" algn="l" defTabSz="457200" rtl="0" eaLnBrk="1" latinLnBrk="0" hangingPunct="1">
              <a:spcBef>
                <a:spcPts val="600"/>
              </a:spcBef>
              <a:buFont typeface="Arial"/>
              <a:buChar char="•"/>
              <a:tabLst/>
              <a:defRPr sz="1200" kern="1200">
                <a:solidFill>
                  <a:schemeClr val="tx2"/>
                </a:solidFill>
                <a:latin typeface="+mn-lt"/>
                <a:ea typeface="+mn-ea"/>
                <a:cs typeface="+mn-cs"/>
              </a:defRPr>
            </a:lvl8pPr>
            <a:lvl9pPr marL="2286000" indent="-283464" algn="l" defTabSz="457200" rtl="0" eaLnBrk="1" latinLnBrk="0" hangingPunct="1">
              <a:spcBef>
                <a:spcPts val="600"/>
              </a:spcBef>
              <a:buFont typeface="System Font Regular"/>
              <a:buChar char="–"/>
              <a:tabLst/>
              <a:defRPr sz="1200" kern="1200">
                <a:solidFill>
                  <a:schemeClr val="tx2"/>
                </a:solidFill>
                <a:latin typeface="+mn-lt"/>
                <a:ea typeface="+mn-ea"/>
                <a:cs typeface="+mn-cs"/>
              </a:defRPr>
            </a:lvl9pPr>
          </a:lstStyle>
          <a:p>
            <a:pPr>
              <a:lnSpc>
                <a:spcPct val="100000"/>
              </a:lnSpc>
              <a:spcBef>
                <a:spcPts val="0"/>
              </a:spcBef>
            </a:pPr>
            <a:r>
              <a:rPr lang="en-US">
                <a:gradFill>
                  <a:gsLst>
                    <a:gs pos="30000">
                      <a:schemeClr val="accent1"/>
                    </a:gs>
                    <a:gs pos="100000">
                      <a:schemeClr val="accent2"/>
                    </a:gs>
                  </a:gsLst>
                  <a:lin ang="18900000" scaled="0"/>
                </a:gradFill>
                <a:latin typeface="+mj-lt"/>
              </a:rPr>
              <a:t>heading 2</a:t>
            </a:r>
          </a:p>
        </p:txBody>
      </p:sp>
    </p:spTree>
    <p:extLst>
      <p:ext uri="{BB962C8B-B14F-4D97-AF65-F5344CB8AC3E}">
        <p14:creationId xmlns:p14="http://schemas.microsoft.com/office/powerpoint/2010/main" val="27812917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 1up">
    <p:bg>
      <p:bgPr>
        <a:solidFill>
          <a:schemeClr val="bg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5AFEB67-91FA-AF46-907B-E0F184EFDDD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15AFEB67-91FA-AF46-907B-E0F184EFDD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8AED69B9-B4F1-004C-A77F-27A6FA2E5B93}"/>
              </a:ext>
            </a:extLst>
          </p:cNvPr>
          <p:cNvSpPr>
            <a:spLocks noGrp="1"/>
          </p:cNvSpPr>
          <p:nvPr>
            <p:ph sz="quarter" idx="11"/>
          </p:nvPr>
        </p:nvSpPr>
        <p:spPr>
          <a:xfrm>
            <a:off x="485777" y="1609725"/>
            <a:ext cx="7400923" cy="4519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35B67BB-4145-CB43-9042-99F21E43E2EB}"/>
              </a:ext>
            </a:extLst>
          </p:cNvPr>
          <p:cNvSpPr>
            <a:spLocks noGrp="1"/>
          </p:cNvSpPr>
          <p:nvPr>
            <p:ph type="pic" sz="quarter" idx="12"/>
          </p:nvPr>
        </p:nvSpPr>
        <p:spPr>
          <a:xfrm>
            <a:off x="8128001" y="119959"/>
            <a:ext cx="3940174" cy="6618082"/>
          </a:xfrm>
          <a:solidFill>
            <a:srgbClr val="F0F0F0"/>
          </a:solidFill>
        </p:spPr>
        <p:txBody>
          <a:bodyPr/>
          <a:lstStyle>
            <a:lvl1pPr>
              <a:defRPr sz="1200">
                <a:solidFill>
                  <a:srgbClr val="FF0000"/>
                </a:solidFill>
              </a:defRPr>
            </a:lvl1pPr>
          </a:lstStyle>
          <a:p>
            <a:r>
              <a:rPr lang="en-US"/>
              <a:t>Click icon to add picture</a:t>
            </a:r>
          </a:p>
        </p:txBody>
      </p:sp>
      <p:sp>
        <p:nvSpPr>
          <p:cNvPr id="10" name="Title 1">
            <a:extLst>
              <a:ext uri="{FF2B5EF4-FFF2-40B4-BE49-F238E27FC236}">
                <a16:creationId xmlns:a16="http://schemas.microsoft.com/office/drawing/2014/main" id="{EAEFB055-FB93-6449-B5E1-10B3AB4A19FD}"/>
              </a:ext>
            </a:extLst>
          </p:cNvPr>
          <p:cNvSpPr>
            <a:spLocks noGrp="1"/>
          </p:cNvSpPr>
          <p:nvPr>
            <p:ph type="title" hasCustomPrompt="1"/>
          </p:nvPr>
        </p:nvSpPr>
        <p:spPr>
          <a:xfrm>
            <a:off x="457201" y="355601"/>
            <a:ext cx="7429500" cy="495299"/>
          </a:xfrm>
        </p:spPr>
        <p:txBody>
          <a:bodyPr vert="horz"/>
          <a:lstStyle/>
          <a:p>
            <a:r>
              <a:rPr lang="en-US"/>
              <a:t>Click to add title</a:t>
            </a:r>
          </a:p>
        </p:txBody>
      </p:sp>
      <p:sp>
        <p:nvSpPr>
          <p:cNvPr id="12" name="Text Placeholder 3">
            <a:extLst>
              <a:ext uri="{FF2B5EF4-FFF2-40B4-BE49-F238E27FC236}">
                <a16:creationId xmlns:a16="http://schemas.microsoft.com/office/drawing/2014/main" id="{E243AFB7-5041-9B4B-8CEB-9A5E8F8695ED}"/>
              </a:ext>
            </a:extLst>
          </p:cNvPr>
          <p:cNvSpPr>
            <a:spLocks noGrp="1"/>
          </p:cNvSpPr>
          <p:nvPr>
            <p:ph type="body" sz="half" idx="2" hasCustomPrompt="1"/>
          </p:nvPr>
        </p:nvSpPr>
        <p:spPr>
          <a:xfrm>
            <a:off x="485776" y="806807"/>
            <a:ext cx="7410633" cy="318476"/>
          </a:xfrm>
        </p:spPr>
        <p:txBody>
          <a:bodyPr/>
          <a:lstStyle>
            <a:lvl1pPr marL="0" indent="0">
              <a:buNone/>
              <a:defRPr sz="18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subtitle</a:t>
            </a:r>
          </a:p>
        </p:txBody>
      </p:sp>
    </p:spTree>
    <p:extLst>
      <p:ext uri="{BB962C8B-B14F-4D97-AF65-F5344CB8AC3E}">
        <p14:creationId xmlns:p14="http://schemas.microsoft.com/office/powerpoint/2010/main" val="24049802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 2up">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3D11D75-CA7C-CA42-9D40-643D7C5D612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A3D11D75-CA7C-CA42-9D40-643D7C5D612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0" name="Picture Placeholder 10">
            <a:extLst>
              <a:ext uri="{FF2B5EF4-FFF2-40B4-BE49-F238E27FC236}">
                <a16:creationId xmlns:a16="http://schemas.microsoft.com/office/drawing/2014/main" id="{1031E9E1-2938-814C-965B-19D14975B268}"/>
              </a:ext>
            </a:extLst>
          </p:cNvPr>
          <p:cNvSpPr>
            <a:spLocks noGrp="1"/>
          </p:cNvSpPr>
          <p:nvPr>
            <p:ph type="pic" sz="quarter" idx="12"/>
          </p:nvPr>
        </p:nvSpPr>
        <p:spPr>
          <a:xfrm>
            <a:off x="4305300" y="358775"/>
            <a:ext cx="7762875" cy="3009900"/>
          </a:xfrm>
          <a:solidFill>
            <a:srgbClr val="F0F0F0"/>
          </a:solidFill>
        </p:spPr>
        <p:txBody>
          <a:bodyPr/>
          <a:lstStyle>
            <a:lvl1pPr>
              <a:defRPr sz="1200">
                <a:solidFill>
                  <a:srgbClr val="FF0000"/>
                </a:solidFill>
              </a:defRPr>
            </a:lvl1pPr>
          </a:lstStyle>
          <a:p>
            <a:r>
              <a:rPr lang="en-US"/>
              <a:t>Click icon to add picture</a:t>
            </a:r>
          </a:p>
        </p:txBody>
      </p:sp>
      <p:sp>
        <p:nvSpPr>
          <p:cNvPr id="11" name="Picture Placeholder 10">
            <a:extLst>
              <a:ext uri="{FF2B5EF4-FFF2-40B4-BE49-F238E27FC236}">
                <a16:creationId xmlns:a16="http://schemas.microsoft.com/office/drawing/2014/main" id="{0B13524E-D6CD-0C43-A054-5AEA4F8A046D}"/>
              </a:ext>
            </a:extLst>
          </p:cNvPr>
          <p:cNvSpPr>
            <a:spLocks noGrp="1"/>
          </p:cNvSpPr>
          <p:nvPr>
            <p:ph type="pic" sz="quarter" idx="13"/>
          </p:nvPr>
        </p:nvSpPr>
        <p:spPr>
          <a:xfrm>
            <a:off x="4305300" y="3493742"/>
            <a:ext cx="7762875" cy="2881658"/>
          </a:xfrm>
          <a:solidFill>
            <a:srgbClr val="F0F0F0"/>
          </a:solidFill>
        </p:spPr>
        <p:txBody>
          <a:bodyPr/>
          <a:lstStyle>
            <a:lvl1pPr>
              <a:defRPr sz="1200">
                <a:solidFill>
                  <a:srgbClr val="FF0000"/>
                </a:solidFill>
              </a:defRPr>
            </a:lvl1pPr>
          </a:lstStyle>
          <a:p>
            <a:r>
              <a:rPr lang="en-US"/>
              <a:t>Click icon to add picture</a:t>
            </a:r>
          </a:p>
        </p:txBody>
      </p:sp>
      <p:sp>
        <p:nvSpPr>
          <p:cNvPr id="3" name="Content Placeholder 2"/>
          <p:cNvSpPr>
            <a:spLocks noGrp="1"/>
          </p:cNvSpPr>
          <p:nvPr>
            <p:ph sz="half" idx="1"/>
          </p:nvPr>
        </p:nvSpPr>
        <p:spPr>
          <a:xfrm>
            <a:off x="485776" y="1609725"/>
            <a:ext cx="3578224" cy="4508500"/>
          </a:xfrm>
        </p:spPr>
        <p:txBody>
          <a:bodyPr/>
          <a:lstStyle>
            <a:lvl1pPr>
              <a:defRPr sz="1800"/>
            </a:lvl1pPr>
            <a:lvl2pPr>
              <a:defRPr sz="15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9" name="Title 1">
            <a:extLst>
              <a:ext uri="{FF2B5EF4-FFF2-40B4-BE49-F238E27FC236}">
                <a16:creationId xmlns:a16="http://schemas.microsoft.com/office/drawing/2014/main" id="{189225C4-8365-8740-B93B-01403F28E601}"/>
              </a:ext>
            </a:extLst>
          </p:cNvPr>
          <p:cNvSpPr>
            <a:spLocks noGrp="1"/>
          </p:cNvSpPr>
          <p:nvPr>
            <p:ph type="title" hasCustomPrompt="1"/>
          </p:nvPr>
        </p:nvSpPr>
        <p:spPr>
          <a:xfrm>
            <a:off x="457201" y="355601"/>
            <a:ext cx="3606800" cy="752474"/>
          </a:xfrm>
        </p:spPr>
        <p:txBody>
          <a:bodyPr vert="horz"/>
          <a:lstStyle/>
          <a:p>
            <a:r>
              <a:rPr lang="en-US"/>
              <a:t>Click to add title</a:t>
            </a:r>
          </a:p>
        </p:txBody>
      </p:sp>
    </p:spTree>
    <p:extLst>
      <p:ext uri="{BB962C8B-B14F-4D97-AF65-F5344CB8AC3E}">
        <p14:creationId xmlns:p14="http://schemas.microsoft.com/office/powerpoint/2010/main" val="34074174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 3up">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3D11D75-CA7C-CA42-9D40-643D7C5D612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A3D11D75-CA7C-CA42-9D40-643D7C5D612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Picture Placeholder 10">
            <a:extLst>
              <a:ext uri="{FF2B5EF4-FFF2-40B4-BE49-F238E27FC236}">
                <a16:creationId xmlns:a16="http://schemas.microsoft.com/office/drawing/2014/main" id="{0B13524E-D6CD-0C43-A054-5AEA4F8A046D}"/>
              </a:ext>
            </a:extLst>
          </p:cNvPr>
          <p:cNvSpPr>
            <a:spLocks noGrp="1"/>
          </p:cNvSpPr>
          <p:nvPr>
            <p:ph type="pic" sz="quarter" idx="13"/>
          </p:nvPr>
        </p:nvSpPr>
        <p:spPr>
          <a:xfrm>
            <a:off x="4305300" y="3493742"/>
            <a:ext cx="7762875" cy="2881658"/>
          </a:xfrm>
          <a:solidFill>
            <a:srgbClr val="F0F0F0"/>
          </a:solidFill>
        </p:spPr>
        <p:txBody>
          <a:bodyPr/>
          <a:lstStyle>
            <a:lvl1pPr>
              <a:defRPr sz="1200">
                <a:solidFill>
                  <a:srgbClr val="FF0000"/>
                </a:solidFill>
              </a:defRPr>
            </a:lvl1pPr>
          </a:lstStyle>
          <a:p>
            <a:r>
              <a:rPr lang="en-US"/>
              <a:t>Click icon to add picture</a:t>
            </a:r>
          </a:p>
        </p:txBody>
      </p:sp>
      <p:sp>
        <p:nvSpPr>
          <p:cNvPr id="12" name="Picture Placeholder 10">
            <a:extLst>
              <a:ext uri="{FF2B5EF4-FFF2-40B4-BE49-F238E27FC236}">
                <a16:creationId xmlns:a16="http://schemas.microsoft.com/office/drawing/2014/main" id="{86D97FC1-1436-AE4B-A0BC-E2E020B6104B}"/>
              </a:ext>
            </a:extLst>
          </p:cNvPr>
          <p:cNvSpPr>
            <a:spLocks noGrp="1"/>
          </p:cNvSpPr>
          <p:nvPr>
            <p:ph type="pic" sz="quarter" idx="14"/>
          </p:nvPr>
        </p:nvSpPr>
        <p:spPr>
          <a:xfrm>
            <a:off x="8185678" y="358775"/>
            <a:ext cx="3882498" cy="3009900"/>
          </a:xfrm>
          <a:solidFill>
            <a:srgbClr val="F0F0F0"/>
          </a:solidFill>
        </p:spPr>
        <p:txBody>
          <a:bodyPr/>
          <a:lstStyle>
            <a:lvl1pPr>
              <a:defRPr sz="1200">
                <a:solidFill>
                  <a:srgbClr val="FF0000"/>
                </a:solidFill>
              </a:defRPr>
            </a:lvl1pPr>
          </a:lstStyle>
          <a:p>
            <a:r>
              <a:rPr lang="en-US"/>
              <a:t>Click icon to add picture</a:t>
            </a:r>
          </a:p>
        </p:txBody>
      </p:sp>
      <p:sp>
        <p:nvSpPr>
          <p:cNvPr id="15" name="Picture Placeholder 10">
            <a:extLst>
              <a:ext uri="{FF2B5EF4-FFF2-40B4-BE49-F238E27FC236}">
                <a16:creationId xmlns:a16="http://schemas.microsoft.com/office/drawing/2014/main" id="{BC987E18-8715-1944-B602-040A7437FAB6}"/>
              </a:ext>
            </a:extLst>
          </p:cNvPr>
          <p:cNvSpPr>
            <a:spLocks noGrp="1"/>
          </p:cNvSpPr>
          <p:nvPr>
            <p:ph type="pic" sz="quarter" idx="12"/>
          </p:nvPr>
        </p:nvSpPr>
        <p:spPr>
          <a:xfrm>
            <a:off x="4305300" y="358775"/>
            <a:ext cx="3742665" cy="3009900"/>
          </a:xfrm>
          <a:solidFill>
            <a:srgbClr val="F0F0F0"/>
          </a:solidFill>
        </p:spPr>
        <p:txBody>
          <a:bodyPr/>
          <a:lstStyle>
            <a:lvl1pPr>
              <a:defRPr sz="1200">
                <a:solidFill>
                  <a:srgbClr val="FF0000"/>
                </a:solidFill>
              </a:defRPr>
            </a:lvl1pPr>
          </a:lstStyle>
          <a:p>
            <a:r>
              <a:rPr lang="en-US"/>
              <a:t>Click icon to add picture</a:t>
            </a:r>
          </a:p>
        </p:txBody>
      </p:sp>
      <p:sp>
        <p:nvSpPr>
          <p:cNvPr id="3" name="Content Placeholder 2"/>
          <p:cNvSpPr>
            <a:spLocks noGrp="1"/>
          </p:cNvSpPr>
          <p:nvPr>
            <p:ph sz="half" idx="1"/>
          </p:nvPr>
        </p:nvSpPr>
        <p:spPr>
          <a:xfrm>
            <a:off x="485776" y="1609725"/>
            <a:ext cx="3578224" cy="4508500"/>
          </a:xfrm>
        </p:spPr>
        <p:txBody>
          <a:bodyPr/>
          <a:lstStyle>
            <a:lvl1pPr>
              <a:defRPr sz="1800"/>
            </a:lvl1pPr>
            <a:lvl2pPr>
              <a:defRPr sz="15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9" name="Title 1">
            <a:extLst>
              <a:ext uri="{FF2B5EF4-FFF2-40B4-BE49-F238E27FC236}">
                <a16:creationId xmlns:a16="http://schemas.microsoft.com/office/drawing/2014/main" id="{DAB781F8-68B2-BC49-8993-F85CEFB0A3B4}"/>
              </a:ext>
            </a:extLst>
          </p:cNvPr>
          <p:cNvSpPr>
            <a:spLocks noGrp="1"/>
          </p:cNvSpPr>
          <p:nvPr>
            <p:ph type="title" hasCustomPrompt="1"/>
          </p:nvPr>
        </p:nvSpPr>
        <p:spPr>
          <a:xfrm>
            <a:off x="457201" y="355601"/>
            <a:ext cx="3606800" cy="752474"/>
          </a:xfrm>
        </p:spPr>
        <p:txBody>
          <a:bodyPr vert="horz"/>
          <a:lstStyle/>
          <a:p>
            <a:r>
              <a:rPr lang="en-US"/>
              <a:t>Click to add title</a:t>
            </a:r>
          </a:p>
        </p:txBody>
      </p:sp>
    </p:spTree>
    <p:extLst>
      <p:ext uri="{BB962C8B-B14F-4D97-AF65-F5344CB8AC3E}">
        <p14:creationId xmlns:p14="http://schemas.microsoft.com/office/powerpoint/2010/main" val="23263371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 3up module">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3D11D75-CA7C-CA42-9D40-643D7C5D612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A3D11D75-CA7C-CA42-9D40-643D7C5D612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3" name="Picture Placeholder 10">
            <a:extLst>
              <a:ext uri="{FF2B5EF4-FFF2-40B4-BE49-F238E27FC236}">
                <a16:creationId xmlns:a16="http://schemas.microsoft.com/office/drawing/2014/main" id="{06D1C5D0-6FBD-DC40-BF13-9C09EFC9B450}"/>
              </a:ext>
            </a:extLst>
          </p:cNvPr>
          <p:cNvSpPr>
            <a:spLocks noGrp="1"/>
          </p:cNvSpPr>
          <p:nvPr>
            <p:ph type="pic" sz="quarter" idx="12"/>
          </p:nvPr>
        </p:nvSpPr>
        <p:spPr>
          <a:xfrm>
            <a:off x="4305300" y="358775"/>
            <a:ext cx="3822700" cy="3009900"/>
          </a:xfrm>
          <a:solidFill>
            <a:srgbClr val="F0F0F0"/>
          </a:solidFill>
        </p:spPr>
        <p:txBody>
          <a:bodyPr/>
          <a:lstStyle>
            <a:lvl1pPr>
              <a:defRPr sz="1200">
                <a:solidFill>
                  <a:srgbClr val="FF0000"/>
                </a:solidFill>
              </a:defRPr>
            </a:lvl1pPr>
          </a:lstStyle>
          <a:p>
            <a:r>
              <a:rPr lang="en-US"/>
              <a:t>Click icon to add picture</a:t>
            </a:r>
          </a:p>
        </p:txBody>
      </p:sp>
      <p:sp>
        <p:nvSpPr>
          <p:cNvPr id="14" name="Picture Placeholder 10">
            <a:extLst>
              <a:ext uri="{FF2B5EF4-FFF2-40B4-BE49-F238E27FC236}">
                <a16:creationId xmlns:a16="http://schemas.microsoft.com/office/drawing/2014/main" id="{52B98AD3-DEEF-4E4E-A5E7-207AD9EDE0A4}"/>
              </a:ext>
            </a:extLst>
          </p:cNvPr>
          <p:cNvSpPr>
            <a:spLocks noGrp="1"/>
          </p:cNvSpPr>
          <p:nvPr>
            <p:ph type="pic" sz="quarter" idx="14"/>
          </p:nvPr>
        </p:nvSpPr>
        <p:spPr>
          <a:xfrm>
            <a:off x="8226964" y="3493742"/>
            <a:ext cx="3841211" cy="2881658"/>
          </a:xfrm>
          <a:solidFill>
            <a:srgbClr val="F0F0F0"/>
          </a:solidFill>
        </p:spPr>
        <p:txBody>
          <a:bodyPr/>
          <a:lstStyle>
            <a:lvl1pPr>
              <a:defRPr sz="1200">
                <a:solidFill>
                  <a:srgbClr val="FF0000"/>
                </a:solidFill>
              </a:defRPr>
            </a:lvl1pPr>
          </a:lstStyle>
          <a:p>
            <a:r>
              <a:rPr lang="en-US"/>
              <a:t>Click icon to add picture</a:t>
            </a:r>
          </a:p>
        </p:txBody>
      </p:sp>
      <p:sp>
        <p:nvSpPr>
          <p:cNvPr id="15" name="Picture Placeholder 10">
            <a:extLst>
              <a:ext uri="{FF2B5EF4-FFF2-40B4-BE49-F238E27FC236}">
                <a16:creationId xmlns:a16="http://schemas.microsoft.com/office/drawing/2014/main" id="{05DBA6C8-E574-1C41-BF14-D1988A1F09BB}"/>
              </a:ext>
            </a:extLst>
          </p:cNvPr>
          <p:cNvSpPr>
            <a:spLocks noGrp="1"/>
          </p:cNvSpPr>
          <p:nvPr>
            <p:ph type="pic" sz="quarter" idx="15"/>
          </p:nvPr>
        </p:nvSpPr>
        <p:spPr>
          <a:xfrm>
            <a:off x="123826" y="3493742"/>
            <a:ext cx="4104142" cy="2881658"/>
          </a:xfrm>
          <a:solidFill>
            <a:srgbClr val="F0F0F0"/>
          </a:solidFill>
        </p:spPr>
        <p:txBody>
          <a:bodyPr/>
          <a:lstStyle>
            <a:lvl1pPr>
              <a:defRPr sz="1200">
                <a:solidFill>
                  <a:srgbClr val="FF0000"/>
                </a:solidFill>
              </a:defRPr>
            </a:lvl1pPr>
          </a:lstStyle>
          <a:p>
            <a:r>
              <a:rPr lang="en-US"/>
              <a:t>Click icon to add picture</a:t>
            </a:r>
          </a:p>
        </p:txBody>
      </p:sp>
      <p:sp>
        <p:nvSpPr>
          <p:cNvPr id="16" name="Text Placeholder 3">
            <a:extLst>
              <a:ext uri="{FF2B5EF4-FFF2-40B4-BE49-F238E27FC236}">
                <a16:creationId xmlns:a16="http://schemas.microsoft.com/office/drawing/2014/main" id="{450CA7BF-D868-9C46-B4DE-128E2C7369C1}"/>
              </a:ext>
            </a:extLst>
          </p:cNvPr>
          <p:cNvSpPr>
            <a:spLocks noGrp="1"/>
          </p:cNvSpPr>
          <p:nvPr>
            <p:ph type="body" sz="half" idx="2" hasCustomPrompt="1"/>
          </p:nvPr>
        </p:nvSpPr>
        <p:spPr>
          <a:xfrm>
            <a:off x="485777" y="358775"/>
            <a:ext cx="3578224" cy="3019424"/>
          </a:xfrm>
        </p:spPr>
        <p:txBody>
          <a:bodyPr/>
          <a:lstStyle>
            <a:lvl1pPr marL="0" indent="0">
              <a:buNone/>
              <a:defRPr sz="18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content</a:t>
            </a:r>
          </a:p>
        </p:txBody>
      </p:sp>
      <p:sp>
        <p:nvSpPr>
          <p:cNvPr id="17" name="Text Placeholder 3">
            <a:extLst>
              <a:ext uri="{FF2B5EF4-FFF2-40B4-BE49-F238E27FC236}">
                <a16:creationId xmlns:a16="http://schemas.microsoft.com/office/drawing/2014/main" id="{ABA9015E-F6D4-0A41-87F6-DE612B8F621A}"/>
              </a:ext>
            </a:extLst>
          </p:cNvPr>
          <p:cNvSpPr>
            <a:spLocks noGrp="1"/>
          </p:cNvSpPr>
          <p:nvPr>
            <p:ph type="body" sz="half" idx="16" hasCustomPrompt="1"/>
          </p:nvPr>
        </p:nvSpPr>
        <p:spPr>
          <a:xfrm>
            <a:off x="8289863" y="358774"/>
            <a:ext cx="3546537" cy="2965449"/>
          </a:xfrm>
        </p:spPr>
        <p:txBody>
          <a:bodyPr/>
          <a:lstStyle>
            <a:lvl1pPr marL="0" indent="0">
              <a:buNone/>
              <a:defRPr sz="18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content</a:t>
            </a:r>
          </a:p>
        </p:txBody>
      </p:sp>
      <p:sp>
        <p:nvSpPr>
          <p:cNvPr id="18" name="Text Placeholder 3">
            <a:extLst>
              <a:ext uri="{FF2B5EF4-FFF2-40B4-BE49-F238E27FC236}">
                <a16:creationId xmlns:a16="http://schemas.microsoft.com/office/drawing/2014/main" id="{9BFDCF20-88FB-6C4F-AD7A-8B859EBAB09C}"/>
              </a:ext>
            </a:extLst>
          </p:cNvPr>
          <p:cNvSpPr>
            <a:spLocks noGrp="1"/>
          </p:cNvSpPr>
          <p:nvPr>
            <p:ph type="body" sz="half" idx="17" hasCustomPrompt="1"/>
          </p:nvPr>
        </p:nvSpPr>
        <p:spPr>
          <a:xfrm>
            <a:off x="4396873" y="3811323"/>
            <a:ext cx="3657599" cy="2564078"/>
          </a:xfrm>
        </p:spPr>
        <p:txBody>
          <a:bodyPr/>
          <a:lstStyle>
            <a:lvl1pPr marL="0" indent="0">
              <a:buNone/>
              <a:defRPr sz="18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content</a:t>
            </a:r>
          </a:p>
        </p:txBody>
      </p:sp>
    </p:spTree>
    <p:extLst>
      <p:ext uri="{BB962C8B-B14F-4D97-AF65-F5344CB8AC3E}">
        <p14:creationId xmlns:p14="http://schemas.microsoft.com/office/powerpoint/2010/main" val="23037268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 4up">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A3D11D75-CA7C-CA42-9D40-643D7C5D612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Object 6" hidden="1">
                        <a:extLst>
                          <a:ext uri="{FF2B5EF4-FFF2-40B4-BE49-F238E27FC236}">
                            <a16:creationId xmlns:a16="http://schemas.microsoft.com/office/drawing/2014/main" id="{A3D11D75-CA7C-CA42-9D40-643D7C5D612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0" name="Picture Placeholder 10">
            <a:extLst>
              <a:ext uri="{FF2B5EF4-FFF2-40B4-BE49-F238E27FC236}">
                <a16:creationId xmlns:a16="http://schemas.microsoft.com/office/drawing/2014/main" id="{1031E9E1-2938-814C-965B-19D14975B268}"/>
              </a:ext>
            </a:extLst>
          </p:cNvPr>
          <p:cNvSpPr>
            <a:spLocks noGrp="1"/>
          </p:cNvSpPr>
          <p:nvPr>
            <p:ph type="pic" sz="quarter" idx="12"/>
          </p:nvPr>
        </p:nvSpPr>
        <p:spPr>
          <a:xfrm>
            <a:off x="4305301" y="358775"/>
            <a:ext cx="3785416" cy="3009900"/>
          </a:xfrm>
          <a:solidFill>
            <a:srgbClr val="F0F0F0"/>
          </a:solidFill>
        </p:spPr>
        <p:txBody>
          <a:bodyPr/>
          <a:lstStyle>
            <a:lvl1pPr>
              <a:defRPr sz="1200">
                <a:solidFill>
                  <a:srgbClr val="FF0000"/>
                </a:solidFill>
              </a:defRPr>
            </a:lvl1pPr>
          </a:lstStyle>
          <a:p>
            <a:r>
              <a:rPr lang="en-US"/>
              <a:t>Click icon to add picture</a:t>
            </a:r>
          </a:p>
        </p:txBody>
      </p:sp>
      <p:sp>
        <p:nvSpPr>
          <p:cNvPr id="11" name="Picture Placeholder 10">
            <a:extLst>
              <a:ext uri="{FF2B5EF4-FFF2-40B4-BE49-F238E27FC236}">
                <a16:creationId xmlns:a16="http://schemas.microsoft.com/office/drawing/2014/main" id="{0B13524E-D6CD-0C43-A054-5AEA4F8A046D}"/>
              </a:ext>
            </a:extLst>
          </p:cNvPr>
          <p:cNvSpPr>
            <a:spLocks noGrp="1"/>
          </p:cNvSpPr>
          <p:nvPr>
            <p:ph type="pic" sz="quarter" idx="13"/>
          </p:nvPr>
        </p:nvSpPr>
        <p:spPr>
          <a:xfrm>
            <a:off x="4305300" y="3493742"/>
            <a:ext cx="3785415" cy="2881658"/>
          </a:xfrm>
          <a:solidFill>
            <a:srgbClr val="F0F0F0"/>
          </a:solidFill>
        </p:spPr>
        <p:txBody>
          <a:bodyPr/>
          <a:lstStyle>
            <a:lvl1pPr>
              <a:defRPr sz="1200">
                <a:solidFill>
                  <a:srgbClr val="FF0000"/>
                </a:solidFill>
              </a:defRPr>
            </a:lvl1pPr>
          </a:lstStyle>
          <a:p>
            <a:r>
              <a:rPr lang="en-US"/>
              <a:t>Click icon to add picture</a:t>
            </a:r>
          </a:p>
        </p:txBody>
      </p:sp>
      <p:sp>
        <p:nvSpPr>
          <p:cNvPr id="12" name="Picture Placeholder 10">
            <a:extLst>
              <a:ext uri="{FF2B5EF4-FFF2-40B4-BE49-F238E27FC236}">
                <a16:creationId xmlns:a16="http://schemas.microsoft.com/office/drawing/2014/main" id="{86D97FC1-1436-AE4B-A0BC-E2E020B6104B}"/>
              </a:ext>
            </a:extLst>
          </p:cNvPr>
          <p:cNvSpPr>
            <a:spLocks noGrp="1"/>
          </p:cNvSpPr>
          <p:nvPr>
            <p:ph type="pic" sz="quarter" idx="14"/>
          </p:nvPr>
        </p:nvSpPr>
        <p:spPr>
          <a:xfrm>
            <a:off x="8226964" y="358775"/>
            <a:ext cx="3841211" cy="3009900"/>
          </a:xfrm>
          <a:solidFill>
            <a:srgbClr val="F0F0F0"/>
          </a:solidFill>
        </p:spPr>
        <p:txBody>
          <a:bodyPr/>
          <a:lstStyle>
            <a:lvl1pPr>
              <a:defRPr sz="1200">
                <a:solidFill>
                  <a:srgbClr val="FF0000"/>
                </a:solidFill>
              </a:defRPr>
            </a:lvl1pPr>
          </a:lstStyle>
          <a:p>
            <a:r>
              <a:rPr lang="en-US"/>
              <a:t>Click icon to add picture</a:t>
            </a:r>
          </a:p>
        </p:txBody>
      </p:sp>
      <p:sp>
        <p:nvSpPr>
          <p:cNvPr id="8" name="Picture Placeholder 10">
            <a:extLst>
              <a:ext uri="{FF2B5EF4-FFF2-40B4-BE49-F238E27FC236}">
                <a16:creationId xmlns:a16="http://schemas.microsoft.com/office/drawing/2014/main" id="{B2831122-E8DB-534C-BD66-BD9BFD1BC822}"/>
              </a:ext>
            </a:extLst>
          </p:cNvPr>
          <p:cNvSpPr>
            <a:spLocks noGrp="1"/>
          </p:cNvSpPr>
          <p:nvPr>
            <p:ph type="pic" sz="quarter" idx="15"/>
          </p:nvPr>
        </p:nvSpPr>
        <p:spPr>
          <a:xfrm>
            <a:off x="8226964" y="3493742"/>
            <a:ext cx="3841211" cy="2881658"/>
          </a:xfrm>
          <a:solidFill>
            <a:srgbClr val="F0F0F0"/>
          </a:solidFill>
        </p:spPr>
        <p:txBody>
          <a:bodyPr/>
          <a:lstStyle>
            <a:lvl1pPr>
              <a:defRPr sz="1200">
                <a:solidFill>
                  <a:srgbClr val="FF0000"/>
                </a:solidFill>
              </a:defRPr>
            </a:lvl1pPr>
          </a:lstStyle>
          <a:p>
            <a:r>
              <a:rPr lang="en-US"/>
              <a:t>Click icon to add picture</a:t>
            </a:r>
          </a:p>
        </p:txBody>
      </p:sp>
      <p:sp>
        <p:nvSpPr>
          <p:cNvPr id="3" name="Content Placeholder 2"/>
          <p:cNvSpPr>
            <a:spLocks noGrp="1"/>
          </p:cNvSpPr>
          <p:nvPr>
            <p:ph sz="half" idx="1"/>
          </p:nvPr>
        </p:nvSpPr>
        <p:spPr>
          <a:xfrm>
            <a:off x="485776" y="1609725"/>
            <a:ext cx="3578224" cy="4508499"/>
          </a:xfrm>
        </p:spPr>
        <p:txBody>
          <a:bodyPr/>
          <a:lstStyle>
            <a:lvl1pPr>
              <a:defRPr sz="1800"/>
            </a:lvl1pPr>
            <a:lvl2pPr>
              <a:defRPr sz="15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13" name="Title 1">
            <a:extLst>
              <a:ext uri="{FF2B5EF4-FFF2-40B4-BE49-F238E27FC236}">
                <a16:creationId xmlns:a16="http://schemas.microsoft.com/office/drawing/2014/main" id="{B329BC4F-7509-4849-AAA2-704C43361D2E}"/>
              </a:ext>
            </a:extLst>
          </p:cNvPr>
          <p:cNvSpPr>
            <a:spLocks noGrp="1"/>
          </p:cNvSpPr>
          <p:nvPr>
            <p:ph type="title" hasCustomPrompt="1"/>
          </p:nvPr>
        </p:nvSpPr>
        <p:spPr>
          <a:xfrm>
            <a:off x="457201" y="355601"/>
            <a:ext cx="3606800" cy="752474"/>
          </a:xfrm>
        </p:spPr>
        <p:txBody>
          <a:bodyPr vert="horz"/>
          <a:lstStyle/>
          <a:p>
            <a:r>
              <a:rPr lang="en-US"/>
              <a:t>Click to add title</a:t>
            </a:r>
          </a:p>
        </p:txBody>
      </p:sp>
    </p:spTree>
    <p:extLst>
      <p:ext uri="{BB962C8B-B14F-4D97-AF65-F5344CB8AC3E}">
        <p14:creationId xmlns:p14="http://schemas.microsoft.com/office/powerpoint/2010/main" val="19490085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Circl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28F8080-2DDB-8047-949E-EA88B51BED9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Object 3" hidden="1">
                        <a:extLst>
                          <a:ext uri="{FF2B5EF4-FFF2-40B4-BE49-F238E27FC236}">
                            <a16:creationId xmlns:a16="http://schemas.microsoft.com/office/drawing/2014/main" id="{428F8080-2DDB-8047-949E-EA88B51BED9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Title 1">
            <a:extLst>
              <a:ext uri="{FF2B5EF4-FFF2-40B4-BE49-F238E27FC236}">
                <a16:creationId xmlns:a16="http://schemas.microsoft.com/office/drawing/2014/main" id="{07528AAB-5505-3B4E-8BF6-F6444612DEDF}"/>
              </a:ext>
            </a:extLst>
          </p:cNvPr>
          <p:cNvSpPr>
            <a:spLocks noGrp="1"/>
          </p:cNvSpPr>
          <p:nvPr>
            <p:ph type="title" hasCustomPrompt="1"/>
          </p:nvPr>
        </p:nvSpPr>
        <p:spPr>
          <a:xfrm>
            <a:off x="457200" y="355601"/>
            <a:ext cx="11252199" cy="495299"/>
          </a:xfrm>
        </p:spPr>
        <p:txBody>
          <a:bodyPr vert="horz"/>
          <a:lstStyle/>
          <a:p>
            <a:r>
              <a:rPr lang="en-US"/>
              <a:t>Click to add title</a:t>
            </a:r>
          </a:p>
        </p:txBody>
      </p:sp>
      <p:sp>
        <p:nvSpPr>
          <p:cNvPr id="12" name="Text Placeholder 3">
            <a:extLst>
              <a:ext uri="{FF2B5EF4-FFF2-40B4-BE49-F238E27FC236}">
                <a16:creationId xmlns:a16="http://schemas.microsoft.com/office/drawing/2014/main" id="{D0AFCE9C-2323-C542-8AB3-51D29AAD0400}"/>
              </a:ext>
            </a:extLst>
          </p:cNvPr>
          <p:cNvSpPr>
            <a:spLocks noGrp="1"/>
          </p:cNvSpPr>
          <p:nvPr>
            <p:ph type="body" sz="half" idx="2" hasCustomPrompt="1"/>
          </p:nvPr>
        </p:nvSpPr>
        <p:spPr>
          <a:xfrm>
            <a:off x="485776" y="806807"/>
            <a:ext cx="11223624" cy="318476"/>
          </a:xfrm>
        </p:spPr>
        <p:txBody>
          <a:bodyPr/>
          <a:lstStyle>
            <a:lvl1pPr marL="0" indent="0">
              <a:buNone/>
              <a:defRPr sz="18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subtitle</a:t>
            </a:r>
          </a:p>
        </p:txBody>
      </p:sp>
      <p:sp>
        <p:nvSpPr>
          <p:cNvPr id="13" name="Picture Placeholder 9">
            <a:extLst>
              <a:ext uri="{FF2B5EF4-FFF2-40B4-BE49-F238E27FC236}">
                <a16:creationId xmlns:a16="http://schemas.microsoft.com/office/drawing/2014/main" id="{EB8E27EA-CB59-6940-9CB7-60243A80813F}"/>
              </a:ext>
            </a:extLst>
          </p:cNvPr>
          <p:cNvSpPr>
            <a:spLocks noGrp="1" noChangeAspect="1"/>
          </p:cNvSpPr>
          <p:nvPr>
            <p:ph type="pic" sz="quarter" idx="10" hasCustomPrompt="1"/>
          </p:nvPr>
        </p:nvSpPr>
        <p:spPr>
          <a:xfrm>
            <a:off x="485776" y="1620838"/>
            <a:ext cx="3578224" cy="3578224"/>
          </a:xfrm>
          <a:prstGeom prst="rect">
            <a:avLst/>
          </a:prstGeom>
          <a:solidFill>
            <a:srgbClr val="F0F0F0"/>
          </a:solidFill>
        </p:spPr>
        <p:txBody>
          <a:bodyPr/>
          <a:lstStyle>
            <a:lvl1pPr algn="l">
              <a:defRPr sz="1200" baseline="0">
                <a:solidFill>
                  <a:srgbClr val="FF0000"/>
                </a:solidFill>
              </a:defRPr>
            </a:lvl1pPr>
          </a:lstStyle>
          <a:p>
            <a:r>
              <a:rPr lang="en-US"/>
              <a:t>Click icon to add picture. Use “Crop” feature on “Format” tab to resize or reposition picture once added. Reset slide layout if needed.</a:t>
            </a:r>
          </a:p>
        </p:txBody>
      </p:sp>
      <p:sp>
        <p:nvSpPr>
          <p:cNvPr id="15" name="Subtitle 2">
            <a:extLst>
              <a:ext uri="{FF2B5EF4-FFF2-40B4-BE49-F238E27FC236}">
                <a16:creationId xmlns:a16="http://schemas.microsoft.com/office/drawing/2014/main" id="{0A9D6130-8828-3E43-A555-C4B72C54CF0C}"/>
              </a:ext>
            </a:extLst>
          </p:cNvPr>
          <p:cNvSpPr>
            <a:spLocks noGrp="1"/>
          </p:cNvSpPr>
          <p:nvPr>
            <p:ph type="subTitle" idx="1" hasCustomPrompt="1"/>
          </p:nvPr>
        </p:nvSpPr>
        <p:spPr>
          <a:xfrm>
            <a:off x="4312994" y="1557463"/>
            <a:ext cx="7396407" cy="318476"/>
          </a:xfrm>
        </p:spPr>
        <p:txBody>
          <a:bodyPr anchor="t"/>
          <a:lstStyle>
            <a:lvl1pPr marL="0" indent="0" algn="l">
              <a:spcBef>
                <a:spcPts val="0"/>
              </a:spcBef>
              <a:spcAft>
                <a:spcPts val="0"/>
              </a:spcAft>
              <a:buNone/>
              <a:defRPr sz="18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name</a:t>
            </a:r>
          </a:p>
        </p:txBody>
      </p:sp>
      <p:sp>
        <p:nvSpPr>
          <p:cNvPr id="17" name="Text Placeholder 13">
            <a:extLst>
              <a:ext uri="{FF2B5EF4-FFF2-40B4-BE49-F238E27FC236}">
                <a16:creationId xmlns:a16="http://schemas.microsoft.com/office/drawing/2014/main" id="{521FF7C3-4DB3-694E-8E87-546599E61CA5}"/>
              </a:ext>
            </a:extLst>
          </p:cNvPr>
          <p:cNvSpPr>
            <a:spLocks noGrp="1"/>
          </p:cNvSpPr>
          <p:nvPr>
            <p:ph type="body" sz="quarter" idx="11"/>
          </p:nvPr>
        </p:nvSpPr>
        <p:spPr>
          <a:xfrm>
            <a:off x="4312994" y="2308118"/>
            <a:ext cx="7396406" cy="3813282"/>
          </a:xfrm>
        </p:spPr>
        <p:txBody>
          <a:bodyPr/>
          <a:lstStyle>
            <a:lvl1pPr>
              <a:defRPr sz="1500"/>
            </a:lvl1pPr>
            <a:lvl2pPr>
              <a:spcBef>
                <a:spcPts val="600"/>
              </a:spcBef>
              <a:defRPr sz="1500"/>
            </a:lvl2pPr>
            <a:lvl3pPr>
              <a:defRPr sz="1500"/>
            </a:lvl3pPr>
            <a:lvl4pPr>
              <a:defRPr sz="1500"/>
            </a:lvl4pPr>
            <a:lvl5pPr>
              <a:defRPr sz="1500"/>
            </a:lvl5pPr>
            <a:lvl6pPr>
              <a:defRPr/>
            </a:lvl6pPr>
            <a:lvl7pPr>
              <a:defRPr/>
            </a:lvl7pPr>
            <a:lvl8pPr>
              <a:defRPr/>
            </a:lvl8pPr>
          </a:lstStyle>
          <a:p>
            <a:pPr lvl="0"/>
            <a:r>
              <a:rPr lang="en-US"/>
              <a:t>Edit Master text styles</a:t>
            </a:r>
          </a:p>
          <a:p>
            <a:pPr lvl="1"/>
            <a:r>
              <a:rPr lang="en-US"/>
              <a:t>Second level</a:t>
            </a:r>
          </a:p>
        </p:txBody>
      </p:sp>
      <p:sp>
        <p:nvSpPr>
          <p:cNvPr id="18" name="Text Placeholder 3">
            <a:extLst>
              <a:ext uri="{FF2B5EF4-FFF2-40B4-BE49-F238E27FC236}">
                <a16:creationId xmlns:a16="http://schemas.microsoft.com/office/drawing/2014/main" id="{8F5D00D9-E53E-0C41-A5D3-D9D86E1938D3}"/>
              </a:ext>
            </a:extLst>
          </p:cNvPr>
          <p:cNvSpPr>
            <a:spLocks noGrp="1"/>
          </p:cNvSpPr>
          <p:nvPr>
            <p:ph type="body" sz="half" idx="12" hasCustomPrompt="1"/>
          </p:nvPr>
        </p:nvSpPr>
        <p:spPr>
          <a:xfrm>
            <a:off x="4312995" y="1875118"/>
            <a:ext cx="7396406" cy="318476"/>
          </a:xfrm>
        </p:spPr>
        <p:txBody>
          <a:bodyPr/>
          <a:lstStyle>
            <a:lvl1pPr marL="0" indent="0">
              <a:spcBef>
                <a:spcPts val="0"/>
              </a:spcBef>
              <a:spcAft>
                <a:spcPts val="0"/>
              </a:spcAft>
              <a:buNone/>
              <a:defRPr sz="18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title</a:t>
            </a:r>
          </a:p>
        </p:txBody>
      </p:sp>
    </p:spTree>
    <p:extLst>
      <p:ext uri="{BB962C8B-B14F-4D97-AF65-F5344CB8AC3E}">
        <p14:creationId xmlns:p14="http://schemas.microsoft.com/office/powerpoint/2010/main" val="9899672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Circl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28F8080-2DDB-8047-949E-EA88B51BED9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Object 3" hidden="1">
                        <a:extLst>
                          <a:ext uri="{FF2B5EF4-FFF2-40B4-BE49-F238E27FC236}">
                            <a16:creationId xmlns:a16="http://schemas.microsoft.com/office/drawing/2014/main" id="{428F8080-2DDB-8047-949E-EA88B51BED9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FF1E2AC-3027-3048-8FE1-F9832E4FA9E1}"/>
              </a:ext>
            </a:extLst>
          </p:cNvPr>
          <p:cNvSpPr>
            <a:spLocks noGrp="1"/>
          </p:cNvSpPr>
          <p:nvPr>
            <p:ph type="title" hasCustomPrompt="1"/>
          </p:nvPr>
        </p:nvSpPr>
        <p:spPr>
          <a:xfrm>
            <a:off x="457200" y="355601"/>
            <a:ext cx="11252199" cy="495299"/>
          </a:xfrm>
        </p:spPr>
        <p:txBody>
          <a:bodyPr vert="horz"/>
          <a:lstStyle/>
          <a:p>
            <a:r>
              <a:rPr lang="en-US"/>
              <a:t>Click to add title</a:t>
            </a:r>
          </a:p>
        </p:txBody>
      </p:sp>
      <p:sp>
        <p:nvSpPr>
          <p:cNvPr id="6" name="Text Placeholder 3">
            <a:extLst>
              <a:ext uri="{FF2B5EF4-FFF2-40B4-BE49-F238E27FC236}">
                <a16:creationId xmlns:a16="http://schemas.microsoft.com/office/drawing/2014/main" id="{478E7F30-C13D-CC4E-B648-9CE1EDF3C6B8}"/>
              </a:ext>
            </a:extLst>
          </p:cNvPr>
          <p:cNvSpPr>
            <a:spLocks noGrp="1"/>
          </p:cNvSpPr>
          <p:nvPr>
            <p:ph type="body" sz="half" idx="2" hasCustomPrompt="1"/>
          </p:nvPr>
        </p:nvSpPr>
        <p:spPr>
          <a:xfrm>
            <a:off x="485776" y="806807"/>
            <a:ext cx="11223624" cy="318476"/>
          </a:xfrm>
        </p:spPr>
        <p:txBody>
          <a:bodyPr/>
          <a:lstStyle>
            <a:lvl1pPr marL="0" indent="0">
              <a:buNone/>
              <a:defRPr sz="18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subtitle</a:t>
            </a:r>
          </a:p>
        </p:txBody>
      </p:sp>
      <p:sp>
        <p:nvSpPr>
          <p:cNvPr id="15" name="Picture Placeholder 9">
            <a:extLst>
              <a:ext uri="{FF2B5EF4-FFF2-40B4-BE49-F238E27FC236}">
                <a16:creationId xmlns:a16="http://schemas.microsoft.com/office/drawing/2014/main" id="{5F462317-2EDB-5C4C-92FD-7754897ACFF5}"/>
              </a:ext>
            </a:extLst>
          </p:cNvPr>
          <p:cNvSpPr>
            <a:spLocks noGrp="1" noChangeAspect="1"/>
          </p:cNvSpPr>
          <p:nvPr>
            <p:ph type="pic" sz="quarter" idx="10" hasCustomPrompt="1"/>
          </p:nvPr>
        </p:nvSpPr>
        <p:spPr>
          <a:xfrm>
            <a:off x="485776" y="1620838"/>
            <a:ext cx="1673224" cy="1704974"/>
          </a:xfrm>
          <a:prstGeom prst="rect">
            <a:avLst/>
          </a:prstGeom>
          <a:solidFill>
            <a:srgbClr val="F0F0F0"/>
          </a:solidFill>
        </p:spPr>
        <p:txBody>
          <a:bodyPr/>
          <a:lstStyle>
            <a:lvl1pPr algn="l">
              <a:defRPr sz="1200" baseline="0">
                <a:solidFill>
                  <a:srgbClr val="FF0000"/>
                </a:solidFill>
              </a:defRPr>
            </a:lvl1pPr>
          </a:lstStyle>
          <a:p>
            <a:r>
              <a:rPr lang="en-US"/>
              <a:t>Click icon to add picture. Use “Crop” feature on “Format” tab to resize or reposition picture once added. Reset slide layout if needed.</a:t>
            </a:r>
          </a:p>
        </p:txBody>
      </p:sp>
      <p:sp>
        <p:nvSpPr>
          <p:cNvPr id="21" name="Picture Placeholder 9">
            <a:extLst>
              <a:ext uri="{FF2B5EF4-FFF2-40B4-BE49-F238E27FC236}">
                <a16:creationId xmlns:a16="http://schemas.microsoft.com/office/drawing/2014/main" id="{014341FE-D9DC-D842-97A8-F5E1F3773AA7}"/>
              </a:ext>
            </a:extLst>
          </p:cNvPr>
          <p:cNvSpPr>
            <a:spLocks noGrp="1" noChangeAspect="1"/>
          </p:cNvSpPr>
          <p:nvPr>
            <p:ph type="pic" sz="quarter" idx="13" hasCustomPrompt="1"/>
          </p:nvPr>
        </p:nvSpPr>
        <p:spPr>
          <a:xfrm>
            <a:off x="6217381" y="1620838"/>
            <a:ext cx="1669319" cy="1704974"/>
          </a:xfrm>
          <a:prstGeom prst="rect">
            <a:avLst/>
          </a:prstGeom>
          <a:solidFill>
            <a:srgbClr val="F0F0F0"/>
          </a:solidFill>
        </p:spPr>
        <p:txBody>
          <a:bodyPr/>
          <a:lstStyle>
            <a:lvl1pPr algn="l">
              <a:defRPr sz="1200">
                <a:solidFill>
                  <a:srgbClr val="FF0000"/>
                </a:solidFill>
              </a:defRPr>
            </a:lvl1pPr>
          </a:lstStyle>
          <a:p>
            <a:r>
              <a:rPr lang="en-US"/>
              <a:t>Click icon to add picture. Use “Crop” feature on “Format” tab to resize or reposition picture once added. Reset slide layout if needed.</a:t>
            </a:r>
          </a:p>
        </p:txBody>
      </p:sp>
      <p:sp>
        <p:nvSpPr>
          <p:cNvPr id="22" name="Text Placeholder 3">
            <a:extLst>
              <a:ext uri="{FF2B5EF4-FFF2-40B4-BE49-F238E27FC236}">
                <a16:creationId xmlns:a16="http://schemas.microsoft.com/office/drawing/2014/main" id="{174BDE68-8C44-CB4C-AEF2-577D78507E53}"/>
              </a:ext>
            </a:extLst>
          </p:cNvPr>
          <p:cNvSpPr>
            <a:spLocks noGrp="1"/>
          </p:cNvSpPr>
          <p:nvPr>
            <p:ph type="body" sz="half" idx="16" hasCustomPrompt="1"/>
          </p:nvPr>
        </p:nvSpPr>
        <p:spPr>
          <a:xfrm>
            <a:off x="6226174" y="3548674"/>
            <a:ext cx="5495924" cy="318476"/>
          </a:xfrm>
        </p:spPr>
        <p:txBody>
          <a:bodyPr/>
          <a:lstStyle>
            <a:lvl1pPr marL="0" indent="0">
              <a:spcBef>
                <a:spcPts val="0"/>
              </a:spcBef>
              <a:spcAft>
                <a:spcPts val="0"/>
              </a:spcAft>
              <a:buNone/>
              <a:defRPr sz="18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name</a:t>
            </a:r>
          </a:p>
        </p:txBody>
      </p:sp>
      <p:sp>
        <p:nvSpPr>
          <p:cNvPr id="23" name="Text Placeholder 3">
            <a:extLst>
              <a:ext uri="{FF2B5EF4-FFF2-40B4-BE49-F238E27FC236}">
                <a16:creationId xmlns:a16="http://schemas.microsoft.com/office/drawing/2014/main" id="{5F2783A3-3C23-0546-9201-9421C69324EC}"/>
              </a:ext>
            </a:extLst>
          </p:cNvPr>
          <p:cNvSpPr>
            <a:spLocks noGrp="1"/>
          </p:cNvSpPr>
          <p:nvPr>
            <p:ph type="body" sz="half" idx="17" hasCustomPrompt="1"/>
          </p:nvPr>
        </p:nvSpPr>
        <p:spPr>
          <a:xfrm>
            <a:off x="485777" y="3548674"/>
            <a:ext cx="5495924" cy="318476"/>
          </a:xfrm>
        </p:spPr>
        <p:txBody>
          <a:bodyPr/>
          <a:lstStyle>
            <a:lvl1pPr marL="0" indent="0">
              <a:spcBef>
                <a:spcPts val="0"/>
              </a:spcBef>
              <a:spcAft>
                <a:spcPts val="0"/>
              </a:spcAft>
              <a:buNone/>
              <a:defRPr sz="18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name</a:t>
            </a:r>
          </a:p>
        </p:txBody>
      </p:sp>
      <p:sp>
        <p:nvSpPr>
          <p:cNvPr id="24" name="Text Placeholder 13">
            <a:extLst>
              <a:ext uri="{FF2B5EF4-FFF2-40B4-BE49-F238E27FC236}">
                <a16:creationId xmlns:a16="http://schemas.microsoft.com/office/drawing/2014/main" id="{99687A0A-A65D-3D4A-8A65-2B71DF226A1F}"/>
              </a:ext>
            </a:extLst>
          </p:cNvPr>
          <p:cNvSpPr>
            <a:spLocks noGrp="1"/>
          </p:cNvSpPr>
          <p:nvPr>
            <p:ph type="body" sz="quarter" idx="11"/>
          </p:nvPr>
        </p:nvSpPr>
        <p:spPr>
          <a:xfrm>
            <a:off x="6226176" y="4319152"/>
            <a:ext cx="5495922" cy="1802248"/>
          </a:xfrm>
        </p:spPr>
        <p:txBody>
          <a:bodyPr/>
          <a:lstStyle>
            <a:lvl1pPr>
              <a:defRPr sz="1500"/>
            </a:lvl1pPr>
            <a:lvl2pPr>
              <a:spcBef>
                <a:spcPts val="600"/>
              </a:spcBef>
              <a:defRPr sz="1500"/>
            </a:lvl2pPr>
            <a:lvl3pPr>
              <a:defRPr sz="1500"/>
            </a:lvl3pPr>
            <a:lvl4pPr>
              <a:defRPr sz="1500"/>
            </a:lvl4pPr>
            <a:lvl5pPr>
              <a:defRPr sz="1500"/>
            </a:lvl5pPr>
            <a:lvl6pPr>
              <a:defRPr/>
            </a:lvl6pPr>
          </a:lstStyle>
          <a:p>
            <a:pPr lvl="0"/>
            <a:r>
              <a:rPr lang="en-US"/>
              <a:t>Edit Master text styles</a:t>
            </a:r>
          </a:p>
          <a:p>
            <a:pPr lvl="1"/>
            <a:r>
              <a:rPr lang="en-US"/>
              <a:t>Second level</a:t>
            </a:r>
          </a:p>
        </p:txBody>
      </p:sp>
      <p:sp>
        <p:nvSpPr>
          <p:cNvPr id="25" name="Text Placeholder 3">
            <a:extLst>
              <a:ext uri="{FF2B5EF4-FFF2-40B4-BE49-F238E27FC236}">
                <a16:creationId xmlns:a16="http://schemas.microsoft.com/office/drawing/2014/main" id="{C962303B-897A-AC4D-B923-27C3BF29EE3B}"/>
              </a:ext>
            </a:extLst>
          </p:cNvPr>
          <p:cNvSpPr>
            <a:spLocks noGrp="1"/>
          </p:cNvSpPr>
          <p:nvPr>
            <p:ph type="body" sz="half" idx="12" hasCustomPrompt="1"/>
          </p:nvPr>
        </p:nvSpPr>
        <p:spPr>
          <a:xfrm>
            <a:off x="6226174" y="3866329"/>
            <a:ext cx="5495924" cy="318476"/>
          </a:xfrm>
        </p:spPr>
        <p:txBody>
          <a:bodyPr/>
          <a:lstStyle>
            <a:lvl1pPr marL="0" indent="0">
              <a:spcBef>
                <a:spcPts val="0"/>
              </a:spcBef>
              <a:spcAft>
                <a:spcPts val="0"/>
              </a:spcAft>
              <a:buNone/>
              <a:defRPr sz="18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title</a:t>
            </a:r>
          </a:p>
        </p:txBody>
      </p:sp>
      <p:sp>
        <p:nvSpPr>
          <p:cNvPr id="26" name="Text Placeholder 13">
            <a:extLst>
              <a:ext uri="{FF2B5EF4-FFF2-40B4-BE49-F238E27FC236}">
                <a16:creationId xmlns:a16="http://schemas.microsoft.com/office/drawing/2014/main" id="{17547CD5-EC8D-DC46-9AA6-C5EA17BE5719}"/>
              </a:ext>
            </a:extLst>
          </p:cNvPr>
          <p:cNvSpPr>
            <a:spLocks noGrp="1"/>
          </p:cNvSpPr>
          <p:nvPr>
            <p:ph type="body" sz="quarter" idx="14"/>
          </p:nvPr>
        </p:nvSpPr>
        <p:spPr>
          <a:xfrm>
            <a:off x="485779" y="4319152"/>
            <a:ext cx="5495922" cy="1802248"/>
          </a:xfrm>
        </p:spPr>
        <p:txBody>
          <a:bodyPr/>
          <a:lstStyle>
            <a:lvl1pPr>
              <a:defRPr sz="1500"/>
            </a:lvl1pPr>
            <a:lvl2pPr>
              <a:spcBef>
                <a:spcPts val="600"/>
              </a:spcBef>
              <a:defRPr sz="1500"/>
            </a:lvl2pPr>
            <a:lvl3pPr>
              <a:defRPr sz="1500"/>
            </a:lvl3pPr>
            <a:lvl4pPr>
              <a:defRPr sz="1500"/>
            </a:lvl4pPr>
            <a:lvl5pPr>
              <a:defRPr sz="1500"/>
            </a:lvl5pPr>
          </a:lstStyle>
          <a:p>
            <a:pPr lvl="0"/>
            <a:r>
              <a:rPr lang="en-US"/>
              <a:t>Edit Master text styles</a:t>
            </a:r>
          </a:p>
          <a:p>
            <a:pPr lvl="1"/>
            <a:r>
              <a:rPr lang="en-US"/>
              <a:t>Second level</a:t>
            </a:r>
          </a:p>
        </p:txBody>
      </p:sp>
      <p:sp>
        <p:nvSpPr>
          <p:cNvPr id="27" name="Text Placeholder 3">
            <a:extLst>
              <a:ext uri="{FF2B5EF4-FFF2-40B4-BE49-F238E27FC236}">
                <a16:creationId xmlns:a16="http://schemas.microsoft.com/office/drawing/2014/main" id="{C78F6121-A4CD-ED49-A257-58A736161230}"/>
              </a:ext>
            </a:extLst>
          </p:cNvPr>
          <p:cNvSpPr>
            <a:spLocks noGrp="1"/>
          </p:cNvSpPr>
          <p:nvPr>
            <p:ph type="body" sz="half" idx="15" hasCustomPrompt="1"/>
          </p:nvPr>
        </p:nvSpPr>
        <p:spPr>
          <a:xfrm>
            <a:off x="485777" y="3866329"/>
            <a:ext cx="5495924" cy="318476"/>
          </a:xfrm>
        </p:spPr>
        <p:txBody>
          <a:bodyPr/>
          <a:lstStyle>
            <a:lvl1pPr marL="0" indent="0">
              <a:spcBef>
                <a:spcPts val="0"/>
              </a:spcBef>
              <a:spcAft>
                <a:spcPts val="0"/>
              </a:spcAft>
              <a:buNone/>
              <a:defRPr sz="18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title</a:t>
            </a:r>
          </a:p>
        </p:txBody>
      </p:sp>
    </p:spTree>
    <p:extLst>
      <p:ext uri="{BB962C8B-B14F-4D97-AF65-F5344CB8AC3E}">
        <p14:creationId xmlns:p14="http://schemas.microsoft.com/office/powerpoint/2010/main" val="6725558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Circl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28F8080-2DDB-8047-949E-EA88B51BED9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Object 3" hidden="1">
                        <a:extLst>
                          <a:ext uri="{FF2B5EF4-FFF2-40B4-BE49-F238E27FC236}">
                            <a16:creationId xmlns:a16="http://schemas.microsoft.com/office/drawing/2014/main" id="{428F8080-2DDB-8047-949E-EA88B51BED9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1A557E69-B948-EE4F-8D3C-094A819B91FC}"/>
              </a:ext>
            </a:extLst>
          </p:cNvPr>
          <p:cNvSpPr>
            <a:spLocks noGrp="1"/>
          </p:cNvSpPr>
          <p:nvPr>
            <p:ph type="title" hasCustomPrompt="1"/>
          </p:nvPr>
        </p:nvSpPr>
        <p:spPr>
          <a:xfrm>
            <a:off x="457200" y="355601"/>
            <a:ext cx="11252199" cy="495299"/>
          </a:xfrm>
        </p:spPr>
        <p:txBody>
          <a:bodyPr vert="horz"/>
          <a:lstStyle/>
          <a:p>
            <a:r>
              <a:rPr lang="en-US"/>
              <a:t>Click to add title</a:t>
            </a:r>
          </a:p>
        </p:txBody>
      </p:sp>
      <p:sp>
        <p:nvSpPr>
          <p:cNvPr id="26" name="Text Placeholder 3">
            <a:extLst>
              <a:ext uri="{FF2B5EF4-FFF2-40B4-BE49-F238E27FC236}">
                <a16:creationId xmlns:a16="http://schemas.microsoft.com/office/drawing/2014/main" id="{E15F6C54-7BEE-0A47-9C13-2AD0DEE8A171}"/>
              </a:ext>
            </a:extLst>
          </p:cNvPr>
          <p:cNvSpPr>
            <a:spLocks noGrp="1"/>
          </p:cNvSpPr>
          <p:nvPr>
            <p:ph type="body" sz="half" idx="2" hasCustomPrompt="1"/>
          </p:nvPr>
        </p:nvSpPr>
        <p:spPr>
          <a:xfrm>
            <a:off x="485776" y="806807"/>
            <a:ext cx="11223624" cy="318476"/>
          </a:xfrm>
        </p:spPr>
        <p:txBody>
          <a:bodyPr/>
          <a:lstStyle>
            <a:lvl1pPr marL="0" indent="0">
              <a:buNone/>
              <a:defRPr sz="18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subtitle</a:t>
            </a:r>
          </a:p>
        </p:txBody>
      </p:sp>
      <p:sp>
        <p:nvSpPr>
          <p:cNvPr id="27" name="Picture Placeholder 9">
            <a:extLst>
              <a:ext uri="{FF2B5EF4-FFF2-40B4-BE49-F238E27FC236}">
                <a16:creationId xmlns:a16="http://schemas.microsoft.com/office/drawing/2014/main" id="{5010D47A-C228-024D-BD1E-078E73276950}"/>
              </a:ext>
            </a:extLst>
          </p:cNvPr>
          <p:cNvSpPr>
            <a:spLocks noGrp="1" noChangeAspect="1"/>
          </p:cNvSpPr>
          <p:nvPr>
            <p:ph type="pic" sz="quarter" idx="10" hasCustomPrompt="1"/>
          </p:nvPr>
        </p:nvSpPr>
        <p:spPr>
          <a:xfrm>
            <a:off x="485776" y="1620838"/>
            <a:ext cx="1673224" cy="1704974"/>
          </a:xfrm>
          <a:prstGeom prst="rect">
            <a:avLst/>
          </a:prstGeom>
          <a:solidFill>
            <a:srgbClr val="F0F0F0"/>
          </a:solidFill>
        </p:spPr>
        <p:txBody>
          <a:bodyPr/>
          <a:lstStyle>
            <a:lvl1pPr algn="l">
              <a:defRPr sz="1200">
                <a:solidFill>
                  <a:srgbClr val="FF0000"/>
                </a:solidFill>
              </a:defRPr>
            </a:lvl1pPr>
          </a:lstStyle>
          <a:p>
            <a:r>
              <a:rPr lang="en-US"/>
              <a:t>Click icon to add picture. Use “Crop” feature on “Format” tab to resize or reposition picture once added. Reset slide layout if needed.</a:t>
            </a:r>
          </a:p>
        </p:txBody>
      </p:sp>
      <p:sp>
        <p:nvSpPr>
          <p:cNvPr id="28" name="Picture Placeholder 9">
            <a:extLst>
              <a:ext uri="{FF2B5EF4-FFF2-40B4-BE49-F238E27FC236}">
                <a16:creationId xmlns:a16="http://schemas.microsoft.com/office/drawing/2014/main" id="{2149E638-B59F-6747-B207-93A32CA3E65A}"/>
              </a:ext>
            </a:extLst>
          </p:cNvPr>
          <p:cNvSpPr>
            <a:spLocks noGrp="1" noChangeAspect="1"/>
          </p:cNvSpPr>
          <p:nvPr>
            <p:ph type="pic" sz="quarter" idx="13" hasCustomPrompt="1"/>
          </p:nvPr>
        </p:nvSpPr>
        <p:spPr>
          <a:xfrm>
            <a:off x="4308478" y="1620838"/>
            <a:ext cx="1673222" cy="1704974"/>
          </a:xfrm>
          <a:prstGeom prst="rect">
            <a:avLst/>
          </a:prstGeom>
          <a:solidFill>
            <a:srgbClr val="F0F0F0"/>
          </a:solidFill>
        </p:spPr>
        <p:txBody>
          <a:bodyPr/>
          <a:lstStyle>
            <a:lvl1pPr marL="0" marR="0" indent="0" algn="l" defTabSz="457200" rtl="0" eaLnBrk="1" fontAlgn="auto" latinLnBrk="0" hangingPunct="1">
              <a:lnSpc>
                <a:spcPct val="100000"/>
              </a:lnSpc>
              <a:spcBef>
                <a:spcPts val="1200"/>
              </a:spcBef>
              <a:spcAft>
                <a:spcPts val="600"/>
              </a:spcAft>
              <a:buClrTx/>
              <a:buSzTx/>
              <a:buFont typeface="Arial"/>
              <a:buNone/>
              <a:tabLst/>
              <a:defRPr sz="1200">
                <a:solidFill>
                  <a:srgbClr val="FF0000"/>
                </a:solidFill>
              </a:defRPr>
            </a:lvl1pPr>
          </a:lstStyle>
          <a:p>
            <a:r>
              <a:rPr lang="en-US"/>
              <a:t>Click icon to add picture. Use “Crop” feature on “Format” tab to resize or reposition picture once added. Reset slide layout if needed.</a:t>
            </a:r>
          </a:p>
        </p:txBody>
      </p:sp>
      <p:sp>
        <p:nvSpPr>
          <p:cNvPr id="29" name="Text Placeholder 3">
            <a:extLst>
              <a:ext uri="{FF2B5EF4-FFF2-40B4-BE49-F238E27FC236}">
                <a16:creationId xmlns:a16="http://schemas.microsoft.com/office/drawing/2014/main" id="{947E3314-892A-EC40-8045-E7A69815FADE}"/>
              </a:ext>
            </a:extLst>
          </p:cNvPr>
          <p:cNvSpPr>
            <a:spLocks noGrp="1"/>
          </p:cNvSpPr>
          <p:nvPr>
            <p:ph type="body" sz="half" idx="16" hasCustomPrompt="1"/>
          </p:nvPr>
        </p:nvSpPr>
        <p:spPr>
          <a:xfrm>
            <a:off x="4305301" y="3548674"/>
            <a:ext cx="3581400" cy="318476"/>
          </a:xfrm>
        </p:spPr>
        <p:txBody>
          <a:bodyPr/>
          <a:lstStyle>
            <a:lvl1pPr marL="0" indent="0">
              <a:spcBef>
                <a:spcPts val="0"/>
              </a:spcBef>
              <a:spcAft>
                <a:spcPts val="0"/>
              </a:spcAft>
              <a:buNone/>
              <a:defRPr sz="18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name</a:t>
            </a:r>
          </a:p>
        </p:txBody>
      </p:sp>
      <p:sp>
        <p:nvSpPr>
          <p:cNvPr id="30" name="Text Placeholder 3">
            <a:extLst>
              <a:ext uri="{FF2B5EF4-FFF2-40B4-BE49-F238E27FC236}">
                <a16:creationId xmlns:a16="http://schemas.microsoft.com/office/drawing/2014/main" id="{5EAB5683-674A-F248-BBEB-4E4A15134104}"/>
              </a:ext>
            </a:extLst>
          </p:cNvPr>
          <p:cNvSpPr>
            <a:spLocks noGrp="1"/>
          </p:cNvSpPr>
          <p:nvPr>
            <p:ph type="body" sz="half" idx="17" hasCustomPrompt="1"/>
          </p:nvPr>
        </p:nvSpPr>
        <p:spPr>
          <a:xfrm>
            <a:off x="485777" y="3548674"/>
            <a:ext cx="3578223" cy="318476"/>
          </a:xfrm>
        </p:spPr>
        <p:txBody>
          <a:bodyPr/>
          <a:lstStyle>
            <a:lvl1pPr marL="0" indent="0">
              <a:spcBef>
                <a:spcPts val="0"/>
              </a:spcBef>
              <a:spcAft>
                <a:spcPts val="0"/>
              </a:spcAft>
              <a:buNone/>
              <a:defRPr sz="18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name</a:t>
            </a:r>
          </a:p>
        </p:txBody>
      </p:sp>
      <p:sp>
        <p:nvSpPr>
          <p:cNvPr id="31" name="Text Placeholder 13">
            <a:extLst>
              <a:ext uri="{FF2B5EF4-FFF2-40B4-BE49-F238E27FC236}">
                <a16:creationId xmlns:a16="http://schemas.microsoft.com/office/drawing/2014/main" id="{2BEA8DD7-F449-1C4D-9EFE-D3C437430ACA}"/>
              </a:ext>
            </a:extLst>
          </p:cNvPr>
          <p:cNvSpPr>
            <a:spLocks noGrp="1"/>
          </p:cNvSpPr>
          <p:nvPr>
            <p:ph type="body" sz="quarter" idx="11"/>
          </p:nvPr>
        </p:nvSpPr>
        <p:spPr>
          <a:xfrm>
            <a:off x="4305303" y="4319152"/>
            <a:ext cx="3581399" cy="1802248"/>
          </a:xfrm>
        </p:spPr>
        <p:txBody>
          <a:bodyPr/>
          <a:lstStyle>
            <a:lvl1pPr>
              <a:defRPr sz="1500"/>
            </a:lvl1pPr>
            <a:lvl2pPr>
              <a:spcBef>
                <a:spcPts val="600"/>
              </a:spcBef>
              <a:defRPr sz="1500"/>
            </a:lvl2pPr>
            <a:lvl3pPr>
              <a:defRPr sz="1500"/>
            </a:lvl3pPr>
            <a:lvl4pPr>
              <a:defRPr sz="1500"/>
            </a:lvl4pPr>
            <a:lvl5pPr>
              <a:defRPr sz="1500"/>
            </a:lvl5pPr>
            <a:lvl6pPr marL="919162" indent="0">
              <a:buNone/>
              <a:defRPr/>
            </a:lvl6pPr>
          </a:lstStyle>
          <a:p>
            <a:pPr lvl="0"/>
            <a:r>
              <a:rPr lang="en-US"/>
              <a:t>Edit Master text styles</a:t>
            </a:r>
          </a:p>
          <a:p>
            <a:pPr lvl="1"/>
            <a:r>
              <a:rPr lang="en-US"/>
              <a:t>Second level</a:t>
            </a:r>
          </a:p>
        </p:txBody>
      </p:sp>
      <p:sp>
        <p:nvSpPr>
          <p:cNvPr id="32" name="Text Placeholder 3">
            <a:extLst>
              <a:ext uri="{FF2B5EF4-FFF2-40B4-BE49-F238E27FC236}">
                <a16:creationId xmlns:a16="http://schemas.microsoft.com/office/drawing/2014/main" id="{D93C2536-E3CD-3944-8D98-AADC144BF997}"/>
              </a:ext>
            </a:extLst>
          </p:cNvPr>
          <p:cNvSpPr>
            <a:spLocks noGrp="1"/>
          </p:cNvSpPr>
          <p:nvPr>
            <p:ph type="body" sz="half" idx="12" hasCustomPrompt="1"/>
          </p:nvPr>
        </p:nvSpPr>
        <p:spPr>
          <a:xfrm>
            <a:off x="4305301" y="3866329"/>
            <a:ext cx="3581400" cy="318476"/>
          </a:xfrm>
        </p:spPr>
        <p:txBody>
          <a:bodyPr/>
          <a:lstStyle>
            <a:lvl1pPr marL="0" indent="0">
              <a:spcBef>
                <a:spcPts val="0"/>
              </a:spcBef>
              <a:spcAft>
                <a:spcPts val="0"/>
              </a:spcAft>
              <a:buNone/>
              <a:defRPr sz="20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title</a:t>
            </a:r>
          </a:p>
        </p:txBody>
      </p:sp>
      <p:sp>
        <p:nvSpPr>
          <p:cNvPr id="33" name="Text Placeholder 13">
            <a:extLst>
              <a:ext uri="{FF2B5EF4-FFF2-40B4-BE49-F238E27FC236}">
                <a16:creationId xmlns:a16="http://schemas.microsoft.com/office/drawing/2014/main" id="{5C81C23F-2666-5B43-9BA1-D722E3D9C4EA}"/>
              </a:ext>
            </a:extLst>
          </p:cNvPr>
          <p:cNvSpPr>
            <a:spLocks noGrp="1"/>
          </p:cNvSpPr>
          <p:nvPr>
            <p:ph type="body" sz="quarter" idx="14"/>
          </p:nvPr>
        </p:nvSpPr>
        <p:spPr>
          <a:xfrm>
            <a:off x="485779" y="4319152"/>
            <a:ext cx="3578222" cy="1802248"/>
          </a:xfrm>
        </p:spPr>
        <p:txBody>
          <a:bodyPr/>
          <a:lstStyle>
            <a:lvl1pPr>
              <a:defRPr sz="1500"/>
            </a:lvl1pPr>
            <a:lvl2pPr>
              <a:spcBef>
                <a:spcPts val="600"/>
              </a:spcBef>
              <a:defRPr sz="1500"/>
            </a:lvl2pPr>
            <a:lvl3pPr>
              <a:defRPr sz="1500"/>
            </a:lvl3pPr>
            <a:lvl4pPr>
              <a:defRPr sz="1500"/>
            </a:lvl4pPr>
            <a:lvl5pPr>
              <a:defRPr sz="1500"/>
            </a:lvl5pPr>
            <a:lvl6pPr>
              <a:defRPr/>
            </a:lvl6pPr>
          </a:lstStyle>
          <a:p>
            <a:pPr lvl="0"/>
            <a:r>
              <a:rPr lang="en-US"/>
              <a:t>Edit Master text styles</a:t>
            </a:r>
          </a:p>
          <a:p>
            <a:pPr lvl="1"/>
            <a:r>
              <a:rPr lang="en-US"/>
              <a:t>Second level</a:t>
            </a:r>
          </a:p>
        </p:txBody>
      </p:sp>
      <p:sp>
        <p:nvSpPr>
          <p:cNvPr id="34" name="Text Placeholder 3">
            <a:extLst>
              <a:ext uri="{FF2B5EF4-FFF2-40B4-BE49-F238E27FC236}">
                <a16:creationId xmlns:a16="http://schemas.microsoft.com/office/drawing/2014/main" id="{0E01450E-FD56-9044-8C3D-D18611236EE7}"/>
              </a:ext>
            </a:extLst>
          </p:cNvPr>
          <p:cNvSpPr>
            <a:spLocks noGrp="1"/>
          </p:cNvSpPr>
          <p:nvPr>
            <p:ph type="body" sz="half" idx="15" hasCustomPrompt="1"/>
          </p:nvPr>
        </p:nvSpPr>
        <p:spPr>
          <a:xfrm>
            <a:off x="485777" y="3866329"/>
            <a:ext cx="3578223" cy="318476"/>
          </a:xfrm>
        </p:spPr>
        <p:txBody>
          <a:bodyPr/>
          <a:lstStyle>
            <a:lvl1pPr marL="0" indent="0">
              <a:spcBef>
                <a:spcPts val="0"/>
              </a:spcBef>
              <a:spcAft>
                <a:spcPts val="0"/>
              </a:spcAft>
              <a:buNone/>
              <a:defRPr sz="18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title</a:t>
            </a:r>
          </a:p>
        </p:txBody>
      </p:sp>
      <p:sp>
        <p:nvSpPr>
          <p:cNvPr id="35" name="Text Placeholder 3">
            <a:extLst>
              <a:ext uri="{FF2B5EF4-FFF2-40B4-BE49-F238E27FC236}">
                <a16:creationId xmlns:a16="http://schemas.microsoft.com/office/drawing/2014/main" id="{D49E2CD8-FCC4-924B-AA2A-366835BCC951}"/>
              </a:ext>
            </a:extLst>
          </p:cNvPr>
          <p:cNvSpPr>
            <a:spLocks noGrp="1"/>
          </p:cNvSpPr>
          <p:nvPr>
            <p:ph type="body" sz="half" idx="18" hasCustomPrompt="1"/>
          </p:nvPr>
        </p:nvSpPr>
        <p:spPr>
          <a:xfrm>
            <a:off x="8130667" y="3548674"/>
            <a:ext cx="3578733" cy="318476"/>
          </a:xfrm>
        </p:spPr>
        <p:txBody>
          <a:bodyPr/>
          <a:lstStyle>
            <a:lvl1pPr marL="0" indent="0">
              <a:spcBef>
                <a:spcPts val="0"/>
              </a:spcBef>
              <a:spcAft>
                <a:spcPts val="0"/>
              </a:spcAft>
              <a:buNone/>
              <a:defRPr sz="18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name</a:t>
            </a:r>
          </a:p>
        </p:txBody>
      </p:sp>
      <p:sp>
        <p:nvSpPr>
          <p:cNvPr id="36" name="Text Placeholder 13">
            <a:extLst>
              <a:ext uri="{FF2B5EF4-FFF2-40B4-BE49-F238E27FC236}">
                <a16:creationId xmlns:a16="http://schemas.microsoft.com/office/drawing/2014/main" id="{890AF473-467B-4E4F-A801-A03F6F25F45C}"/>
              </a:ext>
            </a:extLst>
          </p:cNvPr>
          <p:cNvSpPr>
            <a:spLocks noGrp="1"/>
          </p:cNvSpPr>
          <p:nvPr>
            <p:ph type="body" sz="quarter" idx="19"/>
          </p:nvPr>
        </p:nvSpPr>
        <p:spPr>
          <a:xfrm>
            <a:off x="8130670" y="4319152"/>
            <a:ext cx="3578732" cy="1802248"/>
          </a:xfrm>
        </p:spPr>
        <p:txBody>
          <a:bodyPr/>
          <a:lstStyle>
            <a:lvl1pPr>
              <a:defRPr sz="1500"/>
            </a:lvl1pPr>
            <a:lvl2pPr>
              <a:spcBef>
                <a:spcPts val="600"/>
              </a:spcBef>
              <a:defRPr sz="1500"/>
            </a:lvl2pPr>
            <a:lvl3pPr>
              <a:defRPr sz="1500"/>
            </a:lvl3pPr>
            <a:lvl4pPr>
              <a:defRPr sz="1500"/>
            </a:lvl4pPr>
            <a:lvl5pPr>
              <a:defRPr sz="1500"/>
            </a:lvl5pPr>
            <a:lvl6pPr marL="919162" indent="0">
              <a:buNone/>
              <a:defRPr/>
            </a:lvl6pPr>
          </a:lstStyle>
          <a:p>
            <a:pPr lvl="0"/>
            <a:r>
              <a:rPr lang="en-US"/>
              <a:t>Edit Master text styles</a:t>
            </a:r>
          </a:p>
          <a:p>
            <a:pPr lvl="1"/>
            <a:r>
              <a:rPr lang="en-US"/>
              <a:t>Second level</a:t>
            </a:r>
          </a:p>
        </p:txBody>
      </p:sp>
      <p:sp>
        <p:nvSpPr>
          <p:cNvPr id="37" name="Text Placeholder 3">
            <a:extLst>
              <a:ext uri="{FF2B5EF4-FFF2-40B4-BE49-F238E27FC236}">
                <a16:creationId xmlns:a16="http://schemas.microsoft.com/office/drawing/2014/main" id="{72C7A688-BC58-334E-B9E6-C3B4A103AB90}"/>
              </a:ext>
            </a:extLst>
          </p:cNvPr>
          <p:cNvSpPr>
            <a:spLocks noGrp="1"/>
          </p:cNvSpPr>
          <p:nvPr>
            <p:ph type="body" sz="half" idx="20" hasCustomPrompt="1"/>
          </p:nvPr>
        </p:nvSpPr>
        <p:spPr>
          <a:xfrm>
            <a:off x="8130667" y="3866329"/>
            <a:ext cx="3578733" cy="318476"/>
          </a:xfrm>
        </p:spPr>
        <p:txBody>
          <a:bodyPr/>
          <a:lstStyle>
            <a:lvl1pPr marL="0" indent="0">
              <a:spcBef>
                <a:spcPts val="0"/>
              </a:spcBef>
              <a:spcAft>
                <a:spcPts val="0"/>
              </a:spcAft>
              <a:buNone/>
              <a:defRPr sz="18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title</a:t>
            </a:r>
          </a:p>
        </p:txBody>
      </p:sp>
      <p:sp>
        <p:nvSpPr>
          <p:cNvPr id="38" name="Picture Placeholder 9">
            <a:extLst>
              <a:ext uri="{FF2B5EF4-FFF2-40B4-BE49-F238E27FC236}">
                <a16:creationId xmlns:a16="http://schemas.microsoft.com/office/drawing/2014/main" id="{82BCF881-ADEF-E044-BB07-12595C0755E8}"/>
              </a:ext>
            </a:extLst>
          </p:cNvPr>
          <p:cNvSpPr>
            <a:spLocks noGrp="1" noChangeAspect="1"/>
          </p:cNvSpPr>
          <p:nvPr>
            <p:ph type="pic" sz="quarter" idx="21" hasCustomPrompt="1"/>
          </p:nvPr>
        </p:nvSpPr>
        <p:spPr>
          <a:xfrm>
            <a:off x="8128001" y="1620838"/>
            <a:ext cx="1676399" cy="1704974"/>
          </a:xfrm>
          <a:prstGeom prst="rect">
            <a:avLst/>
          </a:prstGeom>
          <a:solidFill>
            <a:srgbClr val="F0F0F0"/>
          </a:solidFill>
        </p:spPr>
        <p:txBody>
          <a:bodyPr/>
          <a:lstStyle>
            <a:lvl1pPr algn="l">
              <a:defRPr sz="1200">
                <a:solidFill>
                  <a:srgbClr val="FF0000"/>
                </a:solidFill>
              </a:defRPr>
            </a:lvl1pPr>
          </a:lstStyle>
          <a:p>
            <a:r>
              <a:rPr lang="en-US"/>
              <a:t>Click icon to add picture. Use “Crop” feature on “Format” tab to resize or reposition picture once added. Reset slide layout if needed.</a:t>
            </a:r>
          </a:p>
        </p:txBody>
      </p:sp>
    </p:spTree>
    <p:extLst>
      <p:ext uri="{BB962C8B-B14F-4D97-AF65-F5344CB8AC3E}">
        <p14:creationId xmlns:p14="http://schemas.microsoft.com/office/powerpoint/2010/main" val="365349676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 Circl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28F8080-2DDB-8047-949E-EA88B51BED9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4" name="Object 3" hidden="1">
                        <a:extLst>
                          <a:ext uri="{FF2B5EF4-FFF2-40B4-BE49-F238E27FC236}">
                            <a16:creationId xmlns:a16="http://schemas.microsoft.com/office/drawing/2014/main" id="{428F8080-2DDB-8047-949E-EA88B51BED9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9" name="Title 1">
            <a:extLst>
              <a:ext uri="{FF2B5EF4-FFF2-40B4-BE49-F238E27FC236}">
                <a16:creationId xmlns:a16="http://schemas.microsoft.com/office/drawing/2014/main" id="{7AA2A475-59E8-7C47-A042-7D18D3F485F0}"/>
              </a:ext>
            </a:extLst>
          </p:cNvPr>
          <p:cNvSpPr>
            <a:spLocks noGrp="1"/>
          </p:cNvSpPr>
          <p:nvPr>
            <p:ph type="title" hasCustomPrompt="1"/>
          </p:nvPr>
        </p:nvSpPr>
        <p:spPr>
          <a:xfrm>
            <a:off x="457200" y="355601"/>
            <a:ext cx="11252199" cy="495299"/>
          </a:xfrm>
        </p:spPr>
        <p:txBody>
          <a:bodyPr vert="horz"/>
          <a:lstStyle/>
          <a:p>
            <a:r>
              <a:rPr lang="en-US"/>
              <a:t>Click to add title</a:t>
            </a:r>
          </a:p>
        </p:txBody>
      </p:sp>
      <p:sp>
        <p:nvSpPr>
          <p:cNvPr id="30" name="Text Placeholder 3">
            <a:extLst>
              <a:ext uri="{FF2B5EF4-FFF2-40B4-BE49-F238E27FC236}">
                <a16:creationId xmlns:a16="http://schemas.microsoft.com/office/drawing/2014/main" id="{89251D6D-CA0A-B446-980B-987AD0954011}"/>
              </a:ext>
            </a:extLst>
          </p:cNvPr>
          <p:cNvSpPr>
            <a:spLocks noGrp="1"/>
          </p:cNvSpPr>
          <p:nvPr>
            <p:ph type="body" sz="half" idx="2" hasCustomPrompt="1"/>
          </p:nvPr>
        </p:nvSpPr>
        <p:spPr>
          <a:xfrm>
            <a:off x="485776" y="806807"/>
            <a:ext cx="11223624" cy="318476"/>
          </a:xfrm>
        </p:spPr>
        <p:txBody>
          <a:bodyPr/>
          <a:lstStyle>
            <a:lvl1pPr marL="0" indent="0">
              <a:buNone/>
              <a:defRPr sz="18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subtitle</a:t>
            </a:r>
          </a:p>
        </p:txBody>
      </p:sp>
      <p:sp>
        <p:nvSpPr>
          <p:cNvPr id="31" name="Picture Placeholder 9">
            <a:extLst>
              <a:ext uri="{FF2B5EF4-FFF2-40B4-BE49-F238E27FC236}">
                <a16:creationId xmlns:a16="http://schemas.microsoft.com/office/drawing/2014/main" id="{A0BC21F1-76A3-8E45-B967-334E64B01289}"/>
              </a:ext>
            </a:extLst>
          </p:cNvPr>
          <p:cNvSpPr>
            <a:spLocks noGrp="1" noChangeAspect="1"/>
          </p:cNvSpPr>
          <p:nvPr>
            <p:ph type="pic" sz="quarter" idx="10" hasCustomPrompt="1"/>
          </p:nvPr>
        </p:nvSpPr>
        <p:spPr>
          <a:xfrm>
            <a:off x="485776" y="1620838"/>
            <a:ext cx="1673224" cy="1704974"/>
          </a:xfrm>
          <a:prstGeom prst="rect">
            <a:avLst/>
          </a:prstGeom>
          <a:solidFill>
            <a:srgbClr val="F0F0F0"/>
          </a:solidFill>
        </p:spPr>
        <p:txBody>
          <a:bodyPr/>
          <a:lstStyle>
            <a:lvl1pPr algn="l">
              <a:defRPr sz="1200">
                <a:solidFill>
                  <a:srgbClr val="FF0000"/>
                </a:solidFill>
              </a:defRPr>
            </a:lvl1pPr>
          </a:lstStyle>
          <a:p>
            <a:r>
              <a:rPr lang="en-US"/>
              <a:t>Click icon to add picture. Use “Crop” feature on “Format” tab to resize or reposition picture once added. Reset slide layout if needed.</a:t>
            </a:r>
          </a:p>
        </p:txBody>
      </p:sp>
      <p:sp>
        <p:nvSpPr>
          <p:cNvPr id="32" name="Picture Placeholder 9">
            <a:extLst>
              <a:ext uri="{FF2B5EF4-FFF2-40B4-BE49-F238E27FC236}">
                <a16:creationId xmlns:a16="http://schemas.microsoft.com/office/drawing/2014/main" id="{B6F76C3E-01DF-8C4E-A54C-D01093F3AD49}"/>
              </a:ext>
            </a:extLst>
          </p:cNvPr>
          <p:cNvSpPr>
            <a:spLocks noGrp="1" noChangeAspect="1"/>
          </p:cNvSpPr>
          <p:nvPr>
            <p:ph type="pic" sz="quarter" idx="13" hasCustomPrompt="1"/>
          </p:nvPr>
        </p:nvSpPr>
        <p:spPr>
          <a:xfrm>
            <a:off x="6226173" y="1620838"/>
            <a:ext cx="1660527" cy="1704974"/>
          </a:xfrm>
          <a:prstGeom prst="rect">
            <a:avLst/>
          </a:prstGeom>
          <a:solidFill>
            <a:srgbClr val="F0F0F0"/>
          </a:solidFill>
        </p:spPr>
        <p:txBody>
          <a:bodyPr/>
          <a:lstStyle>
            <a:lvl1pPr algn="l">
              <a:defRPr sz="1200">
                <a:solidFill>
                  <a:srgbClr val="FF0000"/>
                </a:solidFill>
              </a:defRPr>
            </a:lvl1pPr>
          </a:lstStyle>
          <a:p>
            <a:r>
              <a:rPr lang="en-US"/>
              <a:t>Click icon to add picture. Use “Crop” feature on “Format” tab to resize or reposition picture once added. Reset slide layout if needed.</a:t>
            </a:r>
          </a:p>
        </p:txBody>
      </p:sp>
      <p:sp>
        <p:nvSpPr>
          <p:cNvPr id="33" name="Text Placeholder 3">
            <a:extLst>
              <a:ext uri="{FF2B5EF4-FFF2-40B4-BE49-F238E27FC236}">
                <a16:creationId xmlns:a16="http://schemas.microsoft.com/office/drawing/2014/main" id="{858B11E1-77C8-7645-B091-92037C0872C2}"/>
              </a:ext>
            </a:extLst>
          </p:cNvPr>
          <p:cNvSpPr>
            <a:spLocks noGrp="1"/>
          </p:cNvSpPr>
          <p:nvPr>
            <p:ph type="body" sz="half" idx="16" hasCustomPrompt="1"/>
          </p:nvPr>
        </p:nvSpPr>
        <p:spPr>
          <a:xfrm>
            <a:off x="8127999" y="3800320"/>
            <a:ext cx="3581401" cy="318476"/>
          </a:xfrm>
        </p:spPr>
        <p:txBody>
          <a:bodyPr/>
          <a:lstStyle>
            <a:lvl1pPr marL="0" indent="0">
              <a:spcBef>
                <a:spcPts val="0"/>
              </a:spcBef>
              <a:spcAft>
                <a:spcPts val="0"/>
              </a:spcAft>
              <a:buNone/>
              <a:defRPr sz="18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name</a:t>
            </a:r>
          </a:p>
        </p:txBody>
      </p:sp>
      <p:sp>
        <p:nvSpPr>
          <p:cNvPr id="34" name="Text Placeholder 3">
            <a:extLst>
              <a:ext uri="{FF2B5EF4-FFF2-40B4-BE49-F238E27FC236}">
                <a16:creationId xmlns:a16="http://schemas.microsoft.com/office/drawing/2014/main" id="{94CA4CF5-0293-3849-98A6-209DD6ADF2C9}"/>
              </a:ext>
            </a:extLst>
          </p:cNvPr>
          <p:cNvSpPr>
            <a:spLocks noGrp="1"/>
          </p:cNvSpPr>
          <p:nvPr>
            <p:ph type="body" sz="half" idx="17" hasCustomPrompt="1"/>
          </p:nvPr>
        </p:nvSpPr>
        <p:spPr>
          <a:xfrm>
            <a:off x="2387599" y="3800320"/>
            <a:ext cx="3594101" cy="318476"/>
          </a:xfrm>
        </p:spPr>
        <p:txBody>
          <a:bodyPr/>
          <a:lstStyle>
            <a:lvl1pPr marL="0" indent="0">
              <a:spcBef>
                <a:spcPts val="0"/>
              </a:spcBef>
              <a:spcAft>
                <a:spcPts val="0"/>
              </a:spcAft>
              <a:buNone/>
              <a:defRPr sz="18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name</a:t>
            </a:r>
          </a:p>
        </p:txBody>
      </p:sp>
      <p:sp>
        <p:nvSpPr>
          <p:cNvPr id="35" name="Text Placeholder 13">
            <a:extLst>
              <a:ext uri="{FF2B5EF4-FFF2-40B4-BE49-F238E27FC236}">
                <a16:creationId xmlns:a16="http://schemas.microsoft.com/office/drawing/2014/main" id="{6457ABB3-3FAC-EB47-BDBF-E98A19CA7BB8}"/>
              </a:ext>
            </a:extLst>
          </p:cNvPr>
          <p:cNvSpPr>
            <a:spLocks noGrp="1"/>
          </p:cNvSpPr>
          <p:nvPr>
            <p:ph type="body" sz="quarter" idx="11" hasCustomPrompt="1"/>
          </p:nvPr>
        </p:nvSpPr>
        <p:spPr>
          <a:xfrm>
            <a:off x="8128001" y="4502460"/>
            <a:ext cx="3581400" cy="1114115"/>
          </a:xfrm>
        </p:spPr>
        <p:txBody>
          <a:bodyPr/>
          <a:lstStyle>
            <a:lvl1pPr>
              <a:defRPr sz="1500"/>
            </a:lvl1pPr>
            <a:lvl2pPr>
              <a:spcBef>
                <a:spcPts val="600"/>
              </a:spcBef>
              <a:defRPr sz="1600"/>
            </a:lvl2pPr>
            <a:lvl3pPr>
              <a:defRPr sz="1600"/>
            </a:lvl3pPr>
            <a:lvl4pPr>
              <a:defRPr sz="1600"/>
            </a:lvl4pPr>
            <a:lvl5pPr>
              <a:defRPr sz="1600"/>
            </a:lvl5pPr>
          </a:lstStyle>
          <a:p>
            <a:pPr lvl="0"/>
            <a:r>
              <a:rPr lang="en-US"/>
              <a:t>Click to short biography</a:t>
            </a:r>
          </a:p>
        </p:txBody>
      </p:sp>
      <p:sp>
        <p:nvSpPr>
          <p:cNvPr id="36" name="Text Placeholder 3">
            <a:extLst>
              <a:ext uri="{FF2B5EF4-FFF2-40B4-BE49-F238E27FC236}">
                <a16:creationId xmlns:a16="http://schemas.microsoft.com/office/drawing/2014/main" id="{DB4CE8B4-0A8B-474D-83CB-7A246CD0DC13}"/>
              </a:ext>
            </a:extLst>
          </p:cNvPr>
          <p:cNvSpPr>
            <a:spLocks noGrp="1"/>
          </p:cNvSpPr>
          <p:nvPr>
            <p:ph type="body" sz="half" idx="12" hasCustomPrompt="1"/>
          </p:nvPr>
        </p:nvSpPr>
        <p:spPr>
          <a:xfrm>
            <a:off x="8127999" y="4117975"/>
            <a:ext cx="3581401" cy="318476"/>
          </a:xfrm>
        </p:spPr>
        <p:txBody>
          <a:bodyPr/>
          <a:lstStyle>
            <a:lvl1pPr marL="0" indent="0">
              <a:spcBef>
                <a:spcPts val="0"/>
              </a:spcBef>
              <a:spcAft>
                <a:spcPts val="0"/>
              </a:spcAft>
              <a:buNone/>
              <a:defRPr sz="18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title</a:t>
            </a:r>
          </a:p>
        </p:txBody>
      </p:sp>
      <p:sp>
        <p:nvSpPr>
          <p:cNvPr id="37" name="Text Placeholder 13">
            <a:extLst>
              <a:ext uri="{FF2B5EF4-FFF2-40B4-BE49-F238E27FC236}">
                <a16:creationId xmlns:a16="http://schemas.microsoft.com/office/drawing/2014/main" id="{C4B77FC4-231D-8647-89F0-AF6E33837EF1}"/>
              </a:ext>
            </a:extLst>
          </p:cNvPr>
          <p:cNvSpPr>
            <a:spLocks noGrp="1"/>
          </p:cNvSpPr>
          <p:nvPr>
            <p:ph type="body" sz="quarter" idx="14" hasCustomPrompt="1"/>
          </p:nvPr>
        </p:nvSpPr>
        <p:spPr>
          <a:xfrm>
            <a:off x="2387601" y="4502460"/>
            <a:ext cx="3594100" cy="1114115"/>
          </a:xfrm>
        </p:spPr>
        <p:txBody>
          <a:bodyPr/>
          <a:lstStyle>
            <a:lvl1pPr>
              <a:defRPr sz="1500"/>
            </a:lvl1pPr>
            <a:lvl2pPr>
              <a:spcBef>
                <a:spcPts val="600"/>
              </a:spcBef>
              <a:defRPr sz="1600"/>
            </a:lvl2pPr>
            <a:lvl3pPr>
              <a:defRPr sz="1600"/>
            </a:lvl3pPr>
            <a:lvl4pPr>
              <a:defRPr sz="1600"/>
            </a:lvl4pPr>
            <a:lvl5pPr>
              <a:defRPr sz="1600"/>
            </a:lvl5pPr>
          </a:lstStyle>
          <a:p>
            <a:pPr lvl="0"/>
            <a:r>
              <a:rPr lang="en-US"/>
              <a:t>Click to short biography</a:t>
            </a:r>
          </a:p>
        </p:txBody>
      </p:sp>
      <p:sp>
        <p:nvSpPr>
          <p:cNvPr id="38" name="Text Placeholder 3">
            <a:extLst>
              <a:ext uri="{FF2B5EF4-FFF2-40B4-BE49-F238E27FC236}">
                <a16:creationId xmlns:a16="http://schemas.microsoft.com/office/drawing/2014/main" id="{670A2A84-8442-9A40-B472-BB707C023FD0}"/>
              </a:ext>
            </a:extLst>
          </p:cNvPr>
          <p:cNvSpPr>
            <a:spLocks noGrp="1"/>
          </p:cNvSpPr>
          <p:nvPr>
            <p:ph type="body" sz="half" idx="15" hasCustomPrompt="1"/>
          </p:nvPr>
        </p:nvSpPr>
        <p:spPr>
          <a:xfrm>
            <a:off x="2387599" y="4117975"/>
            <a:ext cx="3594101" cy="318476"/>
          </a:xfrm>
        </p:spPr>
        <p:txBody>
          <a:bodyPr/>
          <a:lstStyle>
            <a:lvl1pPr marL="0" indent="0">
              <a:spcBef>
                <a:spcPts val="0"/>
              </a:spcBef>
              <a:spcAft>
                <a:spcPts val="0"/>
              </a:spcAft>
              <a:buNone/>
              <a:defRPr sz="18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title</a:t>
            </a:r>
          </a:p>
        </p:txBody>
      </p:sp>
      <p:sp>
        <p:nvSpPr>
          <p:cNvPr id="39" name="Text Placeholder 3">
            <a:extLst>
              <a:ext uri="{FF2B5EF4-FFF2-40B4-BE49-F238E27FC236}">
                <a16:creationId xmlns:a16="http://schemas.microsoft.com/office/drawing/2014/main" id="{4F2059B9-19AA-C247-91FC-891344231279}"/>
              </a:ext>
            </a:extLst>
          </p:cNvPr>
          <p:cNvSpPr>
            <a:spLocks noGrp="1"/>
          </p:cNvSpPr>
          <p:nvPr>
            <p:ph type="body" sz="half" idx="18" hasCustomPrompt="1"/>
          </p:nvPr>
        </p:nvSpPr>
        <p:spPr>
          <a:xfrm>
            <a:off x="8127999" y="1564115"/>
            <a:ext cx="3581401" cy="318476"/>
          </a:xfrm>
        </p:spPr>
        <p:txBody>
          <a:bodyPr/>
          <a:lstStyle>
            <a:lvl1pPr marL="0" indent="0">
              <a:spcBef>
                <a:spcPts val="0"/>
              </a:spcBef>
              <a:spcAft>
                <a:spcPts val="0"/>
              </a:spcAft>
              <a:buNone/>
              <a:defRPr sz="18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name</a:t>
            </a:r>
          </a:p>
        </p:txBody>
      </p:sp>
      <p:sp>
        <p:nvSpPr>
          <p:cNvPr id="40" name="Text Placeholder 3">
            <a:extLst>
              <a:ext uri="{FF2B5EF4-FFF2-40B4-BE49-F238E27FC236}">
                <a16:creationId xmlns:a16="http://schemas.microsoft.com/office/drawing/2014/main" id="{D8AFBCAC-633B-C149-84A9-9982CB52959A}"/>
              </a:ext>
            </a:extLst>
          </p:cNvPr>
          <p:cNvSpPr>
            <a:spLocks noGrp="1"/>
          </p:cNvSpPr>
          <p:nvPr>
            <p:ph type="body" sz="half" idx="19" hasCustomPrompt="1"/>
          </p:nvPr>
        </p:nvSpPr>
        <p:spPr>
          <a:xfrm>
            <a:off x="2387599" y="1564115"/>
            <a:ext cx="3594101" cy="318476"/>
          </a:xfrm>
        </p:spPr>
        <p:txBody>
          <a:bodyPr/>
          <a:lstStyle>
            <a:lvl1pPr marL="0" indent="0">
              <a:spcBef>
                <a:spcPts val="0"/>
              </a:spcBef>
              <a:spcAft>
                <a:spcPts val="0"/>
              </a:spcAft>
              <a:buNone/>
              <a:defRPr sz="18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name</a:t>
            </a:r>
          </a:p>
        </p:txBody>
      </p:sp>
      <p:sp>
        <p:nvSpPr>
          <p:cNvPr id="41" name="Text Placeholder 13">
            <a:extLst>
              <a:ext uri="{FF2B5EF4-FFF2-40B4-BE49-F238E27FC236}">
                <a16:creationId xmlns:a16="http://schemas.microsoft.com/office/drawing/2014/main" id="{2086713A-4FB4-C94D-987D-B757C27E1D87}"/>
              </a:ext>
            </a:extLst>
          </p:cNvPr>
          <p:cNvSpPr>
            <a:spLocks noGrp="1"/>
          </p:cNvSpPr>
          <p:nvPr>
            <p:ph type="body" sz="quarter" idx="20" hasCustomPrompt="1"/>
          </p:nvPr>
        </p:nvSpPr>
        <p:spPr>
          <a:xfrm>
            <a:off x="8128001" y="2266255"/>
            <a:ext cx="3581400" cy="1114115"/>
          </a:xfrm>
        </p:spPr>
        <p:txBody>
          <a:bodyPr/>
          <a:lstStyle>
            <a:lvl1pPr>
              <a:defRPr sz="1500"/>
            </a:lvl1pPr>
            <a:lvl2pPr>
              <a:spcBef>
                <a:spcPts val="600"/>
              </a:spcBef>
              <a:defRPr sz="1600"/>
            </a:lvl2pPr>
            <a:lvl3pPr>
              <a:defRPr sz="1600"/>
            </a:lvl3pPr>
            <a:lvl4pPr>
              <a:defRPr sz="1600"/>
            </a:lvl4pPr>
            <a:lvl5pPr>
              <a:defRPr sz="1600"/>
            </a:lvl5pPr>
          </a:lstStyle>
          <a:p>
            <a:pPr lvl="0"/>
            <a:r>
              <a:rPr lang="en-US"/>
              <a:t>Click to short biography</a:t>
            </a:r>
          </a:p>
        </p:txBody>
      </p:sp>
      <p:sp>
        <p:nvSpPr>
          <p:cNvPr id="42" name="Text Placeholder 3">
            <a:extLst>
              <a:ext uri="{FF2B5EF4-FFF2-40B4-BE49-F238E27FC236}">
                <a16:creationId xmlns:a16="http://schemas.microsoft.com/office/drawing/2014/main" id="{C2C8F97B-5744-9B49-B9ED-31B669CB33DE}"/>
              </a:ext>
            </a:extLst>
          </p:cNvPr>
          <p:cNvSpPr>
            <a:spLocks noGrp="1"/>
          </p:cNvSpPr>
          <p:nvPr>
            <p:ph type="body" sz="half" idx="21" hasCustomPrompt="1"/>
          </p:nvPr>
        </p:nvSpPr>
        <p:spPr>
          <a:xfrm>
            <a:off x="8127999" y="1881770"/>
            <a:ext cx="3581401" cy="318476"/>
          </a:xfrm>
        </p:spPr>
        <p:txBody>
          <a:bodyPr/>
          <a:lstStyle>
            <a:lvl1pPr marL="0" indent="0">
              <a:spcBef>
                <a:spcPts val="0"/>
              </a:spcBef>
              <a:spcAft>
                <a:spcPts val="0"/>
              </a:spcAft>
              <a:buNone/>
              <a:defRPr sz="18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title</a:t>
            </a:r>
          </a:p>
        </p:txBody>
      </p:sp>
      <p:sp>
        <p:nvSpPr>
          <p:cNvPr id="43" name="Text Placeholder 13">
            <a:extLst>
              <a:ext uri="{FF2B5EF4-FFF2-40B4-BE49-F238E27FC236}">
                <a16:creationId xmlns:a16="http://schemas.microsoft.com/office/drawing/2014/main" id="{30D08C82-ED46-6746-ABDD-76B5FB558B08}"/>
              </a:ext>
            </a:extLst>
          </p:cNvPr>
          <p:cNvSpPr>
            <a:spLocks noGrp="1"/>
          </p:cNvSpPr>
          <p:nvPr>
            <p:ph type="body" sz="quarter" idx="22" hasCustomPrompt="1"/>
          </p:nvPr>
        </p:nvSpPr>
        <p:spPr>
          <a:xfrm>
            <a:off x="2387601" y="2266255"/>
            <a:ext cx="3594100" cy="1114115"/>
          </a:xfrm>
        </p:spPr>
        <p:txBody>
          <a:bodyPr/>
          <a:lstStyle>
            <a:lvl1pPr>
              <a:defRPr sz="1500"/>
            </a:lvl1pPr>
            <a:lvl2pPr>
              <a:spcBef>
                <a:spcPts val="600"/>
              </a:spcBef>
              <a:defRPr sz="1600"/>
            </a:lvl2pPr>
            <a:lvl3pPr>
              <a:defRPr sz="1600"/>
            </a:lvl3pPr>
            <a:lvl4pPr>
              <a:defRPr sz="1600"/>
            </a:lvl4pPr>
            <a:lvl5pPr>
              <a:defRPr sz="1600"/>
            </a:lvl5pPr>
          </a:lstStyle>
          <a:p>
            <a:pPr lvl="0"/>
            <a:r>
              <a:rPr lang="en-US"/>
              <a:t>Click to short biography</a:t>
            </a:r>
          </a:p>
        </p:txBody>
      </p:sp>
      <p:sp>
        <p:nvSpPr>
          <p:cNvPr id="44" name="Text Placeholder 3">
            <a:extLst>
              <a:ext uri="{FF2B5EF4-FFF2-40B4-BE49-F238E27FC236}">
                <a16:creationId xmlns:a16="http://schemas.microsoft.com/office/drawing/2014/main" id="{A3957732-C58D-F247-A1AD-9566F3791C79}"/>
              </a:ext>
            </a:extLst>
          </p:cNvPr>
          <p:cNvSpPr>
            <a:spLocks noGrp="1"/>
          </p:cNvSpPr>
          <p:nvPr>
            <p:ph type="body" sz="half" idx="23" hasCustomPrompt="1"/>
          </p:nvPr>
        </p:nvSpPr>
        <p:spPr>
          <a:xfrm>
            <a:off x="2387599" y="1881770"/>
            <a:ext cx="3594101" cy="318476"/>
          </a:xfrm>
        </p:spPr>
        <p:txBody>
          <a:bodyPr/>
          <a:lstStyle>
            <a:lvl1pPr marL="0" indent="0">
              <a:spcBef>
                <a:spcPts val="0"/>
              </a:spcBef>
              <a:spcAft>
                <a:spcPts val="0"/>
              </a:spcAft>
              <a:buNone/>
              <a:defRPr sz="18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title</a:t>
            </a:r>
          </a:p>
        </p:txBody>
      </p:sp>
      <p:sp>
        <p:nvSpPr>
          <p:cNvPr id="45" name="Picture Placeholder 9">
            <a:extLst>
              <a:ext uri="{FF2B5EF4-FFF2-40B4-BE49-F238E27FC236}">
                <a16:creationId xmlns:a16="http://schemas.microsoft.com/office/drawing/2014/main" id="{E266715C-171E-A14A-A106-DB8A0393BA77}"/>
              </a:ext>
            </a:extLst>
          </p:cNvPr>
          <p:cNvSpPr>
            <a:spLocks noGrp="1" noChangeAspect="1"/>
          </p:cNvSpPr>
          <p:nvPr>
            <p:ph type="pic" sz="quarter" idx="24" hasCustomPrompt="1"/>
          </p:nvPr>
        </p:nvSpPr>
        <p:spPr>
          <a:xfrm>
            <a:off x="485776" y="3879092"/>
            <a:ext cx="1673224" cy="1704974"/>
          </a:xfrm>
          <a:prstGeom prst="rect">
            <a:avLst/>
          </a:prstGeom>
          <a:solidFill>
            <a:srgbClr val="F0F0F0"/>
          </a:solidFill>
        </p:spPr>
        <p:txBody>
          <a:bodyPr/>
          <a:lstStyle>
            <a:lvl1pPr algn="l">
              <a:defRPr sz="1200">
                <a:solidFill>
                  <a:srgbClr val="FF0000"/>
                </a:solidFill>
              </a:defRPr>
            </a:lvl1pPr>
          </a:lstStyle>
          <a:p>
            <a:r>
              <a:rPr lang="en-US"/>
              <a:t>Click icon to add picture. Use “Crop” feature on “Format” tab to resize or reposition picture once added. Reset slide layout if needed.</a:t>
            </a:r>
          </a:p>
        </p:txBody>
      </p:sp>
      <p:sp>
        <p:nvSpPr>
          <p:cNvPr id="46" name="Picture Placeholder 9">
            <a:extLst>
              <a:ext uri="{FF2B5EF4-FFF2-40B4-BE49-F238E27FC236}">
                <a16:creationId xmlns:a16="http://schemas.microsoft.com/office/drawing/2014/main" id="{9D4230C4-388B-6846-88E0-246F0417C75B}"/>
              </a:ext>
            </a:extLst>
          </p:cNvPr>
          <p:cNvSpPr>
            <a:spLocks noGrp="1" noChangeAspect="1"/>
          </p:cNvSpPr>
          <p:nvPr>
            <p:ph type="pic" sz="quarter" idx="25" hasCustomPrompt="1"/>
          </p:nvPr>
        </p:nvSpPr>
        <p:spPr>
          <a:xfrm>
            <a:off x="6226173" y="3879092"/>
            <a:ext cx="1660527" cy="1704974"/>
          </a:xfrm>
          <a:prstGeom prst="rect">
            <a:avLst/>
          </a:prstGeom>
          <a:solidFill>
            <a:srgbClr val="F0F0F0"/>
          </a:solidFill>
        </p:spPr>
        <p:txBody>
          <a:bodyPr/>
          <a:lstStyle>
            <a:lvl1pPr algn="l">
              <a:defRPr sz="1200">
                <a:solidFill>
                  <a:srgbClr val="FF0000"/>
                </a:solidFill>
              </a:defRPr>
            </a:lvl1pPr>
          </a:lstStyle>
          <a:p>
            <a:r>
              <a:rPr lang="en-US"/>
              <a:t>Click icon to add picture. Use “Crop” feature on “Format” tab to resize or reposition picture once added. Reset slide layout if needed.</a:t>
            </a:r>
          </a:p>
        </p:txBody>
      </p:sp>
    </p:spTree>
    <p:extLst>
      <p:ext uri="{BB962C8B-B14F-4D97-AF65-F5344CB8AC3E}">
        <p14:creationId xmlns:p14="http://schemas.microsoft.com/office/powerpoint/2010/main" val="24699294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40C90-927D-8C43-89FB-48001E8D9054}"/>
              </a:ext>
            </a:extLst>
          </p:cNvPr>
          <p:cNvSpPr>
            <a:spLocks noGrp="1"/>
          </p:cNvSpPr>
          <p:nvPr>
            <p:ph type="title"/>
          </p:nvPr>
        </p:nvSpPr>
        <p:spPr/>
        <p:txBody>
          <a:bodyPr/>
          <a:lstStyle/>
          <a:p>
            <a:r>
              <a:rPr lang="en-US"/>
              <a:t>Click to edit Master title style</a:t>
            </a:r>
          </a:p>
        </p:txBody>
      </p:sp>
      <p:sp>
        <p:nvSpPr>
          <p:cNvPr id="3" name="Picture Placeholder 9">
            <a:extLst>
              <a:ext uri="{FF2B5EF4-FFF2-40B4-BE49-F238E27FC236}">
                <a16:creationId xmlns:a16="http://schemas.microsoft.com/office/drawing/2014/main" id="{A1C79B5C-3A2E-7F48-81D2-82B7383BC504}"/>
              </a:ext>
            </a:extLst>
          </p:cNvPr>
          <p:cNvSpPr>
            <a:spLocks noGrp="1" noChangeAspect="1"/>
          </p:cNvSpPr>
          <p:nvPr>
            <p:ph type="pic" sz="quarter" idx="10" hasCustomPrompt="1"/>
          </p:nvPr>
        </p:nvSpPr>
        <p:spPr>
          <a:xfrm>
            <a:off x="485776" y="1620838"/>
            <a:ext cx="1271904" cy="1271904"/>
          </a:xfrm>
          <a:prstGeom prst="rect">
            <a:avLst/>
          </a:prstGeom>
          <a:solidFill>
            <a:srgbClr val="F0F0F0"/>
          </a:solidFill>
        </p:spPr>
        <p:txBody>
          <a:bodyPr/>
          <a:lstStyle>
            <a:lvl1pPr algn="l">
              <a:defRPr sz="1200">
                <a:solidFill>
                  <a:srgbClr val="FF0000"/>
                </a:solidFill>
              </a:defRPr>
            </a:lvl1pPr>
          </a:lstStyle>
          <a:p>
            <a:r>
              <a:rPr lang="en-US"/>
              <a:t>Click icon to add picture. Use “Crop” feature on “Format” tab to resize or reposition picture once added.</a:t>
            </a:r>
          </a:p>
        </p:txBody>
      </p:sp>
      <p:sp>
        <p:nvSpPr>
          <p:cNvPr id="4" name="Text Placeholder 3">
            <a:extLst>
              <a:ext uri="{FF2B5EF4-FFF2-40B4-BE49-F238E27FC236}">
                <a16:creationId xmlns:a16="http://schemas.microsoft.com/office/drawing/2014/main" id="{90D95282-2193-094F-8379-E9ADE14E3A0A}"/>
              </a:ext>
            </a:extLst>
          </p:cNvPr>
          <p:cNvSpPr>
            <a:spLocks noGrp="1"/>
          </p:cNvSpPr>
          <p:nvPr>
            <p:ph type="body" sz="half" idx="19" hasCustomPrompt="1"/>
          </p:nvPr>
        </p:nvSpPr>
        <p:spPr>
          <a:xfrm>
            <a:off x="485777" y="2992474"/>
            <a:ext cx="2625724" cy="317655"/>
          </a:xfrm>
        </p:spPr>
        <p:txBody>
          <a:bodyPr/>
          <a:lstStyle>
            <a:lvl1pPr marL="0" indent="0">
              <a:spcBef>
                <a:spcPts val="0"/>
              </a:spcBef>
              <a:spcAft>
                <a:spcPts val="0"/>
              </a:spcAft>
              <a:buNone/>
              <a:defRPr sz="16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name</a:t>
            </a:r>
          </a:p>
        </p:txBody>
      </p:sp>
      <p:sp>
        <p:nvSpPr>
          <p:cNvPr id="5" name="Text Placeholder 3">
            <a:extLst>
              <a:ext uri="{FF2B5EF4-FFF2-40B4-BE49-F238E27FC236}">
                <a16:creationId xmlns:a16="http://schemas.microsoft.com/office/drawing/2014/main" id="{CB397035-ED23-744B-87B1-9A5C94AD9C0C}"/>
              </a:ext>
            </a:extLst>
          </p:cNvPr>
          <p:cNvSpPr>
            <a:spLocks noGrp="1"/>
          </p:cNvSpPr>
          <p:nvPr>
            <p:ph type="body" sz="half" idx="23" hasCustomPrompt="1"/>
          </p:nvPr>
        </p:nvSpPr>
        <p:spPr>
          <a:xfrm>
            <a:off x="485777" y="3310129"/>
            <a:ext cx="2625724" cy="317655"/>
          </a:xfrm>
        </p:spPr>
        <p:txBody>
          <a:bodyPr/>
          <a:lstStyle>
            <a:lvl1pPr marL="0" indent="0">
              <a:spcBef>
                <a:spcPts val="0"/>
              </a:spcBef>
              <a:spcAft>
                <a:spcPts val="0"/>
              </a:spcAft>
              <a:buNone/>
              <a:defRPr sz="16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title</a:t>
            </a:r>
          </a:p>
        </p:txBody>
      </p:sp>
      <p:sp>
        <p:nvSpPr>
          <p:cNvPr id="6" name="Picture Placeholder 9">
            <a:extLst>
              <a:ext uri="{FF2B5EF4-FFF2-40B4-BE49-F238E27FC236}">
                <a16:creationId xmlns:a16="http://schemas.microsoft.com/office/drawing/2014/main" id="{668DA440-CDE5-1E48-944E-81DAD1990126}"/>
              </a:ext>
            </a:extLst>
          </p:cNvPr>
          <p:cNvSpPr>
            <a:spLocks noGrp="1" noChangeAspect="1"/>
          </p:cNvSpPr>
          <p:nvPr>
            <p:ph type="pic" sz="quarter" idx="24" hasCustomPrompt="1"/>
          </p:nvPr>
        </p:nvSpPr>
        <p:spPr>
          <a:xfrm>
            <a:off x="3361056" y="1620838"/>
            <a:ext cx="1271904" cy="1271904"/>
          </a:xfrm>
          <a:prstGeom prst="rect">
            <a:avLst/>
          </a:prstGeom>
          <a:solidFill>
            <a:srgbClr val="F0F0F0"/>
          </a:solidFill>
        </p:spPr>
        <p:txBody>
          <a:bodyPr/>
          <a:lstStyle>
            <a:lvl1pPr algn="l">
              <a:defRPr sz="1200">
                <a:solidFill>
                  <a:srgbClr val="FF0000"/>
                </a:solidFill>
              </a:defRPr>
            </a:lvl1pPr>
          </a:lstStyle>
          <a:p>
            <a:r>
              <a:rPr lang="en-US"/>
              <a:t>Click icon to add picture. Use “Crop” feature on “Format” tab to resize or reposition picture once added.</a:t>
            </a:r>
          </a:p>
        </p:txBody>
      </p:sp>
      <p:sp>
        <p:nvSpPr>
          <p:cNvPr id="7" name="Picture Placeholder 9">
            <a:extLst>
              <a:ext uri="{FF2B5EF4-FFF2-40B4-BE49-F238E27FC236}">
                <a16:creationId xmlns:a16="http://schemas.microsoft.com/office/drawing/2014/main" id="{BAA76450-D9D2-E244-BC95-B016FDE71141}"/>
              </a:ext>
            </a:extLst>
          </p:cNvPr>
          <p:cNvSpPr>
            <a:spLocks noGrp="1" noChangeAspect="1"/>
          </p:cNvSpPr>
          <p:nvPr>
            <p:ph type="pic" sz="quarter" idx="25" hasCustomPrompt="1"/>
          </p:nvPr>
        </p:nvSpPr>
        <p:spPr>
          <a:xfrm>
            <a:off x="6210300" y="1620838"/>
            <a:ext cx="1271904" cy="1271904"/>
          </a:xfrm>
          <a:prstGeom prst="rect">
            <a:avLst/>
          </a:prstGeom>
          <a:solidFill>
            <a:srgbClr val="F0F0F0"/>
          </a:solidFill>
        </p:spPr>
        <p:txBody>
          <a:bodyPr/>
          <a:lstStyle>
            <a:lvl1pPr algn="l">
              <a:defRPr sz="1200">
                <a:solidFill>
                  <a:srgbClr val="FF0000"/>
                </a:solidFill>
              </a:defRPr>
            </a:lvl1pPr>
          </a:lstStyle>
          <a:p>
            <a:r>
              <a:rPr lang="en-US"/>
              <a:t>Click icon to add picture. Use “Crop” feature on “Format” tab to resize or reposition picture once added.</a:t>
            </a:r>
          </a:p>
        </p:txBody>
      </p:sp>
      <p:sp>
        <p:nvSpPr>
          <p:cNvPr id="8" name="Picture Placeholder 9">
            <a:extLst>
              <a:ext uri="{FF2B5EF4-FFF2-40B4-BE49-F238E27FC236}">
                <a16:creationId xmlns:a16="http://schemas.microsoft.com/office/drawing/2014/main" id="{C7878DDD-1C6B-A54A-8805-CD804A10590B}"/>
              </a:ext>
            </a:extLst>
          </p:cNvPr>
          <p:cNvSpPr>
            <a:spLocks noGrp="1" noChangeAspect="1"/>
          </p:cNvSpPr>
          <p:nvPr>
            <p:ph type="pic" sz="quarter" idx="26" hasCustomPrompt="1"/>
          </p:nvPr>
        </p:nvSpPr>
        <p:spPr>
          <a:xfrm>
            <a:off x="9080500" y="1620838"/>
            <a:ext cx="1271904" cy="1271904"/>
          </a:xfrm>
          <a:prstGeom prst="rect">
            <a:avLst/>
          </a:prstGeom>
          <a:solidFill>
            <a:srgbClr val="F0F0F0"/>
          </a:solidFill>
        </p:spPr>
        <p:txBody>
          <a:bodyPr/>
          <a:lstStyle>
            <a:lvl1pPr algn="l">
              <a:defRPr sz="1200">
                <a:solidFill>
                  <a:srgbClr val="FF0000"/>
                </a:solidFill>
              </a:defRPr>
            </a:lvl1pPr>
          </a:lstStyle>
          <a:p>
            <a:r>
              <a:rPr lang="en-US"/>
              <a:t>Click icon to add picture. Use “Crop” feature on “Format” tab to resize or reposition picture once added.</a:t>
            </a:r>
          </a:p>
        </p:txBody>
      </p:sp>
      <p:sp>
        <p:nvSpPr>
          <p:cNvPr id="9" name="Text Placeholder 3">
            <a:extLst>
              <a:ext uri="{FF2B5EF4-FFF2-40B4-BE49-F238E27FC236}">
                <a16:creationId xmlns:a16="http://schemas.microsoft.com/office/drawing/2014/main" id="{699AF79D-2121-824A-8F31-0B99AF967156}"/>
              </a:ext>
            </a:extLst>
          </p:cNvPr>
          <p:cNvSpPr>
            <a:spLocks noGrp="1"/>
          </p:cNvSpPr>
          <p:nvPr>
            <p:ph type="body" sz="half" idx="27" hasCustomPrompt="1"/>
          </p:nvPr>
        </p:nvSpPr>
        <p:spPr>
          <a:xfrm>
            <a:off x="3361057" y="2992474"/>
            <a:ext cx="2625724" cy="317655"/>
          </a:xfrm>
        </p:spPr>
        <p:txBody>
          <a:bodyPr/>
          <a:lstStyle>
            <a:lvl1pPr marL="0" indent="0">
              <a:spcBef>
                <a:spcPts val="0"/>
              </a:spcBef>
              <a:spcAft>
                <a:spcPts val="0"/>
              </a:spcAft>
              <a:buNone/>
              <a:defRPr sz="16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name</a:t>
            </a:r>
          </a:p>
        </p:txBody>
      </p:sp>
      <p:sp>
        <p:nvSpPr>
          <p:cNvPr id="10" name="Text Placeholder 3">
            <a:extLst>
              <a:ext uri="{FF2B5EF4-FFF2-40B4-BE49-F238E27FC236}">
                <a16:creationId xmlns:a16="http://schemas.microsoft.com/office/drawing/2014/main" id="{ED064797-531D-4249-B631-C453E8DF5FFB}"/>
              </a:ext>
            </a:extLst>
          </p:cNvPr>
          <p:cNvSpPr>
            <a:spLocks noGrp="1"/>
          </p:cNvSpPr>
          <p:nvPr>
            <p:ph type="body" sz="half" idx="28" hasCustomPrompt="1"/>
          </p:nvPr>
        </p:nvSpPr>
        <p:spPr>
          <a:xfrm>
            <a:off x="3361057" y="3310129"/>
            <a:ext cx="2625724" cy="317655"/>
          </a:xfrm>
        </p:spPr>
        <p:txBody>
          <a:bodyPr/>
          <a:lstStyle>
            <a:lvl1pPr marL="0" indent="0">
              <a:spcBef>
                <a:spcPts val="0"/>
              </a:spcBef>
              <a:spcAft>
                <a:spcPts val="0"/>
              </a:spcAft>
              <a:buNone/>
              <a:defRPr sz="16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title</a:t>
            </a:r>
          </a:p>
        </p:txBody>
      </p:sp>
      <p:sp>
        <p:nvSpPr>
          <p:cNvPr id="11" name="Text Placeholder 3">
            <a:extLst>
              <a:ext uri="{FF2B5EF4-FFF2-40B4-BE49-F238E27FC236}">
                <a16:creationId xmlns:a16="http://schemas.microsoft.com/office/drawing/2014/main" id="{6000DF52-5FE8-1540-A694-F7450EA88DBA}"/>
              </a:ext>
            </a:extLst>
          </p:cNvPr>
          <p:cNvSpPr>
            <a:spLocks noGrp="1"/>
          </p:cNvSpPr>
          <p:nvPr>
            <p:ph type="body" sz="half" idx="29" hasCustomPrompt="1"/>
          </p:nvPr>
        </p:nvSpPr>
        <p:spPr>
          <a:xfrm>
            <a:off x="6205857" y="2992474"/>
            <a:ext cx="2625724" cy="317655"/>
          </a:xfrm>
        </p:spPr>
        <p:txBody>
          <a:bodyPr/>
          <a:lstStyle>
            <a:lvl1pPr marL="0" indent="0">
              <a:spcBef>
                <a:spcPts val="0"/>
              </a:spcBef>
              <a:spcAft>
                <a:spcPts val="0"/>
              </a:spcAft>
              <a:buNone/>
              <a:defRPr sz="16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name</a:t>
            </a:r>
          </a:p>
        </p:txBody>
      </p:sp>
      <p:sp>
        <p:nvSpPr>
          <p:cNvPr id="12" name="Text Placeholder 3">
            <a:extLst>
              <a:ext uri="{FF2B5EF4-FFF2-40B4-BE49-F238E27FC236}">
                <a16:creationId xmlns:a16="http://schemas.microsoft.com/office/drawing/2014/main" id="{D7ADFCBB-A7D4-1D44-985E-1BAB30941616}"/>
              </a:ext>
            </a:extLst>
          </p:cNvPr>
          <p:cNvSpPr>
            <a:spLocks noGrp="1"/>
          </p:cNvSpPr>
          <p:nvPr>
            <p:ph type="body" sz="half" idx="30" hasCustomPrompt="1"/>
          </p:nvPr>
        </p:nvSpPr>
        <p:spPr>
          <a:xfrm>
            <a:off x="6205857" y="3310129"/>
            <a:ext cx="2625724" cy="317655"/>
          </a:xfrm>
        </p:spPr>
        <p:txBody>
          <a:bodyPr/>
          <a:lstStyle>
            <a:lvl1pPr marL="0" indent="0">
              <a:spcBef>
                <a:spcPts val="0"/>
              </a:spcBef>
              <a:spcAft>
                <a:spcPts val="0"/>
              </a:spcAft>
              <a:buNone/>
              <a:defRPr sz="16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title</a:t>
            </a:r>
          </a:p>
        </p:txBody>
      </p:sp>
      <p:sp>
        <p:nvSpPr>
          <p:cNvPr id="13" name="Text Placeholder 3">
            <a:extLst>
              <a:ext uri="{FF2B5EF4-FFF2-40B4-BE49-F238E27FC236}">
                <a16:creationId xmlns:a16="http://schemas.microsoft.com/office/drawing/2014/main" id="{629197AA-FED1-E44B-836A-3FF05F346EA1}"/>
              </a:ext>
            </a:extLst>
          </p:cNvPr>
          <p:cNvSpPr>
            <a:spLocks noGrp="1"/>
          </p:cNvSpPr>
          <p:nvPr>
            <p:ph type="body" sz="half" idx="31" hasCustomPrompt="1"/>
          </p:nvPr>
        </p:nvSpPr>
        <p:spPr>
          <a:xfrm>
            <a:off x="9081137" y="2992474"/>
            <a:ext cx="2625724" cy="317655"/>
          </a:xfrm>
        </p:spPr>
        <p:txBody>
          <a:bodyPr/>
          <a:lstStyle>
            <a:lvl1pPr marL="0" indent="0">
              <a:spcBef>
                <a:spcPts val="0"/>
              </a:spcBef>
              <a:spcAft>
                <a:spcPts val="0"/>
              </a:spcAft>
              <a:buNone/>
              <a:defRPr sz="16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name</a:t>
            </a:r>
          </a:p>
        </p:txBody>
      </p:sp>
      <p:sp>
        <p:nvSpPr>
          <p:cNvPr id="14" name="Text Placeholder 3">
            <a:extLst>
              <a:ext uri="{FF2B5EF4-FFF2-40B4-BE49-F238E27FC236}">
                <a16:creationId xmlns:a16="http://schemas.microsoft.com/office/drawing/2014/main" id="{4A0DC6F3-85DC-5A40-9B73-68016FAF9284}"/>
              </a:ext>
            </a:extLst>
          </p:cNvPr>
          <p:cNvSpPr>
            <a:spLocks noGrp="1"/>
          </p:cNvSpPr>
          <p:nvPr>
            <p:ph type="body" sz="half" idx="32" hasCustomPrompt="1"/>
          </p:nvPr>
        </p:nvSpPr>
        <p:spPr>
          <a:xfrm>
            <a:off x="9081137" y="3310129"/>
            <a:ext cx="2625724" cy="317655"/>
          </a:xfrm>
        </p:spPr>
        <p:txBody>
          <a:bodyPr/>
          <a:lstStyle>
            <a:lvl1pPr marL="0" indent="0">
              <a:spcBef>
                <a:spcPts val="0"/>
              </a:spcBef>
              <a:spcAft>
                <a:spcPts val="0"/>
              </a:spcAft>
              <a:buNone/>
              <a:defRPr sz="16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title</a:t>
            </a:r>
          </a:p>
        </p:txBody>
      </p:sp>
      <p:sp>
        <p:nvSpPr>
          <p:cNvPr id="15" name="Picture Placeholder 9">
            <a:extLst>
              <a:ext uri="{FF2B5EF4-FFF2-40B4-BE49-F238E27FC236}">
                <a16:creationId xmlns:a16="http://schemas.microsoft.com/office/drawing/2014/main" id="{E45A7801-6949-EA48-8E76-BA5CF60E29A1}"/>
              </a:ext>
            </a:extLst>
          </p:cNvPr>
          <p:cNvSpPr>
            <a:spLocks noGrp="1" noChangeAspect="1"/>
          </p:cNvSpPr>
          <p:nvPr>
            <p:ph type="pic" sz="quarter" idx="33" hasCustomPrompt="1"/>
          </p:nvPr>
        </p:nvSpPr>
        <p:spPr>
          <a:xfrm>
            <a:off x="485776" y="3916998"/>
            <a:ext cx="1271904" cy="1271904"/>
          </a:xfrm>
          <a:prstGeom prst="rect">
            <a:avLst/>
          </a:prstGeom>
          <a:solidFill>
            <a:srgbClr val="F0F0F0"/>
          </a:solidFill>
        </p:spPr>
        <p:txBody>
          <a:bodyPr/>
          <a:lstStyle>
            <a:lvl1pPr algn="l">
              <a:defRPr sz="1200">
                <a:solidFill>
                  <a:srgbClr val="FF0000"/>
                </a:solidFill>
              </a:defRPr>
            </a:lvl1pPr>
          </a:lstStyle>
          <a:p>
            <a:r>
              <a:rPr lang="en-US"/>
              <a:t>Click icon to add picture. Use “Crop” feature on “Format” tab to resize or reposition picture once added.</a:t>
            </a:r>
          </a:p>
        </p:txBody>
      </p:sp>
      <p:sp>
        <p:nvSpPr>
          <p:cNvPr id="16" name="Text Placeholder 3">
            <a:extLst>
              <a:ext uri="{FF2B5EF4-FFF2-40B4-BE49-F238E27FC236}">
                <a16:creationId xmlns:a16="http://schemas.microsoft.com/office/drawing/2014/main" id="{2DAEB494-B0F0-9648-B5C6-A4F496054494}"/>
              </a:ext>
            </a:extLst>
          </p:cNvPr>
          <p:cNvSpPr>
            <a:spLocks noGrp="1"/>
          </p:cNvSpPr>
          <p:nvPr>
            <p:ph type="body" sz="half" idx="34" hasCustomPrompt="1"/>
          </p:nvPr>
        </p:nvSpPr>
        <p:spPr>
          <a:xfrm>
            <a:off x="485777" y="5288634"/>
            <a:ext cx="2625724" cy="317655"/>
          </a:xfrm>
        </p:spPr>
        <p:txBody>
          <a:bodyPr/>
          <a:lstStyle>
            <a:lvl1pPr marL="0" indent="0">
              <a:spcBef>
                <a:spcPts val="0"/>
              </a:spcBef>
              <a:spcAft>
                <a:spcPts val="0"/>
              </a:spcAft>
              <a:buNone/>
              <a:defRPr sz="16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name</a:t>
            </a:r>
          </a:p>
        </p:txBody>
      </p:sp>
      <p:sp>
        <p:nvSpPr>
          <p:cNvPr id="17" name="Text Placeholder 3">
            <a:extLst>
              <a:ext uri="{FF2B5EF4-FFF2-40B4-BE49-F238E27FC236}">
                <a16:creationId xmlns:a16="http://schemas.microsoft.com/office/drawing/2014/main" id="{E030021D-4F7C-3A47-9153-EF1C9E3553DA}"/>
              </a:ext>
            </a:extLst>
          </p:cNvPr>
          <p:cNvSpPr>
            <a:spLocks noGrp="1"/>
          </p:cNvSpPr>
          <p:nvPr>
            <p:ph type="body" sz="half" idx="35" hasCustomPrompt="1"/>
          </p:nvPr>
        </p:nvSpPr>
        <p:spPr>
          <a:xfrm>
            <a:off x="485777" y="5606289"/>
            <a:ext cx="2625724" cy="317655"/>
          </a:xfrm>
        </p:spPr>
        <p:txBody>
          <a:bodyPr/>
          <a:lstStyle>
            <a:lvl1pPr marL="0" indent="0">
              <a:spcBef>
                <a:spcPts val="0"/>
              </a:spcBef>
              <a:spcAft>
                <a:spcPts val="0"/>
              </a:spcAft>
              <a:buNone/>
              <a:defRPr sz="16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title</a:t>
            </a:r>
          </a:p>
        </p:txBody>
      </p:sp>
      <p:sp>
        <p:nvSpPr>
          <p:cNvPr id="18" name="Picture Placeholder 9">
            <a:extLst>
              <a:ext uri="{FF2B5EF4-FFF2-40B4-BE49-F238E27FC236}">
                <a16:creationId xmlns:a16="http://schemas.microsoft.com/office/drawing/2014/main" id="{4E84CA28-AD11-9A4E-8F77-FADACC95110F}"/>
              </a:ext>
            </a:extLst>
          </p:cNvPr>
          <p:cNvSpPr>
            <a:spLocks noGrp="1" noChangeAspect="1"/>
          </p:cNvSpPr>
          <p:nvPr>
            <p:ph type="pic" sz="quarter" idx="36" hasCustomPrompt="1"/>
          </p:nvPr>
        </p:nvSpPr>
        <p:spPr>
          <a:xfrm>
            <a:off x="3361056" y="3916998"/>
            <a:ext cx="1271904" cy="1271904"/>
          </a:xfrm>
          <a:prstGeom prst="rect">
            <a:avLst/>
          </a:prstGeom>
          <a:solidFill>
            <a:srgbClr val="F0F0F0"/>
          </a:solidFill>
        </p:spPr>
        <p:txBody>
          <a:bodyPr/>
          <a:lstStyle>
            <a:lvl1pPr algn="l">
              <a:defRPr sz="1200">
                <a:solidFill>
                  <a:srgbClr val="FF0000"/>
                </a:solidFill>
              </a:defRPr>
            </a:lvl1pPr>
          </a:lstStyle>
          <a:p>
            <a:r>
              <a:rPr lang="en-US"/>
              <a:t>Click icon to add picture. Use “Crop” feature on “Format” tab to resize or reposition picture once added.</a:t>
            </a:r>
          </a:p>
        </p:txBody>
      </p:sp>
      <p:sp>
        <p:nvSpPr>
          <p:cNvPr id="19" name="Picture Placeholder 9">
            <a:extLst>
              <a:ext uri="{FF2B5EF4-FFF2-40B4-BE49-F238E27FC236}">
                <a16:creationId xmlns:a16="http://schemas.microsoft.com/office/drawing/2014/main" id="{49BCEC88-B705-0340-813A-9FEF871A33C4}"/>
              </a:ext>
            </a:extLst>
          </p:cNvPr>
          <p:cNvSpPr>
            <a:spLocks noGrp="1" noChangeAspect="1"/>
          </p:cNvSpPr>
          <p:nvPr>
            <p:ph type="pic" sz="quarter" idx="37" hasCustomPrompt="1"/>
          </p:nvPr>
        </p:nvSpPr>
        <p:spPr>
          <a:xfrm>
            <a:off x="6210300" y="3916998"/>
            <a:ext cx="1271904" cy="1271904"/>
          </a:xfrm>
          <a:prstGeom prst="rect">
            <a:avLst/>
          </a:prstGeom>
          <a:solidFill>
            <a:srgbClr val="F0F0F0"/>
          </a:solidFill>
        </p:spPr>
        <p:txBody>
          <a:bodyPr/>
          <a:lstStyle>
            <a:lvl1pPr algn="l">
              <a:defRPr sz="1200">
                <a:solidFill>
                  <a:srgbClr val="FF0000"/>
                </a:solidFill>
              </a:defRPr>
            </a:lvl1pPr>
          </a:lstStyle>
          <a:p>
            <a:r>
              <a:rPr lang="en-US"/>
              <a:t>Click icon to add picture. Use “Crop” feature on “Format” tab to resize or reposition picture once added.</a:t>
            </a:r>
          </a:p>
        </p:txBody>
      </p:sp>
      <p:sp>
        <p:nvSpPr>
          <p:cNvPr id="20" name="Picture Placeholder 9">
            <a:extLst>
              <a:ext uri="{FF2B5EF4-FFF2-40B4-BE49-F238E27FC236}">
                <a16:creationId xmlns:a16="http://schemas.microsoft.com/office/drawing/2014/main" id="{A322812A-C2F9-274D-BCA7-448207558D7B}"/>
              </a:ext>
            </a:extLst>
          </p:cNvPr>
          <p:cNvSpPr>
            <a:spLocks noGrp="1" noChangeAspect="1"/>
          </p:cNvSpPr>
          <p:nvPr>
            <p:ph type="pic" sz="quarter" idx="38" hasCustomPrompt="1"/>
          </p:nvPr>
        </p:nvSpPr>
        <p:spPr>
          <a:xfrm>
            <a:off x="9080500" y="3916998"/>
            <a:ext cx="1271904" cy="1271904"/>
          </a:xfrm>
          <a:prstGeom prst="rect">
            <a:avLst/>
          </a:prstGeom>
          <a:solidFill>
            <a:srgbClr val="F0F0F0"/>
          </a:solidFill>
        </p:spPr>
        <p:txBody>
          <a:bodyPr/>
          <a:lstStyle>
            <a:lvl1pPr algn="l">
              <a:defRPr sz="1200">
                <a:solidFill>
                  <a:srgbClr val="FF0000"/>
                </a:solidFill>
              </a:defRPr>
            </a:lvl1pPr>
          </a:lstStyle>
          <a:p>
            <a:r>
              <a:rPr lang="en-US"/>
              <a:t>Click icon to add picture. Use “Crop” feature on “Format” tab to resize or reposition picture once added.</a:t>
            </a:r>
          </a:p>
        </p:txBody>
      </p:sp>
      <p:sp>
        <p:nvSpPr>
          <p:cNvPr id="21" name="Text Placeholder 3">
            <a:extLst>
              <a:ext uri="{FF2B5EF4-FFF2-40B4-BE49-F238E27FC236}">
                <a16:creationId xmlns:a16="http://schemas.microsoft.com/office/drawing/2014/main" id="{73B8D74B-B40E-854A-B618-FAC128CA56EC}"/>
              </a:ext>
            </a:extLst>
          </p:cNvPr>
          <p:cNvSpPr>
            <a:spLocks noGrp="1"/>
          </p:cNvSpPr>
          <p:nvPr>
            <p:ph type="body" sz="half" idx="39" hasCustomPrompt="1"/>
          </p:nvPr>
        </p:nvSpPr>
        <p:spPr>
          <a:xfrm>
            <a:off x="3361057" y="5288634"/>
            <a:ext cx="2625724" cy="317655"/>
          </a:xfrm>
        </p:spPr>
        <p:txBody>
          <a:bodyPr/>
          <a:lstStyle>
            <a:lvl1pPr marL="0" indent="0">
              <a:spcBef>
                <a:spcPts val="0"/>
              </a:spcBef>
              <a:spcAft>
                <a:spcPts val="0"/>
              </a:spcAft>
              <a:buNone/>
              <a:defRPr sz="16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name</a:t>
            </a:r>
          </a:p>
        </p:txBody>
      </p:sp>
      <p:sp>
        <p:nvSpPr>
          <p:cNvPr id="22" name="Text Placeholder 3">
            <a:extLst>
              <a:ext uri="{FF2B5EF4-FFF2-40B4-BE49-F238E27FC236}">
                <a16:creationId xmlns:a16="http://schemas.microsoft.com/office/drawing/2014/main" id="{A48100EC-709A-E34E-8120-51A53122CD46}"/>
              </a:ext>
            </a:extLst>
          </p:cNvPr>
          <p:cNvSpPr>
            <a:spLocks noGrp="1"/>
          </p:cNvSpPr>
          <p:nvPr>
            <p:ph type="body" sz="half" idx="40" hasCustomPrompt="1"/>
          </p:nvPr>
        </p:nvSpPr>
        <p:spPr>
          <a:xfrm>
            <a:off x="3361057" y="5606289"/>
            <a:ext cx="2625724" cy="317655"/>
          </a:xfrm>
        </p:spPr>
        <p:txBody>
          <a:bodyPr/>
          <a:lstStyle>
            <a:lvl1pPr marL="0" indent="0">
              <a:spcBef>
                <a:spcPts val="0"/>
              </a:spcBef>
              <a:spcAft>
                <a:spcPts val="0"/>
              </a:spcAft>
              <a:buNone/>
              <a:defRPr sz="16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title</a:t>
            </a:r>
          </a:p>
        </p:txBody>
      </p:sp>
      <p:sp>
        <p:nvSpPr>
          <p:cNvPr id="23" name="Text Placeholder 3">
            <a:extLst>
              <a:ext uri="{FF2B5EF4-FFF2-40B4-BE49-F238E27FC236}">
                <a16:creationId xmlns:a16="http://schemas.microsoft.com/office/drawing/2014/main" id="{BDF1FDD8-09AB-024B-845D-53DDEC393321}"/>
              </a:ext>
            </a:extLst>
          </p:cNvPr>
          <p:cNvSpPr>
            <a:spLocks noGrp="1"/>
          </p:cNvSpPr>
          <p:nvPr>
            <p:ph type="body" sz="half" idx="41" hasCustomPrompt="1"/>
          </p:nvPr>
        </p:nvSpPr>
        <p:spPr>
          <a:xfrm>
            <a:off x="6205857" y="5288634"/>
            <a:ext cx="2625724" cy="317655"/>
          </a:xfrm>
        </p:spPr>
        <p:txBody>
          <a:bodyPr/>
          <a:lstStyle>
            <a:lvl1pPr marL="0" indent="0">
              <a:spcBef>
                <a:spcPts val="0"/>
              </a:spcBef>
              <a:spcAft>
                <a:spcPts val="0"/>
              </a:spcAft>
              <a:buNone/>
              <a:defRPr sz="16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name</a:t>
            </a:r>
          </a:p>
        </p:txBody>
      </p:sp>
      <p:sp>
        <p:nvSpPr>
          <p:cNvPr id="24" name="Text Placeholder 3">
            <a:extLst>
              <a:ext uri="{FF2B5EF4-FFF2-40B4-BE49-F238E27FC236}">
                <a16:creationId xmlns:a16="http://schemas.microsoft.com/office/drawing/2014/main" id="{7B942E85-73C0-6B4F-8030-12ACB150148E}"/>
              </a:ext>
            </a:extLst>
          </p:cNvPr>
          <p:cNvSpPr>
            <a:spLocks noGrp="1"/>
          </p:cNvSpPr>
          <p:nvPr>
            <p:ph type="body" sz="half" idx="42" hasCustomPrompt="1"/>
          </p:nvPr>
        </p:nvSpPr>
        <p:spPr>
          <a:xfrm>
            <a:off x="6205857" y="5606289"/>
            <a:ext cx="2625724" cy="317655"/>
          </a:xfrm>
        </p:spPr>
        <p:txBody>
          <a:bodyPr/>
          <a:lstStyle>
            <a:lvl1pPr marL="0" indent="0">
              <a:spcBef>
                <a:spcPts val="0"/>
              </a:spcBef>
              <a:spcAft>
                <a:spcPts val="0"/>
              </a:spcAft>
              <a:buNone/>
              <a:defRPr sz="16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title</a:t>
            </a:r>
          </a:p>
        </p:txBody>
      </p:sp>
      <p:sp>
        <p:nvSpPr>
          <p:cNvPr id="25" name="Text Placeholder 3">
            <a:extLst>
              <a:ext uri="{FF2B5EF4-FFF2-40B4-BE49-F238E27FC236}">
                <a16:creationId xmlns:a16="http://schemas.microsoft.com/office/drawing/2014/main" id="{DD517424-59EB-8446-80CE-FE8A04D323DD}"/>
              </a:ext>
            </a:extLst>
          </p:cNvPr>
          <p:cNvSpPr>
            <a:spLocks noGrp="1"/>
          </p:cNvSpPr>
          <p:nvPr>
            <p:ph type="body" sz="half" idx="43" hasCustomPrompt="1"/>
          </p:nvPr>
        </p:nvSpPr>
        <p:spPr>
          <a:xfrm>
            <a:off x="9081137" y="5288634"/>
            <a:ext cx="2625724" cy="317655"/>
          </a:xfrm>
        </p:spPr>
        <p:txBody>
          <a:bodyPr/>
          <a:lstStyle>
            <a:lvl1pPr marL="0" indent="0">
              <a:spcBef>
                <a:spcPts val="0"/>
              </a:spcBef>
              <a:spcAft>
                <a:spcPts val="0"/>
              </a:spcAft>
              <a:buNone/>
              <a:defRPr sz="16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name</a:t>
            </a:r>
          </a:p>
        </p:txBody>
      </p:sp>
      <p:sp>
        <p:nvSpPr>
          <p:cNvPr id="26" name="Text Placeholder 3">
            <a:extLst>
              <a:ext uri="{FF2B5EF4-FFF2-40B4-BE49-F238E27FC236}">
                <a16:creationId xmlns:a16="http://schemas.microsoft.com/office/drawing/2014/main" id="{143EBE74-ECB3-8940-9968-16E6BF344857}"/>
              </a:ext>
            </a:extLst>
          </p:cNvPr>
          <p:cNvSpPr>
            <a:spLocks noGrp="1"/>
          </p:cNvSpPr>
          <p:nvPr>
            <p:ph type="body" sz="half" idx="44" hasCustomPrompt="1"/>
          </p:nvPr>
        </p:nvSpPr>
        <p:spPr>
          <a:xfrm>
            <a:off x="9081137" y="5606289"/>
            <a:ext cx="2625724" cy="317655"/>
          </a:xfrm>
        </p:spPr>
        <p:txBody>
          <a:bodyPr/>
          <a:lstStyle>
            <a:lvl1pPr marL="0" indent="0">
              <a:spcBef>
                <a:spcPts val="0"/>
              </a:spcBef>
              <a:spcAft>
                <a:spcPts val="0"/>
              </a:spcAft>
              <a:buNone/>
              <a:defRPr sz="1600" b="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title</a:t>
            </a:r>
          </a:p>
        </p:txBody>
      </p:sp>
    </p:spTree>
    <p:extLst>
      <p:ext uri="{BB962C8B-B14F-4D97-AF65-F5344CB8AC3E}">
        <p14:creationId xmlns:p14="http://schemas.microsoft.com/office/powerpoint/2010/main" val="46031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A">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45419" y="296493"/>
            <a:ext cx="1874520" cy="356466"/>
          </a:xfrm>
          <a:prstGeom prst="rect">
            <a:avLst/>
          </a:prstGeom>
        </p:spPr>
      </p:pic>
      <p:graphicFrame>
        <p:nvGraphicFramePr>
          <p:cNvPr id="7" name="Object 6" hidden="1">
            <a:extLst>
              <a:ext uri="{FF2B5EF4-FFF2-40B4-BE49-F238E27FC236}">
                <a16:creationId xmlns:a16="http://schemas.microsoft.com/office/drawing/2014/main" id="{F8E1ADAF-78DD-5D4E-8C31-F993DBAD59C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7" name="Object 6" hidden="1">
                        <a:extLst>
                          <a:ext uri="{FF2B5EF4-FFF2-40B4-BE49-F238E27FC236}">
                            <a16:creationId xmlns:a16="http://schemas.microsoft.com/office/drawing/2014/main" id="{F8E1ADAF-78DD-5D4E-8C31-F993DBAD59C1}"/>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Subtitle 2"/>
          <p:cNvSpPr>
            <a:spLocks noGrp="1"/>
          </p:cNvSpPr>
          <p:nvPr>
            <p:ph type="subTitle" idx="1" hasCustomPrompt="1"/>
          </p:nvPr>
        </p:nvSpPr>
        <p:spPr>
          <a:xfrm>
            <a:off x="484550" y="4370832"/>
            <a:ext cx="7402149" cy="401924"/>
          </a:xfrm>
        </p:spPr>
        <p:txBody>
          <a:bodyPr anchor="t"/>
          <a:lstStyle>
            <a:lvl1pPr marL="0" indent="0" algn="l">
              <a:buNone/>
              <a:defRPr sz="1800">
                <a:solidFill>
                  <a:srgbClr val="56565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 goes here</a:t>
            </a:r>
          </a:p>
        </p:txBody>
      </p:sp>
      <p:sp>
        <p:nvSpPr>
          <p:cNvPr id="8" name="Text Placeholder 3">
            <a:extLst>
              <a:ext uri="{FF2B5EF4-FFF2-40B4-BE49-F238E27FC236}">
                <a16:creationId xmlns:a16="http://schemas.microsoft.com/office/drawing/2014/main" id="{DC5380E5-0D04-B449-9282-B817A683373F}"/>
              </a:ext>
            </a:extLst>
          </p:cNvPr>
          <p:cNvSpPr>
            <a:spLocks noGrp="1"/>
          </p:cNvSpPr>
          <p:nvPr>
            <p:ph type="body" sz="half" idx="2" hasCustomPrompt="1"/>
          </p:nvPr>
        </p:nvSpPr>
        <p:spPr>
          <a:xfrm>
            <a:off x="485774" y="4870889"/>
            <a:ext cx="7400925" cy="1038525"/>
          </a:xfrm>
        </p:spPr>
        <p:txBody>
          <a:bodyPr anchor="b" anchorCtr="0"/>
          <a:lstStyle>
            <a:lvl1pPr marL="0" marR="0" indent="0" algn="l" defTabSz="457200" rtl="0" eaLnBrk="1" fontAlgn="auto" latinLnBrk="0" hangingPunct="1">
              <a:lnSpc>
                <a:spcPct val="100000"/>
              </a:lnSpc>
              <a:spcBef>
                <a:spcPts val="0"/>
              </a:spcBef>
              <a:spcAft>
                <a:spcPts val="0"/>
              </a:spcAft>
              <a:buClrTx/>
              <a:buSzTx/>
              <a:buFont typeface="Arial"/>
              <a:buNone/>
              <a:tabLst/>
              <a:defRPr lang="en-US" sz="1400">
                <a:solidFill>
                  <a:srgbClr val="565656"/>
                </a:solidFill>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a:effectLst/>
                <a:latin typeface="Arial" panose="020B0604020202020204" pitchFamily="34" charset="0"/>
              </a:rPr>
              <a:t>Client name (optional)</a:t>
            </a:r>
            <a:br>
              <a:rPr lang="en-US">
                <a:effectLst/>
                <a:latin typeface="Arial" panose="020B0604020202020204" pitchFamily="34" charset="0"/>
              </a:rPr>
            </a:br>
            <a:r>
              <a:rPr lang="en-US">
                <a:effectLst/>
                <a:latin typeface="Arial" panose="020B0604020202020204" pitchFamily="34" charset="0"/>
              </a:rPr>
              <a:t>Month 00, 20XX</a:t>
            </a:r>
            <a:br>
              <a:rPr lang="en-US">
                <a:effectLst/>
                <a:latin typeface="Arial" panose="020B0604020202020204" pitchFamily="34" charset="0"/>
              </a:rPr>
            </a:br>
            <a:r>
              <a:rPr lang="en-US">
                <a:effectLst/>
                <a:latin typeface="Arial" panose="020B0604020202020204" pitchFamily="34" charset="0"/>
              </a:rPr>
              <a:t>Presenter1, Job Title, location  |  Presenter2, Job Title, location</a:t>
            </a:r>
          </a:p>
        </p:txBody>
      </p:sp>
      <p:sp>
        <p:nvSpPr>
          <p:cNvPr id="14" name="Rectangle 13">
            <a:extLst>
              <a:ext uri="{FF2B5EF4-FFF2-40B4-BE49-F238E27FC236}">
                <a16:creationId xmlns:a16="http://schemas.microsoft.com/office/drawing/2014/main" id="{8A000828-AFAC-3B45-BED9-82169A449934}"/>
              </a:ext>
            </a:extLst>
          </p:cNvPr>
          <p:cNvSpPr/>
          <p:nvPr/>
        </p:nvSpPr>
        <p:spPr>
          <a:xfrm>
            <a:off x="485775" y="6257135"/>
            <a:ext cx="1785745" cy="153888"/>
          </a:xfrm>
          <a:prstGeom prst="rect">
            <a:avLst/>
          </a:prstGeom>
        </p:spPr>
        <p:txBody>
          <a:bodyPr wrap="none" lIns="0" tIns="0" rIns="0" bIns="0">
            <a:spAutoFit/>
          </a:bodyPr>
          <a:lstStyle/>
          <a:p>
            <a:r>
              <a:rPr lang="en-US" sz="1000">
                <a:solidFill>
                  <a:srgbClr val="565656"/>
                </a:solidFill>
                <a:effectLst/>
                <a:latin typeface="Arial" panose="020B0604020202020204" pitchFamily="34" charset="0"/>
              </a:rPr>
              <a:t>A business of Marsh McLennan</a:t>
            </a:r>
            <a:endParaRPr lang="en-US" sz="1000">
              <a:solidFill>
                <a:srgbClr val="565656"/>
              </a:solidFill>
              <a:latin typeface="Arial" panose="020B0604020202020204" pitchFamily="34" charset="0"/>
            </a:endParaRPr>
          </a:p>
        </p:txBody>
      </p:sp>
      <p:sp>
        <p:nvSpPr>
          <p:cNvPr id="10" name="Rectangle 9">
            <a:extLst>
              <a:ext uri="{FF2B5EF4-FFF2-40B4-BE49-F238E27FC236}">
                <a16:creationId xmlns:a16="http://schemas.microsoft.com/office/drawing/2014/main" id="{9E544C81-FAF8-0144-995D-6CEEB430A261}"/>
              </a:ext>
            </a:extLst>
          </p:cNvPr>
          <p:cNvSpPr/>
          <p:nvPr userDrawn="1"/>
        </p:nvSpPr>
        <p:spPr>
          <a:xfrm>
            <a:off x="9918846" y="317547"/>
            <a:ext cx="1790554" cy="246221"/>
          </a:xfrm>
          <a:prstGeom prst="rect">
            <a:avLst/>
          </a:prstGeom>
        </p:spPr>
        <p:txBody>
          <a:bodyPr wrap="none" lIns="0" tIns="0" rIns="0" bIns="0">
            <a:spAutoFit/>
          </a:bodyPr>
          <a:lstStyle/>
          <a:p>
            <a:pPr algn="r"/>
            <a:r>
              <a:rPr lang="en-US" sz="1600">
                <a:solidFill>
                  <a:schemeClr val="tx1"/>
                </a:solidFill>
                <a:effectLst/>
                <a:latin typeface="Arial" panose="020B0604020202020204" pitchFamily="34" charset="0"/>
              </a:rPr>
              <a:t>welcome to brighter</a:t>
            </a:r>
            <a:endParaRPr lang="en-US" sz="1600">
              <a:solidFill>
                <a:schemeClr val="tx1"/>
              </a:solidFill>
              <a:latin typeface="Arial" panose="020B0604020202020204" pitchFamily="34" charset="0"/>
            </a:endParaRPr>
          </a:p>
        </p:txBody>
      </p:sp>
      <p:sp>
        <p:nvSpPr>
          <p:cNvPr id="11" name="HeroHeading1"/>
          <p:cNvSpPr>
            <a:spLocks noGrp="1"/>
          </p:cNvSpPr>
          <p:nvPr>
            <p:ph type="ctrTitle" hasCustomPrompt="1"/>
            <p:custDataLst>
              <p:tags r:id="rId2"/>
            </p:custDataLst>
          </p:nvPr>
        </p:nvSpPr>
        <p:spPr>
          <a:xfrm>
            <a:off x="482816" y="1609725"/>
            <a:ext cx="7403884" cy="2339847"/>
          </a:xfrm>
        </p:spPr>
        <p:txBody>
          <a:bodyPr vert="horz" wrap="square" lIns="0" tIns="0" rIns="0" bIns="0" rtlCol="0" anchor="t" anchorCtr="0">
            <a:noAutofit/>
          </a:bodyPr>
          <a:lstStyle>
            <a:lvl1pPr>
              <a:lnSpc>
                <a:spcPct val="100000"/>
              </a:lnSpc>
              <a:defRPr lang="en-GB" sz="4800" b="1" baseline="0">
                <a:gradFill>
                  <a:gsLst>
                    <a:gs pos="30000">
                      <a:schemeClr val="accent1"/>
                    </a:gs>
                    <a:gs pos="100000">
                      <a:schemeClr val="accent2"/>
                    </a:gs>
                  </a:gsLst>
                  <a:lin ang="18900000" scaled="0"/>
                </a:gradFill>
                <a:latin typeface="+mj-lt"/>
              </a:defRPr>
            </a:lvl1pPr>
          </a:lstStyle>
          <a:p>
            <a:pPr lvl="0"/>
            <a:r>
              <a:rPr lang="en-US"/>
              <a:t>Statement heading text. Sentence case.</a:t>
            </a:r>
            <a:endParaRPr lang="en-GB"/>
          </a:p>
        </p:txBody>
      </p:sp>
    </p:spTree>
    <p:extLst>
      <p:ext uri="{BB962C8B-B14F-4D97-AF65-F5344CB8AC3E}">
        <p14:creationId xmlns:p14="http://schemas.microsoft.com/office/powerpoint/2010/main" val="28345808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QUOTES">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3D1D590-820D-DB4B-B4DE-E3992924109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B3D1D590-820D-DB4B-B4DE-E3992924109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454EA0D7-47B3-5149-B51A-CABC5742FBE7}"/>
              </a:ext>
            </a:extLst>
          </p:cNvPr>
          <p:cNvSpPr txBox="1"/>
          <p:nvPr/>
        </p:nvSpPr>
        <p:spPr>
          <a:xfrm>
            <a:off x="374977" y="2505671"/>
            <a:ext cx="5301131" cy="1846659"/>
          </a:xfrm>
          <a:prstGeom prst="rect">
            <a:avLst/>
          </a:prstGeom>
          <a:noFill/>
        </p:spPr>
        <p:txBody>
          <a:bodyPr wrap="none" lIns="0" tIns="0" rIns="0" bIns="0" rtlCol="0" anchor="ctr">
            <a:spAutoFit/>
          </a:bodyPr>
          <a:lstStyle/>
          <a:p>
            <a:pPr algn="l"/>
            <a:r>
              <a:rPr lang="en-US" sz="12000" b="1" i="0">
                <a:solidFill>
                  <a:schemeClr val="bg1"/>
                </a:solidFill>
                <a:latin typeface="Arial" panose="020B0604020202020204" pitchFamily="34" charset="0"/>
                <a:cs typeface="Arial" panose="020B0604020202020204" pitchFamily="34" charset="0"/>
              </a:rPr>
              <a:t>Quotes</a:t>
            </a:r>
          </a:p>
        </p:txBody>
      </p:sp>
    </p:spTree>
    <p:extLst>
      <p:ext uri="{BB962C8B-B14F-4D97-AF65-F5344CB8AC3E}">
        <p14:creationId xmlns:p14="http://schemas.microsoft.com/office/powerpoint/2010/main" val="32249840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B160A2B-5371-CA41-BD2F-F42585E23A68}"/>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Object 4" hidden="1">
                        <a:extLst>
                          <a:ext uri="{FF2B5EF4-FFF2-40B4-BE49-F238E27FC236}">
                            <a16:creationId xmlns:a16="http://schemas.microsoft.com/office/drawing/2014/main" id="{7B160A2B-5371-CA41-BD2F-F42585E23A6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7" name="Text Placeholder 6">
            <a:extLst>
              <a:ext uri="{FF2B5EF4-FFF2-40B4-BE49-F238E27FC236}">
                <a16:creationId xmlns:a16="http://schemas.microsoft.com/office/drawing/2014/main" id="{6F09CC93-7A2B-5149-9FA1-5215EC8FA590}"/>
              </a:ext>
            </a:extLst>
          </p:cNvPr>
          <p:cNvSpPr>
            <a:spLocks noGrp="1"/>
          </p:cNvSpPr>
          <p:nvPr>
            <p:ph type="body" sz="quarter" idx="10" hasCustomPrompt="1"/>
          </p:nvPr>
        </p:nvSpPr>
        <p:spPr>
          <a:xfrm>
            <a:off x="2574323" y="1609725"/>
            <a:ext cx="6569677" cy="3259138"/>
          </a:xfrm>
        </p:spPr>
        <p:txBody>
          <a:bodyPr/>
          <a:lstStyle>
            <a:lvl1pPr>
              <a:defRPr sz="5400" b="1">
                <a:solidFill>
                  <a:schemeClr val="tx1"/>
                </a:solidFill>
              </a:defRPr>
            </a:lvl1pPr>
          </a:lstStyle>
          <a:p>
            <a:pPr lvl="0"/>
            <a:r>
              <a:rPr lang="en-US"/>
              <a:t>Click to add quote</a:t>
            </a:r>
          </a:p>
        </p:txBody>
      </p:sp>
      <p:sp>
        <p:nvSpPr>
          <p:cNvPr id="8" name="Text Placeholder 3">
            <a:extLst>
              <a:ext uri="{FF2B5EF4-FFF2-40B4-BE49-F238E27FC236}">
                <a16:creationId xmlns:a16="http://schemas.microsoft.com/office/drawing/2014/main" id="{2C68D909-7F77-144F-A778-CADD0466B483}"/>
              </a:ext>
            </a:extLst>
          </p:cNvPr>
          <p:cNvSpPr>
            <a:spLocks noGrp="1"/>
          </p:cNvSpPr>
          <p:nvPr>
            <p:ph type="body" sz="half" idx="2" hasCustomPrompt="1"/>
          </p:nvPr>
        </p:nvSpPr>
        <p:spPr>
          <a:xfrm>
            <a:off x="2621187" y="4979815"/>
            <a:ext cx="3578224" cy="803619"/>
          </a:xfrm>
        </p:spPr>
        <p:txBody>
          <a:bodyPr anchor="t"/>
          <a:lstStyle>
            <a:lvl1pPr marL="179388" indent="-179388">
              <a:lnSpc>
                <a:spcPct val="100000"/>
              </a:lnSpc>
              <a:buFont typeface="System Font Regular"/>
              <a:buChar char="–"/>
              <a:tabLst/>
              <a:defRPr lang="en-US" sz="1600" smtClean="0">
                <a:solidFill>
                  <a:schemeClr val="tx1"/>
                </a:solidFill>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effectLst/>
                <a:latin typeface="Arial" panose="020B0604020202020204" pitchFamily="34" charset="0"/>
              </a:rPr>
              <a:t>Click to add author</a:t>
            </a:r>
          </a:p>
        </p:txBody>
      </p:sp>
      <p:sp>
        <p:nvSpPr>
          <p:cNvPr id="6" name="Freeform 5">
            <a:extLst>
              <a:ext uri="{FF2B5EF4-FFF2-40B4-BE49-F238E27FC236}">
                <a16:creationId xmlns:a16="http://schemas.microsoft.com/office/drawing/2014/main" id="{38B824F2-72DB-8E4A-837E-43B3592A8AC7}"/>
              </a:ext>
            </a:extLst>
          </p:cNvPr>
          <p:cNvSpPr/>
          <p:nvPr userDrawn="1"/>
        </p:nvSpPr>
        <p:spPr>
          <a:xfrm rot="10800000" flipH="1">
            <a:off x="438912" y="1545860"/>
            <a:ext cx="2135411" cy="1184065"/>
          </a:xfrm>
          <a:custGeom>
            <a:avLst/>
            <a:gdLst>
              <a:gd name="connsiteX0" fmla="*/ 0 w 2135411"/>
              <a:gd name="connsiteY0" fmla="*/ 1184065 h 1184065"/>
              <a:gd name="connsiteX1" fmla="*/ 998349 w 2135411"/>
              <a:gd name="connsiteY1" fmla="*/ 1184065 h 1184065"/>
              <a:gd name="connsiteX2" fmla="*/ 1137062 w 2135411"/>
              <a:gd name="connsiteY2" fmla="*/ 1184065 h 1184065"/>
              <a:gd name="connsiteX3" fmla="*/ 2135411 w 2135411"/>
              <a:gd name="connsiteY3" fmla="*/ 1184065 h 1184065"/>
              <a:gd name="connsiteX4" fmla="*/ 998349 w 2135411"/>
              <a:gd name="connsiteY4" fmla="*/ 0 h 1184065"/>
              <a:gd name="connsiteX5" fmla="*/ 998349 w 2135411"/>
              <a:gd name="connsiteY5" fmla="*/ 1039618 h 1184065"/>
              <a:gd name="connsiteX6" fmla="*/ 0 w 2135411"/>
              <a:gd name="connsiteY6" fmla="*/ 0 h 118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5411" h="1184065">
                <a:moveTo>
                  <a:pt x="0" y="1184065"/>
                </a:moveTo>
                <a:lnTo>
                  <a:pt x="998349" y="1184065"/>
                </a:lnTo>
                <a:lnTo>
                  <a:pt x="1137062" y="1184065"/>
                </a:lnTo>
                <a:lnTo>
                  <a:pt x="2135411" y="1184065"/>
                </a:lnTo>
                <a:lnTo>
                  <a:pt x="998349" y="0"/>
                </a:lnTo>
                <a:lnTo>
                  <a:pt x="998349" y="1039618"/>
                </a:lnTo>
                <a:lnTo>
                  <a:pt x="0" y="0"/>
                </a:lnTo>
                <a:close/>
              </a:path>
            </a:pathLst>
          </a:custGeom>
          <a:solidFill>
            <a:srgbClr val="009DE0"/>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solidFill>
                <a:srgbClr val="5990DA"/>
              </a:solidFill>
              <a:latin typeface="Arial" panose="020B0604020202020204" pitchFamily="34" charset="0"/>
            </a:endParaRPr>
          </a:p>
        </p:txBody>
      </p:sp>
      <p:sp>
        <p:nvSpPr>
          <p:cNvPr id="9" name="Freeform 8">
            <a:extLst>
              <a:ext uri="{FF2B5EF4-FFF2-40B4-BE49-F238E27FC236}">
                <a16:creationId xmlns:a16="http://schemas.microsoft.com/office/drawing/2014/main" id="{7A8EFBD6-43C0-4747-9C55-03D713F0E09E}"/>
              </a:ext>
            </a:extLst>
          </p:cNvPr>
          <p:cNvSpPr/>
          <p:nvPr userDrawn="1"/>
        </p:nvSpPr>
        <p:spPr>
          <a:xfrm flipH="1">
            <a:off x="8666700" y="4188035"/>
            <a:ext cx="2135411" cy="1184065"/>
          </a:xfrm>
          <a:custGeom>
            <a:avLst/>
            <a:gdLst>
              <a:gd name="connsiteX0" fmla="*/ 998349 w 2135411"/>
              <a:gd name="connsiteY0" fmla="*/ 0 h 1184065"/>
              <a:gd name="connsiteX1" fmla="*/ 998349 w 2135411"/>
              <a:gd name="connsiteY1" fmla="*/ 1039618 h 1184065"/>
              <a:gd name="connsiteX2" fmla="*/ 0 w 2135411"/>
              <a:gd name="connsiteY2" fmla="*/ 0 h 1184065"/>
              <a:gd name="connsiteX3" fmla="*/ 0 w 2135411"/>
              <a:gd name="connsiteY3" fmla="*/ 1184065 h 1184065"/>
              <a:gd name="connsiteX4" fmla="*/ 998349 w 2135411"/>
              <a:gd name="connsiteY4" fmla="*/ 1184065 h 1184065"/>
              <a:gd name="connsiteX5" fmla="*/ 1137062 w 2135411"/>
              <a:gd name="connsiteY5" fmla="*/ 1184065 h 1184065"/>
              <a:gd name="connsiteX6" fmla="*/ 2135411 w 2135411"/>
              <a:gd name="connsiteY6" fmla="*/ 1184065 h 118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5411" h="1184065">
                <a:moveTo>
                  <a:pt x="998349" y="0"/>
                </a:moveTo>
                <a:lnTo>
                  <a:pt x="998349" y="1039618"/>
                </a:lnTo>
                <a:lnTo>
                  <a:pt x="0" y="0"/>
                </a:lnTo>
                <a:lnTo>
                  <a:pt x="0" y="1184065"/>
                </a:lnTo>
                <a:lnTo>
                  <a:pt x="998349" y="1184065"/>
                </a:lnTo>
                <a:lnTo>
                  <a:pt x="1137062" y="1184065"/>
                </a:lnTo>
                <a:lnTo>
                  <a:pt x="2135411" y="1184065"/>
                </a:lnTo>
                <a:close/>
              </a:path>
            </a:pathLst>
          </a:custGeom>
          <a:solidFill>
            <a:srgbClr val="009DE0"/>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solidFill>
                <a:srgbClr val="06AB5E"/>
              </a:solidFill>
              <a:latin typeface="Arial" panose="020B0604020202020204" pitchFamily="34" charset="0"/>
            </a:endParaRPr>
          </a:p>
        </p:txBody>
      </p:sp>
    </p:spTree>
    <p:extLst>
      <p:ext uri="{BB962C8B-B14F-4D97-AF65-F5344CB8AC3E}">
        <p14:creationId xmlns:p14="http://schemas.microsoft.com/office/powerpoint/2010/main" val="3823112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Quote Blue">
    <p:bg>
      <p:bgPr>
        <a:solidFill>
          <a:schemeClr val="tx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B160A2B-5371-CA41-BD2F-F42585E23A68}"/>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Object 4" hidden="1">
                        <a:extLst>
                          <a:ext uri="{FF2B5EF4-FFF2-40B4-BE49-F238E27FC236}">
                            <a16:creationId xmlns:a16="http://schemas.microsoft.com/office/drawing/2014/main" id="{7B160A2B-5371-CA41-BD2F-F42585E23A6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7" name="Text Placeholder 6">
            <a:extLst>
              <a:ext uri="{FF2B5EF4-FFF2-40B4-BE49-F238E27FC236}">
                <a16:creationId xmlns:a16="http://schemas.microsoft.com/office/drawing/2014/main" id="{6F09CC93-7A2B-5149-9FA1-5215EC8FA590}"/>
              </a:ext>
            </a:extLst>
          </p:cNvPr>
          <p:cNvSpPr>
            <a:spLocks noGrp="1"/>
          </p:cNvSpPr>
          <p:nvPr>
            <p:ph type="body" sz="quarter" idx="10" hasCustomPrompt="1"/>
          </p:nvPr>
        </p:nvSpPr>
        <p:spPr>
          <a:xfrm>
            <a:off x="2574323" y="1609725"/>
            <a:ext cx="6537593" cy="3255264"/>
          </a:xfrm>
        </p:spPr>
        <p:txBody>
          <a:bodyPr/>
          <a:lstStyle>
            <a:lvl1pPr>
              <a:defRPr sz="5400" b="1">
                <a:solidFill>
                  <a:schemeClr val="bg1"/>
                </a:solidFill>
              </a:defRPr>
            </a:lvl1pPr>
          </a:lstStyle>
          <a:p>
            <a:pPr lvl="0"/>
            <a:r>
              <a:rPr lang="en-US"/>
              <a:t>Click to add quote</a:t>
            </a:r>
          </a:p>
        </p:txBody>
      </p:sp>
      <p:sp>
        <p:nvSpPr>
          <p:cNvPr id="8" name="Text Placeholder 3">
            <a:extLst>
              <a:ext uri="{FF2B5EF4-FFF2-40B4-BE49-F238E27FC236}">
                <a16:creationId xmlns:a16="http://schemas.microsoft.com/office/drawing/2014/main" id="{2C68D909-7F77-144F-A778-CADD0466B483}"/>
              </a:ext>
            </a:extLst>
          </p:cNvPr>
          <p:cNvSpPr>
            <a:spLocks noGrp="1"/>
          </p:cNvSpPr>
          <p:nvPr>
            <p:ph type="body" sz="half" idx="2" hasCustomPrompt="1"/>
          </p:nvPr>
        </p:nvSpPr>
        <p:spPr>
          <a:xfrm>
            <a:off x="2621187" y="4979815"/>
            <a:ext cx="3578224" cy="803619"/>
          </a:xfrm>
        </p:spPr>
        <p:txBody>
          <a:bodyPr anchor="t"/>
          <a:lstStyle>
            <a:lvl1pPr marL="179388" indent="-179388">
              <a:lnSpc>
                <a:spcPct val="100000"/>
              </a:lnSpc>
              <a:buFont typeface="System Font Regular"/>
              <a:buChar char="–"/>
              <a:tabLst/>
              <a:defRPr lang="en-US" sz="1600" smtClean="0">
                <a:solidFill>
                  <a:schemeClr val="bg1"/>
                </a:solidFill>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effectLst/>
                <a:latin typeface="Arial" panose="020B0604020202020204" pitchFamily="34" charset="0"/>
              </a:rPr>
              <a:t>Click to add author</a:t>
            </a:r>
          </a:p>
        </p:txBody>
      </p:sp>
      <p:sp>
        <p:nvSpPr>
          <p:cNvPr id="9" name="TextBox 8">
            <a:extLst>
              <a:ext uri="{FF2B5EF4-FFF2-40B4-BE49-F238E27FC236}">
                <a16:creationId xmlns:a16="http://schemas.microsoft.com/office/drawing/2014/main" id="{02A92D50-B69F-614A-9C8F-D600BB0D9EB1}"/>
              </a:ext>
            </a:extLst>
          </p:cNvPr>
          <p:cNvSpPr txBox="1"/>
          <p:nvPr/>
        </p:nvSpPr>
        <p:spPr>
          <a:xfrm>
            <a:off x="11668125" y="6516007"/>
            <a:ext cx="279400" cy="123111"/>
          </a:xfrm>
          <a:prstGeom prst="rect">
            <a:avLst/>
          </a:prstGeom>
          <a:noFill/>
        </p:spPr>
        <p:txBody>
          <a:bodyPr wrap="square" lIns="0" tIns="0" rIns="0" bIns="0"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2884B6-D4BF-C444-8DD3-A349AF38F97C}" type="slidenum">
              <a:rPr lang="en-US" sz="800" kern="1200" smtClean="0">
                <a:solidFill>
                  <a:schemeClr val="bg1"/>
                </a:solidFill>
                <a:effectLst/>
                <a:latin typeface="Arial" panose="020B0604020202020204" pitchFamily="34" charset="0"/>
                <a:ea typeface="+mn-ea"/>
                <a:cs typeface="+mn-cs"/>
              </a:rPr>
              <a:t>‹#›</a:t>
            </a:fld>
            <a:endParaRPr lang="en-US" sz="800" kern="1200">
              <a:solidFill>
                <a:schemeClr val="bg1"/>
              </a:solidFill>
              <a:effectLst/>
              <a:latin typeface="Arial" panose="020B0604020202020204" pitchFamily="34" charset="0"/>
              <a:ea typeface="+mn-ea"/>
              <a:cs typeface="+mn-cs"/>
            </a:endParaRPr>
          </a:p>
        </p:txBody>
      </p:sp>
      <p:sp>
        <p:nvSpPr>
          <p:cNvPr id="6" name="Freeform 5">
            <a:extLst>
              <a:ext uri="{FF2B5EF4-FFF2-40B4-BE49-F238E27FC236}">
                <a16:creationId xmlns:a16="http://schemas.microsoft.com/office/drawing/2014/main" id="{38B824F2-72DB-8E4A-837E-43B3592A8AC7}"/>
              </a:ext>
            </a:extLst>
          </p:cNvPr>
          <p:cNvSpPr/>
          <p:nvPr userDrawn="1"/>
        </p:nvSpPr>
        <p:spPr>
          <a:xfrm rot="10800000" flipH="1">
            <a:off x="438912" y="1545860"/>
            <a:ext cx="2135411" cy="1184065"/>
          </a:xfrm>
          <a:custGeom>
            <a:avLst/>
            <a:gdLst>
              <a:gd name="connsiteX0" fmla="*/ 0 w 2135411"/>
              <a:gd name="connsiteY0" fmla="*/ 1184065 h 1184065"/>
              <a:gd name="connsiteX1" fmla="*/ 998349 w 2135411"/>
              <a:gd name="connsiteY1" fmla="*/ 1184065 h 1184065"/>
              <a:gd name="connsiteX2" fmla="*/ 1137062 w 2135411"/>
              <a:gd name="connsiteY2" fmla="*/ 1184065 h 1184065"/>
              <a:gd name="connsiteX3" fmla="*/ 2135411 w 2135411"/>
              <a:gd name="connsiteY3" fmla="*/ 1184065 h 1184065"/>
              <a:gd name="connsiteX4" fmla="*/ 998349 w 2135411"/>
              <a:gd name="connsiteY4" fmla="*/ 0 h 1184065"/>
              <a:gd name="connsiteX5" fmla="*/ 998349 w 2135411"/>
              <a:gd name="connsiteY5" fmla="*/ 1039618 h 1184065"/>
              <a:gd name="connsiteX6" fmla="*/ 0 w 2135411"/>
              <a:gd name="connsiteY6" fmla="*/ 0 h 118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5411" h="1184065">
                <a:moveTo>
                  <a:pt x="0" y="1184065"/>
                </a:moveTo>
                <a:lnTo>
                  <a:pt x="998349" y="1184065"/>
                </a:lnTo>
                <a:lnTo>
                  <a:pt x="1137062" y="1184065"/>
                </a:lnTo>
                <a:lnTo>
                  <a:pt x="2135411" y="1184065"/>
                </a:lnTo>
                <a:lnTo>
                  <a:pt x="998349" y="0"/>
                </a:lnTo>
                <a:lnTo>
                  <a:pt x="998349" y="1039618"/>
                </a:lnTo>
                <a:lnTo>
                  <a:pt x="0" y="0"/>
                </a:lnTo>
                <a:close/>
              </a:path>
            </a:pathLst>
          </a:custGeom>
          <a:solidFill>
            <a:srgbClr val="009DE0"/>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solidFill>
                <a:srgbClr val="5990DA"/>
              </a:solidFill>
              <a:latin typeface="Arial" panose="020B0604020202020204" pitchFamily="34" charset="0"/>
            </a:endParaRPr>
          </a:p>
        </p:txBody>
      </p:sp>
      <p:sp>
        <p:nvSpPr>
          <p:cNvPr id="10" name="Freeform 9">
            <a:extLst>
              <a:ext uri="{FF2B5EF4-FFF2-40B4-BE49-F238E27FC236}">
                <a16:creationId xmlns:a16="http://schemas.microsoft.com/office/drawing/2014/main" id="{7A8EFBD6-43C0-4747-9C55-03D713F0E09E}"/>
              </a:ext>
            </a:extLst>
          </p:cNvPr>
          <p:cNvSpPr/>
          <p:nvPr userDrawn="1"/>
        </p:nvSpPr>
        <p:spPr>
          <a:xfrm flipH="1">
            <a:off x="8666700" y="4188035"/>
            <a:ext cx="2135411" cy="1184065"/>
          </a:xfrm>
          <a:custGeom>
            <a:avLst/>
            <a:gdLst>
              <a:gd name="connsiteX0" fmla="*/ 998349 w 2135411"/>
              <a:gd name="connsiteY0" fmla="*/ 0 h 1184065"/>
              <a:gd name="connsiteX1" fmla="*/ 998349 w 2135411"/>
              <a:gd name="connsiteY1" fmla="*/ 1039618 h 1184065"/>
              <a:gd name="connsiteX2" fmla="*/ 0 w 2135411"/>
              <a:gd name="connsiteY2" fmla="*/ 0 h 1184065"/>
              <a:gd name="connsiteX3" fmla="*/ 0 w 2135411"/>
              <a:gd name="connsiteY3" fmla="*/ 1184065 h 1184065"/>
              <a:gd name="connsiteX4" fmla="*/ 998349 w 2135411"/>
              <a:gd name="connsiteY4" fmla="*/ 1184065 h 1184065"/>
              <a:gd name="connsiteX5" fmla="*/ 1137062 w 2135411"/>
              <a:gd name="connsiteY5" fmla="*/ 1184065 h 1184065"/>
              <a:gd name="connsiteX6" fmla="*/ 2135411 w 2135411"/>
              <a:gd name="connsiteY6" fmla="*/ 1184065 h 118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35411" h="1184065">
                <a:moveTo>
                  <a:pt x="998349" y="0"/>
                </a:moveTo>
                <a:lnTo>
                  <a:pt x="998349" y="1039618"/>
                </a:lnTo>
                <a:lnTo>
                  <a:pt x="0" y="0"/>
                </a:lnTo>
                <a:lnTo>
                  <a:pt x="0" y="1184065"/>
                </a:lnTo>
                <a:lnTo>
                  <a:pt x="998349" y="1184065"/>
                </a:lnTo>
                <a:lnTo>
                  <a:pt x="1137062" y="1184065"/>
                </a:lnTo>
                <a:lnTo>
                  <a:pt x="2135411" y="1184065"/>
                </a:lnTo>
                <a:close/>
              </a:path>
            </a:pathLst>
          </a:custGeom>
          <a:solidFill>
            <a:srgbClr val="009DE0"/>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solidFill>
                <a:srgbClr val="06AB5E"/>
              </a:solidFill>
              <a:latin typeface="Arial" panose="020B0604020202020204" pitchFamily="34" charset="0"/>
            </a:endParaRPr>
          </a:p>
        </p:txBody>
      </p:sp>
    </p:spTree>
    <p:extLst>
      <p:ext uri="{BB962C8B-B14F-4D97-AF65-F5344CB8AC3E}">
        <p14:creationId xmlns:p14="http://schemas.microsoft.com/office/powerpoint/2010/main" val="326598955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AGENDA+DIVIDERS">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3D1D590-820D-DB4B-B4DE-E39929241090}"/>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B3D1D590-820D-DB4B-B4DE-E3992924109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5064E14D-7EB8-984D-B09A-CDFF8DFEAAB9}"/>
              </a:ext>
            </a:extLst>
          </p:cNvPr>
          <p:cNvSpPr txBox="1"/>
          <p:nvPr/>
        </p:nvSpPr>
        <p:spPr>
          <a:xfrm>
            <a:off x="374977" y="1582341"/>
            <a:ext cx="6968254" cy="3693319"/>
          </a:xfrm>
          <a:prstGeom prst="rect">
            <a:avLst/>
          </a:prstGeom>
          <a:noFill/>
        </p:spPr>
        <p:txBody>
          <a:bodyPr wrap="none" lIns="0" tIns="0" rIns="0" bIns="0" rtlCol="0" anchor="ctr">
            <a:spAutoFit/>
          </a:bodyPr>
          <a:lstStyle/>
          <a:p>
            <a:pPr algn="l"/>
            <a:r>
              <a:rPr lang="en-US" sz="12000" b="1" i="0">
                <a:solidFill>
                  <a:schemeClr val="bg1"/>
                </a:solidFill>
                <a:latin typeface="Arial" panose="020B0604020202020204" pitchFamily="34" charset="0"/>
                <a:cs typeface="Arial" panose="020B0604020202020204" pitchFamily="34" charset="0"/>
              </a:rPr>
              <a:t>Agenda +</a:t>
            </a:r>
          </a:p>
          <a:p>
            <a:pPr algn="l"/>
            <a:r>
              <a:rPr lang="en-US" sz="12000" b="1" i="0">
                <a:solidFill>
                  <a:schemeClr val="bg1"/>
                </a:solidFill>
                <a:latin typeface="Arial" panose="020B0604020202020204" pitchFamily="34" charset="0"/>
                <a:cs typeface="Arial" panose="020B0604020202020204" pitchFamily="34" charset="0"/>
              </a:rPr>
              <a:t>Dividers</a:t>
            </a:r>
          </a:p>
        </p:txBody>
      </p:sp>
    </p:spTree>
    <p:extLst>
      <p:ext uri="{BB962C8B-B14F-4D97-AF65-F5344CB8AC3E}">
        <p14:creationId xmlns:p14="http://schemas.microsoft.com/office/powerpoint/2010/main" val="37396096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Agenda">
    <p:bg>
      <p:bgPr>
        <a:solidFill>
          <a:schemeClr val="bg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5AFEB67-91FA-AF46-907B-E0F184EFDDD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15AFEB67-91FA-AF46-907B-E0F184EFDD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Text Placeholder 3">
            <a:extLst>
              <a:ext uri="{FF2B5EF4-FFF2-40B4-BE49-F238E27FC236}">
                <a16:creationId xmlns:a16="http://schemas.microsoft.com/office/drawing/2014/main" id="{0A192DE0-80AD-0F4F-926B-A532DCA048C7}"/>
              </a:ext>
            </a:extLst>
          </p:cNvPr>
          <p:cNvSpPr>
            <a:spLocks noGrp="1"/>
          </p:cNvSpPr>
          <p:nvPr>
            <p:ph type="body" sz="half" idx="17" hasCustomPrompt="1"/>
          </p:nvPr>
        </p:nvSpPr>
        <p:spPr>
          <a:xfrm>
            <a:off x="5257801" y="4901184"/>
            <a:ext cx="6451599" cy="1846659"/>
          </a:xfrm>
          <a:noFill/>
        </p:spPr>
        <p:txBody>
          <a:bodyPr wrap="square" lIns="0" tIns="0" rIns="0" bIns="0" rtlCol="0">
            <a:spAutoFit/>
          </a:bodyPr>
          <a:lstStyle>
            <a:lvl1pPr marL="0" indent="0" algn="r">
              <a:buNone/>
              <a:defRPr lang="en-US" sz="12000" b="1" dirty="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Add title</a:t>
            </a:r>
          </a:p>
        </p:txBody>
      </p:sp>
      <p:sp>
        <p:nvSpPr>
          <p:cNvPr id="14" name="Text Placeholder 13">
            <a:extLst>
              <a:ext uri="{FF2B5EF4-FFF2-40B4-BE49-F238E27FC236}">
                <a16:creationId xmlns:a16="http://schemas.microsoft.com/office/drawing/2014/main" id="{BBFED26F-A95B-E44E-8707-E9C9C09E6F92}"/>
              </a:ext>
            </a:extLst>
          </p:cNvPr>
          <p:cNvSpPr>
            <a:spLocks noGrp="1"/>
          </p:cNvSpPr>
          <p:nvPr>
            <p:ph type="body" sz="quarter" idx="12" hasCustomPrompt="1"/>
          </p:nvPr>
        </p:nvSpPr>
        <p:spPr>
          <a:xfrm>
            <a:off x="485775" y="361950"/>
            <a:ext cx="5495925" cy="5759450"/>
          </a:xfrm>
        </p:spPr>
        <p:txBody>
          <a:bodyPr/>
          <a:lstStyle>
            <a:lvl1pPr marL="233363" indent="-233363">
              <a:lnSpc>
                <a:spcPct val="90000"/>
              </a:lnSpc>
              <a:spcBef>
                <a:spcPts val="900"/>
              </a:spcBef>
              <a:buFont typeface="+mj-lt"/>
              <a:buAutoNum type="arabicPeriod"/>
              <a:tabLst/>
              <a:defRPr/>
            </a:lvl1pPr>
            <a:lvl2pPr>
              <a:buNone/>
              <a:defRPr/>
            </a:lvl2pPr>
          </a:lstStyle>
          <a:p>
            <a:pPr lvl="0"/>
            <a:r>
              <a:rPr lang="en-US"/>
              <a:t>Click to add topic</a:t>
            </a:r>
          </a:p>
        </p:txBody>
      </p:sp>
    </p:spTree>
    <p:extLst>
      <p:ext uri="{BB962C8B-B14F-4D97-AF65-F5344CB8AC3E}">
        <p14:creationId xmlns:p14="http://schemas.microsoft.com/office/powerpoint/2010/main" val="35899306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1_Agenda: blue">
    <p:bg>
      <p:bgPr>
        <a:gradFill>
          <a:gsLst>
            <a:gs pos="30000">
              <a:schemeClr val="accent1"/>
            </a:gs>
            <a:gs pos="100000">
              <a:schemeClr val="accent2"/>
            </a:gs>
          </a:gsLst>
          <a:lin ang="18900000" scaled="0"/>
        </a:gra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5AFEB67-91FA-AF46-907B-E0F184EFDDD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15AFEB67-91FA-AF46-907B-E0F184EFDD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4" name="Text Placeholder 13">
            <a:extLst>
              <a:ext uri="{FF2B5EF4-FFF2-40B4-BE49-F238E27FC236}">
                <a16:creationId xmlns:a16="http://schemas.microsoft.com/office/drawing/2014/main" id="{BBFED26F-A95B-E44E-8707-E9C9C09E6F92}"/>
              </a:ext>
            </a:extLst>
          </p:cNvPr>
          <p:cNvSpPr>
            <a:spLocks noGrp="1"/>
          </p:cNvSpPr>
          <p:nvPr>
            <p:ph type="body" sz="quarter" idx="12" hasCustomPrompt="1"/>
          </p:nvPr>
        </p:nvSpPr>
        <p:spPr>
          <a:xfrm>
            <a:off x="485775" y="361950"/>
            <a:ext cx="5495925" cy="5759450"/>
          </a:xfrm>
        </p:spPr>
        <p:txBody>
          <a:bodyPr/>
          <a:lstStyle>
            <a:lvl1pPr marL="233363" indent="-233363">
              <a:lnSpc>
                <a:spcPct val="90000"/>
              </a:lnSpc>
              <a:spcBef>
                <a:spcPts val="750"/>
              </a:spcBef>
              <a:buFont typeface="+mj-lt"/>
              <a:buAutoNum type="arabicPeriod"/>
              <a:tabLst/>
              <a:defRPr>
                <a:solidFill>
                  <a:schemeClr val="bg1"/>
                </a:solidFill>
              </a:defRPr>
            </a:lvl1pPr>
            <a:lvl2pPr>
              <a:buNone/>
              <a:defRPr/>
            </a:lvl2pPr>
          </a:lstStyle>
          <a:p>
            <a:pPr lvl="0"/>
            <a:r>
              <a:rPr lang="en-US"/>
              <a:t>Click to add topic</a:t>
            </a:r>
          </a:p>
        </p:txBody>
      </p:sp>
      <p:sp>
        <p:nvSpPr>
          <p:cNvPr id="5" name="Text Placeholder 3">
            <a:extLst>
              <a:ext uri="{FF2B5EF4-FFF2-40B4-BE49-F238E27FC236}">
                <a16:creationId xmlns:a16="http://schemas.microsoft.com/office/drawing/2014/main" id="{DB6C0D33-0FFA-6147-9164-8C2E0B03F17F}"/>
              </a:ext>
            </a:extLst>
          </p:cNvPr>
          <p:cNvSpPr>
            <a:spLocks noGrp="1"/>
          </p:cNvSpPr>
          <p:nvPr>
            <p:ph type="body" sz="half" idx="17" hasCustomPrompt="1"/>
          </p:nvPr>
        </p:nvSpPr>
        <p:spPr>
          <a:xfrm>
            <a:off x="5257801" y="4901184"/>
            <a:ext cx="6448424" cy="1846659"/>
          </a:xfrm>
          <a:noFill/>
        </p:spPr>
        <p:txBody>
          <a:bodyPr wrap="square" lIns="0" tIns="0" rIns="0" bIns="0" rtlCol="0">
            <a:spAutoFit/>
          </a:bodyPr>
          <a:lstStyle>
            <a:lvl1pPr marL="0" indent="0" algn="r">
              <a:buNone/>
              <a:defRPr lang="en-US" sz="12000" b="1"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Add title</a:t>
            </a:r>
          </a:p>
        </p:txBody>
      </p:sp>
    </p:spTree>
    <p:extLst>
      <p:ext uri="{BB962C8B-B14F-4D97-AF65-F5344CB8AC3E}">
        <p14:creationId xmlns:p14="http://schemas.microsoft.com/office/powerpoint/2010/main" val="7870607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2_Agenda: blue">
    <p:bg>
      <p:bgPr>
        <a:gradFill>
          <a:gsLst>
            <a:gs pos="60000">
              <a:schemeClr val="tx1"/>
            </a:gs>
            <a:gs pos="100000">
              <a:schemeClr val="accent2"/>
            </a:gs>
          </a:gsLst>
          <a:lin ang="18900000" scaled="0"/>
        </a:gra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5AFEB67-91FA-AF46-907B-E0F184EFDDD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15AFEB67-91FA-AF46-907B-E0F184EFDD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4" name="Text Placeholder 13">
            <a:extLst>
              <a:ext uri="{FF2B5EF4-FFF2-40B4-BE49-F238E27FC236}">
                <a16:creationId xmlns:a16="http://schemas.microsoft.com/office/drawing/2014/main" id="{BBFED26F-A95B-E44E-8707-E9C9C09E6F92}"/>
              </a:ext>
            </a:extLst>
          </p:cNvPr>
          <p:cNvSpPr>
            <a:spLocks noGrp="1"/>
          </p:cNvSpPr>
          <p:nvPr>
            <p:ph type="body" sz="quarter" idx="12" hasCustomPrompt="1"/>
          </p:nvPr>
        </p:nvSpPr>
        <p:spPr>
          <a:xfrm>
            <a:off x="485775" y="361950"/>
            <a:ext cx="5495925" cy="5759450"/>
          </a:xfrm>
        </p:spPr>
        <p:txBody>
          <a:bodyPr/>
          <a:lstStyle>
            <a:lvl1pPr marL="233363" indent="-233363">
              <a:lnSpc>
                <a:spcPct val="90000"/>
              </a:lnSpc>
              <a:spcBef>
                <a:spcPts val="750"/>
              </a:spcBef>
              <a:buFont typeface="+mj-lt"/>
              <a:buAutoNum type="arabicPeriod"/>
              <a:tabLst/>
              <a:defRPr>
                <a:solidFill>
                  <a:schemeClr val="bg1"/>
                </a:solidFill>
              </a:defRPr>
            </a:lvl1pPr>
            <a:lvl2pPr>
              <a:buNone/>
              <a:defRPr/>
            </a:lvl2pPr>
          </a:lstStyle>
          <a:p>
            <a:pPr lvl="0"/>
            <a:r>
              <a:rPr lang="en-US"/>
              <a:t>Click to add topic</a:t>
            </a:r>
          </a:p>
        </p:txBody>
      </p:sp>
      <p:sp>
        <p:nvSpPr>
          <p:cNvPr id="5" name="Text Placeholder 3">
            <a:extLst>
              <a:ext uri="{FF2B5EF4-FFF2-40B4-BE49-F238E27FC236}">
                <a16:creationId xmlns:a16="http://schemas.microsoft.com/office/drawing/2014/main" id="{DB6C0D33-0FFA-6147-9164-8C2E0B03F17F}"/>
              </a:ext>
            </a:extLst>
          </p:cNvPr>
          <p:cNvSpPr>
            <a:spLocks noGrp="1"/>
          </p:cNvSpPr>
          <p:nvPr>
            <p:ph type="body" sz="half" idx="17" hasCustomPrompt="1"/>
          </p:nvPr>
        </p:nvSpPr>
        <p:spPr>
          <a:xfrm>
            <a:off x="5257801" y="4901184"/>
            <a:ext cx="6448424" cy="1846659"/>
          </a:xfrm>
          <a:noFill/>
        </p:spPr>
        <p:txBody>
          <a:bodyPr wrap="square" lIns="0" tIns="0" rIns="0" bIns="0" rtlCol="0">
            <a:spAutoFit/>
          </a:bodyPr>
          <a:lstStyle>
            <a:lvl1pPr marL="0" indent="0" algn="r">
              <a:buNone/>
              <a:defRPr lang="en-US" sz="12000" b="1"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Add title</a:t>
            </a:r>
          </a:p>
        </p:txBody>
      </p:sp>
    </p:spTree>
    <p:extLst>
      <p:ext uri="{BB962C8B-B14F-4D97-AF65-F5344CB8AC3E}">
        <p14:creationId xmlns:p14="http://schemas.microsoft.com/office/powerpoint/2010/main" val="22479472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Agenda: blue">
    <p:bg>
      <p:bgPr>
        <a:solidFill>
          <a:schemeClr val="tx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5AFEB67-91FA-AF46-907B-E0F184EFDDD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15AFEB67-91FA-AF46-907B-E0F184EFDD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4" name="Text Placeholder 13">
            <a:extLst>
              <a:ext uri="{FF2B5EF4-FFF2-40B4-BE49-F238E27FC236}">
                <a16:creationId xmlns:a16="http://schemas.microsoft.com/office/drawing/2014/main" id="{BBFED26F-A95B-E44E-8707-E9C9C09E6F92}"/>
              </a:ext>
            </a:extLst>
          </p:cNvPr>
          <p:cNvSpPr>
            <a:spLocks noGrp="1"/>
          </p:cNvSpPr>
          <p:nvPr>
            <p:ph type="body" sz="quarter" idx="12" hasCustomPrompt="1"/>
          </p:nvPr>
        </p:nvSpPr>
        <p:spPr>
          <a:xfrm>
            <a:off x="485775" y="361950"/>
            <a:ext cx="5495925" cy="5759450"/>
          </a:xfrm>
        </p:spPr>
        <p:txBody>
          <a:bodyPr/>
          <a:lstStyle>
            <a:lvl1pPr marL="233363" indent="-233363">
              <a:lnSpc>
                <a:spcPct val="90000"/>
              </a:lnSpc>
              <a:spcBef>
                <a:spcPts val="750"/>
              </a:spcBef>
              <a:buFont typeface="+mj-lt"/>
              <a:buAutoNum type="arabicPeriod"/>
              <a:tabLst/>
              <a:defRPr>
                <a:solidFill>
                  <a:schemeClr val="bg1"/>
                </a:solidFill>
              </a:defRPr>
            </a:lvl1pPr>
            <a:lvl2pPr>
              <a:buNone/>
              <a:defRPr/>
            </a:lvl2pPr>
          </a:lstStyle>
          <a:p>
            <a:pPr lvl="0"/>
            <a:r>
              <a:rPr lang="en-US"/>
              <a:t>Click to add topic</a:t>
            </a:r>
          </a:p>
        </p:txBody>
      </p:sp>
      <p:sp>
        <p:nvSpPr>
          <p:cNvPr id="5" name="Text Placeholder 3">
            <a:extLst>
              <a:ext uri="{FF2B5EF4-FFF2-40B4-BE49-F238E27FC236}">
                <a16:creationId xmlns:a16="http://schemas.microsoft.com/office/drawing/2014/main" id="{DB6C0D33-0FFA-6147-9164-8C2E0B03F17F}"/>
              </a:ext>
            </a:extLst>
          </p:cNvPr>
          <p:cNvSpPr>
            <a:spLocks noGrp="1"/>
          </p:cNvSpPr>
          <p:nvPr>
            <p:ph type="body" sz="half" idx="17" hasCustomPrompt="1"/>
          </p:nvPr>
        </p:nvSpPr>
        <p:spPr>
          <a:xfrm>
            <a:off x="5257801" y="4901184"/>
            <a:ext cx="6448424" cy="1846659"/>
          </a:xfrm>
          <a:noFill/>
        </p:spPr>
        <p:txBody>
          <a:bodyPr wrap="square" lIns="0" tIns="0" rIns="0" bIns="0" rtlCol="0">
            <a:spAutoFit/>
          </a:bodyPr>
          <a:lstStyle>
            <a:lvl1pPr marL="0" indent="0" algn="r">
              <a:buNone/>
              <a:defRPr lang="en-US" sz="12000" b="1" dirty="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Add title</a:t>
            </a:r>
          </a:p>
        </p:txBody>
      </p:sp>
    </p:spTree>
    <p:extLst>
      <p:ext uri="{BB962C8B-B14F-4D97-AF65-F5344CB8AC3E}">
        <p14:creationId xmlns:p14="http://schemas.microsoft.com/office/powerpoint/2010/main" val="8373204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35F0BD-312C-BA46-9B91-926E8ADFBF2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5F35F0BD-312C-BA46-9B91-926E8ADFBF2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2" name="Text Placeholder 31">
            <a:extLst>
              <a:ext uri="{FF2B5EF4-FFF2-40B4-BE49-F238E27FC236}">
                <a16:creationId xmlns:a16="http://schemas.microsoft.com/office/drawing/2014/main" id="{5CC233EE-2A87-264A-ADED-2C5F6769BB11}"/>
              </a:ext>
            </a:extLst>
          </p:cNvPr>
          <p:cNvSpPr>
            <a:spLocks noGrp="1"/>
          </p:cNvSpPr>
          <p:nvPr>
            <p:ph type="body" sz="quarter" idx="10" hasCustomPrompt="1"/>
          </p:nvPr>
        </p:nvSpPr>
        <p:spPr>
          <a:xfrm>
            <a:off x="438912" y="265694"/>
            <a:ext cx="8353425" cy="5847080"/>
          </a:xfrm>
        </p:spPr>
        <p:txBody>
          <a:bodyPr/>
          <a:lstStyle>
            <a:lvl1pPr>
              <a:lnSpc>
                <a:spcPct val="90000"/>
              </a:lnSpc>
              <a:defRPr sz="5400" b="1">
                <a:solidFill>
                  <a:schemeClr val="tx1"/>
                </a:solidFill>
              </a:defRPr>
            </a:lvl1pPr>
          </a:lstStyle>
          <a:p>
            <a:pPr lvl="0"/>
            <a:r>
              <a:rPr lang="en-US"/>
              <a:t>This slide is for </a:t>
            </a:r>
            <a:br>
              <a:rPr lang="en-US"/>
            </a:br>
            <a:r>
              <a:rPr lang="en-US"/>
              <a:t>divider, statement </a:t>
            </a:r>
            <a:br>
              <a:rPr lang="en-US"/>
            </a:br>
            <a:r>
              <a:rPr lang="en-US"/>
              <a:t>or takeaway.</a:t>
            </a:r>
          </a:p>
        </p:txBody>
      </p:sp>
      <p:sp>
        <p:nvSpPr>
          <p:cNvPr id="4" name="Text Placeholder 3">
            <a:extLst>
              <a:ext uri="{FF2B5EF4-FFF2-40B4-BE49-F238E27FC236}">
                <a16:creationId xmlns:a16="http://schemas.microsoft.com/office/drawing/2014/main" id="{EC6640C2-CD65-C94F-B11E-7497C284F0C7}"/>
              </a:ext>
            </a:extLst>
          </p:cNvPr>
          <p:cNvSpPr txBox="1">
            <a:spLocks/>
          </p:cNvSpPr>
          <p:nvPr userDrawn="1"/>
        </p:nvSpPr>
        <p:spPr>
          <a:xfrm>
            <a:off x="7869709" y="628399"/>
            <a:ext cx="6336891" cy="5628095"/>
          </a:xfrm>
          <a:prstGeom prst="rect">
            <a:avLst/>
          </a:prstGeom>
        </p:spPr>
        <p:txBody>
          <a:bodyPr/>
          <a:lstStyle>
            <a:lvl1pPr marL="0" indent="0" algn="l" defTabSz="457200" rtl="0" eaLnBrk="1" latinLnBrk="0" hangingPunct="1">
              <a:spcBef>
                <a:spcPts val="0"/>
              </a:spcBef>
              <a:spcAft>
                <a:spcPts val="600"/>
              </a:spcAft>
              <a:buFont typeface="Arial"/>
              <a:buNone/>
              <a:defRPr sz="1800" b="0" kern="1200">
                <a:solidFill>
                  <a:schemeClr val="tx2"/>
                </a:solidFill>
                <a:latin typeface="+mn-lt"/>
                <a:ea typeface="+mn-ea"/>
                <a:cs typeface="+mn-cs"/>
              </a:defRPr>
            </a:lvl1pPr>
            <a:lvl2pPr marL="228600" indent="-225425" algn="l" defTabSz="457200" rtl="0" eaLnBrk="1" latinLnBrk="0" hangingPunct="1">
              <a:spcBef>
                <a:spcPts val="0"/>
              </a:spcBef>
              <a:spcAft>
                <a:spcPts val="600"/>
              </a:spcAft>
              <a:buFont typeface="Arial" panose="020B0604020202020204" pitchFamily="34" charset="0"/>
              <a:buChar char="•"/>
              <a:tabLst/>
              <a:defRPr sz="1500" kern="1200">
                <a:solidFill>
                  <a:schemeClr val="tx2"/>
                </a:solidFill>
                <a:latin typeface="+mn-lt"/>
                <a:ea typeface="+mn-ea"/>
                <a:cs typeface="+mn-cs"/>
              </a:defRPr>
            </a:lvl2pPr>
            <a:lvl3pPr marL="457200" indent="-228600" algn="l" defTabSz="457200" rtl="0" eaLnBrk="1" latinLnBrk="0" hangingPunct="1">
              <a:spcBef>
                <a:spcPts val="0"/>
              </a:spcBef>
              <a:spcAft>
                <a:spcPts val="600"/>
              </a:spcAft>
              <a:buFont typeface="Arial" panose="020B0604020202020204" pitchFamily="34" charset="0"/>
              <a:buChar char="–"/>
              <a:tabLst/>
              <a:defRPr sz="1200" kern="1200">
                <a:solidFill>
                  <a:schemeClr val="tx2"/>
                </a:solidFill>
                <a:latin typeface="+mn-lt"/>
                <a:ea typeface="+mn-ea"/>
                <a:cs typeface="+mn-cs"/>
              </a:defRPr>
            </a:lvl3pPr>
            <a:lvl4pPr marL="685800" indent="-228600" algn="l" defTabSz="457200" rtl="0" eaLnBrk="1" latinLnBrk="0" hangingPunct="1">
              <a:spcBef>
                <a:spcPts val="0"/>
              </a:spcBef>
              <a:spcAft>
                <a:spcPts val="600"/>
              </a:spcAft>
              <a:buFont typeface="Arial" panose="020B0604020202020204" pitchFamily="34" charset="0"/>
              <a:buChar char="•"/>
              <a:tabLst/>
              <a:defRPr sz="1200" kern="1200">
                <a:solidFill>
                  <a:schemeClr val="tx2"/>
                </a:solidFill>
                <a:latin typeface="+mn-lt"/>
                <a:ea typeface="+mn-ea"/>
                <a:cs typeface="+mn-cs"/>
              </a:defRPr>
            </a:lvl4pPr>
            <a:lvl5pPr marL="914400" indent="-228600" algn="l" defTabSz="457200" rtl="0" eaLnBrk="1" latinLnBrk="0" hangingPunct="1">
              <a:spcBef>
                <a:spcPts val="0"/>
              </a:spcBef>
              <a:spcAft>
                <a:spcPts val="600"/>
              </a:spcAft>
              <a:buFont typeface="Arial" panose="020B0604020202020204" pitchFamily="34" charset="0"/>
              <a:buChar char="–"/>
              <a:tabLst/>
              <a:defRPr sz="1200" kern="1200">
                <a:solidFill>
                  <a:schemeClr val="tx2"/>
                </a:solidFill>
                <a:latin typeface="+mn-lt"/>
                <a:ea typeface="+mn-ea"/>
                <a:cs typeface="+mn-cs"/>
              </a:defRPr>
            </a:lvl5pPr>
            <a:lvl6pPr marL="1146175" indent="-227013" algn="l" defTabSz="457200" rtl="0" eaLnBrk="1" latinLnBrk="0" hangingPunct="1">
              <a:spcBef>
                <a:spcPts val="0"/>
              </a:spcBef>
              <a:spcAft>
                <a:spcPts val="600"/>
              </a:spcAft>
              <a:buFont typeface="Arial"/>
              <a:buChar char="•"/>
              <a:tabLst/>
              <a:defRPr sz="1200" kern="1200">
                <a:solidFill>
                  <a:schemeClr val="tx2"/>
                </a:solidFill>
                <a:latin typeface="+mn-lt"/>
                <a:ea typeface="+mn-ea"/>
                <a:cs typeface="+mn-cs"/>
              </a:defRPr>
            </a:lvl6pPr>
            <a:lvl7pPr marL="1374775" indent="-228600" algn="l" defTabSz="457200" rtl="0" eaLnBrk="1" latinLnBrk="0" hangingPunct="1">
              <a:spcBef>
                <a:spcPts val="0"/>
              </a:spcBef>
              <a:spcAft>
                <a:spcPts val="600"/>
              </a:spcAft>
              <a:buFont typeface="System Font Regular"/>
              <a:buChar char="–"/>
              <a:tabLst/>
              <a:defRPr sz="1200" kern="1200">
                <a:solidFill>
                  <a:schemeClr val="tx2"/>
                </a:solidFill>
                <a:latin typeface="+mn-lt"/>
                <a:ea typeface="+mn-ea"/>
                <a:cs typeface="+mn-cs"/>
              </a:defRPr>
            </a:lvl7pPr>
            <a:lvl8pPr marL="1601788" indent="-227013" algn="l" defTabSz="457200" rtl="0" eaLnBrk="1" latinLnBrk="0" hangingPunct="1">
              <a:spcBef>
                <a:spcPts val="0"/>
              </a:spcBef>
              <a:spcAft>
                <a:spcPts val="600"/>
              </a:spcAft>
              <a:buFont typeface="Arial"/>
              <a:buChar char="•"/>
              <a:tabLst/>
              <a:defRPr sz="1200" kern="1200">
                <a:solidFill>
                  <a:schemeClr val="tx2"/>
                </a:solidFill>
                <a:latin typeface="+mn-lt"/>
                <a:ea typeface="+mn-ea"/>
                <a:cs typeface="+mn-cs"/>
              </a:defRPr>
            </a:lvl8pPr>
            <a:lvl9pPr marL="1830388" indent="-219075" algn="l" defTabSz="457200" rtl="0" eaLnBrk="1" latinLnBrk="0" hangingPunct="1">
              <a:spcBef>
                <a:spcPts val="0"/>
              </a:spcBef>
              <a:spcAft>
                <a:spcPts val="600"/>
              </a:spcAft>
              <a:buFont typeface="System Font Regular"/>
              <a:buChar char="–"/>
              <a:tabLst/>
              <a:defRPr sz="1200" kern="1200">
                <a:solidFill>
                  <a:schemeClr val="tx2"/>
                </a:solidFill>
                <a:latin typeface="+mn-lt"/>
                <a:ea typeface="+mn-ea"/>
                <a:cs typeface="+mn-cs"/>
              </a:defRPr>
            </a:lvl9pPr>
          </a:lstStyle>
          <a:p>
            <a:r>
              <a:rPr lang="en-US" sz="50000" b="1">
                <a:solidFill>
                  <a:schemeClr val="tx1"/>
                </a:solidFill>
                <a:latin typeface="Arial" panose="020B0604020202020204" pitchFamily="34" charset="0"/>
              </a:rPr>
              <a:t>2</a:t>
            </a:r>
          </a:p>
        </p:txBody>
      </p:sp>
    </p:spTree>
    <p:extLst>
      <p:ext uri="{BB962C8B-B14F-4D97-AF65-F5344CB8AC3E}">
        <p14:creationId xmlns:p14="http://schemas.microsoft.com/office/powerpoint/2010/main" val="25938825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1_Divider: blue">
    <p:bg>
      <p:bgPr>
        <a:gradFill>
          <a:gsLst>
            <a:gs pos="30000">
              <a:schemeClr val="accent1"/>
            </a:gs>
            <a:gs pos="100000">
              <a:schemeClr val="accent2"/>
            </a:gs>
          </a:gsLst>
          <a:lin ang="18900000" scaled="0"/>
        </a:gra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35F0BD-312C-BA46-9B91-926E8ADFBF2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5F35F0BD-312C-BA46-9B91-926E8ADFBF2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7" name="Text Placeholder 31">
            <a:extLst>
              <a:ext uri="{FF2B5EF4-FFF2-40B4-BE49-F238E27FC236}">
                <a16:creationId xmlns:a16="http://schemas.microsoft.com/office/drawing/2014/main" id="{C06AFCA8-B142-954A-B5B3-D20CE87B1662}"/>
              </a:ext>
            </a:extLst>
          </p:cNvPr>
          <p:cNvSpPr>
            <a:spLocks noGrp="1"/>
          </p:cNvSpPr>
          <p:nvPr>
            <p:ph type="body" sz="quarter" idx="10" hasCustomPrompt="1"/>
          </p:nvPr>
        </p:nvSpPr>
        <p:spPr>
          <a:xfrm>
            <a:off x="438912" y="265694"/>
            <a:ext cx="8353425" cy="5847080"/>
          </a:xfrm>
        </p:spPr>
        <p:txBody>
          <a:bodyPr/>
          <a:lstStyle>
            <a:lvl1pPr>
              <a:lnSpc>
                <a:spcPct val="90000"/>
              </a:lnSpc>
              <a:defRPr sz="5400" b="1">
                <a:solidFill>
                  <a:schemeClr val="bg1"/>
                </a:solidFill>
              </a:defRPr>
            </a:lvl1pPr>
          </a:lstStyle>
          <a:p>
            <a:pPr lvl="0"/>
            <a:r>
              <a:rPr lang="en-US"/>
              <a:t>This slide is for </a:t>
            </a:r>
            <a:br>
              <a:rPr lang="en-US"/>
            </a:br>
            <a:r>
              <a:rPr lang="en-US"/>
              <a:t>divider, statement </a:t>
            </a:r>
            <a:br>
              <a:rPr lang="en-US"/>
            </a:br>
            <a:r>
              <a:rPr lang="en-US"/>
              <a:t>or takeaway.</a:t>
            </a:r>
          </a:p>
        </p:txBody>
      </p:sp>
      <p:sp>
        <p:nvSpPr>
          <p:cNvPr id="4" name="Text Placeholder 3">
            <a:extLst>
              <a:ext uri="{FF2B5EF4-FFF2-40B4-BE49-F238E27FC236}">
                <a16:creationId xmlns:a16="http://schemas.microsoft.com/office/drawing/2014/main" id="{EC6640C2-CD65-C94F-B11E-7497C284F0C7}"/>
              </a:ext>
            </a:extLst>
          </p:cNvPr>
          <p:cNvSpPr txBox="1">
            <a:spLocks/>
          </p:cNvSpPr>
          <p:nvPr userDrawn="1"/>
        </p:nvSpPr>
        <p:spPr>
          <a:xfrm>
            <a:off x="7869709" y="628399"/>
            <a:ext cx="6336891" cy="5628095"/>
          </a:xfrm>
          <a:prstGeom prst="rect">
            <a:avLst/>
          </a:prstGeom>
        </p:spPr>
        <p:txBody>
          <a:bodyPr/>
          <a:lstStyle>
            <a:lvl1pPr marL="0" indent="0" algn="l" defTabSz="457200" rtl="0" eaLnBrk="1" latinLnBrk="0" hangingPunct="1">
              <a:spcBef>
                <a:spcPts val="0"/>
              </a:spcBef>
              <a:spcAft>
                <a:spcPts val="600"/>
              </a:spcAft>
              <a:buFont typeface="Arial"/>
              <a:buNone/>
              <a:defRPr sz="1800" b="0" kern="1200">
                <a:solidFill>
                  <a:schemeClr val="tx2"/>
                </a:solidFill>
                <a:latin typeface="+mn-lt"/>
                <a:ea typeface="+mn-ea"/>
                <a:cs typeface="+mn-cs"/>
              </a:defRPr>
            </a:lvl1pPr>
            <a:lvl2pPr marL="228600" indent="-225425" algn="l" defTabSz="457200" rtl="0" eaLnBrk="1" latinLnBrk="0" hangingPunct="1">
              <a:spcBef>
                <a:spcPts val="0"/>
              </a:spcBef>
              <a:spcAft>
                <a:spcPts val="600"/>
              </a:spcAft>
              <a:buFont typeface="Arial" panose="020B0604020202020204" pitchFamily="34" charset="0"/>
              <a:buChar char="•"/>
              <a:tabLst/>
              <a:defRPr sz="1500" kern="1200">
                <a:solidFill>
                  <a:schemeClr val="tx2"/>
                </a:solidFill>
                <a:latin typeface="+mn-lt"/>
                <a:ea typeface="+mn-ea"/>
                <a:cs typeface="+mn-cs"/>
              </a:defRPr>
            </a:lvl2pPr>
            <a:lvl3pPr marL="457200" indent="-228600" algn="l" defTabSz="457200" rtl="0" eaLnBrk="1" latinLnBrk="0" hangingPunct="1">
              <a:spcBef>
                <a:spcPts val="0"/>
              </a:spcBef>
              <a:spcAft>
                <a:spcPts val="600"/>
              </a:spcAft>
              <a:buFont typeface="Arial" panose="020B0604020202020204" pitchFamily="34" charset="0"/>
              <a:buChar char="–"/>
              <a:tabLst/>
              <a:defRPr sz="1200" kern="1200">
                <a:solidFill>
                  <a:schemeClr val="tx2"/>
                </a:solidFill>
                <a:latin typeface="+mn-lt"/>
                <a:ea typeface="+mn-ea"/>
                <a:cs typeface="+mn-cs"/>
              </a:defRPr>
            </a:lvl3pPr>
            <a:lvl4pPr marL="685800" indent="-228600" algn="l" defTabSz="457200" rtl="0" eaLnBrk="1" latinLnBrk="0" hangingPunct="1">
              <a:spcBef>
                <a:spcPts val="0"/>
              </a:spcBef>
              <a:spcAft>
                <a:spcPts val="600"/>
              </a:spcAft>
              <a:buFont typeface="Arial" panose="020B0604020202020204" pitchFamily="34" charset="0"/>
              <a:buChar char="•"/>
              <a:tabLst/>
              <a:defRPr sz="1200" kern="1200">
                <a:solidFill>
                  <a:schemeClr val="tx2"/>
                </a:solidFill>
                <a:latin typeface="+mn-lt"/>
                <a:ea typeface="+mn-ea"/>
                <a:cs typeface="+mn-cs"/>
              </a:defRPr>
            </a:lvl4pPr>
            <a:lvl5pPr marL="914400" indent="-228600" algn="l" defTabSz="457200" rtl="0" eaLnBrk="1" latinLnBrk="0" hangingPunct="1">
              <a:spcBef>
                <a:spcPts val="0"/>
              </a:spcBef>
              <a:spcAft>
                <a:spcPts val="600"/>
              </a:spcAft>
              <a:buFont typeface="Arial" panose="020B0604020202020204" pitchFamily="34" charset="0"/>
              <a:buChar char="–"/>
              <a:tabLst/>
              <a:defRPr sz="1200" kern="1200">
                <a:solidFill>
                  <a:schemeClr val="tx2"/>
                </a:solidFill>
                <a:latin typeface="+mn-lt"/>
                <a:ea typeface="+mn-ea"/>
                <a:cs typeface="+mn-cs"/>
              </a:defRPr>
            </a:lvl5pPr>
            <a:lvl6pPr marL="1146175" indent="-227013" algn="l" defTabSz="457200" rtl="0" eaLnBrk="1" latinLnBrk="0" hangingPunct="1">
              <a:spcBef>
                <a:spcPts val="0"/>
              </a:spcBef>
              <a:spcAft>
                <a:spcPts val="600"/>
              </a:spcAft>
              <a:buFont typeface="Arial"/>
              <a:buChar char="•"/>
              <a:tabLst/>
              <a:defRPr sz="1200" kern="1200">
                <a:solidFill>
                  <a:schemeClr val="tx2"/>
                </a:solidFill>
                <a:latin typeface="+mn-lt"/>
                <a:ea typeface="+mn-ea"/>
                <a:cs typeface="+mn-cs"/>
              </a:defRPr>
            </a:lvl6pPr>
            <a:lvl7pPr marL="1374775" indent="-228600" algn="l" defTabSz="457200" rtl="0" eaLnBrk="1" latinLnBrk="0" hangingPunct="1">
              <a:spcBef>
                <a:spcPts val="0"/>
              </a:spcBef>
              <a:spcAft>
                <a:spcPts val="600"/>
              </a:spcAft>
              <a:buFont typeface="System Font Regular"/>
              <a:buChar char="–"/>
              <a:tabLst/>
              <a:defRPr sz="1200" kern="1200">
                <a:solidFill>
                  <a:schemeClr val="tx2"/>
                </a:solidFill>
                <a:latin typeface="+mn-lt"/>
                <a:ea typeface="+mn-ea"/>
                <a:cs typeface="+mn-cs"/>
              </a:defRPr>
            </a:lvl7pPr>
            <a:lvl8pPr marL="1601788" indent="-227013" algn="l" defTabSz="457200" rtl="0" eaLnBrk="1" latinLnBrk="0" hangingPunct="1">
              <a:spcBef>
                <a:spcPts val="0"/>
              </a:spcBef>
              <a:spcAft>
                <a:spcPts val="600"/>
              </a:spcAft>
              <a:buFont typeface="Arial"/>
              <a:buChar char="•"/>
              <a:tabLst/>
              <a:defRPr sz="1200" kern="1200">
                <a:solidFill>
                  <a:schemeClr val="tx2"/>
                </a:solidFill>
                <a:latin typeface="+mn-lt"/>
                <a:ea typeface="+mn-ea"/>
                <a:cs typeface="+mn-cs"/>
              </a:defRPr>
            </a:lvl8pPr>
            <a:lvl9pPr marL="1830388" indent="-219075" algn="l" defTabSz="457200" rtl="0" eaLnBrk="1" latinLnBrk="0" hangingPunct="1">
              <a:spcBef>
                <a:spcPts val="0"/>
              </a:spcBef>
              <a:spcAft>
                <a:spcPts val="600"/>
              </a:spcAft>
              <a:buFont typeface="System Font Regular"/>
              <a:buChar char="–"/>
              <a:tabLst/>
              <a:defRPr sz="1200" kern="1200">
                <a:solidFill>
                  <a:schemeClr val="tx2"/>
                </a:solidFill>
                <a:latin typeface="+mn-lt"/>
                <a:ea typeface="+mn-ea"/>
                <a:cs typeface="+mn-cs"/>
              </a:defRPr>
            </a:lvl9pPr>
          </a:lstStyle>
          <a:p>
            <a:r>
              <a:rPr lang="en-US" sz="50000" b="1">
                <a:solidFill>
                  <a:schemeClr val="bg1"/>
                </a:solidFill>
                <a:latin typeface="Arial" panose="020B0604020202020204" pitchFamily="34" charset="0"/>
              </a:rPr>
              <a:t>2</a:t>
            </a:r>
          </a:p>
        </p:txBody>
      </p:sp>
    </p:spTree>
    <p:extLst>
      <p:ext uri="{BB962C8B-B14F-4D97-AF65-F5344CB8AC3E}">
        <p14:creationId xmlns:p14="http://schemas.microsoft.com/office/powerpoint/2010/main" val="4081521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A">
    <p:bg>
      <p:bgPr>
        <a:gradFill>
          <a:gsLst>
            <a:gs pos="30000">
              <a:schemeClr val="accent1"/>
            </a:gs>
            <a:gs pos="100000">
              <a:schemeClr val="accent2"/>
            </a:gs>
          </a:gsLst>
          <a:lin ang="18900000" scaled="0"/>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45420" y="296493"/>
            <a:ext cx="1874518" cy="356466"/>
          </a:xfrm>
          <a:prstGeom prst="rect">
            <a:avLst/>
          </a:prstGeom>
        </p:spPr>
      </p:pic>
      <p:graphicFrame>
        <p:nvGraphicFramePr>
          <p:cNvPr id="7" name="Object 6" hidden="1">
            <a:extLst>
              <a:ext uri="{FF2B5EF4-FFF2-40B4-BE49-F238E27FC236}">
                <a16:creationId xmlns:a16="http://schemas.microsoft.com/office/drawing/2014/main" id="{F8E1ADAF-78DD-5D4E-8C31-F993DBAD59C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7" name="Object 6" hidden="1">
                        <a:extLst>
                          <a:ext uri="{FF2B5EF4-FFF2-40B4-BE49-F238E27FC236}">
                            <a16:creationId xmlns:a16="http://schemas.microsoft.com/office/drawing/2014/main" id="{F8E1ADAF-78DD-5D4E-8C31-F993DBAD59C1}"/>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Subtitle 2"/>
          <p:cNvSpPr>
            <a:spLocks noGrp="1"/>
          </p:cNvSpPr>
          <p:nvPr>
            <p:ph type="subTitle" idx="1" hasCustomPrompt="1"/>
          </p:nvPr>
        </p:nvSpPr>
        <p:spPr>
          <a:xfrm>
            <a:off x="484550" y="4370832"/>
            <a:ext cx="7402149" cy="401924"/>
          </a:xfrm>
        </p:spPr>
        <p:txBody>
          <a:bodyPr anchor="t"/>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 goes here</a:t>
            </a:r>
          </a:p>
        </p:txBody>
      </p:sp>
      <p:sp>
        <p:nvSpPr>
          <p:cNvPr id="8" name="Text Placeholder 3">
            <a:extLst>
              <a:ext uri="{FF2B5EF4-FFF2-40B4-BE49-F238E27FC236}">
                <a16:creationId xmlns:a16="http://schemas.microsoft.com/office/drawing/2014/main" id="{DC5380E5-0D04-B449-9282-B817A683373F}"/>
              </a:ext>
            </a:extLst>
          </p:cNvPr>
          <p:cNvSpPr>
            <a:spLocks noGrp="1"/>
          </p:cNvSpPr>
          <p:nvPr>
            <p:ph type="body" sz="half" idx="2" hasCustomPrompt="1"/>
          </p:nvPr>
        </p:nvSpPr>
        <p:spPr>
          <a:xfrm>
            <a:off x="485774" y="4870889"/>
            <a:ext cx="7400925" cy="1038525"/>
          </a:xfrm>
        </p:spPr>
        <p:txBody>
          <a:bodyPr anchor="b" anchorCtr="0"/>
          <a:lstStyle>
            <a:lvl1pPr marL="0" marR="0" indent="0" algn="l" defTabSz="457200" rtl="0" eaLnBrk="1" fontAlgn="auto" latinLnBrk="0" hangingPunct="1">
              <a:lnSpc>
                <a:spcPct val="100000"/>
              </a:lnSpc>
              <a:spcBef>
                <a:spcPts val="0"/>
              </a:spcBef>
              <a:spcAft>
                <a:spcPts val="0"/>
              </a:spcAft>
              <a:buClrTx/>
              <a:buSzTx/>
              <a:buFont typeface="Arial"/>
              <a:buNone/>
              <a:tabLst/>
              <a:defRPr lang="en-US" sz="1400">
                <a:solidFill>
                  <a:schemeClr val="tx1"/>
                </a:solidFill>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a:effectLst/>
                <a:latin typeface="Arial" panose="020B0604020202020204" pitchFamily="34" charset="0"/>
              </a:rPr>
              <a:t>Client name (optional)</a:t>
            </a:r>
            <a:br>
              <a:rPr lang="en-US">
                <a:effectLst/>
                <a:latin typeface="Arial" panose="020B0604020202020204" pitchFamily="34" charset="0"/>
              </a:rPr>
            </a:br>
            <a:r>
              <a:rPr lang="en-US">
                <a:effectLst/>
                <a:latin typeface="Arial" panose="020B0604020202020204" pitchFamily="34" charset="0"/>
              </a:rPr>
              <a:t>Month 00, 20XX</a:t>
            </a:r>
            <a:br>
              <a:rPr lang="en-US">
                <a:effectLst/>
                <a:latin typeface="Arial" panose="020B0604020202020204" pitchFamily="34" charset="0"/>
              </a:rPr>
            </a:br>
            <a:r>
              <a:rPr lang="en-US">
                <a:effectLst/>
                <a:latin typeface="Arial" panose="020B0604020202020204" pitchFamily="34" charset="0"/>
              </a:rPr>
              <a:t>Presenter1, Job Title, location  |  Presenter2, Job Title, location</a:t>
            </a:r>
          </a:p>
        </p:txBody>
      </p:sp>
      <p:sp>
        <p:nvSpPr>
          <p:cNvPr id="14" name="Rectangle 13">
            <a:extLst>
              <a:ext uri="{FF2B5EF4-FFF2-40B4-BE49-F238E27FC236}">
                <a16:creationId xmlns:a16="http://schemas.microsoft.com/office/drawing/2014/main" id="{8A000828-AFAC-3B45-BED9-82169A449934}"/>
              </a:ext>
            </a:extLst>
          </p:cNvPr>
          <p:cNvSpPr/>
          <p:nvPr/>
        </p:nvSpPr>
        <p:spPr>
          <a:xfrm>
            <a:off x="485775" y="6257135"/>
            <a:ext cx="1785745" cy="153888"/>
          </a:xfrm>
          <a:prstGeom prst="rect">
            <a:avLst/>
          </a:prstGeom>
        </p:spPr>
        <p:txBody>
          <a:bodyPr wrap="none" lIns="0" tIns="0" rIns="0" bIns="0">
            <a:spAutoFit/>
          </a:bodyPr>
          <a:lstStyle/>
          <a:p>
            <a:r>
              <a:rPr lang="en-US" sz="1000">
                <a:solidFill>
                  <a:schemeClr val="tx1"/>
                </a:solidFill>
                <a:effectLst/>
                <a:latin typeface="Arial" panose="020B0604020202020204" pitchFamily="34" charset="0"/>
              </a:rPr>
              <a:t>A business of Marsh McLennan</a:t>
            </a:r>
            <a:endParaRPr lang="en-US" sz="1000">
              <a:solidFill>
                <a:schemeClr val="tx1"/>
              </a:solidFill>
              <a:latin typeface="Arial" panose="020B0604020202020204" pitchFamily="34" charset="0"/>
            </a:endParaRPr>
          </a:p>
        </p:txBody>
      </p:sp>
      <p:sp>
        <p:nvSpPr>
          <p:cNvPr id="10" name="Rectangle 9">
            <a:extLst>
              <a:ext uri="{FF2B5EF4-FFF2-40B4-BE49-F238E27FC236}">
                <a16:creationId xmlns:a16="http://schemas.microsoft.com/office/drawing/2014/main" id="{9E544C81-FAF8-0144-995D-6CEEB430A261}"/>
              </a:ext>
            </a:extLst>
          </p:cNvPr>
          <p:cNvSpPr/>
          <p:nvPr userDrawn="1"/>
        </p:nvSpPr>
        <p:spPr>
          <a:xfrm>
            <a:off x="9918846" y="317547"/>
            <a:ext cx="1790554" cy="246221"/>
          </a:xfrm>
          <a:prstGeom prst="rect">
            <a:avLst/>
          </a:prstGeom>
        </p:spPr>
        <p:txBody>
          <a:bodyPr wrap="none" lIns="0" tIns="0" rIns="0" bIns="0">
            <a:spAutoFit/>
          </a:bodyPr>
          <a:lstStyle/>
          <a:p>
            <a:pPr algn="r"/>
            <a:r>
              <a:rPr lang="en-US" sz="1600">
                <a:solidFill>
                  <a:schemeClr val="bg1"/>
                </a:solidFill>
                <a:effectLst/>
                <a:latin typeface="Arial" panose="020B0604020202020204" pitchFamily="34" charset="0"/>
              </a:rPr>
              <a:t>welcome to brighter</a:t>
            </a:r>
            <a:endParaRPr lang="en-US" sz="1600">
              <a:solidFill>
                <a:schemeClr val="bg1"/>
              </a:solidFill>
              <a:latin typeface="Arial" panose="020B0604020202020204" pitchFamily="34" charset="0"/>
            </a:endParaRPr>
          </a:p>
        </p:txBody>
      </p:sp>
      <p:sp>
        <p:nvSpPr>
          <p:cNvPr id="12" name="HeroHeading1"/>
          <p:cNvSpPr>
            <a:spLocks noGrp="1"/>
          </p:cNvSpPr>
          <p:nvPr>
            <p:ph type="ctrTitle" hasCustomPrompt="1"/>
            <p:custDataLst>
              <p:tags r:id="rId2"/>
            </p:custDataLst>
          </p:nvPr>
        </p:nvSpPr>
        <p:spPr>
          <a:xfrm>
            <a:off x="482816" y="1609725"/>
            <a:ext cx="7403884" cy="492030"/>
          </a:xfrm>
        </p:spPr>
        <p:txBody>
          <a:bodyPr vert="horz" wrap="square" lIns="0" tIns="0" rIns="0" bIns="0" rtlCol="0" anchor="t" anchorCtr="0">
            <a:noAutofit/>
          </a:bodyPr>
          <a:lstStyle>
            <a:lvl1pPr>
              <a:lnSpc>
                <a:spcPct val="100000"/>
              </a:lnSpc>
              <a:spcBef>
                <a:spcPts val="0"/>
              </a:spcBef>
              <a:defRPr lang="en-GB" sz="3000" b="0" baseline="0">
                <a:solidFill>
                  <a:schemeClr val="bg1"/>
                </a:solidFill>
                <a:latin typeface="Arial" panose="020B0604020202020204" pitchFamily="34" charset="0"/>
              </a:defRPr>
            </a:lvl1pPr>
          </a:lstStyle>
          <a:p>
            <a:pPr lvl="0"/>
            <a:r>
              <a:rPr lang="en-US"/>
              <a:t>heading 1</a:t>
            </a:r>
            <a:endParaRPr lang="en-GB"/>
          </a:p>
        </p:txBody>
      </p:sp>
    </p:spTree>
    <p:extLst>
      <p:ext uri="{BB962C8B-B14F-4D97-AF65-F5344CB8AC3E}">
        <p14:creationId xmlns:p14="http://schemas.microsoft.com/office/powerpoint/2010/main" val="10712458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1_Divider">
    <p:bg>
      <p:bgPr>
        <a:gradFill>
          <a:gsLst>
            <a:gs pos="60000">
              <a:schemeClr val="tx1"/>
            </a:gs>
            <a:gs pos="100000">
              <a:schemeClr val="accent2"/>
            </a:gs>
          </a:gsLst>
          <a:lin ang="18900000" scaled="0"/>
        </a:gra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35F0BD-312C-BA46-9B91-926E8ADFBF2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5F35F0BD-312C-BA46-9B91-926E8ADFBF2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2" name="Text Placeholder 31">
            <a:extLst>
              <a:ext uri="{FF2B5EF4-FFF2-40B4-BE49-F238E27FC236}">
                <a16:creationId xmlns:a16="http://schemas.microsoft.com/office/drawing/2014/main" id="{5CC233EE-2A87-264A-ADED-2C5F6769BB11}"/>
              </a:ext>
            </a:extLst>
          </p:cNvPr>
          <p:cNvSpPr>
            <a:spLocks noGrp="1"/>
          </p:cNvSpPr>
          <p:nvPr>
            <p:ph type="body" sz="quarter" idx="10" hasCustomPrompt="1"/>
          </p:nvPr>
        </p:nvSpPr>
        <p:spPr>
          <a:xfrm>
            <a:off x="438912" y="265694"/>
            <a:ext cx="8353425" cy="5847080"/>
          </a:xfrm>
        </p:spPr>
        <p:txBody>
          <a:bodyPr/>
          <a:lstStyle>
            <a:lvl1pPr>
              <a:lnSpc>
                <a:spcPct val="90000"/>
              </a:lnSpc>
              <a:defRPr sz="5400" b="1">
                <a:solidFill>
                  <a:schemeClr val="bg1"/>
                </a:solidFill>
              </a:defRPr>
            </a:lvl1pPr>
          </a:lstStyle>
          <a:p>
            <a:pPr lvl="0"/>
            <a:r>
              <a:rPr lang="en-US"/>
              <a:t>This slide is for </a:t>
            </a:r>
            <a:br>
              <a:rPr lang="en-US"/>
            </a:br>
            <a:r>
              <a:rPr lang="en-US"/>
              <a:t>divider, statement </a:t>
            </a:r>
            <a:br>
              <a:rPr lang="en-US"/>
            </a:br>
            <a:r>
              <a:rPr lang="en-US"/>
              <a:t>or takeaway.</a:t>
            </a:r>
          </a:p>
        </p:txBody>
      </p:sp>
      <p:sp>
        <p:nvSpPr>
          <p:cNvPr id="4" name="Text Placeholder 3">
            <a:extLst>
              <a:ext uri="{FF2B5EF4-FFF2-40B4-BE49-F238E27FC236}">
                <a16:creationId xmlns:a16="http://schemas.microsoft.com/office/drawing/2014/main" id="{EC6640C2-CD65-C94F-B11E-7497C284F0C7}"/>
              </a:ext>
            </a:extLst>
          </p:cNvPr>
          <p:cNvSpPr txBox="1">
            <a:spLocks/>
          </p:cNvSpPr>
          <p:nvPr userDrawn="1"/>
        </p:nvSpPr>
        <p:spPr>
          <a:xfrm>
            <a:off x="7869709" y="628399"/>
            <a:ext cx="6336891" cy="5628095"/>
          </a:xfrm>
          <a:prstGeom prst="rect">
            <a:avLst/>
          </a:prstGeom>
        </p:spPr>
        <p:txBody>
          <a:bodyPr/>
          <a:lstStyle>
            <a:lvl1pPr marL="0" indent="0" algn="l" defTabSz="457200" rtl="0" eaLnBrk="1" latinLnBrk="0" hangingPunct="1">
              <a:spcBef>
                <a:spcPts val="0"/>
              </a:spcBef>
              <a:spcAft>
                <a:spcPts val="600"/>
              </a:spcAft>
              <a:buFont typeface="Arial"/>
              <a:buNone/>
              <a:defRPr sz="1800" b="0" kern="1200">
                <a:solidFill>
                  <a:schemeClr val="tx2"/>
                </a:solidFill>
                <a:latin typeface="+mn-lt"/>
                <a:ea typeface="+mn-ea"/>
                <a:cs typeface="+mn-cs"/>
              </a:defRPr>
            </a:lvl1pPr>
            <a:lvl2pPr marL="228600" indent="-225425" algn="l" defTabSz="457200" rtl="0" eaLnBrk="1" latinLnBrk="0" hangingPunct="1">
              <a:spcBef>
                <a:spcPts val="0"/>
              </a:spcBef>
              <a:spcAft>
                <a:spcPts val="600"/>
              </a:spcAft>
              <a:buFont typeface="Arial" panose="020B0604020202020204" pitchFamily="34" charset="0"/>
              <a:buChar char="•"/>
              <a:tabLst/>
              <a:defRPr sz="1500" kern="1200">
                <a:solidFill>
                  <a:schemeClr val="tx2"/>
                </a:solidFill>
                <a:latin typeface="+mn-lt"/>
                <a:ea typeface="+mn-ea"/>
                <a:cs typeface="+mn-cs"/>
              </a:defRPr>
            </a:lvl2pPr>
            <a:lvl3pPr marL="457200" indent="-228600" algn="l" defTabSz="457200" rtl="0" eaLnBrk="1" latinLnBrk="0" hangingPunct="1">
              <a:spcBef>
                <a:spcPts val="0"/>
              </a:spcBef>
              <a:spcAft>
                <a:spcPts val="600"/>
              </a:spcAft>
              <a:buFont typeface="Arial" panose="020B0604020202020204" pitchFamily="34" charset="0"/>
              <a:buChar char="–"/>
              <a:tabLst/>
              <a:defRPr sz="1200" kern="1200">
                <a:solidFill>
                  <a:schemeClr val="tx2"/>
                </a:solidFill>
                <a:latin typeface="+mn-lt"/>
                <a:ea typeface="+mn-ea"/>
                <a:cs typeface="+mn-cs"/>
              </a:defRPr>
            </a:lvl3pPr>
            <a:lvl4pPr marL="685800" indent="-228600" algn="l" defTabSz="457200" rtl="0" eaLnBrk="1" latinLnBrk="0" hangingPunct="1">
              <a:spcBef>
                <a:spcPts val="0"/>
              </a:spcBef>
              <a:spcAft>
                <a:spcPts val="600"/>
              </a:spcAft>
              <a:buFont typeface="Arial" panose="020B0604020202020204" pitchFamily="34" charset="0"/>
              <a:buChar char="•"/>
              <a:tabLst/>
              <a:defRPr sz="1200" kern="1200">
                <a:solidFill>
                  <a:schemeClr val="tx2"/>
                </a:solidFill>
                <a:latin typeface="+mn-lt"/>
                <a:ea typeface="+mn-ea"/>
                <a:cs typeface="+mn-cs"/>
              </a:defRPr>
            </a:lvl4pPr>
            <a:lvl5pPr marL="914400" indent="-228600" algn="l" defTabSz="457200" rtl="0" eaLnBrk="1" latinLnBrk="0" hangingPunct="1">
              <a:spcBef>
                <a:spcPts val="0"/>
              </a:spcBef>
              <a:spcAft>
                <a:spcPts val="600"/>
              </a:spcAft>
              <a:buFont typeface="Arial" panose="020B0604020202020204" pitchFamily="34" charset="0"/>
              <a:buChar char="–"/>
              <a:tabLst/>
              <a:defRPr sz="1200" kern="1200">
                <a:solidFill>
                  <a:schemeClr val="tx2"/>
                </a:solidFill>
                <a:latin typeface="+mn-lt"/>
                <a:ea typeface="+mn-ea"/>
                <a:cs typeface="+mn-cs"/>
              </a:defRPr>
            </a:lvl5pPr>
            <a:lvl6pPr marL="1146175" indent="-227013" algn="l" defTabSz="457200" rtl="0" eaLnBrk="1" latinLnBrk="0" hangingPunct="1">
              <a:spcBef>
                <a:spcPts val="0"/>
              </a:spcBef>
              <a:spcAft>
                <a:spcPts val="600"/>
              </a:spcAft>
              <a:buFont typeface="Arial"/>
              <a:buChar char="•"/>
              <a:tabLst/>
              <a:defRPr sz="1200" kern="1200">
                <a:solidFill>
                  <a:schemeClr val="tx2"/>
                </a:solidFill>
                <a:latin typeface="+mn-lt"/>
                <a:ea typeface="+mn-ea"/>
                <a:cs typeface="+mn-cs"/>
              </a:defRPr>
            </a:lvl6pPr>
            <a:lvl7pPr marL="1374775" indent="-228600" algn="l" defTabSz="457200" rtl="0" eaLnBrk="1" latinLnBrk="0" hangingPunct="1">
              <a:spcBef>
                <a:spcPts val="0"/>
              </a:spcBef>
              <a:spcAft>
                <a:spcPts val="600"/>
              </a:spcAft>
              <a:buFont typeface="System Font Regular"/>
              <a:buChar char="–"/>
              <a:tabLst/>
              <a:defRPr sz="1200" kern="1200">
                <a:solidFill>
                  <a:schemeClr val="tx2"/>
                </a:solidFill>
                <a:latin typeface="+mn-lt"/>
                <a:ea typeface="+mn-ea"/>
                <a:cs typeface="+mn-cs"/>
              </a:defRPr>
            </a:lvl7pPr>
            <a:lvl8pPr marL="1601788" indent="-227013" algn="l" defTabSz="457200" rtl="0" eaLnBrk="1" latinLnBrk="0" hangingPunct="1">
              <a:spcBef>
                <a:spcPts val="0"/>
              </a:spcBef>
              <a:spcAft>
                <a:spcPts val="600"/>
              </a:spcAft>
              <a:buFont typeface="Arial"/>
              <a:buChar char="•"/>
              <a:tabLst/>
              <a:defRPr sz="1200" kern="1200">
                <a:solidFill>
                  <a:schemeClr val="tx2"/>
                </a:solidFill>
                <a:latin typeface="+mn-lt"/>
                <a:ea typeface="+mn-ea"/>
                <a:cs typeface="+mn-cs"/>
              </a:defRPr>
            </a:lvl8pPr>
            <a:lvl9pPr marL="1830388" indent="-219075" algn="l" defTabSz="457200" rtl="0" eaLnBrk="1" latinLnBrk="0" hangingPunct="1">
              <a:spcBef>
                <a:spcPts val="0"/>
              </a:spcBef>
              <a:spcAft>
                <a:spcPts val="600"/>
              </a:spcAft>
              <a:buFont typeface="System Font Regular"/>
              <a:buChar char="–"/>
              <a:tabLst/>
              <a:defRPr sz="1200" kern="1200">
                <a:solidFill>
                  <a:schemeClr val="tx2"/>
                </a:solidFill>
                <a:latin typeface="+mn-lt"/>
                <a:ea typeface="+mn-ea"/>
                <a:cs typeface="+mn-cs"/>
              </a:defRPr>
            </a:lvl9pPr>
          </a:lstStyle>
          <a:p>
            <a:r>
              <a:rPr lang="en-US" sz="50000" b="1">
                <a:solidFill>
                  <a:schemeClr val="bg1"/>
                </a:solidFill>
                <a:latin typeface="Arial" panose="020B0604020202020204" pitchFamily="34" charset="0"/>
              </a:rPr>
              <a:t>2</a:t>
            </a:r>
          </a:p>
        </p:txBody>
      </p:sp>
    </p:spTree>
    <p:extLst>
      <p:ext uri="{BB962C8B-B14F-4D97-AF65-F5344CB8AC3E}">
        <p14:creationId xmlns:p14="http://schemas.microsoft.com/office/powerpoint/2010/main" val="288358000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Divider: blue">
    <p:bg>
      <p:bgPr>
        <a:solidFill>
          <a:schemeClr val="tx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F35F0BD-312C-BA46-9B91-926E8ADFBF2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5F35F0BD-312C-BA46-9B91-926E8ADFBF2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7" name="Text Placeholder 31">
            <a:extLst>
              <a:ext uri="{FF2B5EF4-FFF2-40B4-BE49-F238E27FC236}">
                <a16:creationId xmlns:a16="http://schemas.microsoft.com/office/drawing/2014/main" id="{C06AFCA8-B142-954A-B5B3-D20CE87B1662}"/>
              </a:ext>
            </a:extLst>
          </p:cNvPr>
          <p:cNvSpPr>
            <a:spLocks noGrp="1"/>
          </p:cNvSpPr>
          <p:nvPr>
            <p:ph type="body" sz="quarter" idx="10" hasCustomPrompt="1"/>
          </p:nvPr>
        </p:nvSpPr>
        <p:spPr>
          <a:xfrm>
            <a:off x="438912" y="265694"/>
            <a:ext cx="8353425" cy="5847080"/>
          </a:xfrm>
        </p:spPr>
        <p:txBody>
          <a:bodyPr/>
          <a:lstStyle>
            <a:lvl1pPr>
              <a:lnSpc>
                <a:spcPct val="90000"/>
              </a:lnSpc>
              <a:defRPr sz="5400" b="1">
                <a:solidFill>
                  <a:schemeClr val="bg1"/>
                </a:solidFill>
              </a:defRPr>
            </a:lvl1pPr>
          </a:lstStyle>
          <a:p>
            <a:pPr lvl="0"/>
            <a:r>
              <a:rPr lang="en-US"/>
              <a:t>This slide is for </a:t>
            </a:r>
            <a:br>
              <a:rPr lang="en-US"/>
            </a:br>
            <a:r>
              <a:rPr lang="en-US"/>
              <a:t>divider, statement </a:t>
            </a:r>
            <a:br>
              <a:rPr lang="en-US"/>
            </a:br>
            <a:r>
              <a:rPr lang="en-US"/>
              <a:t>or takeaway.</a:t>
            </a:r>
          </a:p>
        </p:txBody>
      </p:sp>
      <p:sp>
        <p:nvSpPr>
          <p:cNvPr id="4" name="Text Placeholder 3">
            <a:extLst>
              <a:ext uri="{FF2B5EF4-FFF2-40B4-BE49-F238E27FC236}">
                <a16:creationId xmlns:a16="http://schemas.microsoft.com/office/drawing/2014/main" id="{EC6640C2-CD65-C94F-B11E-7497C284F0C7}"/>
              </a:ext>
            </a:extLst>
          </p:cNvPr>
          <p:cNvSpPr txBox="1">
            <a:spLocks/>
          </p:cNvSpPr>
          <p:nvPr userDrawn="1"/>
        </p:nvSpPr>
        <p:spPr>
          <a:xfrm>
            <a:off x="7869709" y="628399"/>
            <a:ext cx="6336891" cy="5628095"/>
          </a:xfrm>
          <a:prstGeom prst="rect">
            <a:avLst/>
          </a:prstGeom>
        </p:spPr>
        <p:txBody>
          <a:bodyPr/>
          <a:lstStyle>
            <a:lvl1pPr marL="0" indent="0" algn="l" defTabSz="457200" rtl="0" eaLnBrk="1" latinLnBrk="0" hangingPunct="1">
              <a:spcBef>
                <a:spcPts val="0"/>
              </a:spcBef>
              <a:spcAft>
                <a:spcPts val="600"/>
              </a:spcAft>
              <a:buFont typeface="Arial"/>
              <a:buNone/>
              <a:defRPr sz="1800" b="0" kern="1200">
                <a:solidFill>
                  <a:schemeClr val="tx2"/>
                </a:solidFill>
                <a:latin typeface="+mn-lt"/>
                <a:ea typeface="+mn-ea"/>
                <a:cs typeface="+mn-cs"/>
              </a:defRPr>
            </a:lvl1pPr>
            <a:lvl2pPr marL="228600" indent="-225425" algn="l" defTabSz="457200" rtl="0" eaLnBrk="1" latinLnBrk="0" hangingPunct="1">
              <a:spcBef>
                <a:spcPts val="0"/>
              </a:spcBef>
              <a:spcAft>
                <a:spcPts val="600"/>
              </a:spcAft>
              <a:buFont typeface="Arial" panose="020B0604020202020204" pitchFamily="34" charset="0"/>
              <a:buChar char="•"/>
              <a:tabLst/>
              <a:defRPr sz="1500" kern="1200">
                <a:solidFill>
                  <a:schemeClr val="tx2"/>
                </a:solidFill>
                <a:latin typeface="+mn-lt"/>
                <a:ea typeface="+mn-ea"/>
                <a:cs typeface="+mn-cs"/>
              </a:defRPr>
            </a:lvl2pPr>
            <a:lvl3pPr marL="457200" indent="-228600" algn="l" defTabSz="457200" rtl="0" eaLnBrk="1" latinLnBrk="0" hangingPunct="1">
              <a:spcBef>
                <a:spcPts val="0"/>
              </a:spcBef>
              <a:spcAft>
                <a:spcPts val="600"/>
              </a:spcAft>
              <a:buFont typeface="Arial" panose="020B0604020202020204" pitchFamily="34" charset="0"/>
              <a:buChar char="–"/>
              <a:tabLst/>
              <a:defRPr sz="1200" kern="1200">
                <a:solidFill>
                  <a:schemeClr val="tx2"/>
                </a:solidFill>
                <a:latin typeface="+mn-lt"/>
                <a:ea typeface="+mn-ea"/>
                <a:cs typeface="+mn-cs"/>
              </a:defRPr>
            </a:lvl3pPr>
            <a:lvl4pPr marL="685800" indent="-228600" algn="l" defTabSz="457200" rtl="0" eaLnBrk="1" latinLnBrk="0" hangingPunct="1">
              <a:spcBef>
                <a:spcPts val="0"/>
              </a:spcBef>
              <a:spcAft>
                <a:spcPts val="600"/>
              </a:spcAft>
              <a:buFont typeface="Arial" panose="020B0604020202020204" pitchFamily="34" charset="0"/>
              <a:buChar char="•"/>
              <a:tabLst/>
              <a:defRPr sz="1200" kern="1200">
                <a:solidFill>
                  <a:schemeClr val="tx2"/>
                </a:solidFill>
                <a:latin typeface="+mn-lt"/>
                <a:ea typeface="+mn-ea"/>
                <a:cs typeface="+mn-cs"/>
              </a:defRPr>
            </a:lvl4pPr>
            <a:lvl5pPr marL="914400" indent="-228600" algn="l" defTabSz="457200" rtl="0" eaLnBrk="1" latinLnBrk="0" hangingPunct="1">
              <a:spcBef>
                <a:spcPts val="0"/>
              </a:spcBef>
              <a:spcAft>
                <a:spcPts val="600"/>
              </a:spcAft>
              <a:buFont typeface="Arial" panose="020B0604020202020204" pitchFamily="34" charset="0"/>
              <a:buChar char="–"/>
              <a:tabLst/>
              <a:defRPr sz="1200" kern="1200">
                <a:solidFill>
                  <a:schemeClr val="tx2"/>
                </a:solidFill>
                <a:latin typeface="+mn-lt"/>
                <a:ea typeface="+mn-ea"/>
                <a:cs typeface="+mn-cs"/>
              </a:defRPr>
            </a:lvl5pPr>
            <a:lvl6pPr marL="1146175" indent="-227013" algn="l" defTabSz="457200" rtl="0" eaLnBrk="1" latinLnBrk="0" hangingPunct="1">
              <a:spcBef>
                <a:spcPts val="0"/>
              </a:spcBef>
              <a:spcAft>
                <a:spcPts val="600"/>
              </a:spcAft>
              <a:buFont typeface="Arial"/>
              <a:buChar char="•"/>
              <a:tabLst/>
              <a:defRPr sz="1200" kern="1200">
                <a:solidFill>
                  <a:schemeClr val="tx2"/>
                </a:solidFill>
                <a:latin typeface="+mn-lt"/>
                <a:ea typeface="+mn-ea"/>
                <a:cs typeface="+mn-cs"/>
              </a:defRPr>
            </a:lvl6pPr>
            <a:lvl7pPr marL="1374775" indent="-228600" algn="l" defTabSz="457200" rtl="0" eaLnBrk="1" latinLnBrk="0" hangingPunct="1">
              <a:spcBef>
                <a:spcPts val="0"/>
              </a:spcBef>
              <a:spcAft>
                <a:spcPts val="600"/>
              </a:spcAft>
              <a:buFont typeface="System Font Regular"/>
              <a:buChar char="–"/>
              <a:tabLst/>
              <a:defRPr sz="1200" kern="1200">
                <a:solidFill>
                  <a:schemeClr val="tx2"/>
                </a:solidFill>
                <a:latin typeface="+mn-lt"/>
                <a:ea typeface="+mn-ea"/>
                <a:cs typeface="+mn-cs"/>
              </a:defRPr>
            </a:lvl7pPr>
            <a:lvl8pPr marL="1601788" indent="-227013" algn="l" defTabSz="457200" rtl="0" eaLnBrk="1" latinLnBrk="0" hangingPunct="1">
              <a:spcBef>
                <a:spcPts val="0"/>
              </a:spcBef>
              <a:spcAft>
                <a:spcPts val="600"/>
              </a:spcAft>
              <a:buFont typeface="Arial"/>
              <a:buChar char="•"/>
              <a:tabLst/>
              <a:defRPr sz="1200" kern="1200">
                <a:solidFill>
                  <a:schemeClr val="tx2"/>
                </a:solidFill>
                <a:latin typeface="+mn-lt"/>
                <a:ea typeface="+mn-ea"/>
                <a:cs typeface="+mn-cs"/>
              </a:defRPr>
            </a:lvl8pPr>
            <a:lvl9pPr marL="1830388" indent="-219075" algn="l" defTabSz="457200" rtl="0" eaLnBrk="1" latinLnBrk="0" hangingPunct="1">
              <a:spcBef>
                <a:spcPts val="0"/>
              </a:spcBef>
              <a:spcAft>
                <a:spcPts val="600"/>
              </a:spcAft>
              <a:buFont typeface="System Font Regular"/>
              <a:buChar char="–"/>
              <a:tabLst/>
              <a:defRPr sz="1200" kern="1200">
                <a:solidFill>
                  <a:schemeClr val="tx2"/>
                </a:solidFill>
                <a:latin typeface="+mn-lt"/>
                <a:ea typeface="+mn-ea"/>
                <a:cs typeface="+mn-cs"/>
              </a:defRPr>
            </a:lvl9pPr>
          </a:lstStyle>
          <a:p>
            <a:r>
              <a:rPr lang="en-US" sz="50000" b="1">
                <a:solidFill>
                  <a:schemeClr val="bg1"/>
                </a:solidFill>
                <a:latin typeface="Arial" panose="020B0604020202020204" pitchFamily="34" charset="0"/>
              </a:rPr>
              <a:t>2</a:t>
            </a:r>
          </a:p>
        </p:txBody>
      </p:sp>
    </p:spTree>
    <p:extLst>
      <p:ext uri="{BB962C8B-B14F-4D97-AF65-F5344CB8AC3E}">
        <p14:creationId xmlns:p14="http://schemas.microsoft.com/office/powerpoint/2010/main" val="33968729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BACK PAGES">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7FE7194-555C-BB44-A5DC-9D98C944E3BF}"/>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A7FE7194-555C-BB44-A5DC-9D98C944E3B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6A52E706-1FE4-5448-BF88-BDD1A5847DF0}"/>
              </a:ext>
            </a:extLst>
          </p:cNvPr>
          <p:cNvSpPr txBox="1"/>
          <p:nvPr/>
        </p:nvSpPr>
        <p:spPr>
          <a:xfrm>
            <a:off x="374977" y="2505671"/>
            <a:ext cx="8553624" cy="1846659"/>
          </a:xfrm>
          <a:prstGeom prst="rect">
            <a:avLst/>
          </a:prstGeom>
          <a:noFill/>
        </p:spPr>
        <p:txBody>
          <a:bodyPr wrap="none" lIns="0" tIns="0" rIns="0" bIns="0" rtlCol="0" anchor="ctr">
            <a:spAutoFit/>
          </a:bodyPr>
          <a:lstStyle/>
          <a:p>
            <a:pPr algn="l"/>
            <a:r>
              <a:rPr lang="en-US" sz="12000" b="1" i="0">
                <a:solidFill>
                  <a:schemeClr val="bg1"/>
                </a:solidFill>
                <a:latin typeface="Arial" panose="020B0604020202020204" pitchFamily="34" charset="0"/>
                <a:cs typeface="Arial" panose="020B0604020202020204" pitchFamily="34" charset="0"/>
              </a:rPr>
              <a:t>Back pages</a:t>
            </a:r>
          </a:p>
        </p:txBody>
      </p:sp>
    </p:spTree>
    <p:extLst>
      <p:ext uri="{BB962C8B-B14F-4D97-AF65-F5344CB8AC3E}">
        <p14:creationId xmlns:p14="http://schemas.microsoft.com/office/powerpoint/2010/main" val="28295625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Back page">
    <p:bg>
      <p:bgPr>
        <a:solidFill>
          <a:schemeClr val="bg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3E8E67B-1A95-A146-9973-BA03AD7ADB7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53E8E67B-1A95-A146-9973-BA03AD7ADB7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0E3EC6FD-E652-9349-AE1C-8BD4ACBE5962}"/>
              </a:ext>
            </a:extLst>
          </p:cNvPr>
          <p:cNvSpPr/>
          <p:nvPr/>
        </p:nvSpPr>
        <p:spPr>
          <a:xfrm>
            <a:off x="485775" y="6207380"/>
            <a:ext cx="2497222" cy="215444"/>
          </a:xfrm>
          <a:prstGeom prst="rect">
            <a:avLst/>
          </a:prstGeom>
        </p:spPr>
        <p:txBody>
          <a:bodyPr wrap="none" lIns="0" tIns="0" rIns="0" bIns="0">
            <a:spAutoFit/>
          </a:bodyPr>
          <a:lstStyle/>
          <a:p>
            <a:r>
              <a:rPr lang="en-US" sz="1400">
                <a:solidFill>
                  <a:schemeClr val="tx1"/>
                </a:solidFill>
                <a:effectLst/>
                <a:latin typeface="Arial" panose="020B0604020202020204" pitchFamily="34" charset="0"/>
              </a:rPr>
              <a:t>A business of Marsh McLennan</a:t>
            </a:r>
            <a:endParaRPr lang="en-US" sz="1400">
              <a:solidFill>
                <a:schemeClr val="tx1"/>
              </a:solidFill>
              <a:latin typeface="Arial" panose="020B0604020202020204" pitchFamily="34" charset="0"/>
            </a:endParaRPr>
          </a:p>
        </p:txBody>
      </p:sp>
      <p:pic>
        <p:nvPicPr>
          <p:cNvPr id="5" name="Picture 4"/>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95012" y="2986680"/>
            <a:ext cx="3813048" cy="1205523"/>
          </a:xfrm>
          <a:prstGeom prst="rect">
            <a:avLst/>
          </a:prstGeom>
        </p:spPr>
      </p:pic>
    </p:spTree>
    <p:extLst>
      <p:ext uri="{BB962C8B-B14F-4D97-AF65-F5344CB8AC3E}">
        <p14:creationId xmlns:p14="http://schemas.microsoft.com/office/powerpoint/2010/main" val="6167842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1_Back page">
    <p:bg>
      <p:bgPr>
        <a:gradFill>
          <a:gsLst>
            <a:gs pos="30000">
              <a:schemeClr val="accent1"/>
            </a:gs>
            <a:gs pos="100000">
              <a:schemeClr val="accent2"/>
            </a:gs>
          </a:gsLst>
          <a:lin ang="18900000" scaled="0"/>
        </a:gra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3E8E67B-1A95-A146-9973-BA03AD7ADB7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53E8E67B-1A95-A146-9973-BA03AD7ADB7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0E3EC6FD-E652-9349-AE1C-8BD4ACBE5962}"/>
              </a:ext>
            </a:extLst>
          </p:cNvPr>
          <p:cNvSpPr/>
          <p:nvPr/>
        </p:nvSpPr>
        <p:spPr>
          <a:xfrm>
            <a:off x="485775" y="6207380"/>
            <a:ext cx="2497222" cy="215444"/>
          </a:xfrm>
          <a:prstGeom prst="rect">
            <a:avLst/>
          </a:prstGeom>
        </p:spPr>
        <p:txBody>
          <a:bodyPr wrap="none" lIns="0" tIns="0" rIns="0" bIns="0">
            <a:spAutoFit/>
          </a:bodyPr>
          <a:lstStyle/>
          <a:p>
            <a:r>
              <a:rPr lang="en-US" sz="1400">
                <a:solidFill>
                  <a:schemeClr val="bg1"/>
                </a:solidFill>
                <a:effectLst/>
                <a:latin typeface="Arial" panose="020B0604020202020204" pitchFamily="34" charset="0"/>
              </a:rPr>
              <a:t>A business of Marsh McLennan</a:t>
            </a:r>
            <a:endParaRPr lang="en-US" sz="1400">
              <a:solidFill>
                <a:schemeClr val="bg1"/>
              </a:solidFill>
              <a:latin typeface="Arial" panose="020B0604020202020204" pitchFamily="34" charset="0"/>
            </a:endParaRPr>
          </a:p>
        </p:txBody>
      </p:sp>
      <p:pic>
        <p:nvPicPr>
          <p:cNvPr id="5" name="Picture 4"/>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95012" y="2986836"/>
            <a:ext cx="3813048" cy="1205211"/>
          </a:xfrm>
          <a:prstGeom prst="rect">
            <a:avLst/>
          </a:prstGeom>
        </p:spPr>
      </p:pic>
    </p:spTree>
    <p:extLst>
      <p:ext uri="{BB962C8B-B14F-4D97-AF65-F5344CB8AC3E}">
        <p14:creationId xmlns:p14="http://schemas.microsoft.com/office/powerpoint/2010/main" val="10870569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Back page blue">
    <p:bg>
      <p:bgPr>
        <a:gradFill>
          <a:gsLst>
            <a:gs pos="60000">
              <a:schemeClr val="tx1"/>
            </a:gs>
            <a:gs pos="100000">
              <a:schemeClr val="accent2"/>
            </a:gs>
          </a:gsLst>
          <a:lin ang="18900000" scaled="0"/>
        </a:gra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3E8E67B-1A95-A146-9973-BA03AD7ADB7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53E8E67B-1A95-A146-9973-BA03AD7ADB7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9EBBD039-CADC-3842-8CB7-3BA3EBE03DB2}"/>
              </a:ext>
            </a:extLst>
          </p:cNvPr>
          <p:cNvSpPr/>
          <p:nvPr/>
        </p:nvSpPr>
        <p:spPr>
          <a:xfrm>
            <a:off x="485775" y="6207380"/>
            <a:ext cx="2497222" cy="215444"/>
          </a:xfrm>
          <a:prstGeom prst="rect">
            <a:avLst/>
          </a:prstGeom>
        </p:spPr>
        <p:txBody>
          <a:bodyPr wrap="none" lIns="0" tIns="0" rIns="0" bIns="0">
            <a:spAutoFit/>
          </a:bodyPr>
          <a:lstStyle/>
          <a:p>
            <a:r>
              <a:rPr lang="en-US" sz="1400">
                <a:solidFill>
                  <a:schemeClr val="bg1"/>
                </a:solidFill>
                <a:effectLst/>
                <a:latin typeface="Arial" panose="020B0604020202020204" pitchFamily="34" charset="0"/>
              </a:rPr>
              <a:t>A business of Marsh McLennan</a:t>
            </a:r>
            <a:endParaRPr lang="en-US" sz="1400">
              <a:solidFill>
                <a:schemeClr val="bg1"/>
              </a:solidFill>
              <a:latin typeface="Arial" panose="020B0604020202020204" pitchFamily="34" charset="0"/>
            </a:endParaRPr>
          </a:p>
        </p:txBody>
      </p:sp>
      <p:pic>
        <p:nvPicPr>
          <p:cNvPr id="7" name="Picture 6"/>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95012" y="2986836"/>
            <a:ext cx="3813048" cy="1205211"/>
          </a:xfrm>
          <a:prstGeom prst="rect">
            <a:avLst/>
          </a:prstGeom>
        </p:spPr>
      </p:pic>
    </p:spTree>
    <p:extLst>
      <p:ext uri="{BB962C8B-B14F-4D97-AF65-F5344CB8AC3E}">
        <p14:creationId xmlns:p14="http://schemas.microsoft.com/office/powerpoint/2010/main" val="24904981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1_Back page blue">
    <p:bg>
      <p:bgPr>
        <a:solidFill>
          <a:schemeClr val="tx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3E8E67B-1A95-A146-9973-BA03AD7ADB7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53E8E67B-1A95-A146-9973-BA03AD7ADB7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Rectangle 4">
            <a:extLst>
              <a:ext uri="{FF2B5EF4-FFF2-40B4-BE49-F238E27FC236}">
                <a16:creationId xmlns:a16="http://schemas.microsoft.com/office/drawing/2014/main" id="{9EBBD039-CADC-3842-8CB7-3BA3EBE03DB2}"/>
              </a:ext>
            </a:extLst>
          </p:cNvPr>
          <p:cNvSpPr/>
          <p:nvPr/>
        </p:nvSpPr>
        <p:spPr>
          <a:xfrm>
            <a:off x="485775" y="6207380"/>
            <a:ext cx="2497222" cy="215444"/>
          </a:xfrm>
          <a:prstGeom prst="rect">
            <a:avLst/>
          </a:prstGeom>
        </p:spPr>
        <p:txBody>
          <a:bodyPr wrap="none" lIns="0" tIns="0" rIns="0" bIns="0">
            <a:spAutoFit/>
          </a:bodyPr>
          <a:lstStyle/>
          <a:p>
            <a:r>
              <a:rPr lang="en-US" sz="1400">
                <a:solidFill>
                  <a:schemeClr val="bg1"/>
                </a:solidFill>
                <a:effectLst/>
                <a:latin typeface="Arial" panose="020B0604020202020204" pitchFamily="34" charset="0"/>
              </a:rPr>
              <a:t>A business of Marsh McLennan</a:t>
            </a:r>
            <a:endParaRPr lang="en-US" sz="1400">
              <a:solidFill>
                <a:schemeClr val="bg1"/>
              </a:solidFill>
              <a:latin typeface="Arial" panose="020B0604020202020204" pitchFamily="34" charset="0"/>
            </a:endParaRPr>
          </a:p>
        </p:txBody>
      </p:sp>
      <p:pic>
        <p:nvPicPr>
          <p:cNvPr id="7" name="Picture 6"/>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95012" y="2986836"/>
            <a:ext cx="3813048" cy="1205211"/>
          </a:xfrm>
          <a:prstGeom prst="rect">
            <a:avLst/>
          </a:prstGeom>
        </p:spPr>
      </p:pic>
    </p:spTree>
    <p:extLst>
      <p:ext uri="{BB962C8B-B14F-4D97-AF65-F5344CB8AC3E}">
        <p14:creationId xmlns:p14="http://schemas.microsoft.com/office/powerpoint/2010/main" val="370042856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Back page + disclaimer">
    <p:bg>
      <p:bgPr>
        <a:solidFill>
          <a:schemeClr val="bg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3E8E67B-1A95-A146-9973-BA03AD7ADB7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53E8E67B-1A95-A146-9973-BA03AD7ADB7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pic>
        <p:nvPicPr>
          <p:cNvPr id="9" name="TagImage"/>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invGray">
          <a:xfrm>
            <a:off x="445294" y="2514598"/>
            <a:ext cx="4973282" cy="1828804"/>
          </a:xfrm>
          <a:prstGeom prst="rect">
            <a:avLst/>
          </a:prstGeom>
        </p:spPr>
      </p:pic>
    </p:spTree>
    <p:extLst>
      <p:ext uri="{BB962C8B-B14F-4D97-AF65-F5344CB8AC3E}">
        <p14:creationId xmlns:p14="http://schemas.microsoft.com/office/powerpoint/2010/main" val="6096535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1_Back page + disclaimer">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5294" y="517087"/>
            <a:ext cx="2139696" cy="402730"/>
          </a:xfrm>
          <a:prstGeom prst="rect">
            <a:avLst/>
          </a:prstGeom>
        </p:spPr>
      </p:pic>
      <p:graphicFrame>
        <p:nvGraphicFramePr>
          <p:cNvPr id="6" name="Object 5" hidden="1">
            <a:extLst>
              <a:ext uri="{FF2B5EF4-FFF2-40B4-BE49-F238E27FC236}">
                <a16:creationId xmlns:a16="http://schemas.microsoft.com/office/drawing/2014/main" id="{53E8E67B-1A95-A146-9973-BA03AD7ADB7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6" name="Object 5" hidden="1">
                        <a:extLst>
                          <a:ext uri="{FF2B5EF4-FFF2-40B4-BE49-F238E27FC236}">
                            <a16:creationId xmlns:a16="http://schemas.microsoft.com/office/drawing/2014/main" id="{53E8E67B-1A95-A146-9973-BA03AD7ADB7D}"/>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DB97647A-7060-6441-95B5-4F3CABC16890}"/>
              </a:ext>
            </a:extLst>
          </p:cNvPr>
          <p:cNvSpPr>
            <a:spLocks noGrp="1"/>
          </p:cNvSpPr>
          <p:nvPr>
            <p:ph type="body" sz="quarter" idx="10" hasCustomPrompt="1"/>
          </p:nvPr>
        </p:nvSpPr>
        <p:spPr>
          <a:xfrm>
            <a:off x="485775" y="1609725"/>
            <a:ext cx="11223625" cy="3703320"/>
          </a:xfrm>
        </p:spPr>
        <p:txBody>
          <a:bodyPr anchor="t" anchorCtr="0">
            <a:normAutofit/>
          </a:bodyPr>
          <a:lstStyle>
            <a:lvl1pPr>
              <a:spcBef>
                <a:spcPts val="400"/>
              </a:spcBef>
              <a:defRPr sz="800">
                <a:solidFill>
                  <a:srgbClr val="565656"/>
                </a:solidFill>
              </a:defRPr>
            </a:lvl1pPr>
          </a:lstStyle>
          <a:p>
            <a:pPr lvl="0"/>
            <a:r>
              <a:rPr lang="en-US"/>
              <a:t>Click to add disclaimer</a:t>
            </a:r>
          </a:p>
        </p:txBody>
      </p:sp>
      <p:sp>
        <p:nvSpPr>
          <p:cNvPr id="7" name="Rectangle 6">
            <a:extLst>
              <a:ext uri="{FF2B5EF4-FFF2-40B4-BE49-F238E27FC236}">
                <a16:creationId xmlns:a16="http://schemas.microsoft.com/office/drawing/2014/main" id="{42F49B1B-455D-374F-B8F9-2EFFBC395C19}"/>
              </a:ext>
            </a:extLst>
          </p:cNvPr>
          <p:cNvSpPr/>
          <p:nvPr/>
        </p:nvSpPr>
        <p:spPr>
          <a:xfrm>
            <a:off x="485775" y="6207380"/>
            <a:ext cx="2497222" cy="215444"/>
          </a:xfrm>
          <a:prstGeom prst="rect">
            <a:avLst/>
          </a:prstGeom>
        </p:spPr>
        <p:txBody>
          <a:bodyPr wrap="none" lIns="0" tIns="0" rIns="0" bIns="0">
            <a:spAutoFit/>
          </a:bodyPr>
          <a:lstStyle/>
          <a:p>
            <a:r>
              <a:rPr lang="en-US" sz="1400">
                <a:solidFill>
                  <a:schemeClr val="tx1"/>
                </a:solidFill>
                <a:effectLst/>
                <a:latin typeface="Arial" panose="020B0604020202020204" pitchFamily="34" charset="0"/>
              </a:rPr>
              <a:t>A business of Marsh McLennan</a:t>
            </a:r>
            <a:endParaRPr lang="en-US" sz="1400">
              <a:solidFill>
                <a:schemeClr val="tx1"/>
              </a:solidFill>
              <a:latin typeface="Arial" panose="020B0604020202020204" pitchFamily="34" charset="0"/>
            </a:endParaRPr>
          </a:p>
        </p:txBody>
      </p:sp>
    </p:spTree>
    <p:extLst>
      <p:ext uri="{BB962C8B-B14F-4D97-AF65-F5344CB8AC3E}">
        <p14:creationId xmlns:p14="http://schemas.microsoft.com/office/powerpoint/2010/main" val="17938105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2_Back page + disclaimer">
    <p:bg>
      <p:bgPr>
        <a:gradFill>
          <a:gsLst>
            <a:gs pos="30000">
              <a:schemeClr val="accent1"/>
            </a:gs>
            <a:gs pos="100000">
              <a:schemeClr val="accent2"/>
            </a:gs>
          </a:gsLst>
          <a:lin ang="18900000" scaled="0"/>
        </a:gra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3E8E67B-1A95-A146-9973-BA03AD7ADB7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53E8E67B-1A95-A146-9973-BA03AD7ADB7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pic>
        <p:nvPicPr>
          <p:cNvPr id="9" name="TagImage"/>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invGray">
          <a:xfrm>
            <a:off x="445294" y="2514598"/>
            <a:ext cx="4973282" cy="1828804"/>
          </a:xfrm>
          <a:prstGeom prst="rect">
            <a:avLst/>
          </a:prstGeom>
        </p:spPr>
      </p:pic>
    </p:spTree>
    <p:extLst>
      <p:ext uri="{BB962C8B-B14F-4D97-AF65-F5344CB8AC3E}">
        <p14:creationId xmlns:p14="http://schemas.microsoft.com/office/powerpoint/2010/main" val="4171533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3_Title slide A">
    <p:bg>
      <p:bgPr>
        <a:gradFill>
          <a:gsLst>
            <a:gs pos="30000">
              <a:schemeClr val="accent1"/>
            </a:gs>
            <a:gs pos="100000">
              <a:schemeClr val="accent2"/>
            </a:gs>
          </a:gsLst>
          <a:lin ang="18900000" scaled="0"/>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45420" y="296493"/>
            <a:ext cx="1874518" cy="356466"/>
          </a:xfrm>
          <a:prstGeom prst="rect">
            <a:avLst/>
          </a:prstGeom>
        </p:spPr>
      </p:pic>
      <p:graphicFrame>
        <p:nvGraphicFramePr>
          <p:cNvPr id="7" name="Object 6" hidden="1">
            <a:extLst>
              <a:ext uri="{FF2B5EF4-FFF2-40B4-BE49-F238E27FC236}">
                <a16:creationId xmlns:a16="http://schemas.microsoft.com/office/drawing/2014/main" id="{F8E1ADAF-78DD-5D4E-8C31-F993DBAD59C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6" imgW="7772400" imgH="10058400" progId="TCLayout.ActiveDocument.1">
                  <p:embed/>
                </p:oleObj>
              </mc:Choice>
              <mc:Fallback>
                <p:oleObj name="think-cell Slide" r:id="rId6" imgW="7772400" imgH="10058400" progId="TCLayout.ActiveDocument.1">
                  <p:embed/>
                  <p:pic>
                    <p:nvPicPr>
                      <p:cNvPr id="7" name="Object 6" hidden="1">
                        <a:extLst>
                          <a:ext uri="{FF2B5EF4-FFF2-40B4-BE49-F238E27FC236}">
                            <a16:creationId xmlns:a16="http://schemas.microsoft.com/office/drawing/2014/main" id="{F8E1ADAF-78DD-5D4E-8C31-F993DBAD59C1}"/>
                          </a:ext>
                        </a:extLst>
                      </p:cNvPr>
                      <p:cNvPicPr/>
                      <p:nvPr/>
                    </p:nvPicPr>
                    <p:blipFill>
                      <a:blip r:embed="rId7"/>
                      <a:stretch>
                        <a:fillRect/>
                      </a:stretch>
                    </p:blipFill>
                    <p:spPr>
                      <a:xfrm>
                        <a:off x="1588" y="1588"/>
                        <a:ext cx="1227" cy="1588"/>
                      </a:xfrm>
                      <a:prstGeom prst="rect">
                        <a:avLst/>
                      </a:prstGeom>
                    </p:spPr>
                  </p:pic>
                </p:oleObj>
              </mc:Fallback>
            </mc:AlternateContent>
          </a:graphicData>
        </a:graphic>
      </p:graphicFrame>
      <p:sp>
        <p:nvSpPr>
          <p:cNvPr id="3" name="Subtitle 2"/>
          <p:cNvSpPr>
            <a:spLocks noGrp="1"/>
          </p:cNvSpPr>
          <p:nvPr>
            <p:ph type="subTitle" idx="1" hasCustomPrompt="1"/>
          </p:nvPr>
        </p:nvSpPr>
        <p:spPr>
          <a:xfrm>
            <a:off x="484550" y="4370832"/>
            <a:ext cx="7402149" cy="401924"/>
          </a:xfrm>
        </p:spPr>
        <p:txBody>
          <a:bodyPr anchor="t"/>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 goes here</a:t>
            </a:r>
          </a:p>
        </p:txBody>
      </p:sp>
      <p:sp>
        <p:nvSpPr>
          <p:cNvPr id="8" name="Text Placeholder 3">
            <a:extLst>
              <a:ext uri="{FF2B5EF4-FFF2-40B4-BE49-F238E27FC236}">
                <a16:creationId xmlns:a16="http://schemas.microsoft.com/office/drawing/2014/main" id="{DC5380E5-0D04-B449-9282-B817A683373F}"/>
              </a:ext>
            </a:extLst>
          </p:cNvPr>
          <p:cNvSpPr>
            <a:spLocks noGrp="1"/>
          </p:cNvSpPr>
          <p:nvPr>
            <p:ph type="body" sz="half" idx="2" hasCustomPrompt="1"/>
          </p:nvPr>
        </p:nvSpPr>
        <p:spPr>
          <a:xfrm>
            <a:off x="485774" y="4870889"/>
            <a:ext cx="7400925" cy="1038525"/>
          </a:xfrm>
        </p:spPr>
        <p:txBody>
          <a:bodyPr anchor="b" anchorCtr="0"/>
          <a:lstStyle>
            <a:lvl1pPr marL="0" marR="0" indent="0" algn="l" defTabSz="457200" rtl="0" eaLnBrk="1" fontAlgn="auto" latinLnBrk="0" hangingPunct="1">
              <a:lnSpc>
                <a:spcPct val="100000"/>
              </a:lnSpc>
              <a:spcBef>
                <a:spcPts val="0"/>
              </a:spcBef>
              <a:spcAft>
                <a:spcPts val="0"/>
              </a:spcAft>
              <a:buClrTx/>
              <a:buSzTx/>
              <a:buFont typeface="Arial"/>
              <a:buNone/>
              <a:tabLst/>
              <a:defRPr lang="en-US" sz="1400">
                <a:solidFill>
                  <a:schemeClr val="tx1"/>
                </a:solidFill>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a:effectLst/>
                <a:latin typeface="Arial" panose="020B0604020202020204" pitchFamily="34" charset="0"/>
              </a:rPr>
              <a:t>Client name (optional)</a:t>
            </a:r>
            <a:br>
              <a:rPr lang="en-US">
                <a:effectLst/>
                <a:latin typeface="Arial" panose="020B0604020202020204" pitchFamily="34" charset="0"/>
              </a:rPr>
            </a:br>
            <a:r>
              <a:rPr lang="en-US">
                <a:effectLst/>
                <a:latin typeface="Arial" panose="020B0604020202020204" pitchFamily="34" charset="0"/>
              </a:rPr>
              <a:t>Month 00, 20XX</a:t>
            </a:r>
            <a:br>
              <a:rPr lang="en-US">
                <a:effectLst/>
                <a:latin typeface="Arial" panose="020B0604020202020204" pitchFamily="34" charset="0"/>
              </a:rPr>
            </a:br>
            <a:r>
              <a:rPr lang="en-US">
                <a:effectLst/>
                <a:latin typeface="Arial" panose="020B0604020202020204" pitchFamily="34" charset="0"/>
              </a:rPr>
              <a:t>Presenter1, Job Title, location  |  Presenter2, Job Title, location</a:t>
            </a:r>
          </a:p>
        </p:txBody>
      </p:sp>
      <p:sp>
        <p:nvSpPr>
          <p:cNvPr id="14" name="Rectangle 13">
            <a:extLst>
              <a:ext uri="{FF2B5EF4-FFF2-40B4-BE49-F238E27FC236}">
                <a16:creationId xmlns:a16="http://schemas.microsoft.com/office/drawing/2014/main" id="{8A000828-AFAC-3B45-BED9-82169A449934}"/>
              </a:ext>
            </a:extLst>
          </p:cNvPr>
          <p:cNvSpPr/>
          <p:nvPr/>
        </p:nvSpPr>
        <p:spPr>
          <a:xfrm>
            <a:off x="485775" y="6257135"/>
            <a:ext cx="1785745" cy="153888"/>
          </a:xfrm>
          <a:prstGeom prst="rect">
            <a:avLst/>
          </a:prstGeom>
        </p:spPr>
        <p:txBody>
          <a:bodyPr wrap="none" lIns="0" tIns="0" rIns="0" bIns="0">
            <a:spAutoFit/>
          </a:bodyPr>
          <a:lstStyle/>
          <a:p>
            <a:r>
              <a:rPr lang="en-US" sz="1000">
                <a:solidFill>
                  <a:schemeClr val="tx1"/>
                </a:solidFill>
                <a:effectLst/>
                <a:latin typeface="Arial" panose="020B0604020202020204" pitchFamily="34" charset="0"/>
              </a:rPr>
              <a:t>A business of Marsh McLennan</a:t>
            </a:r>
            <a:endParaRPr lang="en-US" sz="1000">
              <a:solidFill>
                <a:schemeClr val="tx1"/>
              </a:solidFill>
              <a:latin typeface="Arial" panose="020B0604020202020204" pitchFamily="34" charset="0"/>
            </a:endParaRPr>
          </a:p>
        </p:txBody>
      </p:sp>
      <p:sp>
        <p:nvSpPr>
          <p:cNvPr id="10" name="Rectangle 9">
            <a:extLst>
              <a:ext uri="{FF2B5EF4-FFF2-40B4-BE49-F238E27FC236}">
                <a16:creationId xmlns:a16="http://schemas.microsoft.com/office/drawing/2014/main" id="{9E544C81-FAF8-0144-995D-6CEEB430A261}"/>
              </a:ext>
            </a:extLst>
          </p:cNvPr>
          <p:cNvSpPr/>
          <p:nvPr userDrawn="1"/>
        </p:nvSpPr>
        <p:spPr>
          <a:xfrm>
            <a:off x="9918846" y="317547"/>
            <a:ext cx="1790554" cy="246221"/>
          </a:xfrm>
          <a:prstGeom prst="rect">
            <a:avLst/>
          </a:prstGeom>
        </p:spPr>
        <p:txBody>
          <a:bodyPr wrap="none" lIns="0" tIns="0" rIns="0" bIns="0">
            <a:spAutoFit/>
          </a:bodyPr>
          <a:lstStyle/>
          <a:p>
            <a:pPr algn="r"/>
            <a:r>
              <a:rPr lang="en-US" sz="1600">
                <a:solidFill>
                  <a:schemeClr val="bg1"/>
                </a:solidFill>
                <a:effectLst/>
                <a:latin typeface="Arial" panose="020B0604020202020204" pitchFamily="34" charset="0"/>
              </a:rPr>
              <a:t>welcome to brighter</a:t>
            </a:r>
            <a:endParaRPr lang="en-US" sz="1600">
              <a:solidFill>
                <a:schemeClr val="bg1"/>
              </a:solidFill>
              <a:latin typeface="Arial" panose="020B0604020202020204" pitchFamily="34" charset="0"/>
            </a:endParaRPr>
          </a:p>
        </p:txBody>
      </p:sp>
      <p:sp>
        <p:nvSpPr>
          <p:cNvPr id="12" name="HeroHeading1"/>
          <p:cNvSpPr>
            <a:spLocks noGrp="1"/>
          </p:cNvSpPr>
          <p:nvPr>
            <p:ph type="ctrTitle" hasCustomPrompt="1"/>
            <p:custDataLst>
              <p:tags r:id="rId2"/>
            </p:custDataLst>
          </p:nvPr>
        </p:nvSpPr>
        <p:spPr>
          <a:xfrm>
            <a:off x="482816" y="1610902"/>
            <a:ext cx="7403884" cy="547623"/>
          </a:xfrm>
        </p:spPr>
        <p:txBody>
          <a:bodyPr vert="horz" wrap="square" lIns="0" tIns="0" rIns="0" bIns="0" rtlCol="0" anchor="t" anchorCtr="0">
            <a:noAutofit/>
          </a:bodyPr>
          <a:lstStyle>
            <a:lvl1pPr>
              <a:lnSpc>
                <a:spcPct val="100000"/>
              </a:lnSpc>
              <a:spcBef>
                <a:spcPts val="0"/>
              </a:spcBef>
              <a:defRPr lang="en-GB" sz="4000" b="0" baseline="0">
                <a:solidFill>
                  <a:schemeClr val="bg1"/>
                </a:solidFill>
                <a:latin typeface="Arial" panose="020B0604020202020204" pitchFamily="34" charset="0"/>
              </a:defRPr>
            </a:lvl1pPr>
          </a:lstStyle>
          <a:p>
            <a:pPr lvl="0"/>
            <a:r>
              <a:rPr lang="en-US"/>
              <a:t>heading 1</a:t>
            </a:r>
            <a:endParaRPr lang="en-GB"/>
          </a:p>
        </p:txBody>
      </p:sp>
      <p:sp>
        <p:nvSpPr>
          <p:cNvPr id="13" name="HeroHeading2"/>
          <p:cNvSpPr txBox="1">
            <a:spLocks/>
          </p:cNvSpPr>
          <p:nvPr userDrawn="1">
            <p:custDataLst>
              <p:tags r:id="rId3"/>
            </p:custDataLst>
          </p:nvPr>
        </p:nvSpPr>
        <p:spPr>
          <a:xfrm>
            <a:off x="483885" y="1979837"/>
            <a:ext cx="7402815" cy="1705283"/>
          </a:xfrm>
          <a:prstGeom prst="rect">
            <a:avLst/>
          </a:prstGeom>
          <a:noFill/>
        </p:spPr>
        <p:txBody>
          <a:bodyPr vert="horz" wrap="square" lIns="0" tIns="0" rIns="0" bIns="0" rtlCol="0" anchor="t" anchorCtr="0">
            <a:noAutofit/>
          </a:bodyPr>
          <a:lstStyle>
            <a:lvl1pPr marL="0" indent="0" algn="l" defTabSz="457200" rtl="0" eaLnBrk="1" latinLnBrk="0" hangingPunct="1">
              <a:lnSpc>
                <a:spcPct val="80000"/>
              </a:lnSpc>
              <a:spcBef>
                <a:spcPts val="1000"/>
              </a:spcBef>
              <a:buFont typeface="Arial"/>
              <a:buNone/>
              <a:defRPr lang="en-GB" sz="12000" b="1" kern="1200">
                <a:solidFill>
                  <a:schemeClr val="bg1"/>
                </a:solidFill>
                <a:latin typeface="+mn-lt"/>
                <a:ea typeface="+mn-ea"/>
                <a:cs typeface="+mn-cs"/>
              </a:defRPr>
            </a:lvl1pPr>
            <a:lvl2pPr marL="283464" indent="-283464" algn="l" defTabSz="457200" rtl="0" eaLnBrk="1" latinLnBrk="0" hangingPunct="1">
              <a:spcBef>
                <a:spcPts val="750"/>
              </a:spcBef>
              <a:buFont typeface="Arial" panose="020B0604020202020204" pitchFamily="34" charset="0"/>
              <a:buChar char="•"/>
              <a:tabLst/>
              <a:defRPr sz="1500" kern="1200">
                <a:solidFill>
                  <a:schemeClr val="tx2"/>
                </a:solidFill>
                <a:latin typeface="+mn-lt"/>
                <a:ea typeface="+mn-ea"/>
                <a:cs typeface="+mn-cs"/>
              </a:defRPr>
            </a:lvl2pPr>
            <a:lvl3pPr marL="566928"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3pPr>
            <a:lvl4pPr marL="859536"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4pPr>
            <a:lvl5pPr marL="1143000"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5pPr>
            <a:lvl6pPr marL="1426464" indent="-283464" algn="l" defTabSz="457200" rtl="0" eaLnBrk="1" latinLnBrk="0" hangingPunct="1">
              <a:spcBef>
                <a:spcPts val="600"/>
              </a:spcBef>
              <a:buFont typeface="Arial"/>
              <a:buChar char="•"/>
              <a:tabLst/>
              <a:defRPr sz="1200" kern="1200">
                <a:solidFill>
                  <a:schemeClr val="tx2"/>
                </a:solidFill>
                <a:latin typeface="+mn-lt"/>
                <a:ea typeface="+mn-ea"/>
                <a:cs typeface="+mn-cs"/>
              </a:defRPr>
            </a:lvl6pPr>
            <a:lvl7pPr marL="1709928" indent="-283464" algn="l" defTabSz="457200" rtl="0" eaLnBrk="1" latinLnBrk="0" hangingPunct="1">
              <a:spcBef>
                <a:spcPts val="600"/>
              </a:spcBef>
              <a:buFont typeface="System Font Regular"/>
              <a:buChar char="–"/>
              <a:tabLst/>
              <a:defRPr sz="1200" kern="1200">
                <a:solidFill>
                  <a:schemeClr val="tx2"/>
                </a:solidFill>
                <a:latin typeface="+mn-lt"/>
                <a:ea typeface="+mn-ea"/>
                <a:cs typeface="+mn-cs"/>
              </a:defRPr>
            </a:lvl7pPr>
            <a:lvl8pPr marL="2002536" indent="-283464" algn="l" defTabSz="457200" rtl="0" eaLnBrk="1" latinLnBrk="0" hangingPunct="1">
              <a:spcBef>
                <a:spcPts val="600"/>
              </a:spcBef>
              <a:buFont typeface="Arial"/>
              <a:buChar char="•"/>
              <a:tabLst/>
              <a:defRPr sz="1200" kern="1200">
                <a:solidFill>
                  <a:schemeClr val="tx2"/>
                </a:solidFill>
                <a:latin typeface="+mn-lt"/>
                <a:ea typeface="+mn-ea"/>
                <a:cs typeface="+mn-cs"/>
              </a:defRPr>
            </a:lvl8pPr>
            <a:lvl9pPr marL="2286000" indent="-283464" algn="l" defTabSz="457200" rtl="0" eaLnBrk="1" latinLnBrk="0" hangingPunct="1">
              <a:spcBef>
                <a:spcPts val="600"/>
              </a:spcBef>
              <a:buFont typeface="System Font Regular"/>
              <a:buChar char="–"/>
              <a:tabLst/>
              <a:defRPr sz="1200" kern="1200">
                <a:solidFill>
                  <a:schemeClr val="tx2"/>
                </a:solidFill>
                <a:latin typeface="+mn-lt"/>
                <a:ea typeface="+mn-ea"/>
                <a:cs typeface="+mn-cs"/>
              </a:defRPr>
            </a:lvl9pPr>
          </a:lstStyle>
          <a:p>
            <a:pPr>
              <a:lnSpc>
                <a:spcPct val="100000"/>
              </a:lnSpc>
              <a:spcBef>
                <a:spcPts val="0"/>
              </a:spcBef>
            </a:pPr>
            <a:r>
              <a:rPr lang="en-US">
                <a:solidFill>
                  <a:schemeClr val="bg1"/>
                </a:solidFill>
                <a:latin typeface="+mj-lt"/>
              </a:rPr>
              <a:t>heading 2</a:t>
            </a:r>
          </a:p>
        </p:txBody>
      </p:sp>
    </p:spTree>
    <p:extLst>
      <p:ext uri="{BB962C8B-B14F-4D97-AF65-F5344CB8AC3E}">
        <p14:creationId xmlns:p14="http://schemas.microsoft.com/office/powerpoint/2010/main" val="31672962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Back page blue + disclaimer">
    <p:bg>
      <p:bgPr>
        <a:gradFill>
          <a:gsLst>
            <a:gs pos="30000">
              <a:schemeClr val="accent1"/>
            </a:gs>
            <a:gs pos="100000">
              <a:schemeClr val="accent2"/>
            </a:gs>
          </a:gsLst>
          <a:lin ang="18900000" scaled="0"/>
        </a:gra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3E8E67B-1A95-A146-9973-BA03AD7ADB7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53E8E67B-1A95-A146-9973-BA03AD7ADB7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4" name="Text Placeholder 11">
            <a:extLst>
              <a:ext uri="{FF2B5EF4-FFF2-40B4-BE49-F238E27FC236}">
                <a16:creationId xmlns:a16="http://schemas.microsoft.com/office/drawing/2014/main" id="{50A11EE6-855A-9049-A228-49ED1E9FCB28}"/>
              </a:ext>
            </a:extLst>
          </p:cNvPr>
          <p:cNvSpPr>
            <a:spLocks noGrp="1"/>
          </p:cNvSpPr>
          <p:nvPr>
            <p:ph type="body" sz="quarter" idx="10" hasCustomPrompt="1"/>
          </p:nvPr>
        </p:nvSpPr>
        <p:spPr>
          <a:xfrm>
            <a:off x="485775" y="1609725"/>
            <a:ext cx="11223625" cy="3703804"/>
          </a:xfrm>
        </p:spPr>
        <p:txBody>
          <a:bodyPr anchor="t" anchorCtr="0">
            <a:normAutofit/>
          </a:bodyPr>
          <a:lstStyle>
            <a:lvl1pPr>
              <a:spcBef>
                <a:spcPts val="400"/>
              </a:spcBef>
              <a:defRPr sz="800">
                <a:solidFill>
                  <a:schemeClr val="bg1"/>
                </a:solidFill>
              </a:defRPr>
            </a:lvl1pPr>
          </a:lstStyle>
          <a:p>
            <a:pPr lvl="0"/>
            <a:r>
              <a:rPr lang="en-US"/>
              <a:t>Click to add disclaimer</a:t>
            </a:r>
          </a:p>
        </p:txBody>
      </p:sp>
      <p:sp>
        <p:nvSpPr>
          <p:cNvPr id="7" name="Rectangle 6">
            <a:extLst>
              <a:ext uri="{FF2B5EF4-FFF2-40B4-BE49-F238E27FC236}">
                <a16:creationId xmlns:a16="http://schemas.microsoft.com/office/drawing/2014/main" id="{2BB901D0-3F63-BF40-93C9-68ACEA3BFCE7}"/>
              </a:ext>
            </a:extLst>
          </p:cNvPr>
          <p:cNvSpPr/>
          <p:nvPr/>
        </p:nvSpPr>
        <p:spPr>
          <a:xfrm>
            <a:off x="485775" y="6207380"/>
            <a:ext cx="2497222" cy="215444"/>
          </a:xfrm>
          <a:prstGeom prst="rect">
            <a:avLst/>
          </a:prstGeom>
        </p:spPr>
        <p:txBody>
          <a:bodyPr wrap="none" lIns="0" tIns="0" rIns="0" bIns="0">
            <a:spAutoFit/>
          </a:bodyPr>
          <a:lstStyle/>
          <a:p>
            <a:r>
              <a:rPr lang="en-US" sz="1400">
                <a:solidFill>
                  <a:schemeClr val="bg1"/>
                </a:solidFill>
                <a:effectLst/>
                <a:latin typeface="Arial" panose="020B0604020202020204" pitchFamily="34" charset="0"/>
              </a:rPr>
              <a:t>A business of Marsh McLennan</a:t>
            </a:r>
            <a:endParaRPr lang="en-US" sz="1400">
              <a:solidFill>
                <a:schemeClr val="bg1"/>
              </a:solidFill>
              <a:latin typeface="Arial" panose="020B0604020202020204" pitchFamily="34" charset="0"/>
            </a:endParaRPr>
          </a:p>
        </p:txBody>
      </p:sp>
      <p:pic>
        <p:nvPicPr>
          <p:cNvPr id="10" name="Picture 9"/>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45294" y="517376"/>
            <a:ext cx="2139696" cy="402152"/>
          </a:xfrm>
          <a:prstGeom prst="rect">
            <a:avLst/>
          </a:prstGeom>
        </p:spPr>
      </p:pic>
    </p:spTree>
    <p:extLst>
      <p:ext uri="{BB962C8B-B14F-4D97-AF65-F5344CB8AC3E}">
        <p14:creationId xmlns:p14="http://schemas.microsoft.com/office/powerpoint/2010/main" val="372096192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3_Back page + disclaimer">
    <p:bg>
      <p:bgPr>
        <a:gradFill>
          <a:gsLst>
            <a:gs pos="60000">
              <a:schemeClr val="tx1"/>
            </a:gs>
            <a:gs pos="100000">
              <a:schemeClr val="accent2"/>
            </a:gs>
          </a:gsLst>
          <a:lin ang="18900000" scaled="0"/>
        </a:gra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3E8E67B-1A95-A146-9973-BA03AD7ADB7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53E8E67B-1A95-A146-9973-BA03AD7ADB7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pic>
        <p:nvPicPr>
          <p:cNvPr id="9" name="TagImage"/>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invGray">
          <a:xfrm>
            <a:off x="445294" y="2514598"/>
            <a:ext cx="4973282" cy="1828804"/>
          </a:xfrm>
          <a:prstGeom prst="rect">
            <a:avLst/>
          </a:prstGeom>
        </p:spPr>
      </p:pic>
    </p:spTree>
    <p:extLst>
      <p:ext uri="{BB962C8B-B14F-4D97-AF65-F5344CB8AC3E}">
        <p14:creationId xmlns:p14="http://schemas.microsoft.com/office/powerpoint/2010/main" val="85367668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1_Back page blue + disclaimer">
    <p:bg>
      <p:bgPr>
        <a:gradFill>
          <a:gsLst>
            <a:gs pos="60000">
              <a:schemeClr val="tx1"/>
            </a:gs>
            <a:gs pos="100000">
              <a:schemeClr val="accent2"/>
            </a:gs>
          </a:gsLst>
          <a:lin ang="18900000" scaled="0"/>
        </a:gra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3E8E67B-1A95-A146-9973-BA03AD7ADB7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53E8E67B-1A95-A146-9973-BA03AD7ADB7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4" name="Text Placeholder 11">
            <a:extLst>
              <a:ext uri="{FF2B5EF4-FFF2-40B4-BE49-F238E27FC236}">
                <a16:creationId xmlns:a16="http://schemas.microsoft.com/office/drawing/2014/main" id="{50A11EE6-855A-9049-A228-49ED1E9FCB28}"/>
              </a:ext>
            </a:extLst>
          </p:cNvPr>
          <p:cNvSpPr>
            <a:spLocks noGrp="1"/>
          </p:cNvSpPr>
          <p:nvPr>
            <p:ph type="body" sz="quarter" idx="10" hasCustomPrompt="1"/>
          </p:nvPr>
        </p:nvSpPr>
        <p:spPr>
          <a:xfrm>
            <a:off x="485775" y="1609725"/>
            <a:ext cx="11223625" cy="3703804"/>
          </a:xfrm>
        </p:spPr>
        <p:txBody>
          <a:bodyPr anchor="t" anchorCtr="0">
            <a:normAutofit/>
          </a:bodyPr>
          <a:lstStyle>
            <a:lvl1pPr>
              <a:spcBef>
                <a:spcPts val="400"/>
              </a:spcBef>
              <a:defRPr sz="800">
                <a:solidFill>
                  <a:srgbClr val="DADADA"/>
                </a:solidFill>
              </a:defRPr>
            </a:lvl1pPr>
          </a:lstStyle>
          <a:p>
            <a:pPr lvl="0"/>
            <a:r>
              <a:rPr lang="en-US"/>
              <a:t>Click to add disclaimer</a:t>
            </a:r>
          </a:p>
        </p:txBody>
      </p:sp>
      <p:sp>
        <p:nvSpPr>
          <p:cNvPr id="7" name="Rectangle 6">
            <a:extLst>
              <a:ext uri="{FF2B5EF4-FFF2-40B4-BE49-F238E27FC236}">
                <a16:creationId xmlns:a16="http://schemas.microsoft.com/office/drawing/2014/main" id="{2BB901D0-3F63-BF40-93C9-68ACEA3BFCE7}"/>
              </a:ext>
            </a:extLst>
          </p:cNvPr>
          <p:cNvSpPr/>
          <p:nvPr/>
        </p:nvSpPr>
        <p:spPr>
          <a:xfrm>
            <a:off x="485775" y="6207380"/>
            <a:ext cx="2497222" cy="215444"/>
          </a:xfrm>
          <a:prstGeom prst="rect">
            <a:avLst/>
          </a:prstGeom>
        </p:spPr>
        <p:txBody>
          <a:bodyPr wrap="none" lIns="0" tIns="0" rIns="0" bIns="0">
            <a:spAutoFit/>
          </a:bodyPr>
          <a:lstStyle/>
          <a:p>
            <a:r>
              <a:rPr lang="en-US" sz="1400">
                <a:solidFill>
                  <a:schemeClr val="bg1"/>
                </a:solidFill>
                <a:effectLst/>
                <a:latin typeface="Arial" panose="020B0604020202020204" pitchFamily="34" charset="0"/>
              </a:rPr>
              <a:t>A business of Marsh McLennan</a:t>
            </a:r>
            <a:endParaRPr lang="en-US" sz="1400">
              <a:solidFill>
                <a:schemeClr val="bg1"/>
              </a:solidFill>
              <a:latin typeface="Arial" panose="020B0604020202020204" pitchFamily="34" charset="0"/>
            </a:endParaRPr>
          </a:p>
        </p:txBody>
      </p:sp>
      <p:pic>
        <p:nvPicPr>
          <p:cNvPr id="10" name="Picture 9"/>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45294" y="517376"/>
            <a:ext cx="2139696" cy="402152"/>
          </a:xfrm>
          <a:prstGeom prst="rect">
            <a:avLst/>
          </a:prstGeom>
        </p:spPr>
      </p:pic>
    </p:spTree>
    <p:extLst>
      <p:ext uri="{BB962C8B-B14F-4D97-AF65-F5344CB8AC3E}">
        <p14:creationId xmlns:p14="http://schemas.microsoft.com/office/powerpoint/2010/main" val="265807463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4_Back page + disclaimer">
    <p:bg>
      <p:bgPr>
        <a:solidFill>
          <a:schemeClr val="tx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3E8E67B-1A95-A146-9973-BA03AD7ADB7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53E8E67B-1A95-A146-9973-BA03AD7ADB7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pic>
        <p:nvPicPr>
          <p:cNvPr id="9" name="TagImage"/>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bwMode="invGray">
          <a:xfrm>
            <a:off x="445294" y="2514598"/>
            <a:ext cx="4973282" cy="1828804"/>
          </a:xfrm>
          <a:prstGeom prst="rect">
            <a:avLst/>
          </a:prstGeom>
        </p:spPr>
      </p:pic>
    </p:spTree>
    <p:extLst>
      <p:ext uri="{BB962C8B-B14F-4D97-AF65-F5344CB8AC3E}">
        <p14:creationId xmlns:p14="http://schemas.microsoft.com/office/powerpoint/2010/main" val="372596683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2_Back page blue + disclaimer">
    <p:bg>
      <p:bgPr>
        <a:solidFill>
          <a:schemeClr val="tx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53E8E67B-1A95-A146-9973-BA03AD7ADB7D}"/>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53E8E67B-1A95-A146-9973-BA03AD7ADB7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4" name="Text Placeholder 11">
            <a:extLst>
              <a:ext uri="{FF2B5EF4-FFF2-40B4-BE49-F238E27FC236}">
                <a16:creationId xmlns:a16="http://schemas.microsoft.com/office/drawing/2014/main" id="{50A11EE6-855A-9049-A228-49ED1E9FCB28}"/>
              </a:ext>
            </a:extLst>
          </p:cNvPr>
          <p:cNvSpPr>
            <a:spLocks noGrp="1"/>
          </p:cNvSpPr>
          <p:nvPr>
            <p:ph type="body" sz="quarter" idx="10" hasCustomPrompt="1"/>
          </p:nvPr>
        </p:nvSpPr>
        <p:spPr>
          <a:xfrm>
            <a:off x="485775" y="1609725"/>
            <a:ext cx="11223625" cy="3703804"/>
          </a:xfrm>
        </p:spPr>
        <p:txBody>
          <a:bodyPr anchor="t" anchorCtr="0">
            <a:normAutofit/>
          </a:bodyPr>
          <a:lstStyle>
            <a:lvl1pPr>
              <a:spcBef>
                <a:spcPts val="400"/>
              </a:spcBef>
              <a:defRPr sz="800">
                <a:solidFill>
                  <a:srgbClr val="DADADA"/>
                </a:solidFill>
              </a:defRPr>
            </a:lvl1pPr>
          </a:lstStyle>
          <a:p>
            <a:pPr lvl="0"/>
            <a:r>
              <a:rPr lang="en-US"/>
              <a:t>Click to add disclaimer</a:t>
            </a:r>
          </a:p>
        </p:txBody>
      </p:sp>
      <p:sp>
        <p:nvSpPr>
          <p:cNvPr id="7" name="Rectangle 6">
            <a:extLst>
              <a:ext uri="{FF2B5EF4-FFF2-40B4-BE49-F238E27FC236}">
                <a16:creationId xmlns:a16="http://schemas.microsoft.com/office/drawing/2014/main" id="{2BB901D0-3F63-BF40-93C9-68ACEA3BFCE7}"/>
              </a:ext>
            </a:extLst>
          </p:cNvPr>
          <p:cNvSpPr/>
          <p:nvPr/>
        </p:nvSpPr>
        <p:spPr>
          <a:xfrm>
            <a:off x="485775" y="6207380"/>
            <a:ext cx="2497222" cy="215444"/>
          </a:xfrm>
          <a:prstGeom prst="rect">
            <a:avLst/>
          </a:prstGeom>
        </p:spPr>
        <p:txBody>
          <a:bodyPr wrap="none" lIns="0" tIns="0" rIns="0" bIns="0">
            <a:spAutoFit/>
          </a:bodyPr>
          <a:lstStyle/>
          <a:p>
            <a:r>
              <a:rPr lang="en-US" sz="1400">
                <a:solidFill>
                  <a:schemeClr val="bg1"/>
                </a:solidFill>
                <a:effectLst/>
                <a:latin typeface="Arial" panose="020B0604020202020204" pitchFamily="34" charset="0"/>
              </a:rPr>
              <a:t>A business of Marsh McLennan</a:t>
            </a:r>
            <a:endParaRPr lang="en-US" sz="1400">
              <a:solidFill>
                <a:schemeClr val="bg1"/>
              </a:solidFill>
              <a:latin typeface="Arial" panose="020B0604020202020204" pitchFamily="34" charset="0"/>
            </a:endParaRPr>
          </a:p>
        </p:txBody>
      </p:sp>
      <p:pic>
        <p:nvPicPr>
          <p:cNvPr id="10" name="Picture 9"/>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45294" y="517376"/>
            <a:ext cx="2139696" cy="402152"/>
          </a:xfrm>
          <a:prstGeom prst="rect">
            <a:avLst/>
          </a:prstGeom>
        </p:spPr>
      </p:pic>
    </p:spTree>
    <p:extLst>
      <p:ext uri="{BB962C8B-B14F-4D97-AF65-F5344CB8AC3E}">
        <p14:creationId xmlns:p14="http://schemas.microsoft.com/office/powerpoint/2010/main" val="27546075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5AFEB67-91FA-AF46-907B-E0F184EFDDD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15AFEB67-91FA-AF46-907B-E0F184EFDD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56C7917B-E936-2847-936C-8884185B0013}"/>
              </a:ext>
            </a:extLst>
          </p:cNvPr>
          <p:cNvSpPr>
            <a:spLocks noGrp="1"/>
          </p:cNvSpPr>
          <p:nvPr>
            <p:ph sz="quarter" idx="11"/>
          </p:nvPr>
        </p:nvSpPr>
        <p:spPr>
          <a:xfrm>
            <a:off x="485776" y="1612900"/>
            <a:ext cx="11223624" cy="45166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a:extLst>
              <a:ext uri="{FF2B5EF4-FFF2-40B4-BE49-F238E27FC236}">
                <a16:creationId xmlns:a16="http://schemas.microsoft.com/office/drawing/2014/main" id="{53DD64E3-026E-A04D-AC24-029A817E8291}"/>
              </a:ext>
            </a:extLst>
          </p:cNvPr>
          <p:cNvSpPr>
            <a:spLocks noGrp="1"/>
          </p:cNvSpPr>
          <p:nvPr>
            <p:ph type="title" hasCustomPrompt="1"/>
          </p:nvPr>
        </p:nvSpPr>
        <p:spPr>
          <a:xfrm>
            <a:off x="457200" y="355601"/>
            <a:ext cx="11252199" cy="495299"/>
          </a:xfrm>
        </p:spPr>
        <p:txBody>
          <a:bodyPr vert="horz"/>
          <a:lstStyle/>
          <a:p>
            <a:r>
              <a:rPr lang="en-US"/>
              <a:t>Click to add title</a:t>
            </a:r>
          </a:p>
        </p:txBody>
      </p:sp>
      <p:sp>
        <p:nvSpPr>
          <p:cNvPr id="11" name="Text Placeholder 3">
            <a:extLst>
              <a:ext uri="{FF2B5EF4-FFF2-40B4-BE49-F238E27FC236}">
                <a16:creationId xmlns:a16="http://schemas.microsoft.com/office/drawing/2014/main" id="{F2D0924E-7A15-6045-86EA-6E2333478DE4}"/>
              </a:ext>
            </a:extLst>
          </p:cNvPr>
          <p:cNvSpPr>
            <a:spLocks noGrp="1"/>
          </p:cNvSpPr>
          <p:nvPr>
            <p:ph type="body" sz="half" idx="2" hasCustomPrompt="1"/>
          </p:nvPr>
        </p:nvSpPr>
        <p:spPr>
          <a:xfrm>
            <a:off x="485776" y="806807"/>
            <a:ext cx="11223624" cy="318476"/>
          </a:xfrm>
        </p:spPr>
        <p:txBody>
          <a:bodyPr/>
          <a:lstStyle>
            <a:lvl1pPr marL="0" indent="0">
              <a:buNone/>
              <a:defRPr sz="1800" b="1">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add subtitle</a:t>
            </a:r>
          </a:p>
        </p:txBody>
      </p:sp>
    </p:spTree>
    <p:extLst>
      <p:ext uri="{BB962C8B-B14F-4D97-AF65-F5344CB8AC3E}">
        <p14:creationId xmlns:p14="http://schemas.microsoft.com/office/powerpoint/2010/main" val="9559552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custData r:id="rId1"/>
            </p:custDataLst>
          </p:nvPr>
        </p:nvSpPr>
        <p:spPr/>
        <p:txBody>
          <a:bodyPr/>
          <a:lstStyle/>
          <a:p>
            <a:r>
              <a:rPr lang="en-GB"/>
              <a:t>Click to add title</a:t>
            </a:r>
          </a:p>
        </p:txBody>
      </p:sp>
      <p:sp>
        <p:nvSpPr>
          <p:cNvPr id="3" name="Content Placeholder 2"/>
          <p:cNvSpPr>
            <a:spLocks noGrp="1"/>
          </p:cNvSpPr>
          <p:nvPr>
            <p:ph idx="1" hasCustomPrompt="1"/>
            <p:custDataLst>
              <p:custData r:id="rId2"/>
            </p:custDataLst>
          </p:nvPr>
        </p:nvSpPr>
        <p:spPr/>
        <p:txBody>
          <a:bodyPr/>
          <a:lstStyle/>
          <a:p>
            <a:pPr lvl="0"/>
            <a:r>
              <a:rPr lang="en-GB"/>
              <a:t>Click to add text</a:t>
            </a:r>
          </a:p>
        </p:txBody>
      </p:sp>
      <p:sp>
        <p:nvSpPr>
          <p:cNvPr id="4" name="Slide Number Placeholder 3"/>
          <p:cNvSpPr>
            <a:spLocks noGrp="1"/>
          </p:cNvSpPr>
          <p:nvPr>
            <p:ph type="sldNum" sz="quarter" idx="10"/>
          </p:nvPr>
        </p:nvSpPr>
        <p:spPr/>
        <p:txBody>
          <a:bodyPr/>
          <a:lstStyle/>
          <a:p>
            <a:pPr algn="r"/>
            <a:fld id="{DF66040D-6F20-4F4B-8995-856BEECD84BE}" type="slidenum">
              <a:rPr lang="en-GB" smtClean="0"/>
              <a:pPr algn="r"/>
              <a:t>‹#›</a:t>
            </a:fld>
            <a:endParaRPr lang="en-GB"/>
          </a:p>
        </p:txBody>
      </p:sp>
      <p:sp>
        <p:nvSpPr>
          <p:cNvPr id="5" name="Footer Placeholder 4"/>
          <p:cNvSpPr>
            <a:spLocks noGrp="1"/>
          </p:cNvSpPr>
          <p:nvPr>
            <p:ph type="ftr" sz="quarter" idx="11"/>
          </p:nvPr>
        </p:nvSpPr>
        <p:spPr/>
        <p:txBody>
          <a:bodyPr/>
          <a:lstStyle/>
          <a:p>
            <a:pPr algn="r">
              <a:spcAft>
                <a:spcPts val="600"/>
              </a:spcAft>
              <a:buFont typeface="Arial" panose="020B0604020202020204" pitchFamily="34" charset="0"/>
              <a:buNone/>
            </a:pPr>
            <a:endParaRPr lang="en-GB"/>
          </a:p>
        </p:txBody>
      </p:sp>
      <p:sp>
        <p:nvSpPr>
          <p:cNvPr id="7" name="Text Placeholder 6"/>
          <p:cNvSpPr>
            <a:spLocks noGrp="1"/>
          </p:cNvSpPr>
          <p:nvPr>
            <p:ph type="body" sz="quarter" idx="12" hasCustomPrompt="1"/>
            <p:custDataLst>
              <p:custData r:id="rId3"/>
            </p:custDataLst>
          </p:nvPr>
        </p:nvSpPr>
        <p:spPr>
          <a:xfrm>
            <a:off x="485776" y="806400"/>
            <a:ext cx="11226800" cy="320400"/>
          </a:xfrm>
        </p:spPr>
        <p:txBody>
          <a:bodyPr/>
          <a:lstStyle>
            <a:lvl1pPr marL="0" indent="0">
              <a:buNone/>
              <a:defRPr b="1">
                <a:solidFill>
                  <a:schemeClr val="dk1"/>
                </a:solidFill>
              </a:defRPr>
            </a:lvl1pPr>
          </a:lstStyle>
          <a:p>
            <a:pPr lvl="0"/>
            <a:r>
              <a:rPr lang="en-GB"/>
              <a:t>Click to add subtitle</a:t>
            </a:r>
          </a:p>
        </p:txBody>
      </p:sp>
    </p:spTree>
    <p:extLst>
      <p:ext uri="{BB962C8B-B14F-4D97-AF65-F5344CB8AC3E}">
        <p14:creationId xmlns:p14="http://schemas.microsoft.com/office/powerpoint/2010/main" val="181356127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hasCustomPrompt="1"/>
            <p:custDataLst>
              <p:custData r:id="rId1"/>
            </p:custDataLst>
          </p:nvPr>
        </p:nvSpPr>
        <p:spPr/>
        <p:txBody>
          <a:bodyPr/>
          <a:lstStyle/>
          <a:p>
            <a:r>
              <a:rPr lang="en-GB"/>
              <a:t>Click to add title</a:t>
            </a:r>
          </a:p>
        </p:txBody>
      </p:sp>
      <p:sp>
        <p:nvSpPr>
          <p:cNvPr id="3" name="Slide Number Placeholder 2"/>
          <p:cNvSpPr>
            <a:spLocks noGrp="1"/>
          </p:cNvSpPr>
          <p:nvPr>
            <p:ph type="sldNum" sz="quarter" idx="10"/>
          </p:nvPr>
        </p:nvSpPr>
        <p:spPr/>
        <p:txBody>
          <a:bodyPr/>
          <a:lstStyle/>
          <a:p>
            <a:pPr algn="r"/>
            <a:fld id="{DF66040D-6F20-4F4B-8995-856BEECD84BE}" type="slidenum">
              <a:rPr lang="en-GB" smtClean="0"/>
              <a:pPr algn="r"/>
              <a:t>‹#›</a:t>
            </a:fld>
            <a:endParaRPr lang="en-GB"/>
          </a:p>
        </p:txBody>
      </p:sp>
      <p:sp>
        <p:nvSpPr>
          <p:cNvPr id="4" name="Footer Placeholder 3"/>
          <p:cNvSpPr>
            <a:spLocks noGrp="1"/>
          </p:cNvSpPr>
          <p:nvPr>
            <p:ph type="ftr" sz="quarter" idx="11"/>
          </p:nvPr>
        </p:nvSpPr>
        <p:spPr/>
        <p:txBody>
          <a:bodyPr/>
          <a:lstStyle>
            <a:lvl1pPr>
              <a:spcAft>
                <a:spcPts val="0"/>
              </a:spcAft>
              <a:defRPr sz="900"/>
            </a:lvl1pPr>
          </a:lstStyle>
          <a:p>
            <a:pPr>
              <a:buFont typeface="Arial" panose="020B0604020202020204" pitchFamily="34" charset="0"/>
              <a:buNone/>
            </a:pPr>
            <a:endParaRPr lang="en-US"/>
          </a:p>
        </p:txBody>
      </p:sp>
      <p:sp>
        <p:nvSpPr>
          <p:cNvPr id="6" name="Text Placeholder 5"/>
          <p:cNvSpPr>
            <a:spLocks noGrp="1"/>
          </p:cNvSpPr>
          <p:nvPr>
            <p:ph type="body" sz="quarter" idx="12" hasCustomPrompt="1"/>
            <p:custDataLst>
              <p:custData r:id="rId2"/>
            </p:custDataLst>
          </p:nvPr>
        </p:nvSpPr>
        <p:spPr>
          <a:xfrm>
            <a:off x="485775" y="806400"/>
            <a:ext cx="11225025" cy="320400"/>
          </a:xfrm>
        </p:spPr>
        <p:txBody>
          <a:bodyPr/>
          <a:lstStyle>
            <a:lvl1pPr marL="0" indent="0">
              <a:buNone/>
              <a:defRPr b="1">
                <a:solidFill>
                  <a:schemeClr val="dk1"/>
                </a:solidFill>
              </a:defRPr>
            </a:lvl1pPr>
          </a:lstStyle>
          <a:p>
            <a:pPr lvl="0"/>
            <a:r>
              <a:rPr lang="en-GB"/>
              <a:t>Click to add subtitle</a:t>
            </a:r>
          </a:p>
        </p:txBody>
      </p:sp>
    </p:spTree>
    <p:extLst>
      <p:ext uri="{BB962C8B-B14F-4D97-AF65-F5344CB8AC3E}">
        <p14:creationId xmlns:p14="http://schemas.microsoft.com/office/powerpoint/2010/main" val="123072903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26B903CB-E1C7-4513-996D-35B31F413CB6}"/>
              </a:ext>
            </a:extLst>
          </p:cNvPr>
          <p:cNvGraphicFramePr>
            <a:graphicFrameLocks noChangeAspect="1"/>
          </p:cNvGraphicFramePr>
          <p:nvPr userDrawn="1">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5" name="Object 14" hidden="1">
                        <a:extLst>
                          <a:ext uri="{FF2B5EF4-FFF2-40B4-BE49-F238E27FC236}">
                            <a16:creationId xmlns:a16="http://schemas.microsoft.com/office/drawing/2014/main" id="{26B903CB-E1C7-4513-996D-35B31F413CB6}"/>
                          </a:ext>
                        </a:extLst>
                      </p:cNvPr>
                      <p:cNvPicPr/>
                      <p:nvPr/>
                    </p:nvPicPr>
                    <p:blipFill>
                      <a:blip r:embed="rId5"/>
                      <a:stretch>
                        <a:fillRect/>
                      </a:stretch>
                    </p:blipFill>
                    <p:spPr>
                      <a:xfrm>
                        <a:off x="2118" y="2118"/>
                        <a:ext cx="2117" cy="2117"/>
                      </a:xfrm>
                      <a:prstGeom prst="rect">
                        <a:avLst/>
                      </a:prstGeom>
                    </p:spPr>
                  </p:pic>
                </p:oleObj>
              </mc:Fallback>
            </mc:AlternateContent>
          </a:graphicData>
        </a:graphic>
      </p:graphicFrame>
      <p:sp>
        <p:nvSpPr>
          <p:cNvPr id="14" name="Rectangle 13" hidden="1">
            <a:extLst>
              <a:ext uri="{FF2B5EF4-FFF2-40B4-BE49-F238E27FC236}">
                <a16:creationId xmlns:a16="http://schemas.microsoft.com/office/drawing/2014/main" id="{D9481740-D877-4EA2-B42E-B898E93D7AB1}"/>
              </a:ext>
            </a:extLst>
          </p:cNvPr>
          <p:cNvSpPr/>
          <p:nvPr userDrawn="1">
            <p:custDataLst>
              <p:tags r:id="rId2"/>
            </p:custDataLst>
          </p:nvPr>
        </p:nvSpPr>
        <p:spPr>
          <a:xfrm>
            <a:off x="1" y="0"/>
            <a:ext cx="211667" cy="211667"/>
          </a:xfrm>
          <a:prstGeom prst="rect">
            <a:avLst/>
          </a:prstGeom>
          <a:solidFill>
            <a:srgbClr val="59599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1867" b="0" i="0" baseline="0">
              <a:solidFill>
                <a:srgbClr val="FFFFFF"/>
              </a:solidFill>
              <a:latin typeface="Segoe UI Light" panose="020B0502040204020203" pitchFamily="34" charset="0"/>
              <a:ea typeface="+mj-ea"/>
              <a:cs typeface="Segoe UI Light" panose="020B0502040204020203" pitchFamily="34" charset="0"/>
              <a:sym typeface="Segoe UI Light" panose="020B0502040204020203" pitchFamily="34" charset="0"/>
            </a:endParaRPr>
          </a:p>
        </p:txBody>
      </p:sp>
      <p:sp>
        <p:nvSpPr>
          <p:cNvPr id="2" name="Title"/>
          <p:cNvSpPr>
            <a:spLocks noGrp="1"/>
          </p:cNvSpPr>
          <p:nvPr>
            <p:ph type="title"/>
          </p:nvPr>
        </p:nvSpPr>
        <p:spPr>
          <a:xfrm>
            <a:off x="228600" y="225362"/>
            <a:ext cx="11734800" cy="659407"/>
          </a:xfrm>
        </p:spPr>
        <p:txBody>
          <a:bodyPr lIns="179978" tIns="107986" rIns="179978" bIns="107986" anchor="ctr">
            <a:noAutofit/>
          </a:bodyPr>
          <a:lstStyle>
            <a:lvl1pPr algn="l" defTabSz="914090" rtl="0" eaLnBrk="1" latinLnBrk="0" hangingPunct="1">
              <a:lnSpc>
                <a:spcPct val="100000"/>
              </a:lnSpc>
              <a:spcBef>
                <a:spcPct val="0"/>
              </a:spcBef>
              <a:buNone/>
              <a:defRPr lang="en-US" sz="1867" b="0" kern="1200" cap="all" spc="500" baseline="0" dirty="0">
                <a:solidFill>
                  <a:schemeClr val="accent6"/>
                </a:solidFill>
                <a:latin typeface="+mj-lt"/>
                <a:ea typeface="+mj-ea"/>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88473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620">
          <p15:clr>
            <a:srgbClr val="FBAE40"/>
          </p15:clr>
        </p15:guide>
        <p15:guide id="2" pos="2880">
          <p15:clr>
            <a:srgbClr val="FBAE40"/>
          </p15:clr>
        </p15:guide>
        <p15:guide id="3" pos="108">
          <p15:clr>
            <a:srgbClr val="FBAE40"/>
          </p15:clr>
        </p15:guide>
        <p15:guide id="4" pos="1882">
          <p15:clr>
            <a:srgbClr val="FBAE40"/>
          </p15:clr>
        </p15:guide>
        <p15:guide id="5" pos="1992">
          <p15:clr>
            <a:srgbClr val="FBAE40"/>
          </p15:clr>
        </p15:guide>
        <p15:guide id="6" pos="3768">
          <p15:clr>
            <a:srgbClr val="FBAE40"/>
          </p15:clr>
        </p15:guide>
        <p15:guide id="7" pos="5652">
          <p15:clr>
            <a:srgbClr val="FBAE40"/>
          </p15:clr>
        </p15:guide>
        <p15:guide id="8" orient="horz" pos="100">
          <p15:clr>
            <a:srgbClr val="FBAE40"/>
          </p15:clr>
        </p15:guide>
        <p15:guide id="9" orient="horz" pos="3132">
          <p15:clr>
            <a:srgbClr val="FBAE40"/>
          </p15:clr>
        </p15:guide>
        <p15:guide id="10" pos="3876">
          <p15:clr>
            <a:srgbClr val="FBAE40"/>
          </p15:clr>
        </p15:guide>
        <p15:guide id="11" orient="horz" pos="418">
          <p15:clr>
            <a:srgbClr val="FBAE40"/>
          </p15:clr>
        </p15:guide>
        <p15:guide id="12" orient="horz" pos="53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custDataLst>
              <p:custData r:id="rId1"/>
            </p:custDataLst>
          </p:nvPr>
        </p:nvSpPr>
        <p:spPr/>
        <p:txBody>
          <a:bodyPr/>
          <a:lstStyle/>
          <a:p>
            <a:r>
              <a:rPr lang="en-GB"/>
              <a:t>Click to add title</a:t>
            </a:r>
          </a:p>
        </p:txBody>
      </p:sp>
      <p:sp>
        <p:nvSpPr>
          <p:cNvPr id="3" name="Content Placeholder 2"/>
          <p:cNvSpPr>
            <a:spLocks noGrp="1"/>
          </p:cNvSpPr>
          <p:nvPr>
            <p:ph idx="1" hasCustomPrompt="1"/>
            <p:custDataLst>
              <p:custData r:id="rId2"/>
            </p:custDataLst>
          </p:nvPr>
        </p:nvSpPr>
        <p:spPr/>
        <p:txBody>
          <a:bodyPr/>
          <a:lstStyle/>
          <a:p>
            <a:pPr lvl="0"/>
            <a:r>
              <a:rPr lang="en-GB"/>
              <a:t>Click to add text</a:t>
            </a:r>
          </a:p>
        </p:txBody>
      </p:sp>
      <p:sp>
        <p:nvSpPr>
          <p:cNvPr id="4" name="Slide Number Placeholder 3"/>
          <p:cNvSpPr>
            <a:spLocks noGrp="1"/>
          </p:cNvSpPr>
          <p:nvPr>
            <p:ph type="sldNum" sz="quarter" idx="10"/>
          </p:nvPr>
        </p:nvSpPr>
        <p:spPr/>
        <p:txBody>
          <a:bodyPr/>
          <a:lstStyle/>
          <a:p>
            <a:pPr algn="r"/>
            <a:fld id="{DF66040D-6F20-4F4B-8995-856BEECD84BE}" type="slidenum">
              <a:rPr lang="en-GB" smtClean="0"/>
              <a:pPr algn="r"/>
              <a:t>‹#›</a:t>
            </a:fld>
            <a:endParaRPr lang="en-GB"/>
          </a:p>
        </p:txBody>
      </p:sp>
      <p:sp>
        <p:nvSpPr>
          <p:cNvPr id="5" name="Footer Placeholder 4"/>
          <p:cNvSpPr>
            <a:spLocks noGrp="1"/>
          </p:cNvSpPr>
          <p:nvPr>
            <p:ph type="ftr" sz="quarter" idx="11"/>
          </p:nvPr>
        </p:nvSpPr>
        <p:spPr/>
        <p:txBody>
          <a:bodyPr/>
          <a:lstStyle/>
          <a:p>
            <a:pPr algn="r">
              <a:spcAft>
                <a:spcPts val="600"/>
              </a:spcAft>
              <a:buFont typeface="Arial" panose="020B0604020202020204" pitchFamily="34" charset="0"/>
              <a:buNone/>
            </a:pPr>
            <a:endParaRPr lang="en-GB"/>
          </a:p>
        </p:txBody>
      </p:sp>
      <p:sp>
        <p:nvSpPr>
          <p:cNvPr id="7" name="Text Placeholder 6"/>
          <p:cNvSpPr>
            <a:spLocks noGrp="1"/>
          </p:cNvSpPr>
          <p:nvPr>
            <p:ph type="body" sz="quarter" idx="12" hasCustomPrompt="1"/>
            <p:custDataLst>
              <p:custData r:id="rId3"/>
            </p:custDataLst>
          </p:nvPr>
        </p:nvSpPr>
        <p:spPr>
          <a:xfrm>
            <a:off x="485776" y="806400"/>
            <a:ext cx="11226800" cy="320400"/>
          </a:xfrm>
        </p:spPr>
        <p:txBody>
          <a:bodyPr/>
          <a:lstStyle>
            <a:lvl1pPr marL="0" indent="0">
              <a:buNone/>
              <a:defRPr b="1">
                <a:solidFill>
                  <a:schemeClr val="dk1"/>
                </a:solidFill>
              </a:defRPr>
            </a:lvl1pPr>
          </a:lstStyle>
          <a:p>
            <a:pPr lvl="0"/>
            <a:r>
              <a:rPr lang="en-GB"/>
              <a:t>Click to add subtitle</a:t>
            </a:r>
          </a:p>
        </p:txBody>
      </p:sp>
    </p:spTree>
    <p:extLst>
      <p:ext uri="{BB962C8B-B14F-4D97-AF65-F5344CB8AC3E}">
        <p14:creationId xmlns:p14="http://schemas.microsoft.com/office/powerpoint/2010/main" val="2733073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Title slide A">
    <p:bg>
      <p:bgPr>
        <a:gradFill>
          <a:gsLst>
            <a:gs pos="30000">
              <a:schemeClr val="accent1"/>
            </a:gs>
            <a:gs pos="100000">
              <a:schemeClr val="accent2"/>
            </a:gs>
          </a:gsLst>
          <a:lin ang="18900000" scaled="0"/>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45420" y="296493"/>
            <a:ext cx="1874518" cy="356466"/>
          </a:xfrm>
          <a:prstGeom prst="rect">
            <a:avLst/>
          </a:prstGeom>
        </p:spPr>
      </p:pic>
      <p:graphicFrame>
        <p:nvGraphicFramePr>
          <p:cNvPr id="7" name="Object 6" hidden="1">
            <a:extLst>
              <a:ext uri="{FF2B5EF4-FFF2-40B4-BE49-F238E27FC236}">
                <a16:creationId xmlns:a16="http://schemas.microsoft.com/office/drawing/2014/main" id="{F8E1ADAF-78DD-5D4E-8C31-F993DBAD59C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6" imgW="7772400" imgH="10058400" progId="TCLayout.ActiveDocument.1">
                  <p:embed/>
                </p:oleObj>
              </mc:Choice>
              <mc:Fallback>
                <p:oleObj name="think-cell Slide" r:id="rId6" imgW="7772400" imgH="10058400" progId="TCLayout.ActiveDocument.1">
                  <p:embed/>
                  <p:pic>
                    <p:nvPicPr>
                      <p:cNvPr id="7" name="Object 6" hidden="1">
                        <a:extLst>
                          <a:ext uri="{FF2B5EF4-FFF2-40B4-BE49-F238E27FC236}">
                            <a16:creationId xmlns:a16="http://schemas.microsoft.com/office/drawing/2014/main" id="{F8E1ADAF-78DD-5D4E-8C31-F993DBAD59C1}"/>
                          </a:ext>
                        </a:extLst>
                      </p:cNvPr>
                      <p:cNvPicPr/>
                      <p:nvPr/>
                    </p:nvPicPr>
                    <p:blipFill>
                      <a:blip r:embed="rId7"/>
                      <a:stretch>
                        <a:fillRect/>
                      </a:stretch>
                    </p:blipFill>
                    <p:spPr>
                      <a:xfrm>
                        <a:off x="1588" y="1588"/>
                        <a:ext cx="1227" cy="1588"/>
                      </a:xfrm>
                      <a:prstGeom prst="rect">
                        <a:avLst/>
                      </a:prstGeom>
                    </p:spPr>
                  </p:pic>
                </p:oleObj>
              </mc:Fallback>
            </mc:AlternateContent>
          </a:graphicData>
        </a:graphic>
      </p:graphicFrame>
      <p:sp>
        <p:nvSpPr>
          <p:cNvPr id="3" name="Subtitle 2"/>
          <p:cNvSpPr>
            <a:spLocks noGrp="1"/>
          </p:cNvSpPr>
          <p:nvPr>
            <p:ph type="subTitle" idx="1" hasCustomPrompt="1"/>
          </p:nvPr>
        </p:nvSpPr>
        <p:spPr>
          <a:xfrm>
            <a:off x="484550" y="4370832"/>
            <a:ext cx="7402149" cy="401924"/>
          </a:xfrm>
        </p:spPr>
        <p:txBody>
          <a:bodyPr anchor="t"/>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 goes here</a:t>
            </a:r>
          </a:p>
        </p:txBody>
      </p:sp>
      <p:sp>
        <p:nvSpPr>
          <p:cNvPr id="8" name="Text Placeholder 3">
            <a:extLst>
              <a:ext uri="{FF2B5EF4-FFF2-40B4-BE49-F238E27FC236}">
                <a16:creationId xmlns:a16="http://schemas.microsoft.com/office/drawing/2014/main" id="{DC5380E5-0D04-B449-9282-B817A683373F}"/>
              </a:ext>
            </a:extLst>
          </p:cNvPr>
          <p:cNvSpPr>
            <a:spLocks noGrp="1"/>
          </p:cNvSpPr>
          <p:nvPr>
            <p:ph type="body" sz="half" idx="2" hasCustomPrompt="1"/>
          </p:nvPr>
        </p:nvSpPr>
        <p:spPr>
          <a:xfrm>
            <a:off x="485774" y="4870889"/>
            <a:ext cx="7400925" cy="1038525"/>
          </a:xfrm>
        </p:spPr>
        <p:txBody>
          <a:bodyPr anchor="b" anchorCtr="0"/>
          <a:lstStyle>
            <a:lvl1pPr marL="0" marR="0" indent="0" algn="l" defTabSz="457200" rtl="0" eaLnBrk="1" fontAlgn="auto" latinLnBrk="0" hangingPunct="1">
              <a:lnSpc>
                <a:spcPct val="100000"/>
              </a:lnSpc>
              <a:spcBef>
                <a:spcPts val="0"/>
              </a:spcBef>
              <a:spcAft>
                <a:spcPts val="0"/>
              </a:spcAft>
              <a:buClrTx/>
              <a:buSzTx/>
              <a:buFont typeface="Arial"/>
              <a:buNone/>
              <a:tabLst/>
              <a:defRPr lang="en-US" sz="1400">
                <a:solidFill>
                  <a:schemeClr val="tx1"/>
                </a:solidFill>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a:effectLst/>
                <a:latin typeface="Arial" panose="020B0604020202020204" pitchFamily="34" charset="0"/>
              </a:rPr>
              <a:t>Client name (optional)</a:t>
            </a:r>
            <a:br>
              <a:rPr lang="en-US">
                <a:effectLst/>
                <a:latin typeface="Arial" panose="020B0604020202020204" pitchFamily="34" charset="0"/>
              </a:rPr>
            </a:br>
            <a:r>
              <a:rPr lang="en-US">
                <a:effectLst/>
                <a:latin typeface="Arial" panose="020B0604020202020204" pitchFamily="34" charset="0"/>
              </a:rPr>
              <a:t>Month 00, 20XX</a:t>
            </a:r>
            <a:br>
              <a:rPr lang="en-US">
                <a:effectLst/>
                <a:latin typeface="Arial" panose="020B0604020202020204" pitchFamily="34" charset="0"/>
              </a:rPr>
            </a:br>
            <a:r>
              <a:rPr lang="en-US">
                <a:effectLst/>
                <a:latin typeface="Arial" panose="020B0604020202020204" pitchFamily="34" charset="0"/>
              </a:rPr>
              <a:t>Presenter1, Job Title, location  |  Presenter2, Job Title, location</a:t>
            </a:r>
          </a:p>
        </p:txBody>
      </p:sp>
      <p:sp>
        <p:nvSpPr>
          <p:cNvPr id="14" name="Rectangle 13">
            <a:extLst>
              <a:ext uri="{FF2B5EF4-FFF2-40B4-BE49-F238E27FC236}">
                <a16:creationId xmlns:a16="http://schemas.microsoft.com/office/drawing/2014/main" id="{8A000828-AFAC-3B45-BED9-82169A449934}"/>
              </a:ext>
            </a:extLst>
          </p:cNvPr>
          <p:cNvSpPr/>
          <p:nvPr/>
        </p:nvSpPr>
        <p:spPr>
          <a:xfrm>
            <a:off x="485775" y="6257135"/>
            <a:ext cx="1785745" cy="153888"/>
          </a:xfrm>
          <a:prstGeom prst="rect">
            <a:avLst/>
          </a:prstGeom>
        </p:spPr>
        <p:txBody>
          <a:bodyPr wrap="none" lIns="0" tIns="0" rIns="0" bIns="0">
            <a:spAutoFit/>
          </a:bodyPr>
          <a:lstStyle/>
          <a:p>
            <a:r>
              <a:rPr lang="en-US" sz="1000">
                <a:solidFill>
                  <a:schemeClr val="tx1"/>
                </a:solidFill>
                <a:effectLst/>
                <a:latin typeface="Arial" panose="020B0604020202020204" pitchFamily="34" charset="0"/>
              </a:rPr>
              <a:t>A business of Marsh McLennan</a:t>
            </a:r>
            <a:endParaRPr lang="en-US" sz="1000">
              <a:solidFill>
                <a:schemeClr val="tx1"/>
              </a:solidFill>
              <a:latin typeface="Arial" panose="020B0604020202020204" pitchFamily="34" charset="0"/>
            </a:endParaRPr>
          </a:p>
        </p:txBody>
      </p:sp>
      <p:sp>
        <p:nvSpPr>
          <p:cNvPr id="10" name="Rectangle 9">
            <a:extLst>
              <a:ext uri="{FF2B5EF4-FFF2-40B4-BE49-F238E27FC236}">
                <a16:creationId xmlns:a16="http://schemas.microsoft.com/office/drawing/2014/main" id="{9E544C81-FAF8-0144-995D-6CEEB430A261}"/>
              </a:ext>
            </a:extLst>
          </p:cNvPr>
          <p:cNvSpPr/>
          <p:nvPr userDrawn="1"/>
        </p:nvSpPr>
        <p:spPr>
          <a:xfrm>
            <a:off x="9918846" y="317547"/>
            <a:ext cx="1790554" cy="246221"/>
          </a:xfrm>
          <a:prstGeom prst="rect">
            <a:avLst/>
          </a:prstGeom>
        </p:spPr>
        <p:txBody>
          <a:bodyPr wrap="none" lIns="0" tIns="0" rIns="0" bIns="0">
            <a:spAutoFit/>
          </a:bodyPr>
          <a:lstStyle/>
          <a:p>
            <a:pPr algn="r"/>
            <a:r>
              <a:rPr lang="en-US" sz="1600">
                <a:solidFill>
                  <a:schemeClr val="bg1"/>
                </a:solidFill>
                <a:effectLst/>
                <a:latin typeface="Arial" panose="020B0604020202020204" pitchFamily="34" charset="0"/>
              </a:rPr>
              <a:t>welcome to brighter</a:t>
            </a:r>
            <a:endParaRPr lang="en-US" sz="1600">
              <a:solidFill>
                <a:schemeClr val="bg1"/>
              </a:solidFill>
              <a:latin typeface="Arial" panose="020B0604020202020204" pitchFamily="34" charset="0"/>
            </a:endParaRPr>
          </a:p>
        </p:txBody>
      </p:sp>
      <p:sp>
        <p:nvSpPr>
          <p:cNvPr id="12" name="HeroHeading1"/>
          <p:cNvSpPr>
            <a:spLocks noGrp="1"/>
          </p:cNvSpPr>
          <p:nvPr>
            <p:ph type="ctrTitle" hasCustomPrompt="1"/>
            <p:custDataLst>
              <p:tags r:id="rId2"/>
            </p:custDataLst>
          </p:nvPr>
        </p:nvSpPr>
        <p:spPr>
          <a:xfrm>
            <a:off x="482816" y="1610902"/>
            <a:ext cx="7403884" cy="547623"/>
          </a:xfrm>
        </p:spPr>
        <p:txBody>
          <a:bodyPr vert="horz" wrap="square" lIns="0" tIns="0" rIns="0" bIns="0" rtlCol="0" anchor="t" anchorCtr="0">
            <a:noAutofit/>
          </a:bodyPr>
          <a:lstStyle>
            <a:lvl1pPr>
              <a:lnSpc>
                <a:spcPct val="100000"/>
              </a:lnSpc>
              <a:spcBef>
                <a:spcPts val="0"/>
              </a:spcBef>
              <a:defRPr lang="en-GB" sz="6000" b="0" baseline="0">
                <a:solidFill>
                  <a:schemeClr val="bg1"/>
                </a:solidFill>
                <a:latin typeface="Arial" panose="020B0604020202020204" pitchFamily="34" charset="0"/>
              </a:defRPr>
            </a:lvl1pPr>
          </a:lstStyle>
          <a:p>
            <a:pPr lvl="0"/>
            <a:r>
              <a:rPr lang="en-US"/>
              <a:t>heading 1</a:t>
            </a:r>
            <a:endParaRPr lang="en-GB"/>
          </a:p>
        </p:txBody>
      </p:sp>
      <p:sp>
        <p:nvSpPr>
          <p:cNvPr id="13" name="HeroHeading2"/>
          <p:cNvSpPr txBox="1">
            <a:spLocks/>
          </p:cNvSpPr>
          <p:nvPr userDrawn="1">
            <p:custDataLst>
              <p:tags r:id="rId3"/>
            </p:custDataLst>
          </p:nvPr>
        </p:nvSpPr>
        <p:spPr>
          <a:xfrm>
            <a:off x="483885" y="2355723"/>
            <a:ext cx="7402815" cy="1705283"/>
          </a:xfrm>
          <a:prstGeom prst="rect">
            <a:avLst/>
          </a:prstGeom>
          <a:noFill/>
        </p:spPr>
        <p:txBody>
          <a:bodyPr vert="horz" wrap="square" lIns="0" tIns="0" rIns="0" bIns="0" rtlCol="0" anchor="t" anchorCtr="0">
            <a:noAutofit/>
          </a:bodyPr>
          <a:lstStyle>
            <a:lvl1pPr marL="0" indent="0" algn="l" defTabSz="457200" rtl="0" eaLnBrk="1" latinLnBrk="0" hangingPunct="1">
              <a:lnSpc>
                <a:spcPct val="80000"/>
              </a:lnSpc>
              <a:spcBef>
                <a:spcPts val="1000"/>
              </a:spcBef>
              <a:buFont typeface="Arial"/>
              <a:buNone/>
              <a:defRPr lang="en-GB" sz="12000" b="1" kern="1200">
                <a:solidFill>
                  <a:schemeClr val="bg1"/>
                </a:solidFill>
                <a:latin typeface="+mn-lt"/>
                <a:ea typeface="+mn-ea"/>
                <a:cs typeface="+mn-cs"/>
              </a:defRPr>
            </a:lvl1pPr>
            <a:lvl2pPr marL="283464" indent="-283464" algn="l" defTabSz="457200" rtl="0" eaLnBrk="1" latinLnBrk="0" hangingPunct="1">
              <a:spcBef>
                <a:spcPts val="750"/>
              </a:spcBef>
              <a:buFont typeface="Arial" panose="020B0604020202020204" pitchFamily="34" charset="0"/>
              <a:buChar char="•"/>
              <a:tabLst/>
              <a:defRPr sz="1500" kern="1200">
                <a:solidFill>
                  <a:schemeClr val="tx2"/>
                </a:solidFill>
                <a:latin typeface="+mn-lt"/>
                <a:ea typeface="+mn-ea"/>
                <a:cs typeface="+mn-cs"/>
              </a:defRPr>
            </a:lvl2pPr>
            <a:lvl3pPr marL="566928"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3pPr>
            <a:lvl4pPr marL="859536"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4pPr>
            <a:lvl5pPr marL="1143000"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5pPr>
            <a:lvl6pPr marL="1426464" indent="-283464" algn="l" defTabSz="457200" rtl="0" eaLnBrk="1" latinLnBrk="0" hangingPunct="1">
              <a:spcBef>
                <a:spcPts val="600"/>
              </a:spcBef>
              <a:buFont typeface="Arial"/>
              <a:buChar char="•"/>
              <a:tabLst/>
              <a:defRPr sz="1200" kern="1200">
                <a:solidFill>
                  <a:schemeClr val="tx2"/>
                </a:solidFill>
                <a:latin typeface="+mn-lt"/>
                <a:ea typeface="+mn-ea"/>
                <a:cs typeface="+mn-cs"/>
              </a:defRPr>
            </a:lvl6pPr>
            <a:lvl7pPr marL="1709928" indent="-283464" algn="l" defTabSz="457200" rtl="0" eaLnBrk="1" latinLnBrk="0" hangingPunct="1">
              <a:spcBef>
                <a:spcPts val="600"/>
              </a:spcBef>
              <a:buFont typeface="System Font Regular"/>
              <a:buChar char="–"/>
              <a:tabLst/>
              <a:defRPr sz="1200" kern="1200">
                <a:solidFill>
                  <a:schemeClr val="tx2"/>
                </a:solidFill>
                <a:latin typeface="+mn-lt"/>
                <a:ea typeface="+mn-ea"/>
                <a:cs typeface="+mn-cs"/>
              </a:defRPr>
            </a:lvl7pPr>
            <a:lvl8pPr marL="2002536" indent="-283464" algn="l" defTabSz="457200" rtl="0" eaLnBrk="1" latinLnBrk="0" hangingPunct="1">
              <a:spcBef>
                <a:spcPts val="600"/>
              </a:spcBef>
              <a:buFont typeface="Arial"/>
              <a:buChar char="•"/>
              <a:tabLst/>
              <a:defRPr sz="1200" kern="1200">
                <a:solidFill>
                  <a:schemeClr val="tx2"/>
                </a:solidFill>
                <a:latin typeface="+mn-lt"/>
                <a:ea typeface="+mn-ea"/>
                <a:cs typeface="+mn-cs"/>
              </a:defRPr>
            </a:lvl8pPr>
            <a:lvl9pPr marL="2286000" indent="-283464" algn="l" defTabSz="457200" rtl="0" eaLnBrk="1" latinLnBrk="0" hangingPunct="1">
              <a:spcBef>
                <a:spcPts val="600"/>
              </a:spcBef>
              <a:buFont typeface="System Font Regular"/>
              <a:buChar char="–"/>
              <a:tabLst/>
              <a:defRPr sz="1200" kern="1200">
                <a:solidFill>
                  <a:schemeClr val="tx2"/>
                </a:solidFill>
                <a:latin typeface="+mn-lt"/>
                <a:ea typeface="+mn-ea"/>
                <a:cs typeface="+mn-cs"/>
              </a:defRPr>
            </a:lvl9pPr>
          </a:lstStyle>
          <a:p>
            <a:pPr>
              <a:lnSpc>
                <a:spcPct val="100000"/>
              </a:lnSpc>
              <a:spcBef>
                <a:spcPts val="0"/>
              </a:spcBef>
            </a:pPr>
            <a:r>
              <a:rPr lang="en-US">
                <a:solidFill>
                  <a:schemeClr val="bg1"/>
                </a:solidFill>
                <a:latin typeface="+mj-lt"/>
              </a:rPr>
              <a:t>heading 2</a:t>
            </a:r>
          </a:p>
        </p:txBody>
      </p:sp>
    </p:spTree>
    <p:extLst>
      <p:ext uri="{BB962C8B-B14F-4D97-AF65-F5344CB8AC3E}">
        <p14:creationId xmlns:p14="http://schemas.microsoft.com/office/powerpoint/2010/main" val="71345257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10377005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custDataLst>
              <p:custData r:id="rId1"/>
            </p:custDataLst>
          </p:nvPr>
        </p:nvSpPr>
        <p:spPr/>
        <p:txBody>
          <a:bodyPr/>
          <a:lstStyle/>
          <a:p>
            <a:r>
              <a:rPr lang="en-GB"/>
              <a:t>Click to add title</a:t>
            </a:r>
          </a:p>
        </p:txBody>
      </p:sp>
      <p:sp>
        <p:nvSpPr>
          <p:cNvPr id="3" name="Slide Number Placeholder 2"/>
          <p:cNvSpPr>
            <a:spLocks noGrp="1"/>
          </p:cNvSpPr>
          <p:nvPr>
            <p:ph type="sldNum" sz="quarter" idx="10"/>
          </p:nvPr>
        </p:nvSpPr>
        <p:spPr/>
        <p:txBody>
          <a:bodyPr/>
          <a:lstStyle/>
          <a:p>
            <a:pPr algn="r"/>
            <a:fld id="{DF66040D-6F20-4F4B-8995-856BEECD84BE}" type="slidenum">
              <a:rPr lang="en-GB" smtClean="0"/>
              <a:pPr algn="r"/>
              <a:t>‹#›</a:t>
            </a:fld>
            <a:endParaRPr lang="en-GB"/>
          </a:p>
        </p:txBody>
      </p:sp>
      <p:sp>
        <p:nvSpPr>
          <p:cNvPr id="4" name="Footer Placeholder 3"/>
          <p:cNvSpPr>
            <a:spLocks noGrp="1"/>
          </p:cNvSpPr>
          <p:nvPr>
            <p:ph type="ftr" sz="quarter" idx="11"/>
          </p:nvPr>
        </p:nvSpPr>
        <p:spPr/>
        <p:txBody>
          <a:bodyPr/>
          <a:lstStyle/>
          <a:p>
            <a:pPr algn="r">
              <a:spcAft>
                <a:spcPts val="600"/>
              </a:spcAft>
              <a:buFont typeface="Arial" panose="020B0604020202020204" pitchFamily="34" charset="0"/>
              <a:buNone/>
            </a:pPr>
            <a:endParaRPr lang="en-GB"/>
          </a:p>
        </p:txBody>
      </p:sp>
      <p:sp>
        <p:nvSpPr>
          <p:cNvPr id="6" name="Text Placeholder 5"/>
          <p:cNvSpPr>
            <a:spLocks noGrp="1"/>
          </p:cNvSpPr>
          <p:nvPr>
            <p:ph type="body" sz="quarter" idx="12" hasCustomPrompt="1"/>
            <p:custDataLst>
              <p:custData r:id="rId2"/>
            </p:custDataLst>
          </p:nvPr>
        </p:nvSpPr>
        <p:spPr>
          <a:xfrm>
            <a:off x="485775" y="806400"/>
            <a:ext cx="11225025" cy="320400"/>
          </a:xfrm>
        </p:spPr>
        <p:txBody>
          <a:bodyPr/>
          <a:lstStyle>
            <a:lvl1pPr marL="0" indent="0">
              <a:buNone/>
              <a:defRPr b="1">
                <a:solidFill>
                  <a:schemeClr val="dk1"/>
                </a:solidFill>
              </a:defRPr>
            </a:lvl1pPr>
          </a:lstStyle>
          <a:p>
            <a:pPr lvl="0"/>
            <a:r>
              <a:rPr lang="en-GB"/>
              <a:t>Click to add subtitle</a:t>
            </a:r>
          </a:p>
        </p:txBody>
      </p:sp>
    </p:spTree>
    <p:extLst>
      <p:ext uri="{BB962C8B-B14F-4D97-AF65-F5344CB8AC3E}">
        <p14:creationId xmlns:p14="http://schemas.microsoft.com/office/powerpoint/2010/main" val="112807940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hasCustomPrompt="1"/>
            <p:custDataLst>
              <p:custData r:id="rId1"/>
            </p:custDataLst>
          </p:nvPr>
        </p:nvSpPr>
        <p:spPr/>
        <p:txBody>
          <a:bodyPr/>
          <a:lstStyle/>
          <a:p>
            <a:r>
              <a:rPr lang="en-GB"/>
              <a:t>Click to add title</a:t>
            </a:r>
          </a:p>
        </p:txBody>
      </p:sp>
      <p:sp>
        <p:nvSpPr>
          <p:cNvPr id="3" name="Slide Number Placeholder 2"/>
          <p:cNvSpPr>
            <a:spLocks noGrp="1"/>
          </p:cNvSpPr>
          <p:nvPr>
            <p:ph type="sldNum" sz="quarter" idx="10"/>
          </p:nvPr>
        </p:nvSpPr>
        <p:spPr/>
        <p:txBody>
          <a:bodyPr/>
          <a:lstStyle/>
          <a:p>
            <a:pPr algn="r"/>
            <a:fld id="{DF66040D-6F20-4F4B-8995-856BEECD84BE}" type="slidenum">
              <a:rPr lang="en-GB" smtClean="0"/>
              <a:pPr algn="r"/>
              <a:t>‹#›</a:t>
            </a:fld>
            <a:endParaRPr lang="en-GB"/>
          </a:p>
        </p:txBody>
      </p:sp>
      <p:sp>
        <p:nvSpPr>
          <p:cNvPr id="4" name="Footer Placeholder 3"/>
          <p:cNvSpPr>
            <a:spLocks noGrp="1"/>
          </p:cNvSpPr>
          <p:nvPr>
            <p:ph type="ftr" sz="quarter" idx="11"/>
          </p:nvPr>
        </p:nvSpPr>
        <p:spPr/>
        <p:txBody>
          <a:bodyPr/>
          <a:lstStyle/>
          <a:p>
            <a:pPr algn="r">
              <a:spcAft>
                <a:spcPts val="600"/>
              </a:spcAft>
              <a:buFont typeface="Arial" panose="020B0604020202020204" pitchFamily="34" charset="0"/>
              <a:buNone/>
            </a:pPr>
            <a:endParaRPr lang="en-GB"/>
          </a:p>
        </p:txBody>
      </p:sp>
      <p:sp>
        <p:nvSpPr>
          <p:cNvPr id="6" name="Text Placeholder 5"/>
          <p:cNvSpPr>
            <a:spLocks noGrp="1"/>
          </p:cNvSpPr>
          <p:nvPr>
            <p:ph type="body" sz="quarter" idx="12" hasCustomPrompt="1"/>
            <p:custDataLst>
              <p:custData r:id="rId2"/>
            </p:custDataLst>
          </p:nvPr>
        </p:nvSpPr>
        <p:spPr>
          <a:xfrm>
            <a:off x="485775" y="806400"/>
            <a:ext cx="11225025" cy="320400"/>
          </a:xfrm>
        </p:spPr>
        <p:txBody>
          <a:bodyPr/>
          <a:lstStyle>
            <a:lvl1pPr marL="0" indent="0">
              <a:buNone/>
              <a:defRPr b="1">
                <a:solidFill>
                  <a:schemeClr val="dk1"/>
                </a:solidFill>
              </a:defRPr>
            </a:lvl1pPr>
          </a:lstStyle>
          <a:p>
            <a:pPr lvl="0"/>
            <a:r>
              <a:rPr lang="en-GB"/>
              <a:t>Click to add subtitle</a:t>
            </a:r>
          </a:p>
        </p:txBody>
      </p:sp>
    </p:spTree>
    <p:extLst>
      <p:ext uri="{BB962C8B-B14F-4D97-AF65-F5344CB8AC3E}">
        <p14:creationId xmlns:p14="http://schemas.microsoft.com/office/powerpoint/2010/main" val="1357986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 A">
    <p:bg>
      <p:bgPr>
        <a:gradFill>
          <a:gsLst>
            <a:gs pos="30000">
              <a:schemeClr val="accent1"/>
            </a:gs>
            <a:gs pos="100000">
              <a:schemeClr val="accent2"/>
            </a:gs>
          </a:gsLst>
          <a:lin ang="18900000" scaled="0"/>
        </a:gra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8E1ADAF-78DD-5D4E-8C31-F993DBAD59C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7" name="Object 6" hidden="1">
                        <a:extLst>
                          <a:ext uri="{FF2B5EF4-FFF2-40B4-BE49-F238E27FC236}">
                            <a16:creationId xmlns:a16="http://schemas.microsoft.com/office/drawing/2014/main" id="{F8E1ADAF-78DD-5D4E-8C31-F993DBAD59C1}"/>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3" name="Subtitle 2"/>
          <p:cNvSpPr>
            <a:spLocks noGrp="1"/>
          </p:cNvSpPr>
          <p:nvPr>
            <p:ph type="subTitle" idx="1" hasCustomPrompt="1"/>
          </p:nvPr>
        </p:nvSpPr>
        <p:spPr>
          <a:xfrm>
            <a:off x="484550" y="4370832"/>
            <a:ext cx="7402149" cy="401924"/>
          </a:xfrm>
        </p:spPr>
        <p:txBody>
          <a:bodyPr anchor="t"/>
          <a:lstStyle>
            <a:lvl1pPr marL="0" indent="0" algn="l">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 goes here</a:t>
            </a:r>
          </a:p>
        </p:txBody>
      </p:sp>
      <p:sp>
        <p:nvSpPr>
          <p:cNvPr id="8" name="Text Placeholder 3">
            <a:extLst>
              <a:ext uri="{FF2B5EF4-FFF2-40B4-BE49-F238E27FC236}">
                <a16:creationId xmlns:a16="http://schemas.microsoft.com/office/drawing/2014/main" id="{DC5380E5-0D04-B449-9282-B817A683373F}"/>
              </a:ext>
            </a:extLst>
          </p:cNvPr>
          <p:cNvSpPr>
            <a:spLocks noGrp="1"/>
          </p:cNvSpPr>
          <p:nvPr>
            <p:ph type="body" sz="half" idx="2" hasCustomPrompt="1"/>
          </p:nvPr>
        </p:nvSpPr>
        <p:spPr>
          <a:xfrm>
            <a:off x="485774" y="4870889"/>
            <a:ext cx="7400925" cy="1038525"/>
          </a:xfrm>
        </p:spPr>
        <p:txBody>
          <a:bodyPr anchor="b" anchorCtr="0"/>
          <a:lstStyle>
            <a:lvl1pPr marL="0" marR="0" indent="0" algn="l" defTabSz="457200" rtl="0" eaLnBrk="1" fontAlgn="auto" latinLnBrk="0" hangingPunct="1">
              <a:lnSpc>
                <a:spcPct val="100000"/>
              </a:lnSpc>
              <a:spcBef>
                <a:spcPts val="0"/>
              </a:spcBef>
              <a:spcAft>
                <a:spcPts val="0"/>
              </a:spcAft>
              <a:buClrTx/>
              <a:buSzTx/>
              <a:buFont typeface="Arial"/>
              <a:buNone/>
              <a:tabLst/>
              <a:defRPr lang="en-US" sz="1400">
                <a:solidFill>
                  <a:schemeClr val="tx1"/>
                </a:solidFill>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a:effectLst/>
                <a:latin typeface="Arial" panose="020B0604020202020204" pitchFamily="34" charset="0"/>
              </a:rPr>
              <a:t>Client name (optional)</a:t>
            </a:r>
            <a:br>
              <a:rPr lang="en-US">
                <a:effectLst/>
                <a:latin typeface="Arial" panose="020B0604020202020204" pitchFamily="34" charset="0"/>
              </a:rPr>
            </a:br>
            <a:r>
              <a:rPr lang="en-US">
                <a:effectLst/>
                <a:latin typeface="Arial" panose="020B0604020202020204" pitchFamily="34" charset="0"/>
              </a:rPr>
              <a:t>Month 00, 20XX</a:t>
            </a:r>
            <a:br>
              <a:rPr lang="en-US">
                <a:effectLst/>
                <a:latin typeface="Arial" panose="020B0604020202020204" pitchFamily="34" charset="0"/>
              </a:rPr>
            </a:br>
            <a:r>
              <a:rPr lang="en-US">
                <a:effectLst/>
                <a:latin typeface="Arial" panose="020B0604020202020204" pitchFamily="34" charset="0"/>
              </a:rPr>
              <a:t>Presenter1, Job Title, location  |  Presenter2, Job Title, location</a:t>
            </a:r>
          </a:p>
        </p:txBody>
      </p:sp>
      <p:sp>
        <p:nvSpPr>
          <p:cNvPr id="14" name="Rectangle 13">
            <a:extLst>
              <a:ext uri="{FF2B5EF4-FFF2-40B4-BE49-F238E27FC236}">
                <a16:creationId xmlns:a16="http://schemas.microsoft.com/office/drawing/2014/main" id="{8A000828-AFAC-3B45-BED9-82169A449934}"/>
              </a:ext>
            </a:extLst>
          </p:cNvPr>
          <p:cNvSpPr/>
          <p:nvPr/>
        </p:nvSpPr>
        <p:spPr>
          <a:xfrm>
            <a:off x="485775" y="6257135"/>
            <a:ext cx="1785745" cy="153888"/>
          </a:xfrm>
          <a:prstGeom prst="rect">
            <a:avLst/>
          </a:prstGeom>
        </p:spPr>
        <p:txBody>
          <a:bodyPr wrap="none" lIns="0" tIns="0" rIns="0" bIns="0">
            <a:spAutoFit/>
          </a:bodyPr>
          <a:lstStyle/>
          <a:p>
            <a:r>
              <a:rPr lang="en-US" sz="1000">
                <a:solidFill>
                  <a:schemeClr val="tx1"/>
                </a:solidFill>
                <a:effectLst/>
                <a:latin typeface="Arial" panose="020B0604020202020204" pitchFamily="34" charset="0"/>
              </a:rPr>
              <a:t>A business of Marsh McLennan</a:t>
            </a:r>
            <a:endParaRPr lang="en-US" sz="1000">
              <a:solidFill>
                <a:schemeClr val="tx1"/>
              </a:solidFill>
              <a:latin typeface="Arial" panose="020B0604020202020204" pitchFamily="34" charset="0"/>
            </a:endParaRPr>
          </a:p>
        </p:txBody>
      </p:sp>
      <p:sp>
        <p:nvSpPr>
          <p:cNvPr id="10" name="Rectangle 9">
            <a:extLst>
              <a:ext uri="{FF2B5EF4-FFF2-40B4-BE49-F238E27FC236}">
                <a16:creationId xmlns:a16="http://schemas.microsoft.com/office/drawing/2014/main" id="{9E544C81-FAF8-0144-995D-6CEEB430A261}"/>
              </a:ext>
            </a:extLst>
          </p:cNvPr>
          <p:cNvSpPr/>
          <p:nvPr userDrawn="1"/>
        </p:nvSpPr>
        <p:spPr>
          <a:xfrm>
            <a:off x="9918846" y="317547"/>
            <a:ext cx="1790554" cy="246221"/>
          </a:xfrm>
          <a:prstGeom prst="rect">
            <a:avLst/>
          </a:prstGeom>
        </p:spPr>
        <p:txBody>
          <a:bodyPr wrap="none" lIns="0" tIns="0" rIns="0" bIns="0">
            <a:spAutoFit/>
          </a:bodyPr>
          <a:lstStyle/>
          <a:p>
            <a:pPr algn="r"/>
            <a:r>
              <a:rPr lang="en-US" sz="1600">
                <a:solidFill>
                  <a:schemeClr val="bg1"/>
                </a:solidFill>
                <a:effectLst/>
                <a:latin typeface="Arial" panose="020B0604020202020204" pitchFamily="34" charset="0"/>
              </a:rPr>
              <a:t>welcome to brighter</a:t>
            </a:r>
            <a:endParaRPr lang="en-US" sz="1600">
              <a:solidFill>
                <a:schemeClr val="bg1"/>
              </a:solidFill>
              <a:latin typeface="Arial" panose="020B0604020202020204" pitchFamily="34" charset="0"/>
            </a:endParaRPr>
          </a:p>
        </p:txBody>
      </p:sp>
      <p:sp>
        <p:nvSpPr>
          <p:cNvPr id="11" name="HeroHeading1"/>
          <p:cNvSpPr>
            <a:spLocks noGrp="1"/>
          </p:cNvSpPr>
          <p:nvPr>
            <p:ph type="ctrTitle" hasCustomPrompt="1"/>
            <p:custDataLst>
              <p:tags r:id="rId2"/>
            </p:custDataLst>
          </p:nvPr>
        </p:nvSpPr>
        <p:spPr>
          <a:xfrm>
            <a:off x="482816" y="1609725"/>
            <a:ext cx="7403884" cy="2339847"/>
          </a:xfrm>
        </p:spPr>
        <p:txBody>
          <a:bodyPr vert="horz" wrap="square" lIns="0" tIns="0" rIns="0" bIns="0" rtlCol="0" anchor="t" anchorCtr="0">
            <a:noAutofit/>
          </a:bodyPr>
          <a:lstStyle>
            <a:lvl1pPr>
              <a:lnSpc>
                <a:spcPct val="100000"/>
              </a:lnSpc>
              <a:defRPr lang="en-GB" sz="4800" b="1" baseline="0">
                <a:solidFill>
                  <a:schemeClr val="bg1"/>
                </a:solidFill>
                <a:latin typeface="+mj-lt"/>
              </a:defRPr>
            </a:lvl1pPr>
          </a:lstStyle>
          <a:p>
            <a:pPr lvl="0"/>
            <a:r>
              <a:rPr lang="en-US"/>
              <a:t>Statement heading text. Sentence case.</a:t>
            </a:r>
            <a:endParaRPr lang="en-GB"/>
          </a:p>
        </p:txBody>
      </p:sp>
    </p:spTree>
    <p:extLst>
      <p:ext uri="{BB962C8B-B14F-4D97-AF65-F5344CB8AC3E}">
        <p14:creationId xmlns:p14="http://schemas.microsoft.com/office/powerpoint/2010/main" val="1966931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 A">
    <p:bg>
      <p:bgPr>
        <a:gradFill>
          <a:gsLst>
            <a:gs pos="60000">
              <a:schemeClr val="tx1"/>
            </a:gs>
            <a:gs pos="100000">
              <a:schemeClr val="accent2"/>
            </a:gs>
          </a:gsLst>
          <a:lin ang="18900000" scaled="0"/>
        </a:gra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5" cstate="screen">
            <a:extLst>
              <a:ext uri="{28A0092B-C50C-407E-A947-70E740481C1C}">
                <a14:useLocalDpi xmlns:a14="http://schemas.microsoft.com/office/drawing/2010/main"/>
              </a:ext>
            </a:extLst>
          </a:blip>
          <a:stretch>
            <a:fillRect/>
          </a:stretch>
        </p:blipFill>
        <p:spPr>
          <a:xfrm>
            <a:off x="445420" y="296493"/>
            <a:ext cx="1874518" cy="356466"/>
          </a:xfrm>
          <a:prstGeom prst="rect">
            <a:avLst/>
          </a:prstGeom>
        </p:spPr>
      </p:pic>
      <p:graphicFrame>
        <p:nvGraphicFramePr>
          <p:cNvPr id="7" name="Object 6" hidden="1">
            <a:extLst>
              <a:ext uri="{FF2B5EF4-FFF2-40B4-BE49-F238E27FC236}">
                <a16:creationId xmlns:a16="http://schemas.microsoft.com/office/drawing/2014/main" id="{F8E1ADAF-78DD-5D4E-8C31-F993DBAD59C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6" imgW="7772400" imgH="10058400" progId="TCLayout.ActiveDocument.1">
                  <p:embed/>
                </p:oleObj>
              </mc:Choice>
              <mc:Fallback>
                <p:oleObj name="think-cell Slide" r:id="rId6" imgW="7772400" imgH="10058400" progId="TCLayout.ActiveDocument.1">
                  <p:embed/>
                  <p:pic>
                    <p:nvPicPr>
                      <p:cNvPr id="7" name="Object 6" hidden="1">
                        <a:extLst>
                          <a:ext uri="{FF2B5EF4-FFF2-40B4-BE49-F238E27FC236}">
                            <a16:creationId xmlns:a16="http://schemas.microsoft.com/office/drawing/2014/main" id="{F8E1ADAF-78DD-5D4E-8C31-F993DBAD59C1}"/>
                          </a:ext>
                        </a:extLst>
                      </p:cNvPr>
                      <p:cNvPicPr/>
                      <p:nvPr/>
                    </p:nvPicPr>
                    <p:blipFill>
                      <a:blip r:embed="rId7"/>
                      <a:stretch>
                        <a:fillRect/>
                      </a:stretch>
                    </p:blipFill>
                    <p:spPr>
                      <a:xfrm>
                        <a:off x="1588" y="1588"/>
                        <a:ext cx="1227" cy="1588"/>
                      </a:xfrm>
                      <a:prstGeom prst="rect">
                        <a:avLst/>
                      </a:prstGeom>
                    </p:spPr>
                  </p:pic>
                </p:oleObj>
              </mc:Fallback>
            </mc:AlternateContent>
          </a:graphicData>
        </a:graphic>
      </p:graphicFrame>
      <p:sp>
        <p:nvSpPr>
          <p:cNvPr id="3" name="Subtitle 2"/>
          <p:cNvSpPr>
            <a:spLocks noGrp="1"/>
          </p:cNvSpPr>
          <p:nvPr>
            <p:ph type="subTitle" idx="1" hasCustomPrompt="1"/>
          </p:nvPr>
        </p:nvSpPr>
        <p:spPr>
          <a:xfrm>
            <a:off x="484550" y="4370832"/>
            <a:ext cx="7402149" cy="401924"/>
          </a:xfrm>
        </p:spPr>
        <p:txBody>
          <a:bodyPr anchor="t"/>
          <a:lstStyle>
            <a:lvl1pPr marL="0" indent="0" algn="l">
              <a:buNone/>
              <a:defRPr sz="1800">
                <a:solidFill>
                  <a:srgbClr val="DADADA"/>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Subtitle goes here</a:t>
            </a:r>
          </a:p>
        </p:txBody>
      </p:sp>
      <p:sp>
        <p:nvSpPr>
          <p:cNvPr id="8" name="Text Placeholder 3">
            <a:extLst>
              <a:ext uri="{FF2B5EF4-FFF2-40B4-BE49-F238E27FC236}">
                <a16:creationId xmlns:a16="http://schemas.microsoft.com/office/drawing/2014/main" id="{DC5380E5-0D04-B449-9282-B817A683373F}"/>
              </a:ext>
            </a:extLst>
          </p:cNvPr>
          <p:cNvSpPr>
            <a:spLocks noGrp="1"/>
          </p:cNvSpPr>
          <p:nvPr>
            <p:ph type="body" sz="half" idx="2" hasCustomPrompt="1"/>
          </p:nvPr>
        </p:nvSpPr>
        <p:spPr>
          <a:xfrm>
            <a:off x="485774" y="4870889"/>
            <a:ext cx="7400925" cy="1038525"/>
          </a:xfrm>
        </p:spPr>
        <p:txBody>
          <a:bodyPr anchor="b" anchorCtr="0"/>
          <a:lstStyle>
            <a:lvl1pPr marL="0" marR="0" indent="0" algn="l" defTabSz="457200" rtl="0" eaLnBrk="1" fontAlgn="auto" latinLnBrk="0" hangingPunct="1">
              <a:lnSpc>
                <a:spcPct val="100000"/>
              </a:lnSpc>
              <a:spcBef>
                <a:spcPts val="0"/>
              </a:spcBef>
              <a:spcAft>
                <a:spcPts val="0"/>
              </a:spcAft>
              <a:buClrTx/>
              <a:buSzTx/>
              <a:buFont typeface="Arial"/>
              <a:buNone/>
              <a:tabLst/>
              <a:defRPr lang="en-US" sz="1400">
                <a:solidFill>
                  <a:srgbClr val="DADADA"/>
                </a:solidFill>
                <a:effectLst/>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a:effectLst/>
                <a:latin typeface="Arial" panose="020B0604020202020204" pitchFamily="34" charset="0"/>
              </a:rPr>
              <a:t>Client name (optional)</a:t>
            </a:r>
            <a:br>
              <a:rPr lang="en-US">
                <a:effectLst/>
                <a:latin typeface="Arial" panose="020B0604020202020204" pitchFamily="34" charset="0"/>
              </a:rPr>
            </a:br>
            <a:r>
              <a:rPr lang="en-US">
                <a:effectLst/>
                <a:latin typeface="Arial" panose="020B0604020202020204" pitchFamily="34" charset="0"/>
              </a:rPr>
              <a:t>Month 00, 20XX</a:t>
            </a:r>
            <a:br>
              <a:rPr lang="en-US">
                <a:effectLst/>
                <a:latin typeface="Arial" panose="020B0604020202020204" pitchFamily="34" charset="0"/>
              </a:rPr>
            </a:br>
            <a:r>
              <a:rPr lang="en-US">
                <a:effectLst/>
                <a:latin typeface="Arial" panose="020B0604020202020204" pitchFamily="34" charset="0"/>
              </a:rPr>
              <a:t>Presenter1, Job Title, location  |  Presenter2, Job Title, location</a:t>
            </a:r>
          </a:p>
        </p:txBody>
      </p:sp>
      <p:sp>
        <p:nvSpPr>
          <p:cNvPr id="14" name="Rectangle 13">
            <a:extLst>
              <a:ext uri="{FF2B5EF4-FFF2-40B4-BE49-F238E27FC236}">
                <a16:creationId xmlns:a16="http://schemas.microsoft.com/office/drawing/2014/main" id="{8A000828-AFAC-3B45-BED9-82169A449934}"/>
              </a:ext>
            </a:extLst>
          </p:cNvPr>
          <p:cNvSpPr/>
          <p:nvPr/>
        </p:nvSpPr>
        <p:spPr>
          <a:xfrm>
            <a:off x="485775" y="6257135"/>
            <a:ext cx="1785745" cy="153888"/>
          </a:xfrm>
          <a:prstGeom prst="rect">
            <a:avLst/>
          </a:prstGeom>
        </p:spPr>
        <p:txBody>
          <a:bodyPr wrap="none" lIns="0" tIns="0" rIns="0" bIns="0">
            <a:spAutoFit/>
          </a:bodyPr>
          <a:lstStyle/>
          <a:p>
            <a:r>
              <a:rPr lang="en-US" sz="1000">
                <a:solidFill>
                  <a:srgbClr val="DADADA"/>
                </a:solidFill>
                <a:effectLst/>
                <a:latin typeface="Arial" panose="020B0604020202020204" pitchFamily="34" charset="0"/>
              </a:rPr>
              <a:t>A business of Marsh McLennan</a:t>
            </a:r>
            <a:endParaRPr lang="en-US" sz="1000">
              <a:solidFill>
                <a:srgbClr val="DADADA"/>
              </a:solidFill>
              <a:latin typeface="Arial" panose="020B0604020202020204" pitchFamily="34" charset="0"/>
            </a:endParaRPr>
          </a:p>
        </p:txBody>
      </p:sp>
      <p:sp>
        <p:nvSpPr>
          <p:cNvPr id="10" name="Rectangle 9">
            <a:extLst>
              <a:ext uri="{FF2B5EF4-FFF2-40B4-BE49-F238E27FC236}">
                <a16:creationId xmlns:a16="http://schemas.microsoft.com/office/drawing/2014/main" id="{9E544C81-FAF8-0144-995D-6CEEB430A261}"/>
              </a:ext>
            </a:extLst>
          </p:cNvPr>
          <p:cNvSpPr/>
          <p:nvPr userDrawn="1"/>
        </p:nvSpPr>
        <p:spPr>
          <a:xfrm>
            <a:off x="9918846" y="317547"/>
            <a:ext cx="1790554" cy="246221"/>
          </a:xfrm>
          <a:prstGeom prst="rect">
            <a:avLst/>
          </a:prstGeom>
        </p:spPr>
        <p:txBody>
          <a:bodyPr wrap="none" lIns="0" tIns="0" rIns="0" bIns="0">
            <a:spAutoFit/>
          </a:bodyPr>
          <a:lstStyle/>
          <a:p>
            <a:pPr algn="r"/>
            <a:r>
              <a:rPr lang="en-US" sz="1600">
                <a:solidFill>
                  <a:schemeClr val="bg1"/>
                </a:solidFill>
                <a:effectLst/>
                <a:latin typeface="Arial" panose="020B0604020202020204" pitchFamily="34" charset="0"/>
              </a:rPr>
              <a:t>welcome to brighter</a:t>
            </a:r>
            <a:endParaRPr lang="en-US" sz="1600">
              <a:solidFill>
                <a:schemeClr val="bg1"/>
              </a:solidFill>
              <a:latin typeface="Arial" panose="020B0604020202020204" pitchFamily="34" charset="0"/>
            </a:endParaRPr>
          </a:p>
        </p:txBody>
      </p:sp>
      <p:sp>
        <p:nvSpPr>
          <p:cNvPr id="12" name="HeroHeading1"/>
          <p:cNvSpPr>
            <a:spLocks noGrp="1"/>
          </p:cNvSpPr>
          <p:nvPr>
            <p:ph type="ctrTitle" hasCustomPrompt="1"/>
            <p:custDataLst>
              <p:tags r:id="rId2"/>
            </p:custDataLst>
          </p:nvPr>
        </p:nvSpPr>
        <p:spPr>
          <a:xfrm>
            <a:off x="482816" y="1609725"/>
            <a:ext cx="7403884" cy="492030"/>
          </a:xfrm>
        </p:spPr>
        <p:txBody>
          <a:bodyPr vert="horz" wrap="square" lIns="0" tIns="0" rIns="0" bIns="0" rtlCol="0" anchor="t" anchorCtr="0">
            <a:noAutofit/>
          </a:bodyPr>
          <a:lstStyle>
            <a:lvl1pPr>
              <a:lnSpc>
                <a:spcPct val="100000"/>
              </a:lnSpc>
              <a:spcBef>
                <a:spcPts val="0"/>
              </a:spcBef>
              <a:defRPr lang="en-GB" sz="3000" b="0" baseline="0">
                <a:solidFill>
                  <a:schemeClr val="bg1"/>
                </a:solidFill>
                <a:latin typeface="Arial" panose="020B0604020202020204" pitchFamily="34" charset="0"/>
              </a:defRPr>
            </a:lvl1pPr>
          </a:lstStyle>
          <a:p>
            <a:pPr lvl="0"/>
            <a:r>
              <a:rPr lang="en-US"/>
              <a:t>heading 1</a:t>
            </a:r>
            <a:endParaRPr lang="en-GB"/>
          </a:p>
        </p:txBody>
      </p:sp>
      <p:sp>
        <p:nvSpPr>
          <p:cNvPr id="13" name="HeroHeading2"/>
          <p:cNvSpPr txBox="1">
            <a:spLocks/>
          </p:cNvSpPr>
          <p:nvPr userDrawn="1">
            <p:custDataLst>
              <p:tags r:id="rId3"/>
            </p:custDataLst>
          </p:nvPr>
        </p:nvSpPr>
        <p:spPr>
          <a:xfrm>
            <a:off x="483885" y="1793186"/>
            <a:ext cx="7402815" cy="1705283"/>
          </a:xfrm>
          <a:prstGeom prst="rect">
            <a:avLst/>
          </a:prstGeom>
          <a:noFill/>
        </p:spPr>
        <p:txBody>
          <a:bodyPr vert="horz" wrap="square" lIns="0" tIns="0" rIns="0" bIns="0" rtlCol="0" anchor="t" anchorCtr="0">
            <a:noAutofit/>
          </a:bodyPr>
          <a:lstStyle>
            <a:lvl1pPr marL="0" indent="0" algn="l" defTabSz="457200" rtl="0" eaLnBrk="1" latinLnBrk="0" hangingPunct="1">
              <a:lnSpc>
                <a:spcPct val="80000"/>
              </a:lnSpc>
              <a:spcBef>
                <a:spcPts val="1000"/>
              </a:spcBef>
              <a:buFont typeface="Arial"/>
              <a:buNone/>
              <a:defRPr lang="en-GB" sz="12000" b="1" kern="1200">
                <a:solidFill>
                  <a:schemeClr val="bg1"/>
                </a:solidFill>
                <a:latin typeface="+mn-lt"/>
                <a:ea typeface="+mn-ea"/>
                <a:cs typeface="+mn-cs"/>
              </a:defRPr>
            </a:lvl1pPr>
            <a:lvl2pPr marL="283464" indent="-283464" algn="l" defTabSz="457200" rtl="0" eaLnBrk="1" latinLnBrk="0" hangingPunct="1">
              <a:spcBef>
                <a:spcPts val="750"/>
              </a:spcBef>
              <a:buFont typeface="Arial" panose="020B0604020202020204" pitchFamily="34" charset="0"/>
              <a:buChar char="•"/>
              <a:tabLst/>
              <a:defRPr sz="1500" kern="1200">
                <a:solidFill>
                  <a:schemeClr val="tx2"/>
                </a:solidFill>
                <a:latin typeface="+mn-lt"/>
                <a:ea typeface="+mn-ea"/>
                <a:cs typeface="+mn-cs"/>
              </a:defRPr>
            </a:lvl2pPr>
            <a:lvl3pPr marL="566928"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3pPr>
            <a:lvl4pPr marL="859536"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4pPr>
            <a:lvl5pPr marL="1143000" indent="-283464" algn="l" defTabSz="457200" rtl="0" eaLnBrk="1" latinLnBrk="0" hangingPunct="1">
              <a:spcBef>
                <a:spcPts val="600"/>
              </a:spcBef>
              <a:buFont typeface="Arial" panose="020B0604020202020204" pitchFamily="34" charset="0"/>
              <a:buChar char="–"/>
              <a:tabLst/>
              <a:defRPr sz="1200" kern="1200">
                <a:solidFill>
                  <a:schemeClr val="tx2"/>
                </a:solidFill>
                <a:latin typeface="+mn-lt"/>
                <a:ea typeface="+mn-ea"/>
                <a:cs typeface="+mn-cs"/>
              </a:defRPr>
            </a:lvl5pPr>
            <a:lvl6pPr marL="1426464" indent="-283464" algn="l" defTabSz="457200" rtl="0" eaLnBrk="1" latinLnBrk="0" hangingPunct="1">
              <a:spcBef>
                <a:spcPts val="600"/>
              </a:spcBef>
              <a:buFont typeface="Arial"/>
              <a:buChar char="•"/>
              <a:tabLst/>
              <a:defRPr sz="1200" kern="1200">
                <a:solidFill>
                  <a:schemeClr val="tx2"/>
                </a:solidFill>
                <a:latin typeface="+mn-lt"/>
                <a:ea typeface="+mn-ea"/>
                <a:cs typeface="+mn-cs"/>
              </a:defRPr>
            </a:lvl6pPr>
            <a:lvl7pPr marL="1709928" indent="-283464" algn="l" defTabSz="457200" rtl="0" eaLnBrk="1" latinLnBrk="0" hangingPunct="1">
              <a:spcBef>
                <a:spcPts val="600"/>
              </a:spcBef>
              <a:buFont typeface="System Font Regular"/>
              <a:buChar char="–"/>
              <a:tabLst/>
              <a:defRPr sz="1200" kern="1200">
                <a:solidFill>
                  <a:schemeClr val="tx2"/>
                </a:solidFill>
                <a:latin typeface="+mn-lt"/>
                <a:ea typeface="+mn-ea"/>
                <a:cs typeface="+mn-cs"/>
              </a:defRPr>
            </a:lvl7pPr>
            <a:lvl8pPr marL="2002536" indent="-283464" algn="l" defTabSz="457200" rtl="0" eaLnBrk="1" latinLnBrk="0" hangingPunct="1">
              <a:spcBef>
                <a:spcPts val="600"/>
              </a:spcBef>
              <a:buFont typeface="Arial"/>
              <a:buChar char="•"/>
              <a:tabLst/>
              <a:defRPr sz="1200" kern="1200">
                <a:solidFill>
                  <a:schemeClr val="tx2"/>
                </a:solidFill>
                <a:latin typeface="+mn-lt"/>
                <a:ea typeface="+mn-ea"/>
                <a:cs typeface="+mn-cs"/>
              </a:defRPr>
            </a:lvl8pPr>
            <a:lvl9pPr marL="2286000" indent="-283464" algn="l" defTabSz="457200" rtl="0" eaLnBrk="1" latinLnBrk="0" hangingPunct="1">
              <a:spcBef>
                <a:spcPts val="600"/>
              </a:spcBef>
              <a:buFont typeface="System Font Regular"/>
              <a:buChar char="–"/>
              <a:tabLst/>
              <a:defRPr sz="1200" kern="1200">
                <a:solidFill>
                  <a:schemeClr val="tx2"/>
                </a:solidFill>
                <a:latin typeface="+mn-lt"/>
                <a:ea typeface="+mn-ea"/>
                <a:cs typeface="+mn-cs"/>
              </a:defRPr>
            </a:lvl9pPr>
          </a:lstStyle>
          <a:p>
            <a:pPr>
              <a:lnSpc>
                <a:spcPct val="100000"/>
              </a:lnSpc>
              <a:spcBef>
                <a:spcPts val="0"/>
              </a:spcBef>
            </a:pPr>
            <a:r>
              <a:rPr lang="en-US">
                <a:solidFill>
                  <a:schemeClr val="bg1"/>
                </a:solidFill>
                <a:latin typeface="+mj-lt"/>
              </a:rPr>
              <a:t>heading2</a:t>
            </a:r>
          </a:p>
        </p:txBody>
      </p:sp>
    </p:spTree>
    <p:extLst>
      <p:ext uri="{BB962C8B-B14F-4D97-AF65-F5344CB8AC3E}">
        <p14:creationId xmlns:p14="http://schemas.microsoft.com/office/powerpoint/2010/main" val="2267969402"/>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ags" Target="../tags/tag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image" Target="../media/image2.emf"/><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oleObject" Target="../embeddings/oleObject1.bin"/><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75" cstate="screen">
            <a:extLst>
              <a:ext uri="{28A0092B-C50C-407E-A947-70E740481C1C}">
                <a14:useLocalDpi xmlns:a14="http://schemas.microsoft.com/office/drawing/2010/main"/>
              </a:ext>
            </a:extLst>
          </a:blip>
          <a:stretch>
            <a:fillRect/>
          </a:stretch>
        </p:blipFill>
        <p:spPr>
          <a:xfrm>
            <a:off x="448693" y="6476482"/>
            <a:ext cx="777240" cy="185477"/>
          </a:xfrm>
          <a:prstGeom prst="rect">
            <a:avLst/>
          </a:prstGeom>
        </p:spPr>
      </p:pic>
      <p:graphicFrame>
        <p:nvGraphicFramePr>
          <p:cNvPr id="8" name="Object 7" hidden="1">
            <a:extLst>
              <a:ext uri="{FF2B5EF4-FFF2-40B4-BE49-F238E27FC236}">
                <a16:creationId xmlns:a16="http://schemas.microsoft.com/office/drawing/2014/main" id="{0609EAE9-575C-BC49-807B-2EA04A66243B}"/>
              </a:ext>
            </a:extLst>
          </p:cNvPr>
          <p:cNvGraphicFramePr>
            <a:graphicFrameLocks noChangeAspect="1"/>
          </p:cNvGraphicFramePr>
          <p:nvPr>
            <p:custDataLst>
              <p:tags r:id="rId74"/>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76" imgW="7772400" imgH="10058400" progId="TCLayout.ActiveDocument.1">
                  <p:embed/>
                </p:oleObj>
              </mc:Choice>
              <mc:Fallback>
                <p:oleObj name="think-cell Slide" r:id="rId76" imgW="7772400" imgH="10058400" progId="TCLayout.ActiveDocument.1">
                  <p:embed/>
                  <p:pic>
                    <p:nvPicPr>
                      <p:cNvPr id="8" name="Object 7" hidden="1">
                        <a:extLst>
                          <a:ext uri="{FF2B5EF4-FFF2-40B4-BE49-F238E27FC236}">
                            <a16:creationId xmlns:a16="http://schemas.microsoft.com/office/drawing/2014/main" id="{0609EAE9-575C-BC49-807B-2EA04A66243B}"/>
                          </a:ext>
                        </a:extLst>
                      </p:cNvPr>
                      <p:cNvPicPr/>
                      <p:nvPr/>
                    </p:nvPicPr>
                    <p:blipFill>
                      <a:blip r:embed="rId77"/>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458217" y="355601"/>
            <a:ext cx="11223624" cy="495299"/>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485776" y="1609725"/>
            <a:ext cx="11223624" cy="4514302"/>
          </a:xfrm>
          <a:prstGeom prst="rect">
            <a:avLst/>
          </a:prstGeom>
        </p:spPr>
        <p:txBody>
          <a:bodyPr vert="horz" lIns="0" tIns="0" rIns="0" bIns="0" rtlCol="0" anchor="t">
            <a:noAutofit/>
          </a:bodyPr>
          <a:lstStyle/>
          <a:p>
            <a:pPr lvl="0"/>
            <a:r>
              <a:rPr lang="en-US"/>
              <a:t>Click to edit Master text styles</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27" name="TextBox 26">
            <a:extLst>
              <a:ext uri="{FF2B5EF4-FFF2-40B4-BE49-F238E27FC236}">
                <a16:creationId xmlns:a16="http://schemas.microsoft.com/office/drawing/2014/main" id="{9A6A4D16-2CB5-DA4B-9931-20D3477C5477}"/>
              </a:ext>
            </a:extLst>
          </p:cNvPr>
          <p:cNvSpPr txBox="1"/>
          <p:nvPr/>
        </p:nvSpPr>
        <p:spPr>
          <a:xfrm>
            <a:off x="11430000" y="6516007"/>
            <a:ext cx="279400" cy="123111"/>
          </a:xfrm>
          <a:prstGeom prst="rect">
            <a:avLst/>
          </a:prstGeom>
          <a:noFill/>
        </p:spPr>
        <p:txBody>
          <a:bodyPr wrap="square" lIns="0" tIns="0" rIns="0" bIns="0"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2884B6-D4BF-C444-8DD3-A349AF38F97C}" type="slidenum">
              <a:rPr lang="en-US" sz="800" kern="1200" smtClean="0">
                <a:solidFill>
                  <a:schemeClr val="tx1"/>
                </a:solidFill>
                <a:effectLst/>
                <a:latin typeface="Arial" panose="020B0604020202020204" pitchFamily="34" charset="0"/>
                <a:ea typeface="+mn-ea"/>
                <a:cs typeface="+mn-cs"/>
              </a:rPr>
              <a:t>‹#›</a:t>
            </a:fld>
            <a:endParaRPr lang="en-US" sz="800" kern="120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23102276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Lst>
  <p:txStyles>
    <p:titleStyle>
      <a:lvl1pPr algn="l" defTabSz="457200" rtl="0" eaLnBrk="1" latinLnBrk="0" hangingPunct="1">
        <a:lnSpc>
          <a:spcPct val="80000"/>
        </a:lnSpc>
        <a:spcBef>
          <a:spcPct val="0"/>
        </a:spcBef>
        <a:buNone/>
        <a:defRPr sz="3000" b="1" kern="1200">
          <a:solidFill>
            <a:schemeClr val="tx1"/>
          </a:solidFill>
          <a:latin typeface="+mj-lt"/>
          <a:ea typeface="+mj-ea"/>
          <a:cs typeface="+mj-cs"/>
        </a:defRPr>
      </a:lvl1pPr>
    </p:titleStyle>
    <p:bodyStyle>
      <a:lvl1pPr marL="0" indent="0" algn="l" defTabSz="457200" rtl="0" eaLnBrk="1" latinLnBrk="0" hangingPunct="1">
        <a:spcBef>
          <a:spcPts val="900"/>
        </a:spcBef>
        <a:buFont typeface="Arial"/>
        <a:buNone/>
        <a:defRPr sz="1800" b="0" kern="1200">
          <a:solidFill>
            <a:schemeClr val="tx1"/>
          </a:solidFill>
          <a:latin typeface="Arial" panose="020B0604020202020204" pitchFamily="34" charset="0"/>
          <a:ea typeface="+mn-ea"/>
          <a:cs typeface="+mn-cs"/>
        </a:defRPr>
      </a:lvl1pPr>
      <a:lvl2pPr marL="283464" indent="-283464" algn="l" defTabSz="457200" rtl="0" eaLnBrk="1" latinLnBrk="0" hangingPunct="1">
        <a:spcBef>
          <a:spcPts val="750"/>
        </a:spcBef>
        <a:buFont typeface="Arial" panose="020B0604020202020204" pitchFamily="34" charset="0"/>
        <a:buChar char="•"/>
        <a:tabLst/>
        <a:defRPr sz="1500" kern="1200">
          <a:solidFill>
            <a:schemeClr val="tx1"/>
          </a:solidFill>
          <a:latin typeface="Arial" panose="020B0604020202020204" pitchFamily="34" charset="0"/>
          <a:ea typeface="+mn-ea"/>
          <a:cs typeface="+mn-cs"/>
        </a:defRPr>
      </a:lvl2pPr>
      <a:lvl3pPr marL="566928" indent="-283464" algn="l" defTabSz="457200" rtl="0" eaLnBrk="1" latinLnBrk="0" hangingPunct="1">
        <a:spcBef>
          <a:spcPts val="600"/>
        </a:spcBef>
        <a:buFont typeface="Arial" panose="020B0604020202020204" pitchFamily="34" charset="0"/>
        <a:buChar char="–"/>
        <a:tabLst/>
        <a:defRPr sz="1200" kern="1200">
          <a:solidFill>
            <a:schemeClr val="tx1"/>
          </a:solidFill>
          <a:latin typeface="Arial" panose="020B0604020202020204" pitchFamily="34" charset="0"/>
          <a:ea typeface="+mn-ea"/>
          <a:cs typeface="+mn-cs"/>
        </a:defRPr>
      </a:lvl3pPr>
      <a:lvl4pPr marL="859536" indent="-283464" algn="l" defTabSz="457200" rtl="0" eaLnBrk="1" latinLnBrk="0" hangingPunct="1">
        <a:spcBef>
          <a:spcPts val="600"/>
        </a:spcBef>
        <a:buFont typeface="Arial" panose="020B0604020202020204" pitchFamily="34" charset="0"/>
        <a:buChar char="•"/>
        <a:tabLst/>
        <a:defRPr sz="1200" kern="1200">
          <a:solidFill>
            <a:schemeClr val="tx1"/>
          </a:solidFill>
          <a:latin typeface="Arial" panose="020B0604020202020204" pitchFamily="34" charset="0"/>
          <a:ea typeface="+mn-ea"/>
          <a:cs typeface="+mn-cs"/>
        </a:defRPr>
      </a:lvl4pPr>
      <a:lvl5pPr marL="1143000" indent="-283464" algn="l" defTabSz="457200" rtl="0" eaLnBrk="1" latinLnBrk="0" hangingPunct="1">
        <a:spcBef>
          <a:spcPts val="600"/>
        </a:spcBef>
        <a:buFont typeface="Arial" panose="020B0604020202020204" pitchFamily="34" charset="0"/>
        <a:buChar char="–"/>
        <a:tabLst/>
        <a:defRPr sz="1200" kern="1200">
          <a:solidFill>
            <a:schemeClr val="tx1"/>
          </a:solidFill>
          <a:latin typeface="Arial" panose="020B0604020202020204" pitchFamily="34" charset="0"/>
          <a:ea typeface="+mn-ea"/>
          <a:cs typeface="+mn-cs"/>
        </a:defRPr>
      </a:lvl5pPr>
      <a:lvl6pPr marL="1426464" indent="-283464" algn="l" defTabSz="457200" rtl="0" eaLnBrk="1" latinLnBrk="0" hangingPunct="1">
        <a:spcBef>
          <a:spcPts val="600"/>
        </a:spcBef>
        <a:buFont typeface="Arial"/>
        <a:buChar char="•"/>
        <a:tabLst/>
        <a:defRPr sz="1200" kern="1200">
          <a:solidFill>
            <a:schemeClr val="tx1"/>
          </a:solidFill>
          <a:latin typeface="Arial" panose="020B0604020202020204" pitchFamily="34" charset="0"/>
          <a:ea typeface="+mn-ea"/>
          <a:cs typeface="+mn-cs"/>
        </a:defRPr>
      </a:lvl6pPr>
      <a:lvl7pPr marL="1709928" indent="-283464" algn="l" defTabSz="457200" rtl="0" eaLnBrk="1" latinLnBrk="0" hangingPunct="1">
        <a:spcBef>
          <a:spcPts val="600"/>
        </a:spcBef>
        <a:buFont typeface="System Font Regular"/>
        <a:buChar char="–"/>
        <a:tabLst/>
        <a:defRPr sz="1200" kern="1200">
          <a:solidFill>
            <a:schemeClr val="tx1"/>
          </a:solidFill>
          <a:latin typeface="Arial" panose="020B0604020202020204" pitchFamily="34" charset="0"/>
          <a:ea typeface="+mn-ea"/>
          <a:cs typeface="+mn-cs"/>
        </a:defRPr>
      </a:lvl7pPr>
      <a:lvl8pPr marL="2002536" indent="-283464" algn="l" defTabSz="457200" rtl="0" eaLnBrk="1" latinLnBrk="0" hangingPunct="1">
        <a:spcBef>
          <a:spcPts val="600"/>
        </a:spcBef>
        <a:buFont typeface="Arial"/>
        <a:buChar char="•"/>
        <a:tabLst/>
        <a:defRPr sz="1200" kern="1200">
          <a:solidFill>
            <a:schemeClr val="tx1"/>
          </a:solidFill>
          <a:latin typeface="Arial" panose="020B0604020202020204" pitchFamily="34" charset="0"/>
          <a:ea typeface="+mn-ea"/>
          <a:cs typeface="+mn-cs"/>
        </a:defRPr>
      </a:lvl8pPr>
      <a:lvl9pPr marL="2286000" indent="-283464" algn="l" defTabSz="457200" rtl="0" eaLnBrk="1" latinLnBrk="0" hangingPunct="1">
        <a:spcBef>
          <a:spcPts val="600"/>
        </a:spcBef>
        <a:buFont typeface="System Font Regular"/>
        <a:buChar char="–"/>
        <a:tabLst/>
        <a:defRPr sz="1200" kern="1200">
          <a:solidFill>
            <a:schemeClr val="tx1"/>
          </a:solidFill>
          <a:latin typeface="Arial" panose="020B0604020202020204" pitchFamily="34"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376">
          <p15:clr>
            <a:srgbClr val="F26B43"/>
          </p15:clr>
        </p15:guide>
        <p15:guide id="2" pos="6928">
          <p15:clr>
            <a:srgbClr val="F26B43"/>
          </p15:clr>
        </p15:guide>
        <p15:guide id="3" pos="6320">
          <p15:clr>
            <a:srgbClr val="F26B43"/>
          </p15:clr>
        </p15:guide>
        <p15:guide id="4" pos="5720">
          <p15:clr>
            <a:srgbClr val="F26B43"/>
          </p15:clr>
        </p15:guide>
        <p15:guide id="5" pos="5120">
          <p15:clr>
            <a:srgbClr val="F26B43"/>
          </p15:clr>
        </p15:guide>
        <p15:guide id="6" pos="4520">
          <p15:clr>
            <a:srgbClr val="F26B43"/>
          </p15:clr>
        </p15:guide>
        <p15:guide id="7" pos="3912">
          <p15:clr>
            <a:srgbClr val="F26B43"/>
          </p15:clr>
        </p15:guide>
        <p15:guide id="8" pos="3312">
          <p15:clr>
            <a:srgbClr val="F26B43"/>
          </p15:clr>
        </p15:guide>
        <p15:guide id="9" pos="2712">
          <p15:clr>
            <a:srgbClr val="F26B43"/>
          </p15:clr>
        </p15:guide>
        <p15:guide id="10" pos="2112">
          <p15:clr>
            <a:srgbClr val="F26B43"/>
          </p15:clr>
        </p15:guide>
        <p15:guide id="11" pos="1504">
          <p15:clr>
            <a:srgbClr val="F26B43"/>
          </p15:clr>
        </p15:guide>
        <p15:guide id="13" pos="304">
          <p15:clr>
            <a:srgbClr val="F26B43"/>
          </p15:clr>
        </p15:guide>
        <p15:guide id="14" pos="6776">
          <p15:clr>
            <a:srgbClr val="F26B43"/>
          </p15:clr>
        </p15:guide>
        <p15:guide id="15" pos="6176">
          <p15:clr>
            <a:srgbClr val="F26B43"/>
          </p15:clr>
        </p15:guide>
        <p15:guide id="16" pos="5568">
          <p15:clr>
            <a:srgbClr val="F26B43"/>
          </p15:clr>
        </p15:guide>
        <p15:guide id="17" pos="4968">
          <p15:clr>
            <a:srgbClr val="F26B43"/>
          </p15:clr>
        </p15:guide>
        <p15:guide id="18" pos="4368">
          <p15:clr>
            <a:srgbClr val="F26B43"/>
          </p15:clr>
        </p15:guide>
        <p15:guide id="19" pos="3768">
          <p15:clr>
            <a:srgbClr val="F26B43"/>
          </p15:clr>
        </p15:guide>
        <p15:guide id="20" pos="3160">
          <p15:clr>
            <a:srgbClr val="F26B43"/>
          </p15:clr>
        </p15:guide>
        <p15:guide id="21" pos="2560">
          <p15:clr>
            <a:srgbClr val="F26B43"/>
          </p15:clr>
        </p15:guide>
        <p15:guide id="22" pos="1960">
          <p15:clr>
            <a:srgbClr val="F26B43"/>
          </p15:clr>
        </p15:guide>
        <p15:guide id="23" pos="1360">
          <p15:clr>
            <a:srgbClr val="F26B43"/>
          </p15:clr>
        </p15:guide>
        <p15:guide id="24" pos="752">
          <p15:clr>
            <a:srgbClr val="F26B43"/>
          </p15:clr>
        </p15:guide>
        <p15:guide id="25" pos="224">
          <p15:clr>
            <a:srgbClr val="F26B43"/>
          </p15:clr>
        </p15:guide>
        <p15:guide id="26" pos="7456">
          <p15:clr>
            <a:srgbClr val="F26B43"/>
          </p15:clr>
        </p15:guide>
        <p15:guide id="27" orient="horz" pos="4168">
          <p15:clr>
            <a:srgbClr val="F26B43"/>
          </p15:clr>
        </p15:guide>
        <p15:guide id="28" pos="888">
          <p15:clr>
            <a:srgbClr val="F26B43"/>
          </p15:clr>
        </p15:guide>
        <p15:guide id="30" orient="horz" pos="226">
          <p15:clr>
            <a:srgbClr val="F26B43"/>
          </p15:clr>
        </p15:guide>
        <p15:guide id="31" orient="horz" pos="540">
          <p15:clr>
            <a:srgbClr val="F26B43"/>
          </p15:clr>
        </p15:guide>
        <p15:guide id="32" orient="horz" pos="698">
          <p15:clr>
            <a:srgbClr val="F26B43"/>
          </p15:clr>
        </p15:guide>
        <p15:guide id="35" orient="horz" pos="1014">
          <p15:clr>
            <a:srgbClr val="F26B43"/>
          </p15:clr>
        </p15:guide>
        <p15:guide id="38" orient="horz" pos="385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customXml" Target="../../customXml/item15.xml"/><Relationship Id="rId7" Type="http://schemas.microsoft.com/office/2018/10/relationships/comments" Target="../comments/modernComment_7FFFD4DD_9E382EA8.xml"/><Relationship Id="rId2" Type="http://schemas.openxmlformats.org/officeDocument/2006/relationships/customXml" Target="../../customXml/item14.xml"/><Relationship Id="rId1" Type="http://schemas.openxmlformats.org/officeDocument/2006/relationships/customXml" Target="../../customXml/item13.xml"/><Relationship Id="rId6" Type="http://schemas.openxmlformats.org/officeDocument/2006/relationships/slideLayout" Target="../slideLayouts/slideLayout69.xml"/><Relationship Id="rId5" Type="http://schemas.openxmlformats.org/officeDocument/2006/relationships/customXml" Target="../../customXml/item17.xml"/><Relationship Id="rId4" Type="http://schemas.openxmlformats.org/officeDocument/2006/relationships/customXml" Target="../../customXml/item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B1678-4AEE-BF78-7239-D36583918359}"/>
              </a:ext>
            </a:extLst>
          </p:cNvPr>
          <p:cNvSpPr>
            <a:spLocks noGrp="1"/>
          </p:cNvSpPr>
          <p:nvPr>
            <p:ph type="title"/>
          </p:nvPr>
        </p:nvSpPr>
        <p:spPr/>
        <p:txBody>
          <a:bodyPr/>
          <a:lstStyle/>
          <a:p>
            <a:r>
              <a:rPr lang="en-GB">
                <a:latin typeface="Arial" panose="020B0604020202020204" pitchFamily="34" charset="0"/>
                <a:cs typeface="Arial" panose="020B0604020202020204" pitchFamily="34" charset="0"/>
              </a:rPr>
              <a:t>An eagle-eye view in India Telecom Industry</a:t>
            </a:r>
          </a:p>
        </p:txBody>
      </p:sp>
      <p:sp>
        <p:nvSpPr>
          <p:cNvPr id="4" name="Text Placeholder 3">
            <a:extLst>
              <a:ext uri="{FF2B5EF4-FFF2-40B4-BE49-F238E27FC236}">
                <a16:creationId xmlns:a16="http://schemas.microsoft.com/office/drawing/2014/main" id="{336A5DF0-B373-E815-CCB3-B89E3E0452F3}"/>
              </a:ext>
            </a:extLst>
          </p:cNvPr>
          <p:cNvSpPr>
            <a:spLocks noGrp="1"/>
          </p:cNvSpPr>
          <p:nvPr>
            <p:ph type="body" sz="quarter" idx="12"/>
          </p:nvPr>
        </p:nvSpPr>
        <p:spPr>
          <a:xfrm>
            <a:off x="485775" y="806399"/>
            <a:ext cx="8003883" cy="771199"/>
          </a:xfrm>
        </p:spPr>
        <p:txBody>
          <a:bodyPr/>
          <a:lstStyle/>
          <a:p>
            <a:r>
              <a:rPr lang="en-US" sz="1400" b="0"/>
              <a:t>India is soon to become the </a:t>
            </a:r>
            <a:r>
              <a:rPr lang="en-US" sz="1400"/>
              <a:t>second-largest smartphone market </a:t>
            </a:r>
            <a:r>
              <a:rPr lang="en-US" sz="1400" b="0"/>
              <a:t>globally by </a:t>
            </a:r>
            <a:r>
              <a:rPr lang="en-US" sz="1400"/>
              <a:t>2025</a:t>
            </a:r>
            <a:r>
              <a:rPr lang="en-US" sz="1400" b="0"/>
              <a:t> with around </a:t>
            </a:r>
            <a:r>
              <a:rPr lang="en-US" sz="1400"/>
              <a:t>1 Bn installed device</a:t>
            </a:r>
            <a:r>
              <a:rPr lang="en-US" sz="1400" b="0"/>
              <a:t>s and is expected to have 920 Mn unique mobile subscribers by 2025 which will include 88 Mn 5G connections. </a:t>
            </a:r>
            <a:r>
              <a:rPr lang="en-US" sz="1400"/>
              <a:t>5G technology to contribute ~$450 Bn </a:t>
            </a:r>
            <a:r>
              <a:rPr lang="en-US" sz="1200" b="0" i="1"/>
              <a:t>(estimated) </a:t>
            </a:r>
            <a:r>
              <a:rPr lang="en-US" sz="1400" b="0"/>
              <a:t>to the Indian Economy in the period of 2025-2040. </a:t>
            </a:r>
            <a:endParaRPr lang="en-GB" sz="1400" b="0"/>
          </a:p>
        </p:txBody>
      </p:sp>
      <p:sp>
        <p:nvSpPr>
          <p:cNvPr id="5" name="Rectangle 4">
            <a:extLst>
              <a:ext uri="{FF2B5EF4-FFF2-40B4-BE49-F238E27FC236}">
                <a16:creationId xmlns:a16="http://schemas.microsoft.com/office/drawing/2014/main" id="{B424DE5B-7383-7D37-280A-471406D5171A}"/>
              </a:ext>
            </a:extLst>
          </p:cNvPr>
          <p:cNvSpPr/>
          <p:nvPr/>
        </p:nvSpPr>
        <p:spPr>
          <a:xfrm>
            <a:off x="8640661" y="0"/>
            <a:ext cx="3551339" cy="685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Noto Sans"/>
              <a:ea typeface="+mn-ea"/>
              <a:cs typeface="+mn-cs"/>
            </a:endParaRPr>
          </a:p>
        </p:txBody>
      </p:sp>
      <p:sp>
        <p:nvSpPr>
          <p:cNvPr id="6" name="Isosceles Triangle 5">
            <a:extLst>
              <a:ext uri="{FF2B5EF4-FFF2-40B4-BE49-F238E27FC236}">
                <a16:creationId xmlns:a16="http://schemas.microsoft.com/office/drawing/2014/main" id="{CC8D8259-4E14-1EBD-D619-B8F78881B0DF}"/>
              </a:ext>
            </a:extLst>
          </p:cNvPr>
          <p:cNvSpPr/>
          <p:nvPr/>
        </p:nvSpPr>
        <p:spPr>
          <a:xfrm rot="5400000">
            <a:off x="8546983" y="650962"/>
            <a:ext cx="495299" cy="307945"/>
          </a:xfrm>
          <a:prstGeom prs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Noto Sans"/>
              <a:ea typeface="+mn-ea"/>
              <a:cs typeface="+mn-cs"/>
            </a:endParaRPr>
          </a:p>
        </p:txBody>
      </p:sp>
      <p:sp>
        <p:nvSpPr>
          <p:cNvPr id="10" name="TextBox 9">
            <a:extLst>
              <a:ext uri="{FF2B5EF4-FFF2-40B4-BE49-F238E27FC236}">
                <a16:creationId xmlns:a16="http://schemas.microsoft.com/office/drawing/2014/main" id="{BD0B1C0B-326D-AF36-4C95-049E8190B73F}"/>
              </a:ext>
            </a:extLst>
          </p:cNvPr>
          <p:cNvSpPr txBox="1"/>
          <p:nvPr/>
        </p:nvSpPr>
        <p:spPr>
          <a:xfrm>
            <a:off x="8948605" y="134043"/>
            <a:ext cx="3115113" cy="682494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GROWTH DRIVERS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05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9DE0"/>
                </a:solidFill>
                <a:effectLst/>
                <a:uLnTx/>
                <a:uFillTx/>
                <a:latin typeface="Arial" panose="020B0604020202020204" pitchFamily="34" charset="0"/>
                <a:ea typeface="+mn-ea"/>
                <a:cs typeface="Arial" panose="020B0604020202020204" pitchFamily="34" charset="0"/>
              </a:rPr>
              <a:t>Telecom Sector Reforms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In 2021, large scale structural and procedural reforms have been brought in to enhance liquidity and </a:t>
            </a:r>
            <a:r>
              <a:rPr kumimoji="0" lang="en-US" sz="1200" b="0" i="0" u="none" strike="noStrike" kern="1200" cap="none" spc="0" normalizeH="0" baseline="0" noProof="0" err="1">
                <a:ln>
                  <a:noFill/>
                </a:ln>
                <a:solidFill>
                  <a:srgbClr val="FFFFFF"/>
                </a:solidFill>
                <a:effectLst/>
                <a:uLnTx/>
                <a:uFillTx/>
                <a:latin typeface="Arial" panose="020B0604020202020204" pitchFamily="34" charset="0"/>
                <a:ea typeface="+mn-ea"/>
                <a:cs typeface="Arial" panose="020B0604020202020204" pitchFamily="34" charset="0"/>
              </a:rPr>
              <a:t>minimise</a:t>
            </a: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 financial stress within the telecom sector</a:t>
            </a:r>
            <a:r>
              <a:rPr kumimoji="0" lang="en-US" sz="12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err="1">
                <a:ln>
                  <a:noFill/>
                </a:ln>
                <a:solidFill>
                  <a:srgbClr val="009DE0"/>
                </a:solidFill>
                <a:effectLst/>
                <a:uLnTx/>
                <a:uFillTx/>
                <a:latin typeface="Arial" panose="020B0604020202020204" pitchFamily="34" charset="0"/>
                <a:ea typeface="+mn-ea"/>
                <a:cs typeface="Arial" panose="020B0604020202020204" pitchFamily="34" charset="0"/>
              </a:rPr>
              <a:t>Bharatnet</a:t>
            </a:r>
            <a:r>
              <a:rPr kumimoji="0" lang="en-US" sz="1400" b="1" i="0" u="none" strike="noStrike" kern="1200" cap="none" spc="0" normalizeH="0" baseline="0" noProof="0">
                <a:ln>
                  <a:noFill/>
                </a:ln>
                <a:solidFill>
                  <a:srgbClr val="009DE0"/>
                </a:solidFill>
                <a:effectLst/>
                <a:uLnTx/>
                <a:uFillTx/>
                <a:latin typeface="Arial" panose="020B0604020202020204" pitchFamily="34" charset="0"/>
                <a:ea typeface="+mn-ea"/>
                <a:cs typeface="Arial" panose="020B0604020202020204" pitchFamily="34" charset="0"/>
              </a:rPr>
              <a:t> project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Under the </a:t>
            </a:r>
            <a:r>
              <a:rPr kumimoji="0" lang="en-US" sz="1200" b="0" i="0" u="none" strike="noStrike" kern="1200" cap="none" spc="0" normalizeH="0" baseline="0" noProof="0" err="1">
                <a:ln>
                  <a:noFill/>
                </a:ln>
                <a:solidFill>
                  <a:srgbClr val="FFFFFF"/>
                </a:solidFill>
                <a:effectLst/>
                <a:uLnTx/>
                <a:uFillTx/>
                <a:latin typeface="Arial" panose="020B0604020202020204" pitchFamily="34" charset="0"/>
                <a:ea typeface="+mn-ea"/>
                <a:cs typeface="Arial" panose="020B0604020202020204" pitchFamily="34" charset="0"/>
              </a:rPr>
              <a:t>BharatNet</a:t>
            </a: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 Project 1,77,550 Gram Panchayats (GPs) have been made service ready.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9DE0"/>
                </a:solidFill>
                <a:effectLst/>
                <a:uLnTx/>
                <a:uFillTx/>
                <a:latin typeface="Arial" panose="020B0604020202020204" pitchFamily="34" charset="0"/>
                <a:ea typeface="+mn-ea"/>
                <a:cs typeface="Arial" panose="020B0604020202020204" pitchFamily="34" charset="0"/>
              </a:rPr>
              <a:t>India is one of the highest consumers of data per day </a:t>
            </a: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(~5 hours of daily time spend on smartphones by consumers).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9DE0"/>
                </a:solidFill>
                <a:effectLst/>
                <a:uLnTx/>
                <a:uFillTx/>
                <a:latin typeface="Arial" panose="020B0604020202020204" pitchFamily="34" charset="0"/>
                <a:ea typeface="+mn-ea"/>
                <a:cs typeface="Arial" panose="020B0604020202020204" pitchFamily="34" charset="0"/>
              </a:rPr>
              <a:t>Prime Minister Wi-Fi Access Network Interface (PM-WANI)</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Provision of public Wi-Fi service through Public Data Offices (PDOs) spread across the country to accelerate the expansion of broadband internet services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9DE0"/>
                </a:solidFill>
                <a:effectLst/>
                <a:uLnTx/>
                <a:uFillTx/>
                <a:latin typeface="Arial" panose="020B0604020202020204" pitchFamily="34" charset="0"/>
                <a:ea typeface="+mn-ea"/>
                <a:cs typeface="Arial" panose="020B0604020202020204" pitchFamily="34" charset="0"/>
              </a:rPr>
              <a:t>PLI Schemes under </a:t>
            </a:r>
            <a:r>
              <a:rPr kumimoji="0" lang="en-US" sz="1400" b="1" i="0" u="none" strike="noStrike" kern="1200" cap="none" spc="0" normalizeH="0" baseline="0" noProof="0" err="1">
                <a:ln>
                  <a:noFill/>
                </a:ln>
                <a:solidFill>
                  <a:srgbClr val="009DE0"/>
                </a:solidFill>
                <a:effectLst/>
                <a:uLnTx/>
                <a:uFillTx/>
                <a:latin typeface="Arial" panose="020B0604020202020204" pitchFamily="34" charset="0"/>
                <a:ea typeface="+mn-ea"/>
                <a:cs typeface="Arial" panose="020B0604020202020204" pitchFamily="34" charset="0"/>
              </a:rPr>
              <a:t>Atmanirbhar</a:t>
            </a:r>
            <a:r>
              <a:rPr kumimoji="0" lang="en-US" sz="1400" b="1" i="0" u="none" strike="noStrike" kern="1200" cap="none" spc="0" normalizeH="0" baseline="0" noProof="0">
                <a:ln>
                  <a:noFill/>
                </a:ln>
                <a:solidFill>
                  <a:srgbClr val="009DE0"/>
                </a:solidFill>
                <a:effectLst/>
                <a:uLnTx/>
                <a:uFillTx/>
                <a:latin typeface="Arial" panose="020B0604020202020204" pitchFamily="34" charset="0"/>
                <a:ea typeface="+mn-ea"/>
                <a:cs typeface="Arial" panose="020B0604020202020204" pitchFamily="34" charset="0"/>
              </a:rPr>
              <a:t> Bharat Abhiyan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Production Linked Incentive (PLI) Scheme worth INR 12.2k Cr for manufacturing of telecom and networking products. Incentives worth more than INR 4k Cr have been earmarked for the Design Led Manufacturing Scheme of the existing PLI Scheme.</a:t>
            </a:r>
            <a:endParaRPr kumimoji="0" lang="en-GB"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pic>
        <p:nvPicPr>
          <p:cNvPr id="12" name="Picture 11">
            <a:extLst>
              <a:ext uri="{FF2B5EF4-FFF2-40B4-BE49-F238E27FC236}">
                <a16:creationId xmlns:a16="http://schemas.microsoft.com/office/drawing/2014/main" id="{81317C9A-B9AD-9823-1378-E1DAB764D161}"/>
              </a:ext>
            </a:extLst>
          </p:cNvPr>
          <p:cNvPicPr>
            <a:picLocks noChangeAspect="1"/>
          </p:cNvPicPr>
          <p:nvPr/>
        </p:nvPicPr>
        <p:blipFill>
          <a:blip r:embed="rId8"/>
          <a:stretch>
            <a:fillRect/>
          </a:stretch>
        </p:blipFill>
        <p:spPr>
          <a:xfrm>
            <a:off x="3102511" y="2861469"/>
            <a:ext cx="5359035" cy="3332387"/>
          </a:xfrm>
          <a:prstGeom prst="rect">
            <a:avLst/>
          </a:prstGeom>
        </p:spPr>
      </p:pic>
      <p:sp>
        <p:nvSpPr>
          <p:cNvPr id="14" name="TextBox 13">
            <a:extLst>
              <a:ext uri="{FF2B5EF4-FFF2-40B4-BE49-F238E27FC236}">
                <a16:creationId xmlns:a16="http://schemas.microsoft.com/office/drawing/2014/main" id="{C773F4B9-ABC7-3C4B-9454-94844CA276BB}"/>
              </a:ext>
            </a:extLst>
          </p:cNvPr>
          <p:cNvSpPr txBox="1"/>
          <p:nvPr/>
        </p:nvSpPr>
        <p:spPr>
          <a:xfrm>
            <a:off x="745423" y="2177162"/>
            <a:ext cx="2414675" cy="4703660"/>
          </a:xfrm>
          <a:prstGeom prst="rect">
            <a:avLst/>
          </a:prstGeom>
          <a:noFill/>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2C77"/>
                </a:solidFill>
                <a:effectLst/>
                <a:uLnTx/>
                <a:uFillTx/>
                <a:latin typeface="Arial" panose="020B0604020202020204" pitchFamily="34" charset="0"/>
                <a:ea typeface="+mn-ea"/>
                <a:cs typeface="Arial" panose="020B0604020202020204" pitchFamily="34" charset="0"/>
              </a:rPr>
              <a:t>Digital India initiative</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2C77"/>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2C77"/>
                </a:solidFill>
                <a:effectLst/>
                <a:uLnTx/>
                <a:uFillTx/>
                <a:latin typeface="Arial" panose="020B0604020202020204" pitchFamily="34" charset="0"/>
                <a:ea typeface="+mn-ea"/>
                <a:cs typeface="Arial" panose="020B0604020202020204" pitchFamily="34" charset="0"/>
              </a:rPr>
              <a:t>5G blocks  ► Bharat 6G Vision</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2C77"/>
              </a:solidFill>
              <a:effectLst/>
              <a:uLnTx/>
              <a:uFillTx/>
              <a:latin typeface="Arial" panose="020B0604020202020204" pitchFamily="34" charset="0"/>
              <a:ea typeface="+mn-ea"/>
              <a:cs typeface="Arial" panose="020B0604020202020204" pitchFamily="34" charset="0"/>
            </a:endParaRP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á"/>
              <a:tabLst/>
              <a:defRPr/>
            </a:pPr>
            <a:r>
              <a:rPr kumimoji="0" lang="en-US" sz="1400" b="0" i="0" u="none" strike="noStrike" kern="1200" cap="none" spc="0" normalizeH="0" baseline="0" noProof="0">
                <a:ln>
                  <a:noFill/>
                </a:ln>
                <a:solidFill>
                  <a:srgbClr val="002C77"/>
                </a:solidFill>
                <a:effectLst/>
                <a:uLnTx/>
                <a:uFillTx/>
                <a:latin typeface="Arial" panose="020B0604020202020204" pitchFamily="34" charset="0"/>
                <a:ea typeface="+mn-ea"/>
                <a:cs typeface="Arial" panose="020B0604020202020204" pitchFamily="34" charset="0"/>
              </a:rPr>
              <a:t>Digital payments</a:t>
            </a: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á"/>
              <a:tabLst/>
              <a:defRPr/>
            </a:pPr>
            <a:endParaRPr kumimoji="0" lang="en-US" sz="1400" b="0" i="0" u="none" strike="noStrike" kern="1200" cap="none" spc="0" normalizeH="0" baseline="0" noProof="0">
              <a:ln>
                <a:noFill/>
              </a:ln>
              <a:solidFill>
                <a:srgbClr val="002C77"/>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GB" sz="900" b="0" i="0" u="none" strike="noStrike" kern="1200" cap="none" spc="0" normalizeH="0" baseline="0" noProof="0">
              <a:ln>
                <a:noFill/>
              </a:ln>
              <a:solidFill>
                <a:srgbClr val="002C77"/>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2C77"/>
                </a:solidFill>
                <a:effectLst/>
                <a:uLnTx/>
                <a:uFillTx/>
                <a:latin typeface="Arial" panose="020B0604020202020204" pitchFamily="34" charset="0"/>
                <a:ea typeface="+mn-ea"/>
                <a:cs typeface="Arial" panose="020B0604020202020204" pitchFamily="34" charset="0"/>
              </a:rPr>
              <a:t>National Broadband Mission (NBM) </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GB" sz="1050" b="0" i="0" u="none" strike="noStrike" kern="1200" cap="none" spc="0" normalizeH="0" baseline="0" noProof="0">
              <a:ln>
                <a:noFill/>
              </a:ln>
              <a:solidFill>
                <a:srgbClr val="002C77"/>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50000"/>
              </a:lnSpc>
              <a:spcBef>
                <a:spcPts val="0"/>
              </a:spcBef>
              <a:spcAft>
                <a:spcPts val="0"/>
              </a:spcAft>
              <a:buClrTx/>
              <a:buSzTx/>
              <a:buFontTx/>
              <a:buNone/>
              <a:tabLst/>
              <a:defRPr/>
            </a:pPr>
            <a:r>
              <a:rPr kumimoji="0" lang="en-GB" sz="1400" b="0" i="0" u="none" strike="noStrike" kern="1200" cap="none" spc="0" normalizeH="0" baseline="0" noProof="0">
                <a:ln>
                  <a:noFill/>
                </a:ln>
                <a:solidFill>
                  <a:srgbClr val="002C77"/>
                </a:solidFill>
                <a:effectLst/>
                <a:uLnTx/>
                <a:uFillTx/>
                <a:latin typeface="Arial" panose="020B0604020202020204" pitchFamily="34" charset="0"/>
                <a:ea typeface="+mn-ea"/>
                <a:cs typeface="Arial" panose="020B0604020202020204" pitchFamily="34" charset="0"/>
              </a:rPr>
              <a:t>Affordable ► Sustainable ► Ubiquitous</a:t>
            </a: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002C77"/>
              </a:solidFill>
              <a:effectLst/>
              <a:uLnTx/>
              <a:uFillTx/>
              <a:latin typeface="Arial" panose="020B0604020202020204" pitchFamily="34" charset="0"/>
              <a:ea typeface="+mn-ea"/>
              <a:cs typeface="Arial" panose="020B0604020202020204" pitchFamily="34" charset="0"/>
            </a:endParaRPr>
          </a:p>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en-GB" sz="1400" b="0" i="0" u="none" strike="noStrike" kern="1200" cap="none" spc="0" normalizeH="0" baseline="0" noProof="0">
              <a:ln>
                <a:noFill/>
              </a:ln>
              <a:solidFill>
                <a:srgbClr val="002C77"/>
              </a:solidFill>
              <a:effectLst/>
              <a:uLnTx/>
              <a:uFillTx/>
              <a:latin typeface="Arial" panose="020B0604020202020204" pitchFamily="34" charset="0"/>
              <a:ea typeface="+mn-ea"/>
              <a:cs typeface="Arial" panose="020B0604020202020204" pitchFamily="34" charset="0"/>
            </a:endParaRPr>
          </a:p>
        </p:txBody>
      </p:sp>
      <p:cxnSp>
        <p:nvCxnSpPr>
          <p:cNvPr id="16" name="Straight Connector 15">
            <a:extLst>
              <a:ext uri="{FF2B5EF4-FFF2-40B4-BE49-F238E27FC236}">
                <a16:creationId xmlns:a16="http://schemas.microsoft.com/office/drawing/2014/main" id="{C19CD456-9D63-9499-3E85-2EB04E5A6AF9}"/>
              </a:ext>
            </a:extLst>
          </p:cNvPr>
          <p:cNvCxnSpPr/>
          <p:nvPr/>
        </p:nvCxnSpPr>
        <p:spPr>
          <a:xfrm>
            <a:off x="344312" y="1785668"/>
            <a:ext cx="829634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Content Placeholder 2">
            <a:extLst>
              <a:ext uri="{FF2B5EF4-FFF2-40B4-BE49-F238E27FC236}">
                <a16:creationId xmlns:a16="http://schemas.microsoft.com/office/drawing/2014/main" id="{8B51FC60-2DB5-F732-E165-5F6FAB504DFA}"/>
              </a:ext>
            </a:extLst>
          </p:cNvPr>
          <p:cNvSpPr txBox="1">
            <a:spLocks/>
          </p:cNvSpPr>
          <p:nvPr/>
        </p:nvSpPr>
        <p:spPr>
          <a:xfrm>
            <a:off x="3400194" y="2084176"/>
            <a:ext cx="4852467" cy="4514302"/>
          </a:xfrm>
          <a:prstGeom prst="rect">
            <a:avLst/>
          </a:prstGeom>
        </p:spPr>
        <p:txBody>
          <a:bodyPr vert="horz" lIns="0" tIns="0" rIns="0" bIns="0" rtlCol="0" anchor="t">
            <a:noAutofit/>
          </a:bodyPr>
          <a:lstStyle>
            <a:lvl1pPr marL="0" indent="0" algn="l" defTabSz="457200" rtl="0" eaLnBrk="1" latinLnBrk="0" hangingPunct="1">
              <a:spcBef>
                <a:spcPts val="900"/>
              </a:spcBef>
              <a:buFont typeface="Arial"/>
              <a:buNone/>
              <a:defRPr sz="1800" b="0" kern="1200">
                <a:solidFill>
                  <a:schemeClr val="tx1"/>
                </a:solidFill>
                <a:latin typeface="Arial" panose="020B0604020202020204" pitchFamily="34" charset="0"/>
                <a:ea typeface="+mn-ea"/>
                <a:cs typeface="+mn-cs"/>
              </a:defRPr>
            </a:lvl1pPr>
            <a:lvl2pPr marL="283464" indent="-283464" algn="l" defTabSz="457200" rtl="0" eaLnBrk="1" latinLnBrk="0" hangingPunct="1">
              <a:spcBef>
                <a:spcPts val="750"/>
              </a:spcBef>
              <a:buFont typeface="Arial" panose="020B0604020202020204" pitchFamily="34" charset="0"/>
              <a:buChar char="•"/>
              <a:tabLst/>
              <a:defRPr sz="1500" kern="1200">
                <a:solidFill>
                  <a:schemeClr val="tx1"/>
                </a:solidFill>
                <a:latin typeface="Arial" panose="020B0604020202020204" pitchFamily="34" charset="0"/>
                <a:ea typeface="+mn-ea"/>
                <a:cs typeface="+mn-cs"/>
              </a:defRPr>
            </a:lvl2pPr>
            <a:lvl3pPr marL="566928" indent="-283464" algn="l" defTabSz="457200" rtl="0" eaLnBrk="1" latinLnBrk="0" hangingPunct="1">
              <a:spcBef>
                <a:spcPts val="600"/>
              </a:spcBef>
              <a:buFont typeface="Arial" panose="020B0604020202020204" pitchFamily="34" charset="0"/>
              <a:buChar char="–"/>
              <a:tabLst/>
              <a:defRPr sz="1200" kern="1200">
                <a:solidFill>
                  <a:schemeClr val="tx1"/>
                </a:solidFill>
                <a:latin typeface="Arial" panose="020B0604020202020204" pitchFamily="34" charset="0"/>
                <a:ea typeface="+mn-ea"/>
                <a:cs typeface="+mn-cs"/>
              </a:defRPr>
            </a:lvl3pPr>
            <a:lvl4pPr marL="859536" indent="-283464" algn="l" defTabSz="457200" rtl="0" eaLnBrk="1" latinLnBrk="0" hangingPunct="1">
              <a:spcBef>
                <a:spcPts val="600"/>
              </a:spcBef>
              <a:buFont typeface="Arial" panose="020B0604020202020204" pitchFamily="34" charset="0"/>
              <a:buChar char="•"/>
              <a:tabLst/>
              <a:defRPr sz="1200" kern="1200">
                <a:solidFill>
                  <a:schemeClr val="tx1"/>
                </a:solidFill>
                <a:latin typeface="Arial" panose="020B0604020202020204" pitchFamily="34" charset="0"/>
                <a:ea typeface="+mn-ea"/>
                <a:cs typeface="+mn-cs"/>
              </a:defRPr>
            </a:lvl4pPr>
            <a:lvl5pPr marL="1143000" indent="-283464" algn="l" defTabSz="457200" rtl="0" eaLnBrk="1" latinLnBrk="0" hangingPunct="1">
              <a:spcBef>
                <a:spcPts val="600"/>
              </a:spcBef>
              <a:buFont typeface="Arial" panose="020B0604020202020204" pitchFamily="34" charset="0"/>
              <a:buChar char="–"/>
              <a:tabLst/>
              <a:defRPr sz="1200" kern="1200">
                <a:solidFill>
                  <a:schemeClr val="tx1"/>
                </a:solidFill>
                <a:latin typeface="Arial" panose="020B0604020202020204" pitchFamily="34" charset="0"/>
                <a:ea typeface="+mn-ea"/>
                <a:cs typeface="+mn-cs"/>
              </a:defRPr>
            </a:lvl5pPr>
            <a:lvl6pPr marL="1426464" indent="-283464" algn="l" defTabSz="457200" rtl="0" eaLnBrk="1" latinLnBrk="0" hangingPunct="1">
              <a:spcBef>
                <a:spcPts val="600"/>
              </a:spcBef>
              <a:buFont typeface="Arial"/>
              <a:buChar char="•"/>
              <a:tabLst/>
              <a:defRPr sz="1200" kern="1200">
                <a:solidFill>
                  <a:schemeClr val="tx1"/>
                </a:solidFill>
                <a:latin typeface="Arial" panose="020B0604020202020204" pitchFamily="34" charset="0"/>
                <a:ea typeface="+mn-ea"/>
                <a:cs typeface="+mn-cs"/>
              </a:defRPr>
            </a:lvl6pPr>
            <a:lvl7pPr marL="1709928" indent="-283464" algn="l" defTabSz="457200" rtl="0" eaLnBrk="1" latinLnBrk="0" hangingPunct="1">
              <a:spcBef>
                <a:spcPts val="600"/>
              </a:spcBef>
              <a:buFont typeface="System Font Regular"/>
              <a:buChar char="–"/>
              <a:tabLst/>
              <a:defRPr sz="1200" kern="1200">
                <a:solidFill>
                  <a:schemeClr val="tx1"/>
                </a:solidFill>
                <a:latin typeface="Arial" panose="020B0604020202020204" pitchFamily="34" charset="0"/>
                <a:ea typeface="+mn-ea"/>
                <a:cs typeface="+mn-cs"/>
              </a:defRPr>
            </a:lvl7pPr>
            <a:lvl8pPr marL="2002536" indent="-283464" algn="l" defTabSz="457200" rtl="0" eaLnBrk="1" latinLnBrk="0" hangingPunct="1">
              <a:spcBef>
                <a:spcPts val="600"/>
              </a:spcBef>
              <a:buFont typeface="Arial"/>
              <a:buChar char="•"/>
              <a:tabLst/>
              <a:defRPr sz="1200" kern="1200">
                <a:solidFill>
                  <a:schemeClr val="tx1"/>
                </a:solidFill>
                <a:latin typeface="Arial" panose="020B0604020202020204" pitchFamily="34" charset="0"/>
                <a:ea typeface="+mn-ea"/>
                <a:cs typeface="+mn-cs"/>
              </a:defRPr>
            </a:lvl8pPr>
            <a:lvl9pPr marL="2286000" indent="-283464" algn="l" defTabSz="457200" rtl="0" eaLnBrk="1" latinLnBrk="0" hangingPunct="1">
              <a:spcBef>
                <a:spcPts val="600"/>
              </a:spcBef>
              <a:buFont typeface="System Font Regular"/>
              <a:buChar char="–"/>
              <a:tabLst/>
              <a:defRPr sz="1200" kern="1200">
                <a:solidFill>
                  <a:schemeClr val="tx1"/>
                </a:solidFill>
                <a:latin typeface="Arial" panose="020B0604020202020204" pitchFamily="34" charset="0"/>
                <a:ea typeface="+mn-ea"/>
                <a:cs typeface="+mn-cs"/>
              </a:defRPr>
            </a:lvl9pPr>
          </a:lstStyle>
          <a:p>
            <a:pPr marL="0" marR="0" lvl="0" indent="0" algn="l" defTabSz="457200" rtl="0" eaLnBrk="1" fontAlgn="auto" latinLnBrk="0" hangingPunct="1">
              <a:lnSpc>
                <a:spcPct val="100000"/>
              </a:lnSpc>
              <a:spcBef>
                <a:spcPts val="900"/>
              </a:spcBef>
              <a:spcAft>
                <a:spcPts val="0"/>
              </a:spcAft>
              <a:buClrTx/>
              <a:buSzTx/>
              <a:buFont typeface="Arial"/>
              <a:buNone/>
              <a:tabLst/>
              <a:defRPr/>
            </a:pPr>
            <a:r>
              <a:rPr kumimoji="0" lang="en-US" sz="1400" b="1" i="0" u="none" strike="noStrike" kern="1200" cap="none" spc="0" normalizeH="0" baseline="0" noProof="0">
                <a:ln>
                  <a:noFill/>
                </a:ln>
                <a:solidFill>
                  <a:srgbClr val="002C77"/>
                </a:solidFill>
                <a:effectLst/>
                <a:uLnTx/>
                <a:uFillTx/>
                <a:latin typeface="Arial" panose="020B0604020202020204" pitchFamily="34" charset="0"/>
                <a:ea typeface="+mn-ea"/>
                <a:cs typeface="+mn-cs"/>
              </a:rPr>
              <a:t>Revenue</a:t>
            </a:r>
            <a:r>
              <a:rPr kumimoji="0" lang="en-US" sz="1400" b="0" i="0" u="none" strike="noStrike" kern="1200" cap="none" spc="0" normalizeH="0" baseline="0" noProof="0">
                <a:ln>
                  <a:noFill/>
                </a:ln>
                <a:solidFill>
                  <a:srgbClr val="002C77"/>
                </a:solidFill>
                <a:effectLst/>
                <a:uLnTx/>
                <a:uFillTx/>
                <a:latin typeface="Arial" panose="020B0604020202020204" pitchFamily="34" charset="0"/>
                <a:ea typeface="+mn-ea"/>
                <a:cs typeface="+mn-cs"/>
              </a:rPr>
              <a:t> of telecommunications services industry in India from 2020 to 2022 with forecasts until 2025 </a:t>
            </a:r>
          </a:p>
          <a:p>
            <a:pPr marL="0" marR="0" lvl="0" indent="0" algn="l" defTabSz="457200" rtl="0" eaLnBrk="1" fontAlgn="auto" latinLnBrk="0" hangingPunct="1">
              <a:lnSpc>
                <a:spcPct val="100000"/>
              </a:lnSpc>
              <a:spcBef>
                <a:spcPts val="900"/>
              </a:spcBef>
              <a:spcAft>
                <a:spcPts val="0"/>
              </a:spcAft>
              <a:buClrTx/>
              <a:buSzTx/>
              <a:buFont typeface="Arial"/>
              <a:buNone/>
              <a:tabLst/>
              <a:defRPr/>
            </a:pPr>
            <a:r>
              <a:rPr kumimoji="0" lang="en-US" sz="1100" b="0" i="1" u="none" strike="noStrike" kern="1200" cap="none" spc="0" normalizeH="0" baseline="0" noProof="0">
                <a:ln>
                  <a:noFill/>
                </a:ln>
                <a:solidFill>
                  <a:srgbClr val="FFFFFF">
                    <a:lumMod val="65000"/>
                  </a:srgbClr>
                </a:solidFill>
                <a:effectLst/>
                <a:uLnTx/>
                <a:uFillTx/>
                <a:latin typeface="Arial" panose="020B0604020202020204" pitchFamily="34" charset="0"/>
                <a:ea typeface="+mn-ea"/>
                <a:cs typeface="+mn-cs"/>
              </a:rPr>
              <a:t>(in trillion Indian rupees)</a:t>
            </a:r>
            <a:endParaRPr kumimoji="0" lang="en-GB" sz="1100" b="0" i="1" u="none" strike="noStrike" kern="1200" cap="none" spc="0" normalizeH="0" baseline="0" noProof="0">
              <a:ln>
                <a:noFill/>
              </a:ln>
              <a:solidFill>
                <a:srgbClr val="FFFFFF">
                  <a:lumMod val="65000"/>
                </a:srgbClr>
              </a:solidFill>
              <a:effectLst/>
              <a:uLnTx/>
              <a:uFillTx/>
              <a:latin typeface="Arial" panose="020B0604020202020204" pitchFamily="34" charset="0"/>
              <a:ea typeface="+mn-ea"/>
              <a:cs typeface="+mn-cs"/>
            </a:endParaRPr>
          </a:p>
        </p:txBody>
      </p:sp>
      <p:grpSp>
        <p:nvGrpSpPr>
          <p:cNvPr id="35" name="Group 15" descr="Electronic circuit.">
            <a:extLst>
              <a:ext uri="{FF2B5EF4-FFF2-40B4-BE49-F238E27FC236}">
                <a16:creationId xmlns:a16="http://schemas.microsoft.com/office/drawing/2014/main" id="{59324E25-8132-F2C6-0EF7-36F84FE55062}"/>
              </a:ext>
            </a:extLst>
          </p:cNvPr>
          <p:cNvGrpSpPr>
            <a:grpSpLocks noChangeAspect="1"/>
          </p:cNvGrpSpPr>
          <p:nvPr>
            <p:custDataLst>
              <p:custData r:id="rId1"/>
            </p:custDataLst>
          </p:nvPr>
        </p:nvGrpSpPr>
        <p:grpSpPr bwMode="auto">
          <a:xfrm>
            <a:off x="283276" y="2153444"/>
            <a:ext cx="404997" cy="379932"/>
            <a:chOff x="3408" y="1726"/>
            <a:chExt cx="614" cy="576"/>
          </a:xfrm>
        </p:grpSpPr>
        <p:sp>
          <p:nvSpPr>
            <p:cNvPr id="37" name="Freeform 16">
              <a:extLst>
                <a:ext uri="{FF2B5EF4-FFF2-40B4-BE49-F238E27FC236}">
                  <a16:creationId xmlns:a16="http://schemas.microsoft.com/office/drawing/2014/main" id="{81C68ED5-97C5-6389-9036-BE7018F98074}"/>
                </a:ext>
              </a:extLst>
            </p:cNvPr>
            <p:cNvSpPr>
              <a:spLocks noEditPoints="1"/>
            </p:cNvSpPr>
            <p:nvPr/>
          </p:nvSpPr>
          <p:spPr bwMode="auto">
            <a:xfrm>
              <a:off x="3504" y="1726"/>
              <a:ext cx="173" cy="576"/>
            </a:xfrm>
            <a:custGeom>
              <a:avLst/>
              <a:gdLst>
                <a:gd name="T0" fmla="*/ 40 w 72"/>
                <a:gd name="T1" fmla="*/ 85 h 240"/>
                <a:gd name="T2" fmla="*/ 40 w 72"/>
                <a:gd name="T3" fmla="*/ 63 h 240"/>
                <a:gd name="T4" fmla="*/ 64 w 72"/>
                <a:gd name="T5" fmla="*/ 32 h 240"/>
                <a:gd name="T6" fmla="*/ 32 w 72"/>
                <a:gd name="T7" fmla="*/ 0 h 240"/>
                <a:gd name="T8" fmla="*/ 0 w 72"/>
                <a:gd name="T9" fmla="*/ 32 h 240"/>
                <a:gd name="T10" fmla="*/ 24 w 72"/>
                <a:gd name="T11" fmla="*/ 63 h 240"/>
                <a:gd name="T12" fmla="*/ 24 w 72"/>
                <a:gd name="T13" fmla="*/ 88 h 240"/>
                <a:gd name="T14" fmla="*/ 27 w 72"/>
                <a:gd name="T15" fmla="*/ 94 h 240"/>
                <a:gd name="T16" fmla="*/ 56 w 72"/>
                <a:gd name="T17" fmla="*/ 124 h 240"/>
                <a:gd name="T18" fmla="*/ 56 w 72"/>
                <a:gd name="T19" fmla="*/ 232 h 240"/>
                <a:gd name="T20" fmla="*/ 64 w 72"/>
                <a:gd name="T21" fmla="*/ 240 h 240"/>
                <a:gd name="T22" fmla="*/ 72 w 72"/>
                <a:gd name="T23" fmla="*/ 232 h 240"/>
                <a:gd name="T24" fmla="*/ 72 w 72"/>
                <a:gd name="T25" fmla="*/ 120 h 240"/>
                <a:gd name="T26" fmla="*/ 70 w 72"/>
                <a:gd name="T27" fmla="*/ 115 h 240"/>
                <a:gd name="T28" fmla="*/ 40 w 72"/>
                <a:gd name="T29" fmla="*/ 85 h 240"/>
                <a:gd name="T30" fmla="*/ 16 w 72"/>
                <a:gd name="T31" fmla="*/ 32 h 240"/>
                <a:gd name="T32" fmla="*/ 32 w 72"/>
                <a:gd name="T33" fmla="*/ 16 h 240"/>
                <a:gd name="T34" fmla="*/ 48 w 72"/>
                <a:gd name="T35" fmla="*/ 32 h 240"/>
                <a:gd name="T36" fmla="*/ 32 w 72"/>
                <a:gd name="T37" fmla="*/ 48 h 240"/>
                <a:gd name="T38" fmla="*/ 16 w 72"/>
                <a:gd name="T39" fmla="*/ 3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240">
                  <a:moveTo>
                    <a:pt x="40" y="85"/>
                  </a:moveTo>
                  <a:cubicBezTo>
                    <a:pt x="40" y="63"/>
                    <a:pt x="40" y="63"/>
                    <a:pt x="40" y="63"/>
                  </a:cubicBezTo>
                  <a:cubicBezTo>
                    <a:pt x="54" y="60"/>
                    <a:pt x="64" y="47"/>
                    <a:pt x="64" y="32"/>
                  </a:cubicBezTo>
                  <a:cubicBezTo>
                    <a:pt x="64" y="15"/>
                    <a:pt x="50" y="0"/>
                    <a:pt x="32" y="0"/>
                  </a:cubicBezTo>
                  <a:cubicBezTo>
                    <a:pt x="15" y="0"/>
                    <a:pt x="0" y="15"/>
                    <a:pt x="0" y="32"/>
                  </a:cubicBezTo>
                  <a:cubicBezTo>
                    <a:pt x="0" y="47"/>
                    <a:pt x="11" y="60"/>
                    <a:pt x="24" y="63"/>
                  </a:cubicBezTo>
                  <a:cubicBezTo>
                    <a:pt x="24" y="88"/>
                    <a:pt x="24" y="88"/>
                    <a:pt x="24" y="88"/>
                  </a:cubicBezTo>
                  <a:cubicBezTo>
                    <a:pt x="24" y="90"/>
                    <a:pt x="25" y="92"/>
                    <a:pt x="27" y="94"/>
                  </a:cubicBezTo>
                  <a:cubicBezTo>
                    <a:pt x="56" y="124"/>
                    <a:pt x="56" y="124"/>
                    <a:pt x="56" y="124"/>
                  </a:cubicBezTo>
                  <a:cubicBezTo>
                    <a:pt x="56" y="232"/>
                    <a:pt x="56" y="232"/>
                    <a:pt x="56" y="232"/>
                  </a:cubicBezTo>
                  <a:cubicBezTo>
                    <a:pt x="56" y="237"/>
                    <a:pt x="60" y="240"/>
                    <a:pt x="64" y="240"/>
                  </a:cubicBezTo>
                  <a:cubicBezTo>
                    <a:pt x="69" y="240"/>
                    <a:pt x="72" y="237"/>
                    <a:pt x="72" y="232"/>
                  </a:cubicBezTo>
                  <a:cubicBezTo>
                    <a:pt x="72" y="120"/>
                    <a:pt x="72" y="120"/>
                    <a:pt x="72" y="120"/>
                  </a:cubicBezTo>
                  <a:cubicBezTo>
                    <a:pt x="72" y="118"/>
                    <a:pt x="72" y="116"/>
                    <a:pt x="70" y="115"/>
                  </a:cubicBezTo>
                  <a:lnTo>
                    <a:pt x="40" y="85"/>
                  </a:lnTo>
                  <a:close/>
                  <a:moveTo>
                    <a:pt x="16" y="32"/>
                  </a:moveTo>
                  <a:cubicBezTo>
                    <a:pt x="16" y="23"/>
                    <a:pt x="24" y="16"/>
                    <a:pt x="32" y="16"/>
                  </a:cubicBezTo>
                  <a:cubicBezTo>
                    <a:pt x="41" y="16"/>
                    <a:pt x="48" y="23"/>
                    <a:pt x="48" y="32"/>
                  </a:cubicBezTo>
                  <a:cubicBezTo>
                    <a:pt x="48" y="41"/>
                    <a:pt x="41" y="48"/>
                    <a:pt x="32" y="48"/>
                  </a:cubicBezTo>
                  <a:cubicBezTo>
                    <a:pt x="24" y="48"/>
                    <a:pt x="16" y="41"/>
                    <a:pt x="16" y="32"/>
                  </a:cubicBezTo>
                  <a:close/>
                </a:path>
              </a:pathLst>
            </a:custGeom>
            <a:solidFill>
              <a:srgbClr val="002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C77"/>
                </a:solidFill>
                <a:effectLst/>
                <a:uLnTx/>
                <a:uFillTx/>
                <a:latin typeface="Noto Sans"/>
                <a:ea typeface="+mn-ea"/>
                <a:cs typeface="+mn-cs"/>
              </a:endParaRPr>
            </a:p>
          </p:txBody>
        </p:sp>
        <p:sp>
          <p:nvSpPr>
            <p:cNvPr id="38" name="Freeform 17">
              <a:extLst>
                <a:ext uri="{FF2B5EF4-FFF2-40B4-BE49-F238E27FC236}">
                  <a16:creationId xmlns:a16="http://schemas.microsoft.com/office/drawing/2014/main" id="{2226309F-BC8E-6424-4A29-66A7E2E33A50}"/>
                </a:ext>
              </a:extLst>
            </p:cNvPr>
            <p:cNvSpPr>
              <a:spLocks noEditPoints="1"/>
            </p:cNvSpPr>
            <p:nvPr/>
          </p:nvSpPr>
          <p:spPr bwMode="auto">
            <a:xfrm>
              <a:off x="3754" y="1726"/>
              <a:ext cx="172" cy="576"/>
            </a:xfrm>
            <a:custGeom>
              <a:avLst/>
              <a:gdLst>
                <a:gd name="T0" fmla="*/ 48 w 72"/>
                <a:gd name="T1" fmla="*/ 63 h 240"/>
                <a:gd name="T2" fmla="*/ 72 w 72"/>
                <a:gd name="T3" fmla="*/ 32 h 240"/>
                <a:gd name="T4" fmla="*/ 40 w 72"/>
                <a:gd name="T5" fmla="*/ 0 h 240"/>
                <a:gd name="T6" fmla="*/ 8 w 72"/>
                <a:gd name="T7" fmla="*/ 32 h 240"/>
                <a:gd name="T8" fmla="*/ 32 w 72"/>
                <a:gd name="T9" fmla="*/ 63 h 240"/>
                <a:gd name="T10" fmla="*/ 32 w 72"/>
                <a:gd name="T11" fmla="*/ 85 h 240"/>
                <a:gd name="T12" fmla="*/ 3 w 72"/>
                <a:gd name="T13" fmla="*/ 115 h 240"/>
                <a:gd name="T14" fmla="*/ 0 w 72"/>
                <a:gd name="T15" fmla="*/ 120 h 240"/>
                <a:gd name="T16" fmla="*/ 0 w 72"/>
                <a:gd name="T17" fmla="*/ 232 h 240"/>
                <a:gd name="T18" fmla="*/ 8 w 72"/>
                <a:gd name="T19" fmla="*/ 240 h 240"/>
                <a:gd name="T20" fmla="*/ 16 w 72"/>
                <a:gd name="T21" fmla="*/ 232 h 240"/>
                <a:gd name="T22" fmla="*/ 16 w 72"/>
                <a:gd name="T23" fmla="*/ 124 h 240"/>
                <a:gd name="T24" fmla="*/ 46 w 72"/>
                <a:gd name="T25" fmla="*/ 94 h 240"/>
                <a:gd name="T26" fmla="*/ 48 w 72"/>
                <a:gd name="T27" fmla="*/ 88 h 240"/>
                <a:gd name="T28" fmla="*/ 48 w 72"/>
                <a:gd name="T29" fmla="*/ 63 h 240"/>
                <a:gd name="T30" fmla="*/ 24 w 72"/>
                <a:gd name="T31" fmla="*/ 32 h 240"/>
                <a:gd name="T32" fmla="*/ 40 w 72"/>
                <a:gd name="T33" fmla="*/ 16 h 240"/>
                <a:gd name="T34" fmla="*/ 56 w 72"/>
                <a:gd name="T35" fmla="*/ 32 h 240"/>
                <a:gd name="T36" fmla="*/ 40 w 72"/>
                <a:gd name="T37" fmla="*/ 48 h 240"/>
                <a:gd name="T38" fmla="*/ 24 w 72"/>
                <a:gd name="T39" fmla="*/ 3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240">
                  <a:moveTo>
                    <a:pt x="48" y="63"/>
                  </a:moveTo>
                  <a:cubicBezTo>
                    <a:pt x="62" y="60"/>
                    <a:pt x="72" y="47"/>
                    <a:pt x="72" y="32"/>
                  </a:cubicBezTo>
                  <a:cubicBezTo>
                    <a:pt x="72" y="15"/>
                    <a:pt x="58" y="0"/>
                    <a:pt x="40" y="0"/>
                  </a:cubicBezTo>
                  <a:cubicBezTo>
                    <a:pt x="23" y="0"/>
                    <a:pt x="8" y="15"/>
                    <a:pt x="8" y="32"/>
                  </a:cubicBezTo>
                  <a:cubicBezTo>
                    <a:pt x="8" y="47"/>
                    <a:pt x="19" y="60"/>
                    <a:pt x="32" y="63"/>
                  </a:cubicBezTo>
                  <a:cubicBezTo>
                    <a:pt x="32" y="85"/>
                    <a:pt x="32" y="85"/>
                    <a:pt x="32" y="85"/>
                  </a:cubicBezTo>
                  <a:cubicBezTo>
                    <a:pt x="3" y="115"/>
                    <a:pt x="3" y="115"/>
                    <a:pt x="3" y="115"/>
                  </a:cubicBezTo>
                  <a:cubicBezTo>
                    <a:pt x="1" y="116"/>
                    <a:pt x="0" y="118"/>
                    <a:pt x="0" y="120"/>
                  </a:cubicBezTo>
                  <a:cubicBezTo>
                    <a:pt x="0" y="232"/>
                    <a:pt x="0" y="232"/>
                    <a:pt x="0" y="232"/>
                  </a:cubicBezTo>
                  <a:cubicBezTo>
                    <a:pt x="0" y="237"/>
                    <a:pt x="4" y="240"/>
                    <a:pt x="8" y="240"/>
                  </a:cubicBezTo>
                  <a:cubicBezTo>
                    <a:pt x="13" y="240"/>
                    <a:pt x="16" y="237"/>
                    <a:pt x="16" y="232"/>
                  </a:cubicBezTo>
                  <a:cubicBezTo>
                    <a:pt x="16" y="124"/>
                    <a:pt x="16" y="124"/>
                    <a:pt x="16" y="124"/>
                  </a:cubicBezTo>
                  <a:cubicBezTo>
                    <a:pt x="46" y="94"/>
                    <a:pt x="46" y="94"/>
                    <a:pt x="46" y="94"/>
                  </a:cubicBezTo>
                  <a:cubicBezTo>
                    <a:pt x="48" y="92"/>
                    <a:pt x="48" y="90"/>
                    <a:pt x="48" y="88"/>
                  </a:cubicBezTo>
                  <a:lnTo>
                    <a:pt x="48" y="63"/>
                  </a:lnTo>
                  <a:close/>
                  <a:moveTo>
                    <a:pt x="24" y="32"/>
                  </a:moveTo>
                  <a:cubicBezTo>
                    <a:pt x="24" y="23"/>
                    <a:pt x="32" y="16"/>
                    <a:pt x="40" y="16"/>
                  </a:cubicBezTo>
                  <a:cubicBezTo>
                    <a:pt x="49" y="16"/>
                    <a:pt x="56" y="23"/>
                    <a:pt x="56" y="32"/>
                  </a:cubicBezTo>
                  <a:cubicBezTo>
                    <a:pt x="56" y="41"/>
                    <a:pt x="49" y="48"/>
                    <a:pt x="40" y="48"/>
                  </a:cubicBezTo>
                  <a:cubicBezTo>
                    <a:pt x="32" y="48"/>
                    <a:pt x="24" y="41"/>
                    <a:pt x="24" y="32"/>
                  </a:cubicBezTo>
                  <a:close/>
                </a:path>
              </a:pathLst>
            </a:custGeom>
            <a:solidFill>
              <a:srgbClr val="002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C77"/>
                </a:solidFill>
                <a:effectLst/>
                <a:uLnTx/>
                <a:uFillTx/>
                <a:latin typeface="Noto Sans"/>
                <a:ea typeface="+mn-ea"/>
                <a:cs typeface="+mn-cs"/>
              </a:endParaRPr>
            </a:p>
          </p:txBody>
        </p:sp>
        <p:sp>
          <p:nvSpPr>
            <p:cNvPr id="39" name="Freeform 18">
              <a:extLst>
                <a:ext uri="{FF2B5EF4-FFF2-40B4-BE49-F238E27FC236}">
                  <a16:creationId xmlns:a16="http://schemas.microsoft.com/office/drawing/2014/main" id="{9999B672-9A03-0C0C-F6C3-C73C8D8B94CF}"/>
                </a:ext>
              </a:extLst>
            </p:cNvPr>
            <p:cNvSpPr>
              <a:spLocks noEditPoints="1"/>
            </p:cNvSpPr>
            <p:nvPr/>
          </p:nvSpPr>
          <p:spPr bwMode="auto">
            <a:xfrm>
              <a:off x="3408" y="1956"/>
              <a:ext cx="154" cy="346"/>
            </a:xfrm>
            <a:custGeom>
              <a:avLst/>
              <a:gdLst>
                <a:gd name="T0" fmla="*/ 64 w 64"/>
                <a:gd name="T1" fmla="*/ 32 h 144"/>
                <a:gd name="T2" fmla="*/ 32 w 64"/>
                <a:gd name="T3" fmla="*/ 0 h 144"/>
                <a:gd name="T4" fmla="*/ 0 w 64"/>
                <a:gd name="T5" fmla="*/ 32 h 144"/>
                <a:gd name="T6" fmla="*/ 24 w 64"/>
                <a:gd name="T7" fmla="*/ 63 h 144"/>
                <a:gd name="T8" fmla="*/ 24 w 64"/>
                <a:gd name="T9" fmla="*/ 88 h 144"/>
                <a:gd name="T10" fmla="*/ 27 w 64"/>
                <a:gd name="T11" fmla="*/ 94 h 144"/>
                <a:gd name="T12" fmla="*/ 48 w 64"/>
                <a:gd name="T13" fmla="*/ 116 h 144"/>
                <a:gd name="T14" fmla="*/ 48 w 64"/>
                <a:gd name="T15" fmla="*/ 136 h 144"/>
                <a:gd name="T16" fmla="*/ 56 w 64"/>
                <a:gd name="T17" fmla="*/ 144 h 144"/>
                <a:gd name="T18" fmla="*/ 64 w 64"/>
                <a:gd name="T19" fmla="*/ 136 h 144"/>
                <a:gd name="T20" fmla="*/ 64 w 64"/>
                <a:gd name="T21" fmla="*/ 112 h 144"/>
                <a:gd name="T22" fmla="*/ 62 w 64"/>
                <a:gd name="T23" fmla="*/ 107 h 144"/>
                <a:gd name="T24" fmla="*/ 40 w 64"/>
                <a:gd name="T25" fmla="*/ 85 h 144"/>
                <a:gd name="T26" fmla="*/ 40 w 64"/>
                <a:gd name="T27" fmla="*/ 63 h 144"/>
                <a:gd name="T28" fmla="*/ 64 w 64"/>
                <a:gd name="T29" fmla="*/ 32 h 144"/>
                <a:gd name="T30" fmla="*/ 16 w 64"/>
                <a:gd name="T31" fmla="*/ 32 h 144"/>
                <a:gd name="T32" fmla="*/ 32 w 64"/>
                <a:gd name="T33" fmla="*/ 16 h 144"/>
                <a:gd name="T34" fmla="*/ 48 w 64"/>
                <a:gd name="T35" fmla="*/ 32 h 144"/>
                <a:gd name="T36" fmla="*/ 32 w 64"/>
                <a:gd name="T37" fmla="*/ 48 h 144"/>
                <a:gd name="T38" fmla="*/ 16 w 64"/>
                <a:gd name="T39" fmla="*/ 3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144">
                  <a:moveTo>
                    <a:pt x="64" y="32"/>
                  </a:moveTo>
                  <a:cubicBezTo>
                    <a:pt x="64" y="15"/>
                    <a:pt x="50" y="0"/>
                    <a:pt x="32" y="0"/>
                  </a:cubicBezTo>
                  <a:cubicBezTo>
                    <a:pt x="15" y="0"/>
                    <a:pt x="0" y="15"/>
                    <a:pt x="0" y="32"/>
                  </a:cubicBezTo>
                  <a:cubicBezTo>
                    <a:pt x="0" y="47"/>
                    <a:pt x="11" y="60"/>
                    <a:pt x="24" y="63"/>
                  </a:cubicBezTo>
                  <a:cubicBezTo>
                    <a:pt x="24" y="88"/>
                    <a:pt x="24" y="88"/>
                    <a:pt x="24" y="88"/>
                  </a:cubicBezTo>
                  <a:cubicBezTo>
                    <a:pt x="24" y="90"/>
                    <a:pt x="25" y="92"/>
                    <a:pt x="27" y="94"/>
                  </a:cubicBezTo>
                  <a:cubicBezTo>
                    <a:pt x="48" y="116"/>
                    <a:pt x="48" y="116"/>
                    <a:pt x="48" y="116"/>
                  </a:cubicBezTo>
                  <a:cubicBezTo>
                    <a:pt x="48" y="136"/>
                    <a:pt x="48" y="136"/>
                    <a:pt x="48" y="136"/>
                  </a:cubicBezTo>
                  <a:cubicBezTo>
                    <a:pt x="48" y="141"/>
                    <a:pt x="52" y="144"/>
                    <a:pt x="56" y="144"/>
                  </a:cubicBezTo>
                  <a:cubicBezTo>
                    <a:pt x="61" y="144"/>
                    <a:pt x="64" y="141"/>
                    <a:pt x="64" y="136"/>
                  </a:cubicBezTo>
                  <a:cubicBezTo>
                    <a:pt x="64" y="112"/>
                    <a:pt x="64" y="112"/>
                    <a:pt x="64" y="112"/>
                  </a:cubicBezTo>
                  <a:cubicBezTo>
                    <a:pt x="64" y="110"/>
                    <a:pt x="64" y="108"/>
                    <a:pt x="62" y="107"/>
                  </a:cubicBezTo>
                  <a:cubicBezTo>
                    <a:pt x="40" y="85"/>
                    <a:pt x="40" y="85"/>
                    <a:pt x="40" y="85"/>
                  </a:cubicBezTo>
                  <a:cubicBezTo>
                    <a:pt x="40" y="63"/>
                    <a:pt x="40" y="63"/>
                    <a:pt x="40" y="63"/>
                  </a:cubicBezTo>
                  <a:cubicBezTo>
                    <a:pt x="54" y="60"/>
                    <a:pt x="64" y="47"/>
                    <a:pt x="64" y="32"/>
                  </a:cubicBezTo>
                  <a:close/>
                  <a:moveTo>
                    <a:pt x="16" y="32"/>
                  </a:moveTo>
                  <a:cubicBezTo>
                    <a:pt x="16" y="23"/>
                    <a:pt x="24" y="16"/>
                    <a:pt x="32" y="16"/>
                  </a:cubicBezTo>
                  <a:cubicBezTo>
                    <a:pt x="41" y="16"/>
                    <a:pt x="48" y="23"/>
                    <a:pt x="48" y="32"/>
                  </a:cubicBezTo>
                  <a:cubicBezTo>
                    <a:pt x="48" y="41"/>
                    <a:pt x="41" y="48"/>
                    <a:pt x="32" y="48"/>
                  </a:cubicBezTo>
                  <a:cubicBezTo>
                    <a:pt x="24" y="48"/>
                    <a:pt x="16" y="41"/>
                    <a:pt x="16" y="32"/>
                  </a:cubicBezTo>
                  <a:close/>
                </a:path>
              </a:pathLst>
            </a:custGeom>
            <a:solidFill>
              <a:srgbClr val="002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C77"/>
                </a:solidFill>
                <a:effectLst/>
                <a:uLnTx/>
                <a:uFillTx/>
                <a:latin typeface="Noto Sans"/>
                <a:ea typeface="+mn-ea"/>
                <a:cs typeface="+mn-cs"/>
              </a:endParaRPr>
            </a:p>
          </p:txBody>
        </p:sp>
        <p:sp>
          <p:nvSpPr>
            <p:cNvPr id="40" name="Freeform 19">
              <a:extLst>
                <a:ext uri="{FF2B5EF4-FFF2-40B4-BE49-F238E27FC236}">
                  <a16:creationId xmlns:a16="http://schemas.microsoft.com/office/drawing/2014/main" id="{39AA6FED-30A2-99B0-8DFA-33B5FA5C5D7B}"/>
                </a:ext>
              </a:extLst>
            </p:cNvPr>
            <p:cNvSpPr>
              <a:spLocks noEditPoints="1"/>
            </p:cNvSpPr>
            <p:nvPr/>
          </p:nvSpPr>
          <p:spPr bwMode="auto">
            <a:xfrm>
              <a:off x="3869" y="1956"/>
              <a:ext cx="153" cy="346"/>
            </a:xfrm>
            <a:custGeom>
              <a:avLst/>
              <a:gdLst>
                <a:gd name="T0" fmla="*/ 64 w 64"/>
                <a:gd name="T1" fmla="*/ 32 h 144"/>
                <a:gd name="T2" fmla="*/ 32 w 64"/>
                <a:gd name="T3" fmla="*/ 0 h 144"/>
                <a:gd name="T4" fmla="*/ 0 w 64"/>
                <a:gd name="T5" fmla="*/ 32 h 144"/>
                <a:gd name="T6" fmla="*/ 24 w 64"/>
                <a:gd name="T7" fmla="*/ 63 h 144"/>
                <a:gd name="T8" fmla="*/ 24 w 64"/>
                <a:gd name="T9" fmla="*/ 85 h 144"/>
                <a:gd name="T10" fmla="*/ 3 w 64"/>
                <a:gd name="T11" fmla="*/ 107 h 144"/>
                <a:gd name="T12" fmla="*/ 0 w 64"/>
                <a:gd name="T13" fmla="*/ 112 h 144"/>
                <a:gd name="T14" fmla="*/ 0 w 64"/>
                <a:gd name="T15" fmla="*/ 136 h 144"/>
                <a:gd name="T16" fmla="*/ 8 w 64"/>
                <a:gd name="T17" fmla="*/ 144 h 144"/>
                <a:gd name="T18" fmla="*/ 16 w 64"/>
                <a:gd name="T19" fmla="*/ 136 h 144"/>
                <a:gd name="T20" fmla="*/ 16 w 64"/>
                <a:gd name="T21" fmla="*/ 116 h 144"/>
                <a:gd name="T22" fmla="*/ 38 w 64"/>
                <a:gd name="T23" fmla="*/ 94 h 144"/>
                <a:gd name="T24" fmla="*/ 40 w 64"/>
                <a:gd name="T25" fmla="*/ 88 h 144"/>
                <a:gd name="T26" fmla="*/ 40 w 64"/>
                <a:gd name="T27" fmla="*/ 63 h 144"/>
                <a:gd name="T28" fmla="*/ 64 w 64"/>
                <a:gd name="T29" fmla="*/ 32 h 144"/>
                <a:gd name="T30" fmla="*/ 32 w 64"/>
                <a:gd name="T31" fmla="*/ 48 h 144"/>
                <a:gd name="T32" fmla="*/ 16 w 64"/>
                <a:gd name="T33" fmla="*/ 32 h 144"/>
                <a:gd name="T34" fmla="*/ 32 w 64"/>
                <a:gd name="T35" fmla="*/ 16 h 144"/>
                <a:gd name="T36" fmla="*/ 48 w 64"/>
                <a:gd name="T37" fmla="*/ 32 h 144"/>
                <a:gd name="T38" fmla="*/ 32 w 64"/>
                <a:gd name="T39" fmla="*/ 4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144">
                  <a:moveTo>
                    <a:pt x="64" y="32"/>
                  </a:moveTo>
                  <a:cubicBezTo>
                    <a:pt x="64" y="15"/>
                    <a:pt x="50" y="0"/>
                    <a:pt x="32" y="0"/>
                  </a:cubicBezTo>
                  <a:cubicBezTo>
                    <a:pt x="15" y="0"/>
                    <a:pt x="0" y="15"/>
                    <a:pt x="0" y="32"/>
                  </a:cubicBezTo>
                  <a:cubicBezTo>
                    <a:pt x="0" y="47"/>
                    <a:pt x="11" y="60"/>
                    <a:pt x="24" y="63"/>
                  </a:cubicBezTo>
                  <a:cubicBezTo>
                    <a:pt x="24" y="85"/>
                    <a:pt x="24" y="85"/>
                    <a:pt x="24" y="85"/>
                  </a:cubicBezTo>
                  <a:cubicBezTo>
                    <a:pt x="3" y="107"/>
                    <a:pt x="3" y="107"/>
                    <a:pt x="3" y="107"/>
                  </a:cubicBezTo>
                  <a:cubicBezTo>
                    <a:pt x="1" y="108"/>
                    <a:pt x="0" y="110"/>
                    <a:pt x="0" y="112"/>
                  </a:cubicBezTo>
                  <a:cubicBezTo>
                    <a:pt x="0" y="136"/>
                    <a:pt x="0" y="136"/>
                    <a:pt x="0" y="136"/>
                  </a:cubicBezTo>
                  <a:cubicBezTo>
                    <a:pt x="0" y="141"/>
                    <a:pt x="4" y="144"/>
                    <a:pt x="8" y="144"/>
                  </a:cubicBezTo>
                  <a:cubicBezTo>
                    <a:pt x="13" y="144"/>
                    <a:pt x="16" y="141"/>
                    <a:pt x="16" y="136"/>
                  </a:cubicBezTo>
                  <a:cubicBezTo>
                    <a:pt x="16" y="116"/>
                    <a:pt x="16" y="116"/>
                    <a:pt x="16" y="116"/>
                  </a:cubicBezTo>
                  <a:cubicBezTo>
                    <a:pt x="38" y="94"/>
                    <a:pt x="38" y="94"/>
                    <a:pt x="38" y="94"/>
                  </a:cubicBezTo>
                  <a:cubicBezTo>
                    <a:pt x="40" y="92"/>
                    <a:pt x="40" y="90"/>
                    <a:pt x="40" y="88"/>
                  </a:cubicBezTo>
                  <a:cubicBezTo>
                    <a:pt x="40" y="63"/>
                    <a:pt x="40" y="63"/>
                    <a:pt x="40" y="63"/>
                  </a:cubicBezTo>
                  <a:cubicBezTo>
                    <a:pt x="54" y="60"/>
                    <a:pt x="64" y="47"/>
                    <a:pt x="64" y="32"/>
                  </a:cubicBezTo>
                  <a:close/>
                  <a:moveTo>
                    <a:pt x="32" y="48"/>
                  </a:moveTo>
                  <a:cubicBezTo>
                    <a:pt x="24" y="48"/>
                    <a:pt x="16" y="41"/>
                    <a:pt x="16" y="32"/>
                  </a:cubicBezTo>
                  <a:cubicBezTo>
                    <a:pt x="16" y="23"/>
                    <a:pt x="24" y="16"/>
                    <a:pt x="32" y="16"/>
                  </a:cubicBezTo>
                  <a:cubicBezTo>
                    <a:pt x="41" y="16"/>
                    <a:pt x="48" y="23"/>
                    <a:pt x="48" y="32"/>
                  </a:cubicBezTo>
                  <a:cubicBezTo>
                    <a:pt x="48" y="41"/>
                    <a:pt x="41" y="48"/>
                    <a:pt x="32" y="48"/>
                  </a:cubicBezTo>
                  <a:close/>
                </a:path>
              </a:pathLst>
            </a:custGeom>
            <a:solidFill>
              <a:srgbClr val="002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C77"/>
                </a:solidFill>
                <a:effectLst/>
                <a:uLnTx/>
                <a:uFillTx/>
                <a:latin typeface="Noto Sans"/>
                <a:ea typeface="+mn-ea"/>
                <a:cs typeface="+mn-cs"/>
              </a:endParaRPr>
            </a:p>
          </p:txBody>
        </p:sp>
      </p:grpSp>
      <p:grpSp>
        <p:nvGrpSpPr>
          <p:cNvPr id="43" name="Group 22" descr="Satellite.">
            <a:extLst>
              <a:ext uri="{FF2B5EF4-FFF2-40B4-BE49-F238E27FC236}">
                <a16:creationId xmlns:a16="http://schemas.microsoft.com/office/drawing/2014/main" id="{27C3B670-6EBC-ECE1-918C-9BEEC7315FD7}"/>
              </a:ext>
            </a:extLst>
          </p:cNvPr>
          <p:cNvGrpSpPr>
            <a:grpSpLocks noChangeAspect="1"/>
          </p:cNvGrpSpPr>
          <p:nvPr>
            <p:custDataLst>
              <p:custData r:id="rId2"/>
            </p:custDataLst>
          </p:nvPr>
        </p:nvGrpSpPr>
        <p:grpSpPr bwMode="auto">
          <a:xfrm>
            <a:off x="281127" y="2919124"/>
            <a:ext cx="461568" cy="461568"/>
            <a:chOff x="4272" y="1726"/>
            <a:chExt cx="597" cy="597"/>
          </a:xfrm>
        </p:grpSpPr>
        <p:sp>
          <p:nvSpPr>
            <p:cNvPr id="45" name="Freeform 23">
              <a:extLst>
                <a:ext uri="{FF2B5EF4-FFF2-40B4-BE49-F238E27FC236}">
                  <a16:creationId xmlns:a16="http://schemas.microsoft.com/office/drawing/2014/main" id="{BB378138-537E-159F-5265-0F3749A18F09}"/>
                </a:ext>
              </a:extLst>
            </p:cNvPr>
            <p:cNvSpPr>
              <a:spLocks noEditPoints="1"/>
            </p:cNvSpPr>
            <p:nvPr/>
          </p:nvSpPr>
          <p:spPr bwMode="auto">
            <a:xfrm>
              <a:off x="4308" y="1726"/>
              <a:ext cx="561" cy="558"/>
            </a:xfrm>
            <a:custGeom>
              <a:avLst/>
              <a:gdLst>
                <a:gd name="T0" fmla="*/ 231 w 234"/>
                <a:gd name="T1" fmla="*/ 187 h 233"/>
                <a:gd name="T2" fmla="*/ 175 w 234"/>
                <a:gd name="T3" fmla="*/ 131 h 233"/>
                <a:gd name="T4" fmla="*/ 164 w 234"/>
                <a:gd name="T5" fmla="*/ 131 h 233"/>
                <a:gd name="T6" fmla="*/ 164 w 234"/>
                <a:gd name="T7" fmla="*/ 143 h 233"/>
                <a:gd name="T8" fmla="*/ 214 w 234"/>
                <a:gd name="T9" fmla="*/ 193 h 233"/>
                <a:gd name="T10" fmla="*/ 193 w 234"/>
                <a:gd name="T11" fmla="*/ 214 h 233"/>
                <a:gd name="T12" fmla="*/ 153 w 234"/>
                <a:gd name="T13" fmla="*/ 174 h 233"/>
                <a:gd name="T14" fmla="*/ 153 w 234"/>
                <a:gd name="T15" fmla="*/ 124 h 233"/>
                <a:gd name="T16" fmla="*/ 208 w 234"/>
                <a:gd name="T17" fmla="*/ 69 h 233"/>
                <a:gd name="T18" fmla="*/ 208 w 234"/>
                <a:gd name="T19" fmla="*/ 26 h 233"/>
                <a:gd name="T20" fmla="*/ 165 w 234"/>
                <a:gd name="T21" fmla="*/ 26 h 233"/>
                <a:gd name="T22" fmla="*/ 97 w 234"/>
                <a:gd name="T23" fmla="*/ 94 h 233"/>
                <a:gd name="T24" fmla="*/ 97 w 234"/>
                <a:gd name="T25" fmla="*/ 57 h 233"/>
                <a:gd name="T26" fmla="*/ 95 w 234"/>
                <a:gd name="T27" fmla="*/ 51 h 233"/>
                <a:gd name="T28" fmla="*/ 47 w 234"/>
                <a:gd name="T29" fmla="*/ 3 h 233"/>
                <a:gd name="T30" fmla="*/ 36 w 234"/>
                <a:gd name="T31" fmla="*/ 3 h 233"/>
                <a:gd name="T32" fmla="*/ 4 w 234"/>
                <a:gd name="T33" fmla="*/ 35 h 233"/>
                <a:gd name="T34" fmla="*/ 4 w 234"/>
                <a:gd name="T35" fmla="*/ 47 h 233"/>
                <a:gd name="T36" fmla="*/ 60 w 234"/>
                <a:gd name="T37" fmla="*/ 103 h 233"/>
                <a:gd name="T38" fmla="*/ 71 w 234"/>
                <a:gd name="T39" fmla="*/ 103 h 233"/>
                <a:gd name="T40" fmla="*/ 71 w 234"/>
                <a:gd name="T41" fmla="*/ 91 h 233"/>
                <a:gd name="T42" fmla="*/ 21 w 234"/>
                <a:gd name="T43" fmla="*/ 41 h 233"/>
                <a:gd name="T44" fmla="*/ 41 w 234"/>
                <a:gd name="T45" fmla="*/ 20 h 233"/>
                <a:gd name="T46" fmla="*/ 81 w 234"/>
                <a:gd name="T47" fmla="*/ 60 h 233"/>
                <a:gd name="T48" fmla="*/ 81 w 234"/>
                <a:gd name="T49" fmla="*/ 110 h 233"/>
                <a:gd name="T50" fmla="*/ 68 w 234"/>
                <a:gd name="T51" fmla="*/ 123 h 233"/>
                <a:gd name="T52" fmla="*/ 68 w 234"/>
                <a:gd name="T53" fmla="*/ 135 h 233"/>
                <a:gd name="T54" fmla="*/ 100 w 234"/>
                <a:gd name="T55" fmla="*/ 167 h 233"/>
                <a:gd name="T56" fmla="*/ 105 w 234"/>
                <a:gd name="T57" fmla="*/ 169 h 233"/>
                <a:gd name="T58" fmla="*/ 111 w 234"/>
                <a:gd name="T59" fmla="*/ 167 h 233"/>
                <a:gd name="T60" fmla="*/ 137 w 234"/>
                <a:gd name="T61" fmla="*/ 140 h 233"/>
                <a:gd name="T62" fmla="*/ 137 w 234"/>
                <a:gd name="T63" fmla="*/ 177 h 233"/>
                <a:gd name="T64" fmla="*/ 140 w 234"/>
                <a:gd name="T65" fmla="*/ 183 h 233"/>
                <a:gd name="T66" fmla="*/ 188 w 234"/>
                <a:gd name="T67" fmla="*/ 231 h 233"/>
                <a:gd name="T68" fmla="*/ 193 w 234"/>
                <a:gd name="T69" fmla="*/ 233 h 233"/>
                <a:gd name="T70" fmla="*/ 199 w 234"/>
                <a:gd name="T71" fmla="*/ 231 h 233"/>
                <a:gd name="T72" fmla="*/ 231 w 234"/>
                <a:gd name="T73" fmla="*/ 199 h 233"/>
                <a:gd name="T74" fmla="*/ 231 w 234"/>
                <a:gd name="T75" fmla="*/ 187 h 233"/>
                <a:gd name="T76" fmla="*/ 105 w 234"/>
                <a:gd name="T77" fmla="*/ 150 h 233"/>
                <a:gd name="T78" fmla="*/ 85 w 234"/>
                <a:gd name="T79" fmla="*/ 129 h 233"/>
                <a:gd name="T80" fmla="*/ 95 w 234"/>
                <a:gd name="T81" fmla="*/ 119 h 233"/>
                <a:gd name="T82" fmla="*/ 95 w 234"/>
                <a:gd name="T83" fmla="*/ 119 h 233"/>
                <a:gd name="T84" fmla="*/ 176 w 234"/>
                <a:gd name="T85" fmla="*/ 37 h 233"/>
                <a:gd name="T86" fmla="*/ 197 w 234"/>
                <a:gd name="T87" fmla="*/ 37 h 233"/>
                <a:gd name="T88" fmla="*/ 197 w 234"/>
                <a:gd name="T89" fmla="*/ 58 h 233"/>
                <a:gd name="T90" fmla="*/ 140 w 234"/>
                <a:gd name="T91" fmla="*/ 115 h 233"/>
                <a:gd name="T92" fmla="*/ 140 w 234"/>
                <a:gd name="T93" fmla="*/ 115 h 233"/>
                <a:gd name="T94" fmla="*/ 105 w 234"/>
                <a:gd name="T95" fmla="*/ 15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4" h="233">
                  <a:moveTo>
                    <a:pt x="231" y="187"/>
                  </a:moveTo>
                  <a:cubicBezTo>
                    <a:pt x="175" y="131"/>
                    <a:pt x="175" y="131"/>
                    <a:pt x="175" y="131"/>
                  </a:cubicBezTo>
                  <a:cubicBezTo>
                    <a:pt x="172" y="128"/>
                    <a:pt x="167" y="128"/>
                    <a:pt x="164" y="131"/>
                  </a:cubicBezTo>
                  <a:cubicBezTo>
                    <a:pt x="160" y="135"/>
                    <a:pt x="160" y="140"/>
                    <a:pt x="164" y="143"/>
                  </a:cubicBezTo>
                  <a:cubicBezTo>
                    <a:pt x="214" y="193"/>
                    <a:pt x="214" y="193"/>
                    <a:pt x="214" y="193"/>
                  </a:cubicBezTo>
                  <a:cubicBezTo>
                    <a:pt x="193" y="214"/>
                    <a:pt x="193" y="214"/>
                    <a:pt x="193" y="214"/>
                  </a:cubicBezTo>
                  <a:cubicBezTo>
                    <a:pt x="153" y="174"/>
                    <a:pt x="153" y="174"/>
                    <a:pt x="153" y="174"/>
                  </a:cubicBezTo>
                  <a:cubicBezTo>
                    <a:pt x="153" y="124"/>
                    <a:pt x="153" y="124"/>
                    <a:pt x="153" y="124"/>
                  </a:cubicBezTo>
                  <a:cubicBezTo>
                    <a:pt x="208" y="69"/>
                    <a:pt x="208" y="69"/>
                    <a:pt x="208" y="69"/>
                  </a:cubicBezTo>
                  <a:cubicBezTo>
                    <a:pt x="220" y="57"/>
                    <a:pt x="220" y="38"/>
                    <a:pt x="208" y="26"/>
                  </a:cubicBezTo>
                  <a:cubicBezTo>
                    <a:pt x="197" y="14"/>
                    <a:pt x="177" y="14"/>
                    <a:pt x="165" y="26"/>
                  </a:cubicBezTo>
                  <a:cubicBezTo>
                    <a:pt x="97" y="94"/>
                    <a:pt x="97" y="94"/>
                    <a:pt x="97" y="94"/>
                  </a:cubicBezTo>
                  <a:cubicBezTo>
                    <a:pt x="97" y="57"/>
                    <a:pt x="97" y="57"/>
                    <a:pt x="97" y="57"/>
                  </a:cubicBezTo>
                  <a:cubicBezTo>
                    <a:pt x="97" y="55"/>
                    <a:pt x="96" y="53"/>
                    <a:pt x="95" y="51"/>
                  </a:cubicBezTo>
                  <a:cubicBezTo>
                    <a:pt x="47" y="3"/>
                    <a:pt x="47" y="3"/>
                    <a:pt x="47" y="3"/>
                  </a:cubicBezTo>
                  <a:cubicBezTo>
                    <a:pt x="44" y="0"/>
                    <a:pt x="39" y="0"/>
                    <a:pt x="36" y="3"/>
                  </a:cubicBezTo>
                  <a:cubicBezTo>
                    <a:pt x="4" y="35"/>
                    <a:pt x="4" y="35"/>
                    <a:pt x="4" y="35"/>
                  </a:cubicBezTo>
                  <a:cubicBezTo>
                    <a:pt x="0" y="39"/>
                    <a:pt x="0" y="44"/>
                    <a:pt x="4" y="47"/>
                  </a:cubicBezTo>
                  <a:cubicBezTo>
                    <a:pt x="60" y="103"/>
                    <a:pt x="60" y="103"/>
                    <a:pt x="60" y="103"/>
                  </a:cubicBezTo>
                  <a:cubicBezTo>
                    <a:pt x="63" y="106"/>
                    <a:pt x="68" y="106"/>
                    <a:pt x="71" y="103"/>
                  </a:cubicBezTo>
                  <a:cubicBezTo>
                    <a:pt x="74" y="100"/>
                    <a:pt x="74" y="95"/>
                    <a:pt x="71" y="91"/>
                  </a:cubicBezTo>
                  <a:cubicBezTo>
                    <a:pt x="21" y="41"/>
                    <a:pt x="21" y="41"/>
                    <a:pt x="21" y="41"/>
                  </a:cubicBezTo>
                  <a:cubicBezTo>
                    <a:pt x="41" y="20"/>
                    <a:pt x="41" y="20"/>
                    <a:pt x="41" y="20"/>
                  </a:cubicBezTo>
                  <a:cubicBezTo>
                    <a:pt x="81" y="60"/>
                    <a:pt x="81" y="60"/>
                    <a:pt x="81" y="60"/>
                  </a:cubicBezTo>
                  <a:cubicBezTo>
                    <a:pt x="81" y="110"/>
                    <a:pt x="81" y="110"/>
                    <a:pt x="81" y="110"/>
                  </a:cubicBezTo>
                  <a:cubicBezTo>
                    <a:pt x="68" y="123"/>
                    <a:pt x="68" y="123"/>
                    <a:pt x="68" y="123"/>
                  </a:cubicBezTo>
                  <a:cubicBezTo>
                    <a:pt x="64" y="127"/>
                    <a:pt x="64" y="132"/>
                    <a:pt x="68" y="135"/>
                  </a:cubicBezTo>
                  <a:cubicBezTo>
                    <a:pt x="100" y="167"/>
                    <a:pt x="100" y="167"/>
                    <a:pt x="100" y="167"/>
                  </a:cubicBezTo>
                  <a:cubicBezTo>
                    <a:pt x="101" y="168"/>
                    <a:pt x="103" y="169"/>
                    <a:pt x="105" y="169"/>
                  </a:cubicBezTo>
                  <a:cubicBezTo>
                    <a:pt x="107" y="169"/>
                    <a:pt x="109" y="168"/>
                    <a:pt x="111" y="167"/>
                  </a:cubicBezTo>
                  <a:cubicBezTo>
                    <a:pt x="137" y="140"/>
                    <a:pt x="137" y="140"/>
                    <a:pt x="137" y="140"/>
                  </a:cubicBezTo>
                  <a:cubicBezTo>
                    <a:pt x="137" y="177"/>
                    <a:pt x="137" y="177"/>
                    <a:pt x="137" y="177"/>
                  </a:cubicBezTo>
                  <a:cubicBezTo>
                    <a:pt x="137" y="179"/>
                    <a:pt x="138" y="181"/>
                    <a:pt x="140" y="183"/>
                  </a:cubicBezTo>
                  <a:cubicBezTo>
                    <a:pt x="188" y="231"/>
                    <a:pt x="188" y="231"/>
                    <a:pt x="188" y="231"/>
                  </a:cubicBezTo>
                  <a:cubicBezTo>
                    <a:pt x="189" y="232"/>
                    <a:pt x="191" y="233"/>
                    <a:pt x="193" y="233"/>
                  </a:cubicBezTo>
                  <a:cubicBezTo>
                    <a:pt x="195" y="233"/>
                    <a:pt x="197" y="232"/>
                    <a:pt x="199" y="231"/>
                  </a:cubicBezTo>
                  <a:cubicBezTo>
                    <a:pt x="231" y="199"/>
                    <a:pt x="231" y="199"/>
                    <a:pt x="231" y="199"/>
                  </a:cubicBezTo>
                  <a:cubicBezTo>
                    <a:pt x="234" y="196"/>
                    <a:pt x="234" y="191"/>
                    <a:pt x="231" y="187"/>
                  </a:cubicBezTo>
                  <a:close/>
                  <a:moveTo>
                    <a:pt x="105" y="150"/>
                  </a:moveTo>
                  <a:cubicBezTo>
                    <a:pt x="85" y="129"/>
                    <a:pt x="85" y="129"/>
                    <a:pt x="85" y="129"/>
                  </a:cubicBezTo>
                  <a:cubicBezTo>
                    <a:pt x="95" y="119"/>
                    <a:pt x="95" y="119"/>
                    <a:pt x="95" y="119"/>
                  </a:cubicBezTo>
                  <a:cubicBezTo>
                    <a:pt x="95" y="119"/>
                    <a:pt x="95" y="119"/>
                    <a:pt x="95" y="119"/>
                  </a:cubicBezTo>
                  <a:cubicBezTo>
                    <a:pt x="176" y="37"/>
                    <a:pt x="176" y="37"/>
                    <a:pt x="176" y="37"/>
                  </a:cubicBezTo>
                  <a:cubicBezTo>
                    <a:pt x="182" y="31"/>
                    <a:pt x="191" y="31"/>
                    <a:pt x="197" y="37"/>
                  </a:cubicBezTo>
                  <a:cubicBezTo>
                    <a:pt x="203" y="43"/>
                    <a:pt x="203" y="52"/>
                    <a:pt x="197" y="58"/>
                  </a:cubicBezTo>
                  <a:cubicBezTo>
                    <a:pt x="140" y="115"/>
                    <a:pt x="140" y="115"/>
                    <a:pt x="140" y="115"/>
                  </a:cubicBezTo>
                  <a:cubicBezTo>
                    <a:pt x="140" y="115"/>
                    <a:pt x="140" y="115"/>
                    <a:pt x="140" y="115"/>
                  </a:cubicBezTo>
                  <a:lnTo>
                    <a:pt x="105" y="150"/>
                  </a:lnTo>
                  <a:close/>
                </a:path>
              </a:pathLst>
            </a:custGeom>
            <a:solidFill>
              <a:srgbClr val="002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C77"/>
                </a:solidFill>
                <a:effectLst/>
                <a:uLnTx/>
                <a:uFillTx/>
                <a:latin typeface="Noto Sans"/>
                <a:ea typeface="+mn-ea"/>
                <a:cs typeface="+mn-cs"/>
              </a:endParaRPr>
            </a:p>
          </p:txBody>
        </p:sp>
        <p:sp>
          <p:nvSpPr>
            <p:cNvPr id="46" name="Freeform 24">
              <a:extLst>
                <a:ext uri="{FF2B5EF4-FFF2-40B4-BE49-F238E27FC236}">
                  <a16:creationId xmlns:a16="http://schemas.microsoft.com/office/drawing/2014/main" id="{2101E92D-8D99-7E9B-77A5-2F79250CB24B}"/>
                </a:ext>
              </a:extLst>
            </p:cNvPr>
            <p:cNvSpPr>
              <a:spLocks/>
            </p:cNvSpPr>
            <p:nvPr/>
          </p:nvSpPr>
          <p:spPr bwMode="auto">
            <a:xfrm>
              <a:off x="4272" y="2092"/>
              <a:ext cx="230" cy="231"/>
            </a:xfrm>
            <a:custGeom>
              <a:avLst/>
              <a:gdLst>
                <a:gd name="T0" fmla="*/ 88 w 96"/>
                <a:gd name="T1" fmla="*/ 80 h 96"/>
                <a:gd name="T2" fmla="*/ 16 w 96"/>
                <a:gd name="T3" fmla="*/ 8 h 96"/>
                <a:gd name="T4" fmla="*/ 8 w 96"/>
                <a:gd name="T5" fmla="*/ 0 h 96"/>
                <a:gd name="T6" fmla="*/ 0 w 96"/>
                <a:gd name="T7" fmla="*/ 8 h 96"/>
                <a:gd name="T8" fmla="*/ 88 w 96"/>
                <a:gd name="T9" fmla="*/ 96 h 96"/>
                <a:gd name="T10" fmla="*/ 96 w 96"/>
                <a:gd name="T11" fmla="*/ 88 h 96"/>
                <a:gd name="T12" fmla="*/ 88 w 96"/>
                <a:gd name="T13" fmla="*/ 80 h 96"/>
              </a:gdLst>
              <a:ahLst/>
              <a:cxnLst>
                <a:cxn ang="0">
                  <a:pos x="T0" y="T1"/>
                </a:cxn>
                <a:cxn ang="0">
                  <a:pos x="T2" y="T3"/>
                </a:cxn>
                <a:cxn ang="0">
                  <a:pos x="T4" y="T5"/>
                </a:cxn>
                <a:cxn ang="0">
                  <a:pos x="T6" y="T7"/>
                </a:cxn>
                <a:cxn ang="0">
                  <a:pos x="T8" y="T9"/>
                </a:cxn>
                <a:cxn ang="0">
                  <a:pos x="T10" y="T11"/>
                </a:cxn>
                <a:cxn ang="0">
                  <a:pos x="T12" y="T13"/>
                </a:cxn>
              </a:cxnLst>
              <a:rect l="0" t="0" r="r" b="b"/>
              <a:pathLst>
                <a:path w="96" h="96">
                  <a:moveTo>
                    <a:pt x="88" y="80"/>
                  </a:moveTo>
                  <a:cubicBezTo>
                    <a:pt x="49" y="80"/>
                    <a:pt x="16" y="48"/>
                    <a:pt x="16" y="8"/>
                  </a:cubicBezTo>
                  <a:cubicBezTo>
                    <a:pt x="16" y="4"/>
                    <a:pt x="13" y="0"/>
                    <a:pt x="8" y="0"/>
                  </a:cubicBezTo>
                  <a:cubicBezTo>
                    <a:pt x="4" y="0"/>
                    <a:pt x="0" y="4"/>
                    <a:pt x="0" y="8"/>
                  </a:cubicBezTo>
                  <a:cubicBezTo>
                    <a:pt x="0" y="57"/>
                    <a:pt x="40" y="96"/>
                    <a:pt x="88" y="96"/>
                  </a:cubicBezTo>
                  <a:cubicBezTo>
                    <a:pt x="93" y="96"/>
                    <a:pt x="96" y="92"/>
                    <a:pt x="96" y="88"/>
                  </a:cubicBezTo>
                  <a:cubicBezTo>
                    <a:pt x="96" y="84"/>
                    <a:pt x="93" y="80"/>
                    <a:pt x="88" y="80"/>
                  </a:cubicBezTo>
                  <a:close/>
                </a:path>
              </a:pathLst>
            </a:custGeom>
            <a:solidFill>
              <a:srgbClr val="002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C77"/>
                </a:solidFill>
                <a:effectLst/>
                <a:uLnTx/>
                <a:uFillTx/>
                <a:latin typeface="Noto Sans"/>
                <a:ea typeface="+mn-ea"/>
                <a:cs typeface="+mn-cs"/>
              </a:endParaRPr>
            </a:p>
          </p:txBody>
        </p:sp>
        <p:sp>
          <p:nvSpPr>
            <p:cNvPr id="47" name="Freeform 25">
              <a:extLst>
                <a:ext uri="{FF2B5EF4-FFF2-40B4-BE49-F238E27FC236}">
                  <a16:creationId xmlns:a16="http://schemas.microsoft.com/office/drawing/2014/main" id="{4BE65105-26AF-1002-1864-5B9CF50EB4A1}"/>
                </a:ext>
              </a:extLst>
            </p:cNvPr>
            <p:cNvSpPr>
              <a:spLocks/>
            </p:cNvSpPr>
            <p:nvPr/>
          </p:nvSpPr>
          <p:spPr bwMode="auto">
            <a:xfrm>
              <a:off x="4368" y="2092"/>
              <a:ext cx="134" cy="135"/>
            </a:xfrm>
            <a:custGeom>
              <a:avLst/>
              <a:gdLst>
                <a:gd name="T0" fmla="*/ 48 w 56"/>
                <a:gd name="T1" fmla="*/ 40 h 56"/>
                <a:gd name="T2" fmla="*/ 16 w 56"/>
                <a:gd name="T3" fmla="*/ 8 h 56"/>
                <a:gd name="T4" fmla="*/ 8 w 56"/>
                <a:gd name="T5" fmla="*/ 0 h 56"/>
                <a:gd name="T6" fmla="*/ 0 w 56"/>
                <a:gd name="T7" fmla="*/ 8 h 56"/>
                <a:gd name="T8" fmla="*/ 48 w 56"/>
                <a:gd name="T9" fmla="*/ 56 h 56"/>
                <a:gd name="T10" fmla="*/ 56 w 56"/>
                <a:gd name="T11" fmla="*/ 48 h 56"/>
                <a:gd name="T12" fmla="*/ 48 w 56"/>
                <a:gd name="T13" fmla="*/ 40 h 56"/>
              </a:gdLst>
              <a:ahLst/>
              <a:cxnLst>
                <a:cxn ang="0">
                  <a:pos x="T0" y="T1"/>
                </a:cxn>
                <a:cxn ang="0">
                  <a:pos x="T2" y="T3"/>
                </a:cxn>
                <a:cxn ang="0">
                  <a:pos x="T4" y="T5"/>
                </a:cxn>
                <a:cxn ang="0">
                  <a:pos x="T6" y="T7"/>
                </a:cxn>
                <a:cxn ang="0">
                  <a:pos x="T8" y="T9"/>
                </a:cxn>
                <a:cxn ang="0">
                  <a:pos x="T10" y="T11"/>
                </a:cxn>
                <a:cxn ang="0">
                  <a:pos x="T12" y="T13"/>
                </a:cxn>
              </a:cxnLst>
              <a:rect l="0" t="0" r="r" b="b"/>
              <a:pathLst>
                <a:path w="56" h="56">
                  <a:moveTo>
                    <a:pt x="48" y="40"/>
                  </a:moveTo>
                  <a:cubicBezTo>
                    <a:pt x="30" y="40"/>
                    <a:pt x="16" y="26"/>
                    <a:pt x="16" y="8"/>
                  </a:cubicBezTo>
                  <a:cubicBezTo>
                    <a:pt x="16" y="4"/>
                    <a:pt x="13" y="0"/>
                    <a:pt x="8" y="0"/>
                  </a:cubicBezTo>
                  <a:cubicBezTo>
                    <a:pt x="4" y="0"/>
                    <a:pt x="0" y="4"/>
                    <a:pt x="0" y="8"/>
                  </a:cubicBezTo>
                  <a:cubicBezTo>
                    <a:pt x="0" y="35"/>
                    <a:pt x="21" y="56"/>
                    <a:pt x="48" y="56"/>
                  </a:cubicBezTo>
                  <a:cubicBezTo>
                    <a:pt x="53" y="56"/>
                    <a:pt x="56" y="52"/>
                    <a:pt x="56" y="48"/>
                  </a:cubicBezTo>
                  <a:cubicBezTo>
                    <a:pt x="56" y="44"/>
                    <a:pt x="53" y="40"/>
                    <a:pt x="48" y="40"/>
                  </a:cubicBezTo>
                  <a:close/>
                </a:path>
              </a:pathLst>
            </a:custGeom>
            <a:solidFill>
              <a:srgbClr val="002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C77"/>
                </a:solidFill>
                <a:effectLst/>
                <a:uLnTx/>
                <a:uFillTx/>
                <a:latin typeface="Noto Sans"/>
                <a:ea typeface="+mn-ea"/>
                <a:cs typeface="+mn-cs"/>
              </a:endParaRPr>
            </a:p>
          </p:txBody>
        </p:sp>
      </p:grpSp>
      <p:grpSp>
        <p:nvGrpSpPr>
          <p:cNvPr id="50" name="Group 28" descr="WiFi.">
            <a:extLst>
              <a:ext uri="{FF2B5EF4-FFF2-40B4-BE49-F238E27FC236}">
                <a16:creationId xmlns:a16="http://schemas.microsoft.com/office/drawing/2014/main" id="{AFC66F9D-DCF2-1F0B-D20B-ABF575E2782C}"/>
              </a:ext>
            </a:extLst>
          </p:cNvPr>
          <p:cNvGrpSpPr>
            <a:grpSpLocks noChangeAspect="1"/>
          </p:cNvGrpSpPr>
          <p:nvPr>
            <p:custDataLst>
              <p:custData r:id="rId3"/>
            </p:custDataLst>
          </p:nvPr>
        </p:nvGrpSpPr>
        <p:grpSpPr bwMode="auto">
          <a:xfrm>
            <a:off x="236573" y="4721682"/>
            <a:ext cx="392852" cy="320101"/>
            <a:chOff x="5131" y="1728"/>
            <a:chExt cx="567" cy="462"/>
          </a:xfrm>
        </p:grpSpPr>
        <p:sp>
          <p:nvSpPr>
            <p:cNvPr id="52" name="Freeform 29">
              <a:extLst>
                <a:ext uri="{FF2B5EF4-FFF2-40B4-BE49-F238E27FC236}">
                  <a16:creationId xmlns:a16="http://schemas.microsoft.com/office/drawing/2014/main" id="{F7B64096-FD4F-3225-74EF-18D20D8DDC98}"/>
                </a:ext>
              </a:extLst>
            </p:cNvPr>
            <p:cNvSpPr>
              <a:spLocks noEditPoints="1"/>
            </p:cNvSpPr>
            <p:nvPr/>
          </p:nvSpPr>
          <p:spPr bwMode="auto">
            <a:xfrm>
              <a:off x="5338" y="2036"/>
              <a:ext cx="153" cy="154"/>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32 w 64"/>
                <a:gd name="T11" fmla="*/ 48 h 64"/>
                <a:gd name="T12" fmla="*/ 16 w 64"/>
                <a:gd name="T13" fmla="*/ 32 h 64"/>
                <a:gd name="T14" fmla="*/ 32 w 64"/>
                <a:gd name="T15" fmla="*/ 16 h 64"/>
                <a:gd name="T16" fmla="*/ 48 w 64"/>
                <a:gd name="T17" fmla="*/ 32 h 64"/>
                <a:gd name="T18" fmla="*/ 32 w 64"/>
                <a:gd name="T19" fmla="*/ 4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4" y="0"/>
                    <a:pt x="0" y="14"/>
                    <a:pt x="0" y="32"/>
                  </a:cubicBezTo>
                  <a:cubicBezTo>
                    <a:pt x="0" y="50"/>
                    <a:pt x="14" y="64"/>
                    <a:pt x="32" y="64"/>
                  </a:cubicBezTo>
                  <a:cubicBezTo>
                    <a:pt x="50" y="64"/>
                    <a:pt x="64" y="50"/>
                    <a:pt x="64" y="32"/>
                  </a:cubicBezTo>
                  <a:cubicBezTo>
                    <a:pt x="64" y="14"/>
                    <a:pt x="50" y="0"/>
                    <a:pt x="32" y="0"/>
                  </a:cubicBezTo>
                  <a:close/>
                  <a:moveTo>
                    <a:pt x="32" y="48"/>
                  </a:moveTo>
                  <a:cubicBezTo>
                    <a:pt x="23" y="48"/>
                    <a:pt x="16" y="41"/>
                    <a:pt x="16" y="32"/>
                  </a:cubicBezTo>
                  <a:cubicBezTo>
                    <a:pt x="16" y="23"/>
                    <a:pt x="23" y="16"/>
                    <a:pt x="32" y="16"/>
                  </a:cubicBezTo>
                  <a:cubicBezTo>
                    <a:pt x="41" y="16"/>
                    <a:pt x="48" y="23"/>
                    <a:pt x="48" y="32"/>
                  </a:cubicBezTo>
                  <a:cubicBezTo>
                    <a:pt x="48" y="41"/>
                    <a:pt x="41" y="48"/>
                    <a:pt x="32" y="48"/>
                  </a:cubicBezTo>
                  <a:close/>
                </a:path>
              </a:pathLst>
            </a:custGeom>
            <a:solidFill>
              <a:srgbClr val="002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C77"/>
                </a:solidFill>
                <a:effectLst/>
                <a:uLnTx/>
                <a:uFillTx/>
                <a:latin typeface="Noto Sans"/>
                <a:ea typeface="+mn-ea"/>
                <a:cs typeface="+mn-cs"/>
              </a:endParaRPr>
            </a:p>
          </p:txBody>
        </p:sp>
        <p:sp>
          <p:nvSpPr>
            <p:cNvPr id="53" name="Freeform 30">
              <a:extLst>
                <a:ext uri="{FF2B5EF4-FFF2-40B4-BE49-F238E27FC236}">
                  <a16:creationId xmlns:a16="http://schemas.microsoft.com/office/drawing/2014/main" id="{ED77449C-8001-345E-C318-149CBB580319}"/>
                </a:ext>
              </a:extLst>
            </p:cNvPr>
            <p:cNvSpPr>
              <a:spLocks/>
            </p:cNvSpPr>
            <p:nvPr/>
          </p:nvSpPr>
          <p:spPr bwMode="auto">
            <a:xfrm>
              <a:off x="5244" y="1882"/>
              <a:ext cx="341" cy="101"/>
            </a:xfrm>
            <a:custGeom>
              <a:avLst/>
              <a:gdLst>
                <a:gd name="T0" fmla="*/ 71 w 142"/>
                <a:gd name="T1" fmla="*/ 0 h 42"/>
                <a:gd name="T2" fmla="*/ 3 w 142"/>
                <a:gd name="T3" fmla="*/ 28 h 42"/>
                <a:gd name="T4" fmla="*/ 3 w 142"/>
                <a:gd name="T5" fmla="*/ 39 h 42"/>
                <a:gd name="T6" fmla="*/ 14 w 142"/>
                <a:gd name="T7" fmla="*/ 39 h 42"/>
                <a:gd name="T8" fmla="*/ 71 w 142"/>
                <a:gd name="T9" fmla="*/ 16 h 42"/>
                <a:gd name="T10" fmla="*/ 128 w 142"/>
                <a:gd name="T11" fmla="*/ 39 h 42"/>
                <a:gd name="T12" fmla="*/ 133 w 142"/>
                <a:gd name="T13" fmla="*/ 42 h 42"/>
                <a:gd name="T14" fmla="*/ 139 w 142"/>
                <a:gd name="T15" fmla="*/ 39 h 42"/>
                <a:gd name="T16" fmla="*/ 139 w 142"/>
                <a:gd name="T17" fmla="*/ 28 h 42"/>
                <a:gd name="T18" fmla="*/ 71 w 142"/>
                <a:gd name="T19"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42">
                  <a:moveTo>
                    <a:pt x="71" y="0"/>
                  </a:moveTo>
                  <a:cubicBezTo>
                    <a:pt x="46" y="0"/>
                    <a:pt x="21" y="10"/>
                    <a:pt x="3" y="28"/>
                  </a:cubicBezTo>
                  <a:cubicBezTo>
                    <a:pt x="0" y="31"/>
                    <a:pt x="0" y="36"/>
                    <a:pt x="3" y="39"/>
                  </a:cubicBezTo>
                  <a:cubicBezTo>
                    <a:pt x="6" y="42"/>
                    <a:pt x="11" y="42"/>
                    <a:pt x="14" y="39"/>
                  </a:cubicBezTo>
                  <a:cubicBezTo>
                    <a:pt x="29" y="25"/>
                    <a:pt x="50" y="16"/>
                    <a:pt x="71" y="16"/>
                  </a:cubicBezTo>
                  <a:cubicBezTo>
                    <a:pt x="93" y="16"/>
                    <a:pt x="113" y="24"/>
                    <a:pt x="128" y="39"/>
                  </a:cubicBezTo>
                  <a:cubicBezTo>
                    <a:pt x="129" y="41"/>
                    <a:pt x="131" y="42"/>
                    <a:pt x="133" y="42"/>
                  </a:cubicBezTo>
                  <a:cubicBezTo>
                    <a:pt x="135" y="42"/>
                    <a:pt x="138" y="41"/>
                    <a:pt x="139" y="39"/>
                  </a:cubicBezTo>
                  <a:cubicBezTo>
                    <a:pt x="142" y="36"/>
                    <a:pt x="142" y="31"/>
                    <a:pt x="139" y="28"/>
                  </a:cubicBezTo>
                  <a:cubicBezTo>
                    <a:pt x="121" y="10"/>
                    <a:pt x="97" y="0"/>
                    <a:pt x="71" y="0"/>
                  </a:cubicBezTo>
                  <a:close/>
                </a:path>
              </a:pathLst>
            </a:custGeom>
            <a:solidFill>
              <a:srgbClr val="002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C77"/>
                </a:solidFill>
                <a:effectLst/>
                <a:uLnTx/>
                <a:uFillTx/>
                <a:latin typeface="Noto Sans"/>
                <a:ea typeface="+mn-ea"/>
                <a:cs typeface="+mn-cs"/>
              </a:endParaRPr>
            </a:p>
          </p:txBody>
        </p:sp>
        <p:sp>
          <p:nvSpPr>
            <p:cNvPr id="54" name="Freeform 31">
              <a:extLst>
                <a:ext uri="{FF2B5EF4-FFF2-40B4-BE49-F238E27FC236}">
                  <a16:creationId xmlns:a16="http://schemas.microsoft.com/office/drawing/2014/main" id="{17AECC8F-BDE1-7672-DBAC-8298118996DF}"/>
                </a:ext>
              </a:extLst>
            </p:cNvPr>
            <p:cNvSpPr>
              <a:spLocks/>
            </p:cNvSpPr>
            <p:nvPr/>
          </p:nvSpPr>
          <p:spPr bwMode="auto">
            <a:xfrm>
              <a:off x="5131" y="1728"/>
              <a:ext cx="567" cy="149"/>
            </a:xfrm>
            <a:custGeom>
              <a:avLst/>
              <a:gdLst>
                <a:gd name="T0" fmla="*/ 232 w 236"/>
                <a:gd name="T1" fmla="*/ 47 h 62"/>
                <a:gd name="T2" fmla="*/ 118 w 236"/>
                <a:gd name="T3" fmla="*/ 0 h 62"/>
                <a:gd name="T4" fmla="*/ 4 w 236"/>
                <a:gd name="T5" fmla="*/ 47 h 62"/>
                <a:gd name="T6" fmla="*/ 4 w 236"/>
                <a:gd name="T7" fmla="*/ 58 h 62"/>
                <a:gd name="T8" fmla="*/ 15 w 236"/>
                <a:gd name="T9" fmla="*/ 59 h 62"/>
                <a:gd name="T10" fmla="*/ 118 w 236"/>
                <a:gd name="T11" fmla="*/ 16 h 62"/>
                <a:gd name="T12" fmla="*/ 221 w 236"/>
                <a:gd name="T13" fmla="*/ 59 h 62"/>
                <a:gd name="T14" fmla="*/ 227 w 236"/>
                <a:gd name="T15" fmla="*/ 61 h 62"/>
                <a:gd name="T16" fmla="*/ 233 w 236"/>
                <a:gd name="T17" fmla="*/ 58 h 62"/>
                <a:gd name="T18" fmla="*/ 232 w 236"/>
                <a:gd name="T19" fmla="*/ 4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6" h="62">
                  <a:moveTo>
                    <a:pt x="232" y="47"/>
                  </a:moveTo>
                  <a:cubicBezTo>
                    <a:pt x="201" y="17"/>
                    <a:pt x="161" y="0"/>
                    <a:pt x="118" y="0"/>
                  </a:cubicBezTo>
                  <a:cubicBezTo>
                    <a:pt x="76" y="0"/>
                    <a:pt x="35" y="17"/>
                    <a:pt x="4" y="47"/>
                  </a:cubicBezTo>
                  <a:cubicBezTo>
                    <a:pt x="0" y="50"/>
                    <a:pt x="0" y="55"/>
                    <a:pt x="4" y="58"/>
                  </a:cubicBezTo>
                  <a:cubicBezTo>
                    <a:pt x="7" y="62"/>
                    <a:pt x="12" y="62"/>
                    <a:pt x="15" y="59"/>
                  </a:cubicBezTo>
                  <a:cubicBezTo>
                    <a:pt x="43" y="31"/>
                    <a:pt x="80" y="16"/>
                    <a:pt x="118" y="16"/>
                  </a:cubicBezTo>
                  <a:cubicBezTo>
                    <a:pt x="156" y="16"/>
                    <a:pt x="193" y="31"/>
                    <a:pt x="221" y="59"/>
                  </a:cubicBezTo>
                  <a:cubicBezTo>
                    <a:pt x="223" y="60"/>
                    <a:pt x="225" y="61"/>
                    <a:pt x="227" y="61"/>
                  </a:cubicBezTo>
                  <a:cubicBezTo>
                    <a:pt x="229" y="61"/>
                    <a:pt x="231" y="60"/>
                    <a:pt x="233" y="58"/>
                  </a:cubicBezTo>
                  <a:cubicBezTo>
                    <a:pt x="236" y="55"/>
                    <a:pt x="236" y="50"/>
                    <a:pt x="232" y="47"/>
                  </a:cubicBezTo>
                  <a:close/>
                </a:path>
              </a:pathLst>
            </a:custGeom>
            <a:solidFill>
              <a:srgbClr val="002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C77"/>
                </a:solidFill>
                <a:effectLst/>
                <a:uLnTx/>
                <a:uFillTx/>
                <a:latin typeface="Noto Sans"/>
                <a:ea typeface="+mn-ea"/>
                <a:cs typeface="+mn-cs"/>
              </a:endParaRPr>
            </a:p>
          </p:txBody>
        </p:sp>
      </p:grpSp>
      <p:grpSp>
        <p:nvGrpSpPr>
          <p:cNvPr id="57" name="Group 34" descr="Mobile card.">
            <a:extLst>
              <a:ext uri="{FF2B5EF4-FFF2-40B4-BE49-F238E27FC236}">
                <a16:creationId xmlns:a16="http://schemas.microsoft.com/office/drawing/2014/main" id="{4F6F279E-E92A-A352-530D-E0972A46E7DE}"/>
              </a:ext>
            </a:extLst>
          </p:cNvPr>
          <p:cNvGrpSpPr>
            <a:grpSpLocks noChangeAspect="1"/>
          </p:cNvGrpSpPr>
          <p:nvPr>
            <p:custDataLst>
              <p:custData r:id="rId4"/>
            </p:custDataLst>
          </p:nvPr>
        </p:nvGrpSpPr>
        <p:grpSpPr bwMode="auto">
          <a:xfrm>
            <a:off x="281127" y="3926639"/>
            <a:ext cx="417363" cy="431415"/>
            <a:chOff x="3406" y="1731"/>
            <a:chExt cx="594" cy="614"/>
          </a:xfrm>
        </p:grpSpPr>
        <p:sp>
          <p:nvSpPr>
            <p:cNvPr id="59" name="Oval 35">
              <a:extLst>
                <a:ext uri="{FF2B5EF4-FFF2-40B4-BE49-F238E27FC236}">
                  <a16:creationId xmlns:a16="http://schemas.microsoft.com/office/drawing/2014/main" id="{E2C0616E-A0C8-2522-0D23-8598B65DD801}"/>
                </a:ext>
              </a:extLst>
            </p:cNvPr>
            <p:cNvSpPr>
              <a:spLocks noChangeArrowheads="1"/>
            </p:cNvSpPr>
            <p:nvPr/>
          </p:nvSpPr>
          <p:spPr bwMode="auto">
            <a:xfrm>
              <a:off x="3559" y="2210"/>
              <a:ext cx="77" cy="77"/>
            </a:xfrm>
            <a:prstGeom prst="ellipse">
              <a:avLst/>
            </a:prstGeom>
            <a:solidFill>
              <a:srgbClr val="002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C77"/>
                </a:solidFill>
                <a:effectLst/>
                <a:uLnTx/>
                <a:uFillTx/>
                <a:latin typeface="Noto Sans"/>
                <a:ea typeface="+mn-ea"/>
                <a:cs typeface="+mn-cs"/>
              </a:endParaRPr>
            </a:p>
          </p:txBody>
        </p:sp>
        <p:sp>
          <p:nvSpPr>
            <p:cNvPr id="60" name="Freeform 36">
              <a:extLst>
                <a:ext uri="{FF2B5EF4-FFF2-40B4-BE49-F238E27FC236}">
                  <a16:creationId xmlns:a16="http://schemas.microsoft.com/office/drawing/2014/main" id="{3A56451D-8204-61F1-1C07-DBF37375371E}"/>
                </a:ext>
              </a:extLst>
            </p:cNvPr>
            <p:cNvSpPr>
              <a:spLocks noEditPoints="1"/>
            </p:cNvSpPr>
            <p:nvPr/>
          </p:nvSpPr>
          <p:spPr bwMode="auto">
            <a:xfrm>
              <a:off x="3406" y="1731"/>
              <a:ext cx="594" cy="614"/>
            </a:xfrm>
            <a:custGeom>
              <a:avLst/>
              <a:gdLst>
                <a:gd name="T0" fmla="*/ 240 w 248"/>
                <a:gd name="T1" fmla="*/ 0 h 256"/>
                <a:gd name="T2" fmla="*/ 88 w 248"/>
                <a:gd name="T3" fmla="*/ 0 h 256"/>
                <a:gd name="T4" fmla="*/ 80 w 248"/>
                <a:gd name="T5" fmla="*/ 8 h 256"/>
                <a:gd name="T6" fmla="*/ 80 w 248"/>
                <a:gd name="T7" fmla="*/ 16 h 256"/>
                <a:gd name="T8" fmla="*/ 24 w 248"/>
                <a:gd name="T9" fmla="*/ 16 h 256"/>
                <a:gd name="T10" fmla="*/ 0 w 248"/>
                <a:gd name="T11" fmla="*/ 40 h 256"/>
                <a:gd name="T12" fmla="*/ 0 w 248"/>
                <a:gd name="T13" fmla="*/ 232 h 256"/>
                <a:gd name="T14" fmla="*/ 24 w 248"/>
                <a:gd name="T15" fmla="*/ 256 h 256"/>
                <a:gd name="T16" fmla="*/ 136 w 248"/>
                <a:gd name="T17" fmla="*/ 256 h 256"/>
                <a:gd name="T18" fmla="*/ 160 w 248"/>
                <a:gd name="T19" fmla="*/ 232 h 256"/>
                <a:gd name="T20" fmla="*/ 160 w 248"/>
                <a:gd name="T21" fmla="*/ 144 h 256"/>
                <a:gd name="T22" fmla="*/ 152 w 248"/>
                <a:gd name="T23" fmla="*/ 136 h 256"/>
                <a:gd name="T24" fmla="*/ 144 w 248"/>
                <a:gd name="T25" fmla="*/ 144 h 256"/>
                <a:gd name="T26" fmla="*/ 144 w 248"/>
                <a:gd name="T27" fmla="*/ 176 h 256"/>
                <a:gd name="T28" fmla="*/ 16 w 248"/>
                <a:gd name="T29" fmla="*/ 176 h 256"/>
                <a:gd name="T30" fmla="*/ 16 w 248"/>
                <a:gd name="T31" fmla="*/ 72 h 256"/>
                <a:gd name="T32" fmla="*/ 80 w 248"/>
                <a:gd name="T33" fmla="*/ 72 h 256"/>
                <a:gd name="T34" fmla="*/ 80 w 248"/>
                <a:gd name="T35" fmla="*/ 112 h 256"/>
                <a:gd name="T36" fmla="*/ 88 w 248"/>
                <a:gd name="T37" fmla="*/ 120 h 256"/>
                <a:gd name="T38" fmla="*/ 240 w 248"/>
                <a:gd name="T39" fmla="*/ 120 h 256"/>
                <a:gd name="T40" fmla="*/ 248 w 248"/>
                <a:gd name="T41" fmla="*/ 112 h 256"/>
                <a:gd name="T42" fmla="*/ 248 w 248"/>
                <a:gd name="T43" fmla="*/ 8 h 256"/>
                <a:gd name="T44" fmla="*/ 240 w 248"/>
                <a:gd name="T45" fmla="*/ 0 h 256"/>
                <a:gd name="T46" fmla="*/ 96 w 248"/>
                <a:gd name="T47" fmla="*/ 16 h 256"/>
                <a:gd name="T48" fmla="*/ 232 w 248"/>
                <a:gd name="T49" fmla="*/ 16 h 256"/>
                <a:gd name="T50" fmla="*/ 232 w 248"/>
                <a:gd name="T51" fmla="*/ 32 h 256"/>
                <a:gd name="T52" fmla="*/ 96 w 248"/>
                <a:gd name="T53" fmla="*/ 32 h 256"/>
                <a:gd name="T54" fmla="*/ 96 w 248"/>
                <a:gd name="T55" fmla="*/ 16 h 256"/>
                <a:gd name="T56" fmla="*/ 144 w 248"/>
                <a:gd name="T57" fmla="*/ 192 h 256"/>
                <a:gd name="T58" fmla="*/ 144 w 248"/>
                <a:gd name="T59" fmla="*/ 232 h 256"/>
                <a:gd name="T60" fmla="*/ 136 w 248"/>
                <a:gd name="T61" fmla="*/ 240 h 256"/>
                <a:gd name="T62" fmla="*/ 24 w 248"/>
                <a:gd name="T63" fmla="*/ 240 h 256"/>
                <a:gd name="T64" fmla="*/ 16 w 248"/>
                <a:gd name="T65" fmla="*/ 232 h 256"/>
                <a:gd name="T66" fmla="*/ 16 w 248"/>
                <a:gd name="T67" fmla="*/ 192 h 256"/>
                <a:gd name="T68" fmla="*/ 144 w 248"/>
                <a:gd name="T69" fmla="*/ 192 h 256"/>
                <a:gd name="T70" fmla="*/ 16 w 248"/>
                <a:gd name="T71" fmla="*/ 56 h 256"/>
                <a:gd name="T72" fmla="*/ 16 w 248"/>
                <a:gd name="T73" fmla="*/ 40 h 256"/>
                <a:gd name="T74" fmla="*/ 24 w 248"/>
                <a:gd name="T75" fmla="*/ 32 h 256"/>
                <a:gd name="T76" fmla="*/ 80 w 248"/>
                <a:gd name="T77" fmla="*/ 32 h 256"/>
                <a:gd name="T78" fmla="*/ 80 w 248"/>
                <a:gd name="T79" fmla="*/ 56 h 256"/>
                <a:gd name="T80" fmla="*/ 16 w 248"/>
                <a:gd name="T81" fmla="*/ 56 h 256"/>
                <a:gd name="T82" fmla="*/ 96 w 248"/>
                <a:gd name="T83" fmla="*/ 104 h 256"/>
                <a:gd name="T84" fmla="*/ 96 w 248"/>
                <a:gd name="T85" fmla="*/ 48 h 256"/>
                <a:gd name="T86" fmla="*/ 232 w 248"/>
                <a:gd name="T87" fmla="*/ 48 h 256"/>
                <a:gd name="T88" fmla="*/ 232 w 248"/>
                <a:gd name="T89" fmla="*/ 104 h 256"/>
                <a:gd name="T90" fmla="*/ 96 w 248"/>
                <a:gd name="T91" fmla="*/ 10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8" h="256">
                  <a:moveTo>
                    <a:pt x="240" y="0"/>
                  </a:moveTo>
                  <a:cubicBezTo>
                    <a:pt x="88" y="0"/>
                    <a:pt x="88" y="0"/>
                    <a:pt x="88" y="0"/>
                  </a:cubicBezTo>
                  <a:cubicBezTo>
                    <a:pt x="84" y="0"/>
                    <a:pt x="80" y="4"/>
                    <a:pt x="80" y="8"/>
                  </a:cubicBezTo>
                  <a:cubicBezTo>
                    <a:pt x="80" y="16"/>
                    <a:pt x="80" y="16"/>
                    <a:pt x="80" y="16"/>
                  </a:cubicBezTo>
                  <a:cubicBezTo>
                    <a:pt x="24" y="16"/>
                    <a:pt x="24" y="16"/>
                    <a:pt x="24" y="16"/>
                  </a:cubicBezTo>
                  <a:cubicBezTo>
                    <a:pt x="11" y="16"/>
                    <a:pt x="0" y="27"/>
                    <a:pt x="0" y="40"/>
                  </a:cubicBezTo>
                  <a:cubicBezTo>
                    <a:pt x="0" y="232"/>
                    <a:pt x="0" y="232"/>
                    <a:pt x="0" y="232"/>
                  </a:cubicBezTo>
                  <a:cubicBezTo>
                    <a:pt x="0" y="245"/>
                    <a:pt x="11" y="256"/>
                    <a:pt x="24" y="256"/>
                  </a:cubicBezTo>
                  <a:cubicBezTo>
                    <a:pt x="136" y="256"/>
                    <a:pt x="136" y="256"/>
                    <a:pt x="136" y="256"/>
                  </a:cubicBezTo>
                  <a:cubicBezTo>
                    <a:pt x="149" y="256"/>
                    <a:pt x="160" y="245"/>
                    <a:pt x="160" y="232"/>
                  </a:cubicBezTo>
                  <a:cubicBezTo>
                    <a:pt x="160" y="144"/>
                    <a:pt x="160" y="144"/>
                    <a:pt x="160" y="144"/>
                  </a:cubicBezTo>
                  <a:cubicBezTo>
                    <a:pt x="160" y="140"/>
                    <a:pt x="157" y="136"/>
                    <a:pt x="152" y="136"/>
                  </a:cubicBezTo>
                  <a:cubicBezTo>
                    <a:pt x="148" y="136"/>
                    <a:pt x="144" y="140"/>
                    <a:pt x="144" y="144"/>
                  </a:cubicBezTo>
                  <a:cubicBezTo>
                    <a:pt x="144" y="176"/>
                    <a:pt x="144" y="176"/>
                    <a:pt x="144" y="176"/>
                  </a:cubicBezTo>
                  <a:cubicBezTo>
                    <a:pt x="16" y="176"/>
                    <a:pt x="16" y="176"/>
                    <a:pt x="16" y="176"/>
                  </a:cubicBezTo>
                  <a:cubicBezTo>
                    <a:pt x="16" y="72"/>
                    <a:pt x="16" y="72"/>
                    <a:pt x="16" y="72"/>
                  </a:cubicBezTo>
                  <a:cubicBezTo>
                    <a:pt x="80" y="72"/>
                    <a:pt x="80" y="72"/>
                    <a:pt x="80" y="72"/>
                  </a:cubicBezTo>
                  <a:cubicBezTo>
                    <a:pt x="80" y="112"/>
                    <a:pt x="80" y="112"/>
                    <a:pt x="80" y="112"/>
                  </a:cubicBezTo>
                  <a:cubicBezTo>
                    <a:pt x="80" y="116"/>
                    <a:pt x="84" y="120"/>
                    <a:pt x="88" y="120"/>
                  </a:cubicBezTo>
                  <a:cubicBezTo>
                    <a:pt x="240" y="120"/>
                    <a:pt x="240" y="120"/>
                    <a:pt x="240" y="120"/>
                  </a:cubicBezTo>
                  <a:cubicBezTo>
                    <a:pt x="245" y="120"/>
                    <a:pt x="248" y="116"/>
                    <a:pt x="248" y="112"/>
                  </a:cubicBezTo>
                  <a:cubicBezTo>
                    <a:pt x="248" y="8"/>
                    <a:pt x="248" y="8"/>
                    <a:pt x="248" y="8"/>
                  </a:cubicBezTo>
                  <a:cubicBezTo>
                    <a:pt x="248" y="4"/>
                    <a:pt x="245" y="0"/>
                    <a:pt x="240" y="0"/>
                  </a:cubicBezTo>
                  <a:close/>
                  <a:moveTo>
                    <a:pt x="96" y="16"/>
                  </a:moveTo>
                  <a:cubicBezTo>
                    <a:pt x="232" y="16"/>
                    <a:pt x="232" y="16"/>
                    <a:pt x="232" y="16"/>
                  </a:cubicBezTo>
                  <a:cubicBezTo>
                    <a:pt x="232" y="32"/>
                    <a:pt x="232" y="32"/>
                    <a:pt x="232" y="32"/>
                  </a:cubicBezTo>
                  <a:cubicBezTo>
                    <a:pt x="96" y="32"/>
                    <a:pt x="96" y="32"/>
                    <a:pt x="96" y="32"/>
                  </a:cubicBezTo>
                  <a:lnTo>
                    <a:pt x="96" y="16"/>
                  </a:lnTo>
                  <a:close/>
                  <a:moveTo>
                    <a:pt x="144" y="192"/>
                  </a:moveTo>
                  <a:cubicBezTo>
                    <a:pt x="144" y="232"/>
                    <a:pt x="144" y="232"/>
                    <a:pt x="144" y="232"/>
                  </a:cubicBezTo>
                  <a:cubicBezTo>
                    <a:pt x="144" y="236"/>
                    <a:pt x="141" y="240"/>
                    <a:pt x="136" y="240"/>
                  </a:cubicBezTo>
                  <a:cubicBezTo>
                    <a:pt x="24" y="240"/>
                    <a:pt x="24" y="240"/>
                    <a:pt x="24" y="240"/>
                  </a:cubicBezTo>
                  <a:cubicBezTo>
                    <a:pt x="20" y="240"/>
                    <a:pt x="16" y="236"/>
                    <a:pt x="16" y="232"/>
                  </a:cubicBezTo>
                  <a:cubicBezTo>
                    <a:pt x="16" y="192"/>
                    <a:pt x="16" y="192"/>
                    <a:pt x="16" y="192"/>
                  </a:cubicBezTo>
                  <a:lnTo>
                    <a:pt x="144" y="192"/>
                  </a:lnTo>
                  <a:close/>
                  <a:moveTo>
                    <a:pt x="16" y="56"/>
                  </a:moveTo>
                  <a:cubicBezTo>
                    <a:pt x="16" y="40"/>
                    <a:pt x="16" y="40"/>
                    <a:pt x="16" y="40"/>
                  </a:cubicBezTo>
                  <a:cubicBezTo>
                    <a:pt x="16" y="36"/>
                    <a:pt x="20" y="32"/>
                    <a:pt x="24" y="32"/>
                  </a:cubicBezTo>
                  <a:cubicBezTo>
                    <a:pt x="80" y="32"/>
                    <a:pt x="80" y="32"/>
                    <a:pt x="80" y="32"/>
                  </a:cubicBezTo>
                  <a:cubicBezTo>
                    <a:pt x="80" y="56"/>
                    <a:pt x="80" y="56"/>
                    <a:pt x="80" y="56"/>
                  </a:cubicBezTo>
                  <a:lnTo>
                    <a:pt x="16" y="56"/>
                  </a:lnTo>
                  <a:close/>
                  <a:moveTo>
                    <a:pt x="96" y="104"/>
                  </a:moveTo>
                  <a:cubicBezTo>
                    <a:pt x="96" y="48"/>
                    <a:pt x="96" y="48"/>
                    <a:pt x="96" y="48"/>
                  </a:cubicBezTo>
                  <a:cubicBezTo>
                    <a:pt x="232" y="48"/>
                    <a:pt x="232" y="48"/>
                    <a:pt x="232" y="48"/>
                  </a:cubicBezTo>
                  <a:cubicBezTo>
                    <a:pt x="232" y="104"/>
                    <a:pt x="232" y="104"/>
                    <a:pt x="232" y="104"/>
                  </a:cubicBezTo>
                  <a:lnTo>
                    <a:pt x="96" y="104"/>
                  </a:lnTo>
                  <a:close/>
                </a:path>
              </a:pathLst>
            </a:custGeom>
            <a:solidFill>
              <a:srgbClr val="002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C77"/>
                </a:solidFill>
                <a:effectLst/>
                <a:uLnTx/>
                <a:uFillTx/>
                <a:latin typeface="Noto Sans"/>
                <a:ea typeface="+mn-ea"/>
                <a:cs typeface="+mn-cs"/>
              </a:endParaRPr>
            </a:p>
          </p:txBody>
        </p:sp>
        <p:sp>
          <p:nvSpPr>
            <p:cNvPr id="61" name="Freeform 37">
              <a:extLst>
                <a:ext uri="{FF2B5EF4-FFF2-40B4-BE49-F238E27FC236}">
                  <a16:creationId xmlns:a16="http://schemas.microsoft.com/office/drawing/2014/main" id="{BD3DAC3D-D59C-B77F-A672-B62FF5497A81}"/>
                </a:ext>
              </a:extLst>
            </p:cNvPr>
            <p:cNvSpPr>
              <a:spLocks/>
            </p:cNvSpPr>
            <p:nvPr/>
          </p:nvSpPr>
          <p:spPr bwMode="auto">
            <a:xfrm>
              <a:off x="3674" y="1903"/>
              <a:ext cx="96" cy="39"/>
            </a:xfrm>
            <a:custGeom>
              <a:avLst/>
              <a:gdLst>
                <a:gd name="T0" fmla="*/ 32 w 40"/>
                <a:gd name="T1" fmla="*/ 0 h 16"/>
                <a:gd name="T2" fmla="*/ 8 w 40"/>
                <a:gd name="T3" fmla="*/ 0 h 16"/>
                <a:gd name="T4" fmla="*/ 0 w 40"/>
                <a:gd name="T5" fmla="*/ 8 h 16"/>
                <a:gd name="T6" fmla="*/ 8 w 40"/>
                <a:gd name="T7" fmla="*/ 16 h 16"/>
                <a:gd name="T8" fmla="*/ 32 w 40"/>
                <a:gd name="T9" fmla="*/ 16 h 16"/>
                <a:gd name="T10" fmla="*/ 40 w 40"/>
                <a:gd name="T11" fmla="*/ 8 h 16"/>
                <a:gd name="T12" fmla="*/ 32 w 40"/>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40" h="16">
                  <a:moveTo>
                    <a:pt x="32" y="0"/>
                  </a:moveTo>
                  <a:cubicBezTo>
                    <a:pt x="8" y="0"/>
                    <a:pt x="8" y="0"/>
                    <a:pt x="8" y="0"/>
                  </a:cubicBezTo>
                  <a:cubicBezTo>
                    <a:pt x="4" y="0"/>
                    <a:pt x="0" y="4"/>
                    <a:pt x="0" y="8"/>
                  </a:cubicBezTo>
                  <a:cubicBezTo>
                    <a:pt x="0" y="12"/>
                    <a:pt x="4" y="16"/>
                    <a:pt x="8" y="16"/>
                  </a:cubicBezTo>
                  <a:cubicBezTo>
                    <a:pt x="32" y="16"/>
                    <a:pt x="32" y="16"/>
                    <a:pt x="32" y="16"/>
                  </a:cubicBezTo>
                  <a:cubicBezTo>
                    <a:pt x="37" y="16"/>
                    <a:pt x="40" y="12"/>
                    <a:pt x="40" y="8"/>
                  </a:cubicBezTo>
                  <a:cubicBezTo>
                    <a:pt x="40" y="4"/>
                    <a:pt x="37" y="0"/>
                    <a:pt x="32" y="0"/>
                  </a:cubicBezTo>
                  <a:close/>
                </a:path>
              </a:pathLst>
            </a:custGeom>
            <a:solidFill>
              <a:srgbClr val="002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C77"/>
                </a:solidFill>
                <a:effectLst/>
                <a:uLnTx/>
                <a:uFillTx/>
                <a:latin typeface="Noto Sans"/>
                <a:ea typeface="+mn-ea"/>
                <a:cs typeface="+mn-cs"/>
              </a:endParaRPr>
            </a:p>
          </p:txBody>
        </p:sp>
        <p:sp>
          <p:nvSpPr>
            <p:cNvPr id="62" name="Freeform 38">
              <a:extLst>
                <a:ext uri="{FF2B5EF4-FFF2-40B4-BE49-F238E27FC236}">
                  <a16:creationId xmlns:a16="http://schemas.microsoft.com/office/drawing/2014/main" id="{75ED312B-ACFF-F6E1-CD48-CEC9E1C7256D}"/>
                </a:ext>
              </a:extLst>
            </p:cNvPr>
            <p:cNvSpPr>
              <a:spLocks/>
            </p:cNvSpPr>
            <p:nvPr/>
          </p:nvSpPr>
          <p:spPr bwMode="auto">
            <a:xfrm>
              <a:off x="3866" y="1903"/>
              <a:ext cx="58" cy="39"/>
            </a:xfrm>
            <a:custGeom>
              <a:avLst/>
              <a:gdLst>
                <a:gd name="T0" fmla="*/ 16 w 24"/>
                <a:gd name="T1" fmla="*/ 0 h 16"/>
                <a:gd name="T2" fmla="*/ 8 w 24"/>
                <a:gd name="T3" fmla="*/ 0 h 16"/>
                <a:gd name="T4" fmla="*/ 0 w 24"/>
                <a:gd name="T5" fmla="*/ 8 h 16"/>
                <a:gd name="T6" fmla="*/ 8 w 24"/>
                <a:gd name="T7" fmla="*/ 16 h 16"/>
                <a:gd name="T8" fmla="*/ 16 w 24"/>
                <a:gd name="T9" fmla="*/ 16 h 16"/>
                <a:gd name="T10" fmla="*/ 24 w 24"/>
                <a:gd name="T11" fmla="*/ 8 h 16"/>
                <a:gd name="T12" fmla="*/ 16 w 24"/>
                <a:gd name="T13" fmla="*/ 0 h 16"/>
              </a:gdLst>
              <a:ahLst/>
              <a:cxnLst>
                <a:cxn ang="0">
                  <a:pos x="T0" y="T1"/>
                </a:cxn>
                <a:cxn ang="0">
                  <a:pos x="T2" y="T3"/>
                </a:cxn>
                <a:cxn ang="0">
                  <a:pos x="T4" y="T5"/>
                </a:cxn>
                <a:cxn ang="0">
                  <a:pos x="T6" y="T7"/>
                </a:cxn>
                <a:cxn ang="0">
                  <a:pos x="T8" y="T9"/>
                </a:cxn>
                <a:cxn ang="0">
                  <a:pos x="T10" y="T11"/>
                </a:cxn>
                <a:cxn ang="0">
                  <a:pos x="T12" y="T13"/>
                </a:cxn>
              </a:cxnLst>
              <a:rect l="0" t="0" r="r" b="b"/>
              <a:pathLst>
                <a:path w="24" h="16">
                  <a:moveTo>
                    <a:pt x="16" y="0"/>
                  </a:moveTo>
                  <a:cubicBezTo>
                    <a:pt x="8" y="0"/>
                    <a:pt x="8" y="0"/>
                    <a:pt x="8" y="0"/>
                  </a:cubicBezTo>
                  <a:cubicBezTo>
                    <a:pt x="4" y="0"/>
                    <a:pt x="0" y="4"/>
                    <a:pt x="0" y="8"/>
                  </a:cubicBezTo>
                  <a:cubicBezTo>
                    <a:pt x="0" y="12"/>
                    <a:pt x="4" y="16"/>
                    <a:pt x="8" y="16"/>
                  </a:cubicBezTo>
                  <a:cubicBezTo>
                    <a:pt x="16" y="16"/>
                    <a:pt x="16" y="16"/>
                    <a:pt x="16" y="16"/>
                  </a:cubicBezTo>
                  <a:cubicBezTo>
                    <a:pt x="21" y="16"/>
                    <a:pt x="24" y="12"/>
                    <a:pt x="24" y="8"/>
                  </a:cubicBezTo>
                  <a:cubicBezTo>
                    <a:pt x="24" y="4"/>
                    <a:pt x="21" y="0"/>
                    <a:pt x="16" y="0"/>
                  </a:cubicBezTo>
                  <a:close/>
                </a:path>
              </a:pathLst>
            </a:custGeom>
            <a:solidFill>
              <a:srgbClr val="002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C77"/>
                </a:solidFill>
                <a:effectLst/>
                <a:uLnTx/>
                <a:uFillTx/>
                <a:latin typeface="Noto Sans"/>
                <a:ea typeface="+mn-ea"/>
                <a:cs typeface="+mn-cs"/>
              </a:endParaRPr>
            </a:p>
          </p:txBody>
        </p:sp>
      </p:grpSp>
      <p:grpSp>
        <p:nvGrpSpPr>
          <p:cNvPr id="65" name="Freeform 12" descr="Save planet.">
            <a:extLst>
              <a:ext uri="{FF2B5EF4-FFF2-40B4-BE49-F238E27FC236}">
                <a16:creationId xmlns:a16="http://schemas.microsoft.com/office/drawing/2014/main" id="{8A6D5410-C901-0051-D5F9-96E175417E8E}"/>
              </a:ext>
            </a:extLst>
          </p:cNvPr>
          <p:cNvGrpSpPr>
            <a:grpSpLocks noChangeAspect="1"/>
          </p:cNvGrpSpPr>
          <p:nvPr>
            <p:custDataLst>
              <p:custData r:id="rId5"/>
            </p:custDataLst>
          </p:nvPr>
        </p:nvGrpSpPr>
        <p:grpSpPr bwMode="auto">
          <a:xfrm>
            <a:off x="263550" y="5568832"/>
            <a:ext cx="424724" cy="425417"/>
            <a:chOff x="-182" y="3550"/>
            <a:chExt cx="613" cy="614"/>
          </a:xfrm>
        </p:grpSpPr>
        <p:sp>
          <p:nvSpPr>
            <p:cNvPr id="67" name="Freeform 42">
              <a:extLst>
                <a:ext uri="{FF2B5EF4-FFF2-40B4-BE49-F238E27FC236}">
                  <a16:creationId xmlns:a16="http://schemas.microsoft.com/office/drawing/2014/main" id="{E79C1C94-63BA-8C8E-3E0A-81135EEACE2F}"/>
                </a:ext>
              </a:extLst>
            </p:cNvPr>
            <p:cNvSpPr>
              <a:spLocks/>
            </p:cNvSpPr>
            <p:nvPr/>
          </p:nvSpPr>
          <p:spPr bwMode="auto">
            <a:xfrm>
              <a:off x="-182" y="3722"/>
              <a:ext cx="288" cy="442"/>
            </a:xfrm>
            <a:custGeom>
              <a:avLst/>
              <a:gdLst>
                <a:gd name="T0" fmla="*/ 74 w 120"/>
                <a:gd name="T1" fmla="*/ 62 h 184"/>
                <a:gd name="T2" fmla="*/ 48 w 120"/>
                <a:gd name="T3" fmla="*/ 57 h 184"/>
                <a:gd name="T4" fmla="*/ 48 w 120"/>
                <a:gd name="T5" fmla="*/ 24 h 184"/>
                <a:gd name="T6" fmla="*/ 24 w 120"/>
                <a:gd name="T7" fmla="*/ 0 h 184"/>
                <a:gd name="T8" fmla="*/ 0 w 120"/>
                <a:gd name="T9" fmla="*/ 24 h 184"/>
                <a:gd name="T10" fmla="*/ 0 w 120"/>
                <a:gd name="T11" fmla="*/ 94 h 184"/>
                <a:gd name="T12" fmla="*/ 8 w 120"/>
                <a:gd name="T13" fmla="*/ 116 h 184"/>
                <a:gd name="T14" fmla="*/ 48 w 120"/>
                <a:gd name="T15" fmla="*/ 163 h 184"/>
                <a:gd name="T16" fmla="*/ 48 w 120"/>
                <a:gd name="T17" fmla="*/ 176 h 184"/>
                <a:gd name="T18" fmla="*/ 56 w 120"/>
                <a:gd name="T19" fmla="*/ 184 h 184"/>
                <a:gd name="T20" fmla="*/ 64 w 120"/>
                <a:gd name="T21" fmla="*/ 176 h 184"/>
                <a:gd name="T22" fmla="*/ 64 w 120"/>
                <a:gd name="T23" fmla="*/ 160 h 184"/>
                <a:gd name="T24" fmla="*/ 62 w 120"/>
                <a:gd name="T25" fmla="*/ 155 h 184"/>
                <a:gd name="T26" fmla="*/ 19 w 120"/>
                <a:gd name="T27" fmla="*/ 105 h 184"/>
                <a:gd name="T28" fmla="*/ 16 w 120"/>
                <a:gd name="T29" fmla="*/ 94 h 184"/>
                <a:gd name="T30" fmla="*/ 16 w 120"/>
                <a:gd name="T31" fmla="*/ 24 h 184"/>
                <a:gd name="T32" fmla="*/ 24 w 120"/>
                <a:gd name="T33" fmla="*/ 16 h 184"/>
                <a:gd name="T34" fmla="*/ 32 w 120"/>
                <a:gd name="T35" fmla="*/ 24 h 184"/>
                <a:gd name="T36" fmla="*/ 32 w 120"/>
                <a:gd name="T37" fmla="*/ 67 h 184"/>
                <a:gd name="T38" fmla="*/ 33 w 120"/>
                <a:gd name="T39" fmla="*/ 71 h 184"/>
                <a:gd name="T40" fmla="*/ 39 w 120"/>
                <a:gd name="T41" fmla="*/ 98 h 184"/>
                <a:gd name="T42" fmla="*/ 67 w 120"/>
                <a:gd name="T43" fmla="*/ 126 h 184"/>
                <a:gd name="T44" fmla="*/ 78 w 120"/>
                <a:gd name="T45" fmla="*/ 126 h 184"/>
                <a:gd name="T46" fmla="*/ 78 w 120"/>
                <a:gd name="T47" fmla="*/ 114 h 184"/>
                <a:gd name="T48" fmla="*/ 50 w 120"/>
                <a:gd name="T49" fmla="*/ 86 h 184"/>
                <a:gd name="T50" fmla="*/ 50 w 120"/>
                <a:gd name="T51" fmla="*/ 74 h 184"/>
                <a:gd name="T52" fmla="*/ 63 w 120"/>
                <a:gd name="T53" fmla="*/ 74 h 184"/>
                <a:gd name="T54" fmla="*/ 100 w 120"/>
                <a:gd name="T55" fmla="*/ 111 h 184"/>
                <a:gd name="T56" fmla="*/ 104 w 120"/>
                <a:gd name="T57" fmla="*/ 122 h 184"/>
                <a:gd name="T58" fmla="*/ 104 w 120"/>
                <a:gd name="T59" fmla="*/ 176 h 184"/>
                <a:gd name="T60" fmla="*/ 112 w 120"/>
                <a:gd name="T61" fmla="*/ 184 h 184"/>
                <a:gd name="T62" fmla="*/ 120 w 120"/>
                <a:gd name="T63" fmla="*/ 176 h 184"/>
                <a:gd name="T64" fmla="*/ 120 w 120"/>
                <a:gd name="T65" fmla="*/ 122 h 184"/>
                <a:gd name="T66" fmla="*/ 111 w 120"/>
                <a:gd name="T67" fmla="*/ 99 h 184"/>
                <a:gd name="T68" fmla="*/ 74 w 120"/>
                <a:gd name="T69" fmla="*/ 62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0" h="184">
                  <a:moveTo>
                    <a:pt x="74" y="62"/>
                  </a:moveTo>
                  <a:cubicBezTo>
                    <a:pt x="67" y="56"/>
                    <a:pt x="57" y="54"/>
                    <a:pt x="48" y="57"/>
                  </a:cubicBezTo>
                  <a:cubicBezTo>
                    <a:pt x="48" y="24"/>
                    <a:pt x="48" y="24"/>
                    <a:pt x="48" y="24"/>
                  </a:cubicBezTo>
                  <a:cubicBezTo>
                    <a:pt x="48" y="11"/>
                    <a:pt x="37" y="0"/>
                    <a:pt x="24" y="0"/>
                  </a:cubicBezTo>
                  <a:cubicBezTo>
                    <a:pt x="11" y="0"/>
                    <a:pt x="0" y="11"/>
                    <a:pt x="0" y="24"/>
                  </a:cubicBezTo>
                  <a:cubicBezTo>
                    <a:pt x="0" y="94"/>
                    <a:pt x="0" y="94"/>
                    <a:pt x="0" y="94"/>
                  </a:cubicBezTo>
                  <a:cubicBezTo>
                    <a:pt x="0" y="104"/>
                    <a:pt x="3" y="111"/>
                    <a:pt x="8" y="116"/>
                  </a:cubicBezTo>
                  <a:cubicBezTo>
                    <a:pt x="48" y="163"/>
                    <a:pt x="48" y="163"/>
                    <a:pt x="48" y="163"/>
                  </a:cubicBezTo>
                  <a:cubicBezTo>
                    <a:pt x="48" y="176"/>
                    <a:pt x="48" y="176"/>
                    <a:pt x="48" y="176"/>
                  </a:cubicBezTo>
                  <a:cubicBezTo>
                    <a:pt x="48" y="180"/>
                    <a:pt x="52" y="184"/>
                    <a:pt x="56" y="184"/>
                  </a:cubicBezTo>
                  <a:cubicBezTo>
                    <a:pt x="61" y="184"/>
                    <a:pt x="64" y="180"/>
                    <a:pt x="64" y="176"/>
                  </a:cubicBezTo>
                  <a:cubicBezTo>
                    <a:pt x="64" y="160"/>
                    <a:pt x="64" y="160"/>
                    <a:pt x="64" y="160"/>
                  </a:cubicBezTo>
                  <a:cubicBezTo>
                    <a:pt x="64" y="158"/>
                    <a:pt x="64" y="156"/>
                    <a:pt x="62" y="155"/>
                  </a:cubicBezTo>
                  <a:cubicBezTo>
                    <a:pt x="19" y="105"/>
                    <a:pt x="19" y="105"/>
                    <a:pt x="19" y="105"/>
                  </a:cubicBezTo>
                  <a:cubicBezTo>
                    <a:pt x="17" y="103"/>
                    <a:pt x="16" y="99"/>
                    <a:pt x="16" y="94"/>
                  </a:cubicBezTo>
                  <a:cubicBezTo>
                    <a:pt x="16" y="24"/>
                    <a:pt x="16" y="24"/>
                    <a:pt x="16" y="24"/>
                  </a:cubicBezTo>
                  <a:cubicBezTo>
                    <a:pt x="16" y="20"/>
                    <a:pt x="20" y="16"/>
                    <a:pt x="24" y="16"/>
                  </a:cubicBezTo>
                  <a:cubicBezTo>
                    <a:pt x="29" y="16"/>
                    <a:pt x="32" y="20"/>
                    <a:pt x="32" y="24"/>
                  </a:cubicBezTo>
                  <a:cubicBezTo>
                    <a:pt x="32" y="67"/>
                    <a:pt x="32" y="67"/>
                    <a:pt x="32" y="67"/>
                  </a:cubicBezTo>
                  <a:cubicBezTo>
                    <a:pt x="32" y="69"/>
                    <a:pt x="33" y="70"/>
                    <a:pt x="33" y="71"/>
                  </a:cubicBezTo>
                  <a:cubicBezTo>
                    <a:pt x="30" y="80"/>
                    <a:pt x="31" y="91"/>
                    <a:pt x="39" y="98"/>
                  </a:cubicBezTo>
                  <a:cubicBezTo>
                    <a:pt x="67" y="126"/>
                    <a:pt x="67" y="126"/>
                    <a:pt x="67" y="126"/>
                  </a:cubicBezTo>
                  <a:cubicBezTo>
                    <a:pt x="70" y="129"/>
                    <a:pt x="75" y="129"/>
                    <a:pt x="78" y="126"/>
                  </a:cubicBezTo>
                  <a:cubicBezTo>
                    <a:pt x="81" y="123"/>
                    <a:pt x="81" y="118"/>
                    <a:pt x="78" y="114"/>
                  </a:cubicBezTo>
                  <a:cubicBezTo>
                    <a:pt x="50" y="86"/>
                    <a:pt x="50" y="86"/>
                    <a:pt x="50" y="86"/>
                  </a:cubicBezTo>
                  <a:cubicBezTo>
                    <a:pt x="47" y="83"/>
                    <a:pt x="47" y="77"/>
                    <a:pt x="50" y="74"/>
                  </a:cubicBezTo>
                  <a:cubicBezTo>
                    <a:pt x="53" y="70"/>
                    <a:pt x="59" y="70"/>
                    <a:pt x="63" y="74"/>
                  </a:cubicBezTo>
                  <a:cubicBezTo>
                    <a:pt x="100" y="111"/>
                    <a:pt x="100" y="111"/>
                    <a:pt x="100" y="111"/>
                  </a:cubicBezTo>
                  <a:cubicBezTo>
                    <a:pt x="103" y="113"/>
                    <a:pt x="104" y="117"/>
                    <a:pt x="104" y="122"/>
                  </a:cubicBezTo>
                  <a:cubicBezTo>
                    <a:pt x="104" y="176"/>
                    <a:pt x="104" y="176"/>
                    <a:pt x="104" y="176"/>
                  </a:cubicBezTo>
                  <a:cubicBezTo>
                    <a:pt x="104" y="180"/>
                    <a:pt x="108" y="184"/>
                    <a:pt x="112" y="184"/>
                  </a:cubicBezTo>
                  <a:cubicBezTo>
                    <a:pt x="117" y="184"/>
                    <a:pt x="120" y="180"/>
                    <a:pt x="120" y="176"/>
                  </a:cubicBezTo>
                  <a:cubicBezTo>
                    <a:pt x="120" y="122"/>
                    <a:pt x="120" y="122"/>
                    <a:pt x="120" y="122"/>
                  </a:cubicBezTo>
                  <a:cubicBezTo>
                    <a:pt x="120" y="112"/>
                    <a:pt x="117" y="104"/>
                    <a:pt x="111" y="99"/>
                  </a:cubicBezTo>
                  <a:lnTo>
                    <a:pt x="74" y="62"/>
                  </a:lnTo>
                  <a:close/>
                </a:path>
              </a:pathLst>
            </a:custGeom>
            <a:solidFill>
              <a:srgbClr val="002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C77"/>
                </a:solidFill>
                <a:effectLst/>
                <a:uLnTx/>
                <a:uFillTx/>
                <a:latin typeface="Noto Sans"/>
                <a:ea typeface="+mn-ea"/>
                <a:cs typeface="+mn-cs"/>
              </a:endParaRPr>
            </a:p>
          </p:txBody>
        </p:sp>
        <p:sp>
          <p:nvSpPr>
            <p:cNvPr id="68" name="Freeform 43">
              <a:extLst>
                <a:ext uri="{FF2B5EF4-FFF2-40B4-BE49-F238E27FC236}">
                  <a16:creationId xmlns:a16="http://schemas.microsoft.com/office/drawing/2014/main" id="{9222E4F4-20A5-2C68-B7A9-5204B593EAEF}"/>
                </a:ext>
              </a:extLst>
            </p:cNvPr>
            <p:cNvSpPr>
              <a:spLocks/>
            </p:cNvSpPr>
            <p:nvPr/>
          </p:nvSpPr>
          <p:spPr bwMode="auto">
            <a:xfrm>
              <a:off x="144" y="3722"/>
              <a:ext cx="287" cy="442"/>
            </a:xfrm>
            <a:custGeom>
              <a:avLst/>
              <a:gdLst>
                <a:gd name="T0" fmla="*/ 96 w 120"/>
                <a:gd name="T1" fmla="*/ 0 h 184"/>
                <a:gd name="T2" fmla="*/ 72 w 120"/>
                <a:gd name="T3" fmla="*/ 24 h 184"/>
                <a:gd name="T4" fmla="*/ 72 w 120"/>
                <a:gd name="T5" fmla="*/ 57 h 184"/>
                <a:gd name="T6" fmla="*/ 47 w 120"/>
                <a:gd name="T7" fmla="*/ 62 h 184"/>
                <a:gd name="T8" fmla="*/ 10 w 120"/>
                <a:gd name="T9" fmla="*/ 99 h 184"/>
                <a:gd name="T10" fmla="*/ 0 w 120"/>
                <a:gd name="T11" fmla="*/ 122 h 184"/>
                <a:gd name="T12" fmla="*/ 0 w 120"/>
                <a:gd name="T13" fmla="*/ 176 h 184"/>
                <a:gd name="T14" fmla="*/ 8 w 120"/>
                <a:gd name="T15" fmla="*/ 184 h 184"/>
                <a:gd name="T16" fmla="*/ 16 w 120"/>
                <a:gd name="T17" fmla="*/ 176 h 184"/>
                <a:gd name="T18" fmla="*/ 16 w 120"/>
                <a:gd name="T19" fmla="*/ 122 h 184"/>
                <a:gd name="T20" fmla="*/ 21 w 120"/>
                <a:gd name="T21" fmla="*/ 110 h 184"/>
                <a:gd name="T22" fmla="*/ 58 w 120"/>
                <a:gd name="T23" fmla="*/ 74 h 184"/>
                <a:gd name="T24" fmla="*/ 71 w 120"/>
                <a:gd name="T25" fmla="*/ 74 h 184"/>
                <a:gd name="T26" fmla="*/ 73 w 120"/>
                <a:gd name="T27" fmla="*/ 80 h 184"/>
                <a:gd name="T28" fmla="*/ 71 w 120"/>
                <a:gd name="T29" fmla="*/ 86 h 184"/>
                <a:gd name="T30" fmla="*/ 43 w 120"/>
                <a:gd name="T31" fmla="*/ 114 h 184"/>
                <a:gd name="T32" fmla="*/ 43 w 120"/>
                <a:gd name="T33" fmla="*/ 126 h 184"/>
                <a:gd name="T34" fmla="*/ 54 w 120"/>
                <a:gd name="T35" fmla="*/ 126 h 184"/>
                <a:gd name="T36" fmla="*/ 82 w 120"/>
                <a:gd name="T37" fmla="*/ 98 h 184"/>
                <a:gd name="T38" fmla="*/ 87 w 120"/>
                <a:gd name="T39" fmla="*/ 71 h 184"/>
                <a:gd name="T40" fmla="*/ 88 w 120"/>
                <a:gd name="T41" fmla="*/ 67 h 184"/>
                <a:gd name="T42" fmla="*/ 88 w 120"/>
                <a:gd name="T43" fmla="*/ 24 h 184"/>
                <a:gd name="T44" fmla="*/ 96 w 120"/>
                <a:gd name="T45" fmla="*/ 16 h 184"/>
                <a:gd name="T46" fmla="*/ 104 w 120"/>
                <a:gd name="T47" fmla="*/ 24 h 184"/>
                <a:gd name="T48" fmla="*/ 104 w 120"/>
                <a:gd name="T49" fmla="*/ 94 h 184"/>
                <a:gd name="T50" fmla="*/ 101 w 120"/>
                <a:gd name="T51" fmla="*/ 105 h 184"/>
                <a:gd name="T52" fmla="*/ 58 w 120"/>
                <a:gd name="T53" fmla="*/ 155 h 184"/>
                <a:gd name="T54" fmla="*/ 56 w 120"/>
                <a:gd name="T55" fmla="*/ 160 h 184"/>
                <a:gd name="T56" fmla="*/ 56 w 120"/>
                <a:gd name="T57" fmla="*/ 176 h 184"/>
                <a:gd name="T58" fmla="*/ 64 w 120"/>
                <a:gd name="T59" fmla="*/ 184 h 184"/>
                <a:gd name="T60" fmla="*/ 72 w 120"/>
                <a:gd name="T61" fmla="*/ 176 h 184"/>
                <a:gd name="T62" fmla="*/ 72 w 120"/>
                <a:gd name="T63" fmla="*/ 163 h 184"/>
                <a:gd name="T64" fmla="*/ 112 w 120"/>
                <a:gd name="T65" fmla="*/ 116 h 184"/>
                <a:gd name="T66" fmla="*/ 120 w 120"/>
                <a:gd name="T67" fmla="*/ 94 h 184"/>
                <a:gd name="T68" fmla="*/ 120 w 120"/>
                <a:gd name="T69" fmla="*/ 24 h 184"/>
                <a:gd name="T70" fmla="*/ 96 w 120"/>
                <a:gd name="T71"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0" h="184">
                  <a:moveTo>
                    <a:pt x="96" y="0"/>
                  </a:moveTo>
                  <a:cubicBezTo>
                    <a:pt x="83" y="0"/>
                    <a:pt x="72" y="11"/>
                    <a:pt x="72" y="24"/>
                  </a:cubicBezTo>
                  <a:cubicBezTo>
                    <a:pt x="72" y="57"/>
                    <a:pt x="72" y="57"/>
                    <a:pt x="72" y="57"/>
                  </a:cubicBezTo>
                  <a:cubicBezTo>
                    <a:pt x="64" y="54"/>
                    <a:pt x="53" y="56"/>
                    <a:pt x="47" y="62"/>
                  </a:cubicBezTo>
                  <a:cubicBezTo>
                    <a:pt x="10" y="99"/>
                    <a:pt x="10" y="99"/>
                    <a:pt x="10" y="99"/>
                  </a:cubicBezTo>
                  <a:cubicBezTo>
                    <a:pt x="4" y="104"/>
                    <a:pt x="0" y="112"/>
                    <a:pt x="0" y="122"/>
                  </a:cubicBezTo>
                  <a:cubicBezTo>
                    <a:pt x="0" y="176"/>
                    <a:pt x="0" y="176"/>
                    <a:pt x="0" y="176"/>
                  </a:cubicBezTo>
                  <a:cubicBezTo>
                    <a:pt x="0" y="180"/>
                    <a:pt x="4" y="184"/>
                    <a:pt x="8" y="184"/>
                  </a:cubicBezTo>
                  <a:cubicBezTo>
                    <a:pt x="13" y="184"/>
                    <a:pt x="16" y="180"/>
                    <a:pt x="16" y="176"/>
                  </a:cubicBezTo>
                  <a:cubicBezTo>
                    <a:pt x="16" y="122"/>
                    <a:pt x="16" y="122"/>
                    <a:pt x="16" y="122"/>
                  </a:cubicBezTo>
                  <a:cubicBezTo>
                    <a:pt x="16" y="117"/>
                    <a:pt x="18" y="113"/>
                    <a:pt x="21" y="110"/>
                  </a:cubicBezTo>
                  <a:cubicBezTo>
                    <a:pt x="58" y="74"/>
                    <a:pt x="58" y="74"/>
                    <a:pt x="58" y="74"/>
                  </a:cubicBezTo>
                  <a:cubicBezTo>
                    <a:pt x="61" y="70"/>
                    <a:pt x="67" y="70"/>
                    <a:pt x="71" y="74"/>
                  </a:cubicBezTo>
                  <a:cubicBezTo>
                    <a:pt x="72" y="75"/>
                    <a:pt x="73" y="78"/>
                    <a:pt x="73" y="80"/>
                  </a:cubicBezTo>
                  <a:cubicBezTo>
                    <a:pt x="73" y="83"/>
                    <a:pt x="72" y="85"/>
                    <a:pt x="71" y="86"/>
                  </a:cubicBezTo>
                  <a:cubicBezTo>
                    <a:pt x="43" y="114"/>
                    <a:pt x="43" y="114"/>
                    <a:pt x="43" y="114"/>
                  </a:cubicBezTo>
                  <a:cubicBezTo>
                    <a:pt x="39" y="118"/>
                    <a:pt x="39" y="123"/>
                    <a:pt x="43" y="126"/>
                  </a:cubicBezTo>
                  <a:cubicBezTo>
                    <a:pt x="46" y="129"/>
                    <a:pt x="51" y="129"/>
                    <a:pt x="54" y="126"/>
                  </a:cubicBezTo>
                  <a:cubicBezTo>
                    <a:pt x="82" y="98"/>
                    <a:pt x="82" y="98"/>
                    <a:pt x="82" y="98"/>
                  </a:cubicBezTo>
                  <a:cubicBezTo>
                    <a:pt x="89" y="91"/>
                    <a:pt x="91" y="80"/>
                    <a:pt x="87" y="71"/>
                  </a:cubicBezTo>
                  <a:cubicBezTo>
                    <a:pt x="88" y="70"/>
                    <a:pt x="88" y="69"/>
                    <a:pt x="88" y="67"/>
                  </a:cubicBezTo>
                  <a:cubicBezTo>
                    <a:pt x="88" y="24"/>
                    <a:pt x="88" y="24"/>
                    <a:pt x="88" y="24"/>
                  </a:cubicBezTo>
                  <a:cubicBezTo>
                    <a:pt x="88" y="20"/>
                    <a:pt x="92" y="16"/>
                    <a:pt x="96" y="16"/>
                  </a:cubicBezTo>
                  <a:cubicBezTo>
                    <a:pt x="101" y="16"/>
                    <a:pt x="104" y="20"/>
                    <a:pt x="104" y="24"/>
                  </a:cubicBezTo>
                  <a:cubicBezTo>
                    <a:pt x="104" y="94"/>
                    <a:pt x="104" y="94"/>
                    <a:pt x="104" y="94"/>
                  </a:cubicBezTo>
                  <a:cubicBezTo>
                    <a:pt x="104" y="99"/>
                    <a:pt x="103" y="103"/>
                    <a:pt x="101" y="105"/>
                  </a:cubicBezTo>
                  <a:cubicBezTo>
                    <a:pt x="58" y="155"/>
                    <a:pt x="58" y="155"/>
                    <a:pt x="58" y="155"/>
                  </a:cubicBezTo>
                  <a:cubicBezTo>
                    <a:pt x="57" y="156"/>
                    <a:pt x="56" y="158"/>
                    <a:pt x="56" y="160"/>
                  </a:cubicBezTo>
                  <a:cubicBezTo>
                    <a:pt x="56" y="176"/>
                    <a:pt x="56" y="176"/>
                    <a:pt x="56" y="176"/>
                  </a:cubicBezTo>
                  <a:cubicBezTo>
                    <a:pt x="56" y="180"/>
                    <a:pt x="60" y="184"/>
                    <a:pt x="64" y="184"/>
                  </a:cubicBezTo>
                  <a:cubicBezTo>
                    <a:pt x="69" y="184"/>
                    <a:pt x="72" y="180"/>
                    <a:pt x="72" y="176"/>
                  </a:cubicBezTo>
                  <a:cubicBezTo>
                    <a:pt x="72" y="163"/>
                    <a:pt x="72" y="163"/>
                    <a:pt x="72" y="163"/>
                  </a:cubicBezTo>
                  <a:cubicBezTo>
                    <a:pt x="112" y="116"/>
                    <a:pt x="112" y="116"/>
                    <a:pt x="112" y="116"/>
                  </a:cubicBezTo>
                  <a:cubicBezTo>
                    <a:pt x="118" y="111"/>
                    <a:pt x="120" y="104"/>
                    <a:pt x="120" y="94"/>
                  </a:cubicBezTo>
                  <a:cubicBezTo>
                    <a:pt x="120" y="24"/>
                    <a:pt x="120" y="24"/>
                    <a:pt x="120" y="24"/>
                  </a:cubicBezTo>
                  <a:cubicBezTo>
                    <a:pt x="120" y="11"/>
                    <a:pt x="109" y="0"/>
                    <a:pt x="96" y="0"/>
                  </a:cubicBezTo>
                  <a:close/>
                </a:path>
              </a:pathLst>
            </a:custGeom>
            <a:solidFill>
              <a:srgbClr val="002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C77"/>
                </a:solidFill>
                <a:effectLst/>
                <a:uLnTx/>
                <a:uFillTx/>
                <a:latin typeface="Noto Sans"/>
                <a:ea typeface="+mn-ea"/>
                <a:cs typeface="+mn-cs"/>
              </a:endParaRPr>
            </a:p>
          </p:txBody>
        </p:sp>
        <p:sp>
          <p:nvSpPr>
            <p:cNvPr id="69" name="Freeform 44">
              <a:extLst>
                <a:ext uri="{FF2B5EF4-FFF2-40B4-BE49-F238E27FC236}">
                  <a16:creationId xmlns:a16="http://schemas.microsoft.com/office/drawing/2014/main" id="{BBA5A666-9263-ECD4-734A-6DD54B70FBCB}"/>
                </a:ext>
              </a:extLst>
            </p:cNvPr>
            <p:cNvSpPr>
              <a:spLocks noEditPoints="1"/>
            </p:cNvSpPr>
            <p:nvPr/>
          </p:nvSpPr>
          <p:spPr bwMode="auto">
            <a:xfrm>
              <a:off x="-29" y="3550"/>
              <a:ext cx="307" cy="307"/>
            </a:xfrm>
            <a:custGeom>
              <a:avLst/>
              <a:gdLst>
                <a:gd name="T0" fmla="*/ 128 w 128"/>
                <a:gd name="T1" fmla="*/ 64 h 128"/>
                <a:gd name="T2" fmla="*/ 64 w 128"/>
                <a:gd name="T3" fmla="*/ 0 h 128"/>
                <a:gd name="T4" fmla="*/ 0 w 128"/>
                <a:gd name="T5" fmla="*/ 64 h 128"/>
                <a:gd name="T6" fmla="*/ 64 w 128"/>
                <a:gd name="T7" fmla="*/ 128 h 128"/>
                <a:gd name="T8" fmla="*/ 128 w 128"/>
                <a:gd name="T9" fmla="*/ 64 h 128"/>
                <a:gd name="T10" fmla="*/ 112 w 128"/>
                <a:gd name="T11" fmla="*/ 56 h 128"/>
                <a:gd name="T12" fmla="*/ 96 w 128"/>
                <a:gd name="T13" fmla="*/ 56 h 128"/>
                <a:gd name="T14" fmla="*/ 89 w 128"/>
                <a:gd name="T15" fmla="*/ 23 h 128"/>
                <a:gd name="T16" fmla="*/ 112 w 128"/>
                <a:gd name="T17" fmla="*/ 56 h 128"/>
                <a:gd name="T18" fmla="*/ 64 w 128"/>
                <a:gd name="T19" fmla="*/ 112 h 128"/>
                <a:gd name="T20" fmla="*/ 49 w 128"/>
                <a:gd name="T21" fmla="*/ 72 h 128"/>
                <a:gd name="T22" fmla="*/ 80 w 128"/>
                <a:gd name="T23" fmla="*/ 72 h 128"/>
                <a:gd name="T24" fmla="*/ 64 w 128"/>
                <a:gd name="T25" fmla="*/ 112 h 128"/>
                <a:gd name="T26" fmla="*/ 49 w 128"/>
                <a:gd name="T27" fmla="*/ 56 h 128"/>
                <a:gd name="T28" fmla="*/ 64 w 128"/>
                <a:gd name="T29" fmla="*/ 16 h 128"/>
                <a:gd name="T30" fmla="*/ 80 w 128"/>
                <a:gd name="T31" fmla="*/ 56 h 128"/>
                <a:gd name="T32" fmla="*/ 49 w 128"/>
                <a:gd name="T33" fmla="*/ 56 h 128"/>
                <a:gd name="T34" fmla="*/ 39 w 128"/>
                <a:gd name="T35" fmla="*/ 23 h 128"/>
                <a:gd name="T36" fmla="*/ 33 w 128"/>
                <a:gd name="T37" fmla="*/ 56 h 128"/>
                <a:gd name="T38" fmla="*/ 17 w 128"/>
                <a:gd name="T39" fmla="*/ 56 h 128"/>
                <a:gd name="T40" fmla="*/ 39 w 128"/>
                <a:gd name="T41" fmla="*/ 23 h 128"/>
                <a:gd name="T42" fmla="*/ 17 w 128"/>
                <a:gd name="T43" fmla="*/ 72 h 128"/>
                <a:gd name="T44" fmla="*/ 33 w 128"/>
                <a:gd name="T45" fmla="*/ 72 h 128"/>
                <a:gd name="T46" fmla="*/ 39 w 128"/>
                <a:gd name="T47" fmla="*/ 105 h 128"/>
                <a:gd name="T48" fmla="*/ 17 w 128"/>
                <a:gd name="T49" fmla="*/ 72 h 128"/>
                <a:gd name="T50" fmla="*/ 89 w 128"/>
                <a:gd name="T51" fmla="*/ 105 h 128"/>
                <a:gd name="T52" fmla="*/ 96 w 128"/>
                <a:gd name="T53" fmla="*/ 72 h 128"/>
                <a:gd name="T54" fmla="*/ 112 w 128"/>
                <a:gd name="T55" fmla="*/ 72 h 128"/>
                <a:gd name="T56" fmla="*/ 89 w 128"/>
                <a:gd name="T57" fmla="*/ 105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 h="128">
                  <a:moveTo>
                    <a:pt x="128" y="64"/>
                  </a:moveTo>
                  <a:cubicBezTo>
                    <a:pt x="128" y="29"/>
                    <a:pt x="100" y="0"/>
                    <a:pt x="64" y="0"/>
                  </a:cubicBezTo>
                  <a:cubicBezTo>
                    <a:pt x="29" y="0"/>
                    <a:pt x="0" y="29"/>
                    <a:pt x="0" y="64"/>
                  </a:cubicBezTo>
                  <a:cubicBezTo>
                    <a:pt x="0" y="99"/>
                    <a:pt x="29" y="128"/>
                    <a:pt x="64" y="128"/>
                  </a:cubicBezTo>
                  <a:cubicBezTo>
                    <a:pt x="100" y="128"/>
                    <a:pt x="128" y="99"/>
                    <a:pt x="128" y="64"/>
                  </a:cubicBezTo>
                  <a:close/>
                  <a:moveTo>
                    <a:pt x="112" y="56"/>
                  </a:moveTo>
                  <a:cubicBezTo>
                    <a:pt x="96" y="56"/>
                    <a:pt x="96" y="56"/>
                    <a:pt x="96" y="56"/>
                  </a:cubicBezTo>
                  <a:cubicBezTo>
                    <a:pt x="95" y="44"/>
                    <a:pt x="93" y="33"/>
                    <a:pt x="89" y="23"/>
                  </a:cubicBezTo>
                  <a:cubicBezTo>
                    <a:pt x="101" y="30"/>
                    <a:pt x="109" y="42"/>
                    <a:pt x="112" y="56"/>
                  </a:cubicBezTo>
                  <a:close/>
                  <a:moveTo>
                    <a:pt x="64" y="112"/>
                  </a:moveTo>
                  <a:cubicBezTo>
                    <a:pt x="59" y="112"/>
                    <a:pt x="50" y="97"/>
                    <a:pt x="49" y="72"/>
                  </a:cubicBezTo>
                  <a:cubicBezTo>
                    <a:pt x="80" y="72"/>
                    <a:pt x="80" y="72"/>
                    <a:pt x="80" y="72"/>
                  </a:cubicBezTo>
                  <a:cubicBezTo>
                    <a:pt x="78" y="97"/>
                    <a:pt x="69" y="112"/>
                    <a:pt x="64" y="112"/>
                  </a:cubicBezTo>
                  <a:close/>
                  <a:moveTo>
                    <a:pt x="49" y="56"/>
                  </a:moveTo>
                  <a:cubicBezTo>
                    <a:pt x="50" y="31"/>
                    <a:pt x="59" y="16"/>
                    <a:pt x="64" y="16"/>
                  </a:cubicBezTo>
                  <a:cubicBezTo>
                    <a:pt x="69" y="16"/>
                    <a:pt x="78" y="31"/>
                    <a:pt x="80" y="56"/>
                  </a:cubicBezTo>
                  <a:lnTo>
                    <a:pt x="49" y="56"/>
                  </a:lnTo>
                  <a:close/>
                  <a:moveTo>
                    <a:pt x="39" y="23"/>
                  </a:moveTo>
                  <a:cubicBezTo>
                    <a:pt x="35" y="33"/>
                    <a:pt x="33" y="44"/>
                    <a:pt x="33" y="56"/>
                  </a:cubicBezTo>
                  <a:cubicBezTo>
                    <a:pt x="17" y="56"/>
                    <a:pt x="17" y="56"/>
                    <a:pt x="17" y="56"/>
                  </a:cubicBezTo>
                  <a:cubicBezTo>
                    <a:pt x="19" y="42"/>
                    <a:pt x="28" y="30"/>
                    <a:pt x="39" y="23"/>
                  </a:cubicBezTo>
                  <a:close/>
                  <a:moveTo>
                    <a:pt x="17" y="72"/>
                  </a:moveTo>
                  <a:cubicBezTo>
                    <a:pt x="33" y="72"/>
                    <a:pt x="33" y="72"/>
                    <a:pt x="33" y="72"/>
                  </a:cubicBezTo>
                  <a:cubicBezTo>
                    <a:pt x="33" y="84"/>
                    <a:pt x="35" y="95"/>
                    <a:pt x="39" y="105"/>
                  </a:cubicBezTo>
                  <a:cubicBezTo>
                    <a:pt x="28" y="98"/>
                    <a:pt x="19" y="86"/>
                    <a:pt x="17" y="72"/>
                  </a:cubicBezTo>
                  <a:close/>
                  <a:moveTo>
                    <a:pt x="89" y="105"/>
                  </a:moveTo>
                  <a:cubicBezTo>
                    <a:pt x="93" y="95"/>
                    <a:pt x="95" y="84"/>
                    <a:pt x="96" y="72"/>
                  </a:cubicBezTo>
                  <a:cubicBezTo>
                    <a:pt x="112" y="72"/>
                    <a:pt x="112" y="72"/>
                    <a:pt x="112" y="72"/>
                  </a:cubicBezTo>
                  <a:cubicBezTo>
                    <a:pt x="109" y="86"/>
                    <a:pt x="101" y="98"/>
                    <a:pt x="89" y="105"/>
                  </a:cubicBezTo>
                  <a:close/>
                </a:path>
              </a:pathLst>
            </a:custGeom>
            <a:solidFill>
              <a:srgbClr val="002C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2C77"/>
                </a:solidFill>
                <a:effectLst/>
                <a:uLnTx/>
                <a:uFillTx/>
                <a:latin typeface="Noto Sans"/>
                <a:ea typeface="+mn-ea"/>
                <a:cs typeface="+mn-cs"/>
              </a:endParaRPr>
            </a:p>
          </p:txBody>
        </p:sp>
      </p:grpSp>
      <p:cxnSp>
        <p:nvCxnSpPr>
          <p:cNvPr id="71" name="Straight Connector 70">
            <a:extLst>
              <a:ext uri="{FF2B5EF4-FFF2-40B4-BE49-F238E27FC236}">
                <a16:creationId xmlns:a16="http://schemas.microsoft.com/office/drawing/2014/main" id="{FB1C6F83-91AE-5FC3-F716-70908F74DEEF}"/>
              </a:ext>
            </a:extLst>
          </p:cNvPr>
          <p:cNvCxnSpPr/>
          <p:nvPr/>
        </p:nvCxnSpPr>
        <p:spPr>
          <a:xfrm>
            <a:off x="4130" y="2720437"/>
            <a:ext cx="2671958" cy="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72" name="Straight Connector 71">
            <a:extLst>
              <a:ext uri="{FF2B5EF4-FFF2-40B4-BE49-F238E27FC236}">
                <a16:creationId xmlns:a16="http://schemas.microsoft.com/office/drawing/2014/main" id="{890DE8F1-82FB-0006-147F-1FC1043892F6}"/>
              </a:ext>
            </a:extLst>
          </p:cNvPr>
          <p:cNvCxnSpPr/>
          <p:nvPr/>
        </p:nvCxnSpPr>
        <p:spPr>
          <a:xfrm>
            <a:off x="4130" y="3703347"/>
            <a:ext cx="2671958" cy="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id="{AF0D6975-72AD-94D8-57A7-1E7497564AD3}"/>
              </a:ext>
            </a:extLst>
          </p:cNvPr>
          <p:cNvCxnSpPr/>
          <p:nvPr/>
        </p:nvCxnSpPr>
        <p:spPr>
          <a:xfrm>
            <a:off x="0" y="4510088"/>
            <a:ext cx="2671958" cy="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74" name="Straight Connector 73">
            <a:extLst>
              <a:ext uri="{FF2B5EF4-FFF2-40B4-BE49-F238E27FC236}">
                <a16:creationId xmlns:a16="http://schemas.microsoft.com/office/drawing/2014/main" id="{3CC78F63-D808-6CC7-AD90-EF77382D29AC}"/>
              </a:ext>
            </a:extLst>
          </p:cNvPr>
          <p:cNvCxnSpPr/>
          <p:nvPr/>
        </p:nvCxnSpPr>
        <p:spPr>
          <a:xfrm>
            <a:off x="0" y="5451053"/>
            <a:ext cx="2671958" cy="0"/>
          </a:xfrm>
          <a:prstGeom prst="line">
            <a:avLst/>
          </a:prstGeom>
          <a:ln/>
        </p:spPr>
        <p:style>
          <a:lnRef idx="1">
            <a:schemeClr val="accent2"/>
          </a:lnRef>
          <a:fillRef idx="0">
            <a:schemeClr val="accent2"/>
          </a:fillRef>
          <a:effectRef idx="0">
            <a:schemeClr val="accent2"/>
          </a:effectRef>
          <a:fontRef idx="minor">
            <a:schemeClr val="tx1"/>
          </a:fontRef>
        </p:style>
      </p:cxnSp>
      <p:sp>
        <p:nvSpPr>
          <p:cNvPr id="75" name="TextBox 74">
            <a:extLst>
              <a:ext uri="{FF2B5EF4-FFF2-40B4-BE49-F238E27FC236}">
                <a16:creationId xmlns:a16="http://schemas.microsoft.com/office/drawing/2014/main" id="{0841722C-5862-DC18-7227-986A1DC98CF7}"/>
              </a:ext>
            </a:extLst>
          </p:cNvPr>
          <p:cNvSpPr txBox="1"/>
          <p:nvPr/>
        </p:nvSpPr>
        <p:spPr>
          <a:xfrm>
            <a:off x="7396678" y="6207853"/>
            <a:ext cx="950581" cy="161583"/>
          </a:xfrm>
          <a:prstGeom prst="rect">
            <a:avLst/>
          </a:prstGeom>
          <a:noFill/>
        </p:spPr>
        <p:txBody>
          <a:bodyPr wrap="none" lIns="0" tIns="0" rIns="0" bIns="0"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GB" sz="1050" b="0" i="1" u="none" strike="noStrike" kern="1200" cap="none" spc="0" normalizeH="0" baseline="0" noProof="0">
                <a:ln>
                  <a:noFill/>
                </a:ln>
                <a:solidFill>
                  <a:srgbClr val="FFFFFF">
                    <a:lumMod val="50000"/>
                  </a:srgbClr>
                </a:solidFill>
                <a:effectLst/>
                <a:uLnTx/>
                <a:uFillTx/>
                <a:latin typeface="Arial" panose="020B0604020202020204" pitchFamily="34" charset="0"/>
                <a:ea typeface="+mn-ea"/>
                <a:cs typeface="Arial" panose="020B0604020202020204" pitchFamily="34" charset="0"/>
              </a:rPr>
              <a:t>Source: Statista</a:t>
            </a:r>
          </a:p>
        </p:txBody>
      </p:sp>
      <p:sp>
        <p:nvSpPr>
          <p:cNvPr id="3" name="GLOBALPEERREVIEW">
            <a:extLst>
              <a:ext uri="{FF2B5EF4-FFF2-40B4-BE49-F238E27FC236}">
                <a16:creationId xmlns:a16="http://schemas.microsoft.com/office/drawing/2014/main" id="{19470328-4E40-5E5C-7C86-690AF021261A}"/>
              </a:ext>
            </a:extLst>
          </p:cNvPr>
          <p:cNvSpPr txBox="1"/>
          <p:nvPr/>
        </p:nvSpPr>
        <p:spPr>
          <a:xfrm>
            <a:off x="5080000" y="838200"/>
            <a:ext cx="3175000" cy="338554"/>
          </a:xfrm>
          <a:prstGeom prst="rect">
            <a:avLst/>
          </a:prstGeom>
          <a:solidFill>
            <a:scrgbClr r="0" g="0" b="0">
              <a:alpha val="25000"/>
            </a:scrgbClr>
          </a:solidFill>
        </p:spPr>
        <p:txBody>
          <a:bodyPr vert="horz" wrap="square" lIns="0" tIns="0" rIns="0" bIns="0" rtlCol="0">
            <a:spAutoFit/>
          </a:bodyPr>
          <a:lstStyle/>
          <a:p>
            <a:pPr algn="l"/>
            <a:r>
              <a:rPr lang="en-GB" sz="2200">
                <a:solidFill>
                  <a:srgbClr val="A9A9A9"/>
                </a:solidFill>
                <a:latin typeface="Arial Black" panose="020B0A04020102020204" pitchFamily="34" charset="0"/>
              </a:rPr>
              <a:t>Not Peer Reviewed</a:t>
            </a:r>
            <a:endParaRPr lang="en-GB" sz="2200" dirty="0" err="1">
              <a:solidFill>
                <a:srgbClr val="A9A9A9"/>
              </a:solidFill>
              <a:latin typeface="Arial Black" panose="020B0A04020102020204" pitchFamily="34" charset="0"/>
            </a:endParaRPr>
          </a:p>
        </p:txBody>
      </p:sp>
    </p:spTree>
    <p:extLst>
      <p:ext uri="{BB962C8B-B14F-4D97-AF65-F5344CB8AC3E}">
        <p14:creationId xmlns:p14="http://schemas.microsoft.com/office/powerpoint/2010/main" val="2654482088"/>
      </p:ext>
    </p:extLst>
  </p:cSld>
  <p:clrMapOvr>
    <a:masterClrMapping/>
  </p:clrMapOvr>
  <p:extLst>
    <p:ext uri="{6950BFC3-D8DA-4A85-94F7-54DA5524770B}">
      <p188:commentRel xmlns:p188="http://schemas.microsoft.com/office/powerpoint/2018/8/main" r:id="rId7"/>
    </p:ext>
  </p:extLs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MMCOA_SMARTSHAPE" val="Y"/>
  <p:tag name="MMCOA_FONTSIZE_L" val="130"/>
  <p:tag name="MMCOA_FONTSIZE_M" val="100"/>
  <p:tag name="MMCOA_FONTSIZE_S" val="80"/>
  <p:tag name="MMCOA_POSITION_L" val="72;229.53;150.52;543.12"/>
  <p:tag name="MMCOA_POSITION_M" val="72;156.28;111.40;543.12"/>
  <p:tag name="MMCOA_POSITION_S" val="72;137.32;68.88;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MMCOA_SMARTSHAPE" val="Y"/>
  <p:tag name="MMCOA_FONTSIZE_L" val="91"/>
  <p:tag name="MMCOA_FONTSIZE_M" val="30"/>
  <p:tag name="MMCOA_FONTSIZE_S" val="12"/>
  <p:tag name="MMCOA_POSITION_L" val="72;121.04;107.27;543.12"/>
  <p:tag name="MMCOA_POSITION_M" val="72;121.04;34.87;543.12"/>
  <p:tag name="MMCOA_POSITION_S" val="72;121.04;16.44;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MMCOA_SMARTSHAPE" val="Y"/>
  <p:tag name="MMCOA_FONTSIZE_L" val="91"/>
  <p:tag name="MMCOA_FONTSIZE_M" val="30"/>
  <p:tag name="MMCOA_FONTSIZE_S" val="12"/>
  <p:tag name="MMCOA_POSITION_L" val="72;121.04;107.27;543.12"/>
  <p:tag name="MMCOA_POSITION_M" val="72;121.04;34.87;543.12"/>
  <p:tag name="MMCOA_POSITION_S" val="72;121.04;16.44;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MMCOA_SMARTSHAPE" val="Y"/>
  <p:tag name="MMCOA_FONTSIZE_L" val="91"/>
  <p:tag name="MMCOA_FONTSIZE_M" val="30"/>
  <p:tag name="MMCOA_FONTSIZE_S" val="12"/>
  <p:tag name="MMCOA_POSITION_L" val="72;121.04;107.27;543.12"/>
  <p:tag name="MMCOA_POSITION_M" val="72;121.04;34.87;543.12"/>
  <p:tag name="MMCOA_POSITION_S" val="72;121.04;16.44;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17.xml><?xml version="1.0" encoding="utf-8"?>
<p:tagLst xmlns:a="http://schemas.openxmlformats.org/drawingml/2006/main" xmlns:r="http://schemas.openxmlformats.org/officeDocument/2006/relationships" xmlns:p="http://schemas.openxmlformats.org/presentationml/2006/main">
  <p:tag name="MMCOA_SMARTSHAPE" val="Y"/>
  <p:tag name="MMCOA_FONTSIZE_L" val="130"/>
  <p:tag name="MMCOA_FONTSIZE_M" val="100"/>
  <p:tag name="MMCOA_FONTSIZE_S" val="80"/>
  <p:tag name="MMCOA_POSITION_L" val="72;229.53;150.52;543.12"/>
  <p:tag name="MMCOA_POSITION_M" val="72;156.28;111.40;543.12"/>
  <p:tag name="MMCOA_POSITION_S" val="72;137.32;68.88;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MMCOA_SMARTSHAPE" val="Y"/>
  <p:tag name="MMCOA_FONTSIZE_L" val="91"/>
  <p:tag name="MMCOA_FONTSIZE_M" val="30"/>
  <p:tag name="MMCOA_FONTSIZE_S" val="12"/>
  <p:tag name="MMCOA_POSITION_L" val="72;121.04;107.27;543.12"/>
  <p:tag name="MMCOA_POSITION_M" val="72;121.04;34.87;543.12"/>
  <p:tag name="MMCOA_POSITION_S" val="72;121.04;16.44;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MMCOA_SMARTSHAPE" val="Y"/>
  <p:tag name="MMCOA_FONTSIZE_L" val="130"/>
  <p:tag name="MMCOA_FONTSIZE_M" val="100"/>
  <p:tag name="MMCOA_FONTSIZE_S" val="80"/>
  <p:tag name="MMCOA_POSITION_L" val="72;229.53;150.52;543.12"/>
  <p:tag name="MMCOA_POSITION_M" val="72;156.28;111.40;543.12"/>
  <p:tag name="MMCOA_POSITION_S" val="72;137.32;68.88;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MMCOA_SMARTSHAPE" val="Y"/>
  <p:tag name="MMCOA_FONTSIZE_L" val="91"/>
  <p:tag name="MMCOA_FONTSIZE_M" val="30"/>
  <p:tag name="MMCOA_FONTSIZE_S" val="12"/>
  <p:tag name="MMCOA_POSITION_L" val="72;121.04;107.27;543.12"/>
  <p:tag name="MMCOA_POSITION_M" val="72;121.04;34.87;543.12"/>
  <p:tag name="MMCOA_POSITION_S" val="72;121.04;16.44;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MMCOA_SMARTSHAPE" val="Y"/>
  <p:tag name="MMCOA_FONTSIZE_L" val="91"/>
  <p:tag name="MMCOA_FONTSIZE_M" val="30"/>
  <p:tag name="MMCOA_FONTSIZE_S" val="12"/>
  <p:tag name="MMCOA_POSITION_L" val="72;121.04;107.27;543.12"/>
  <p:tag name="MMCOA_POSITION_M" val="72;121.04;34.87;543.12"/>
  <p:tag name="MMCOA_POSITION_S" val="72;121.04;16.44;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25.xml><?xml version="1.0" encoding="utf-8"?>
<p:tagLst xmlns:a="http://schemas.openxmlformats.org/drawingml/2006/main" xmlns:r="http://schemas.openxmlformats.org/officeDocument/2006/relationships" xmlns:p="http://schemas.openxmlformats.org/presentationml/2006/main">
  <p:tag name="MMCOA_SMARTSHAPE" val="Y"/>
  <p:tag name="MMCOA_FONTSIZE_L" val="130"/>
  <p:tag name="MMCOA_FONTSIZE_M" val="100"/>
  <p:tag name="MMCOA_FONTSIZE_S" val="80"/>
  <p:tag name="MMCOA_POSITION_L" val="72;229.53;150.52;543.12"/>
  <p:tag name="MMCOA_POSITION_M" val="72;156.28;111.40;543.12"/>
  <p:tag name="MMCOA_POSITION_S" val="72;137.32;68.88;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MMCOA_SMARTSHAPE" val="Y"/>
  <p:tag name="MMCOA_FONTSIZE_L" val="91"/>
  <p:tag name="MMCOA_FONTSIZE_M" val="30"/>
  <p:tag name="MMCOA_FONTSIZE_S" val="12"/>
  <p:tag name="MMCOA_POSITION_L" val="72;121.04;107.27;543.12"/>
  <p:tag name="MMCOA_POSITION_M" val="72;121.04;34.87;543.12"/>
  <p:tag name="MMCOA_POSITION_S" val="72;121.04;16.44;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28.xml><?xml version="1.0" encoding="utf-8"?>
<p:tagLst xmlns:a="http://schemas.openxmlformats.org/drawingml/2006/main" xmlns:r="http://schemas.openxmlformats.org/officeDocument/2006/relationships" xmlns:p="http://schemas.openxmlformats.org/presentationml/2006/main">
  <p:tag name="MMCOA_SMARTSHAPE" val="Y"/>
  <p:tag name="MMCOA_FONTSIZE_L" val="130"/>
  <p:tag name="MMCOA_FONTSIZE_M" val="100"/>
  <p:tag name="MMCOA_FONTSIZE_S" val="80"/>
  <p:tag name="MMCOA_POSITION_L" val="72;229.53;150.52;543.12"/>
  <p:tag name="MMCOA_POSITION_M" val="72;156.28;111.40;543.12"/>
  <p:tag name="MMCOA_POSITION_S" val="72;137.32;68.88;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MMCOA_SMARTSHAPE" val="Y"/>
  <p:tag name="MMCOA_FONTSIZE_L" val="91"/>
  <p:tag name="MMCOA_FONTSIZE_M" val="30"/>
  <p:tag name="MMCOA_FONTSIZE_S" val="12"/>
  <p:tag name="MMCOA_POSITION_L" val="72;121.04;107.27;543.12"/>
  <p:tag name="MMCOA_POSITION_M" val="72;121.04;34.87;543.12"/>
  <p:tag name="MMCOA_POSITION_S" val="72;121.04;16.44;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30.xml><?xml version="1.0" encoding="utf-8"?>
<p:tagLst xmlns:a="http://schemas.openxmlformats.org/drawingml/2006/main" xmlns:r="http://schemas.openxmlformats.org/officeDocument/2006/relationships" xmlns:p="http://schemas.openxmlformats.org/presentationml/2006/main">
  <p:tag name="MMCOA_SMARTSHAPE" val="Y"/>
  <p:tag name="MMCOA_FONTSIZE_L" val="91"/>
  <p:tag name="MMCOA_FONTSIZE_M" val="30"/>
  <p:tag name="MMCOA_FONTSIZE_S" val="12"/>
  <p:tag name="MMCOA_POSITION_L" val="72;121.04;107.27;543.12"/>
  <p:tag name="MMCOA_POSITION_M" val="72;121.04;34.87;543.12"/>
  <p:tag name="MMCOA_POSITION_S" val="72;121.04;16.44;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31.xml><?xml version="1.0" encoding="utf-8"?>
<p:tagLst xmlns:a="http://schemas.openxmlformats.org/drawingml/2006/main" xmlns:r="http://schemas.openxmlformats.org/officeDocument/2006/relationships" xmlns:p="http://schemas.openxmlformats.org/presentationml/2006/main">
  <p:tag name="MMCOA_SMARTSHAPE" val="Y"/>
  <p:tag name="MMCOA_FONTSIZE_L" val="130"/>
  <p:tag name="MMCOA_FONTSIZE_M" val="100"/>
  <p:tag name="MMCOA_FONTSIZE_S" val="80"/>
  <p:tag name="MMCOA_POSITION_L" val="72;229.53;150.52;543.12"/>
  <p:tag name="MMCOA_POSITION_M" val="72;156.28;111.40;543.12"/>
  <p:tag name="MMCOA_POSITION_S" val="72;137.32;68.88;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MMCOA_SMARTSHAPE" val="Y"/>
  <p:tag name="MMCOA_FONTSIZE_L" val="91"/>
  <p:tag name="MMCOA_FONTSIZE_M" val="30"/>
  <p:tag name="MMCOA_FONTSIZE_S" val="12"/>
  <p:tag name="MMCOA_POSITION_L" val="72;121.04;107.27;543.12"/>
  <p:tag name="MMCOA_POSITION_M" val="72;121.04;34.87;543.12"/>
  <p:tag name="MMCOA_POSITION_S" val="72;121.04;16.44;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MMCOA_SMARTSHAPE" val="Y"/>
  <p:tag name="MMCOA_FONTSIZE_L" val="91"/>
  <p:tag name="MMCOA_FONTSIZE_M" val="30"/>
  <p:tag name="MMCOA_FONTSIZE_S" val="12"/>
  <p:tag name="MMCOA_POSITION_L" val="72;121.04;107.27;543.12"/>
  <p:tag name="MMCOA_POSITION_M" val="72;121.04;34.87;543.12"/>
  <p:tag name="MMCOA_POSITION_S" val="72;121.04;16.44;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36.xml><?xml version="1.0" encoding="utf-8"?>
<p:tagLst xmlns:a="http://schemas.openxmlformats.org/drawingml/2006/main" xmlns:r="http://schemas.openxmlformats.org/officeDocument/2006/relationships" xmlns:p="http://schemas.openxmlformats.org/presentationml/2006/main">
  <p:tag name="MMCOA_SMARTSHAPE" val="Y"/>
  <p:tag name="MMCOA_FONTSIZE_L" val="130"/>
  <p:tag name="MMCOA_FONTSIZE_M" val="100"/>
  <p:tag name="MMCOA_FONTSIZE_S" val="80"/>
  <p:tag name="MMCOA_POSITION_L" val="72;229.53;150.52;543.12"/>
  <p:tag name="MMCOA_POSITION_M" val="72;156.28;111.40;543.12"/>
  <p:tag name="MMCOA_POSITION_S" val="72;137.32;68.88;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MMCOA_SMARTSHAPE" val="Y"/>
  <p:tag name="MMCOA_FONTSIZE_L" val="91"/>
  <p:tag name="MMCOA_FONTSIZE_M" val="30"/>
  <p:tag name="MMCOA_FONTSIZE_S" val="12"/>
  <p:tag name="MMCOA_POSITION_L" val="72;121.04;107.27;543.12"/>
  <p:tag name="MMCOA_POSITION_M" val="72;121.04;34.87;543.12"/>
  <p:tag name="MMCOA_POSITION_S" val="72;121.04;16.44;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39.xml><?xml version="1.0" encoding="utf-8"?>
<p:tagLst xmlns:a="http://schemas.openxmlformats.org/drawingml/2006/main" xmlns:r="http://schemas.openxmlformats.org/officeDocument/2006/relationships" xmlns:p="http://schemas.openxmlformats.org/presentationml/2006/main">
  <p:tag name="MMCOA_SMARTSHAPE" val="Y"/>
  <p:tag name="MMCOA_FONTSIZE_L" val="130"/>
  <p:tag name="MMCOA_FONTSIZE_M" val="100"/>
  <p:tag name="MMCOA_FONTSIZE_S" val="80"/>
  <p:tag name="MMCOA_POSITION_L" val="72;229.53;150.52;543.12"/>
  <p:tag name="MMCOA_POSITION_M" val="72;156.28;111.40;543.12"/>
  <p:tag name="MMCOA_POSITION_S" val="72;137.32;68.88;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4.xml><?xml version="1.0" encoding="utf-8"?>
<p:tagLst xmlns:a="http://schemas.openxmlformats.org/drawingml/2006/main" xmlns:r="http://schemas.openxmlformats.org/officeDocument/2006/relationships" xmlns:p="http://schemas.openxmlformats.org/presentationml/2006/main">
  <p:tag name="MMCOA_SMARTSHAPE" val="Y"/>
  <p:tag name="MMCOA_FONTSIZE_L" val="130"/>
  <p:tag name="MMCOA_FONTSIZE_M" val="100"/>
  <p:tag name="MMCOA_FONTSIZE_S" val="80"/>
  <p:tag name="MMCOA_POSITION_L" val="72;229.53;150.52;543.12"/>
  <p:tag name="MMCOA_POSITION_M" val="72;156.28;111.40;543.12"/>
  <p:tag name="MMCOA_POSITION_S" val="72;137.32;68.88;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MMCOA_SMARTSHAPE" val="Y"/>
  <p:tag name="MMCOA_FONTSIZE_L" val="91"/>
  <p:tag name="MMCOA_FONTSIZE_M" val="30"/>
  <p:tag name="MMCOA_FONTSIZE_S" val="12"/>
  <p:tag name="MMCOA_POSITION_L" val="72;121.04;107.27;543.12"/>
  <p:tag name="MMCOA_POSITION_M" val="72;121.04;34.87;543.12"/>
  <p:tag name="MMCOA_POSITION_S" val="72;121.04;16.44;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42.xml><?xml version="1.0" encoding="utf-8"?>
<p:tagLst xmlns:a="http://schemas.openxmlformats.org/drawingml/2006/main" xmlns:r="http://schemas.openxmlformats.org/officeDocument/2006/relationships" xmlns:p="http://schemas.openxmlformats.org/presentationml/2006/main">
  <p:tag name="MMCOA_SMARTSHAPE" val="Y"/>
  <p:tag name="MMCOA_FONTSIZE_L" val="130"/>
  <p:tag name="MMCOA_FONTSIZE_M" val="100"/>
  <p:tag name="MMCOA_FONTSIZE_S" val="80"/>
  <p:tag name="MMCOA_POSITION_L" val="72;229.53;150.52;543.12"/>
  <p:tag name="MMCOA_POSITION_M" val="72;156.28;111.40;543.12"/>
  <p:tag name="MMCOA_POSITION_S" val="72;137.32;68.88;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MMCOA_SMARTSHAPE" val="Y"/>
  <p:tag name="MMCOA_FONTSIZE_L" val="91"/>
  <p:tag name="MMCOA_FONTSIZE_M" val="30"/>
  <p:tag name="MMCOA_FONTSIZE_S" val="12"/>
  <p:tag name="MMCOA_POSITION_L" val="72;121.04;107.27;543.12"/>
  <p:tag name="MMCOA_POSITION_M" val="72;121.04;34.87;543.12"/>
  <p:tag name="MMCOA_POSITION_S" val="72;121.04;16.44;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MMCOA_SMARTSHAPE" val="Y"/>
  <p:tag name="MMCOA_FONTSIZE_L" val="91"/>
  <p:tag name="MMCOA_FONTSIZE_M" val="30"/>
  <p:tag name="MMCOA_FONTSIZE_S" val="12"/>
  <p:tag name="MMCOA_POSITION_L" val="72;121.04;107.27;543.12"/>
  <p:tag name="MMCOA_POSITION_M" val="72;121.04;34.87;543.12"/>
  <p:tag name="MMCOA_POSITION_S" val="72;121.04;16.44;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MMCOA_SMARTSHAPE" val="Y"/>
  <p:tag name="MMCOA_FONTSIZE_L" val="130"/>
  <p:tag name="MMCOA_FONTSIZE_M" val="100"/>
  <p:tag name="MMCOA_FONTSIZE_S" val="80"/>
  <p:tag name="MMCOA_POSITION_L" val="72;229.53;150.52;543.12"/>
  <p:tag name="MMCOA_POSITION_M" val="72;156.28;111.40;543.12"/>
  <p:tag name="MMCOA_POSITION_S" val="72;137.32;68.88;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MMCOA_SMARTSHAPE" val="Y"/>
  <p:tag name="MMCOA_FONTSIZE_L" val="91"/>
  <p:tag name="MMCOA_FONTSIZE_M" val="30"/>
  <p:tag name="MMCOA_FONTSIZE_S" val="12"/>
  <p:tag name="MMCOA_POSITION_L" val="72;121.04;107.27;543.12"/>
  <p:tag name="MMCOA_POSITION_M" val="72;121.04;34.87;543.12"/>
  <p:tag name="MMCOA_POSITION_S" val="72;121.04;16.44;543.12"/>
  <p:tag name="MMCOA_POSITION_T" val=";;;"/>
  <p:tag name="MMCOA_HIDEONCOLOUR" val="N"/>
  <p:tag name="MMCOA_HIDEONWHITE" val="N"/>
  <p:tag name="MMCOA_HIDEONBALLROOM" val="N"/>
  <p:tag name="MMCOA_HIDEONCLASSIC" val="N"/>
  <p:tag name="MMCOA_HIDEONTEXT" val="N"/>
  <p:tag name="MMCOA_HIDEONECO" val="N"/>
  <p:tag name="MMCOA_DISABLETABLEREFORMAT" val="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_QFA683PSfmM3eZIKVbusQ"/>
</p:tagLst>
</file>

<file path=ppt/theme/theme1.xml><?xml version="1.0" encoding="utf-8"?>
<a:theme xmlns:a="http://schemas.openxmlformats.org/drawingml/2006/main" name="1_Marsh">
  <a:themeElements>
    <a:clrScheme name="Custom 7">
      <a:dk1>
        <a:srgbClr val="002C77"/>
      </a:dk1>
      <a:lt1>
        <a:srgbClr val="FFFFFF"/>
      </a:lt1>
      <a:dk2>
        <a:srgbClr val="565656"/>
      </a:dk2>
      <a:lt2>
        <a:srgbClr val="F0F0F0"/>
      </a:lt2>
      <a:accent1>
        <a:srgbClr val="009DE0"/>
      </a:accent1>
      <a:accent2>
        <a:srgbClr val="00AC41"/>
      </a:accent2>
      <a:accent3>
        <a:srgbClr val="8246AF"/>
      </a:accent3>
      <a:accent4>
        <a:srgbClr val="EE3C8B"/>
      </a:accent4>
      <a:accent5>
        <a:srgbClr val="00968F"/>
      </a:accent5>
      <a:accent6>
        <a:srgbClr val="0077A0"/>
      </a:accent6>
      <a:hlink>
        <a:srgbClr val="2C6EF2"/>
      </a:hlink>
      <a:folHlink>
        <a:srgbClr val="8246AF"/>
      </a:folHlink>
    </a:clrScheme>
    <a:fontScheme name="Custom 11">
      <a:majorFont>
        <a:latin typeface="MMC Display"/>
        <a:ea typeface=""/>
        <a:cs typeface=""/>
      </a:majorFont>
      <a:minorFont>
        <a:latin typeface="Noto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0F0F0"/>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spAutoFit/>
      </a:bodyPr>
      <a:lstStyle>
        <a:defPPr algn="l">
          <a:defRPr dirty="0" err="1"/>
        </a:defPPr>
      </a:lstStyle>
    </a:txDef>
  </a:objectDefaults>
  <a:extraClrSchemeLst/>
  <a:custClrLst>
    <a:custClr name="Dark blue">
      <a:srgbClr val="002C77"/>
    </a:custClr>
    <a:custClr name="Blue">
      <a:srgbClr val="009DE0"/>
    </a:custClr>
    <a:custClr name="Light blue">
      <a:srgbClr val="76D3FF"/>
    </a:custClr>
    <a:custClr name="Dark teal">
      <a:srgbClr val="004C6C"/>
    </a:custClr>
    <a:custClr name="Teal">
      <a:srgbClr val="0077A0"/>
    </a:custClr>
    <a:custClr name="Light teal">
      <a:srgbClr val="9CD9E4"/>
    </a:custClr>
    <a:custClr name="Dark turquoise">
      <a:srgbClr val="005E5D"/>
    </a:custClr>
    <a:custClr name="Turquoise">
      <a:srgbClr val="00968F"/>
    </a:custClr>
    <a:custClr name="Light turquoise">
      <a:srgbClr val="98DBCE"/>
    </a:custClr>
    <a:custClr name="White">
      <a:srgbClr val="FFFFFF"/>
    </a:custClr>
    <a:custClr name="Dark green">
      <a:srgbClr val="275D38"/>
    </a:custClr>
    <a:custClr name="Green">
      <a:srgbClr val="00AC41"/>
    </a:custClr>
    <a:custClr name="Light green">
      <a:srgbClr val="ADDFB3"/>
    </a:custClr>
    <a:custClr name="Dark purple">
      <a:srgbClr val="463282"/>
    </a:custClr>
    <a:custClr name="Purple">
      <a:srgbClr val="8246AF"/>
    </a:custClr>
    <a:custClr name="Light purple">
      <a:srgbClr val="CCB3E0"/>
    </a:custClr>
    <a:custClr name="Dark pink">
      <a:srgbClr val="B2025B"/>
    </a:custClr>
    <a:custClr name="Pink">
      <a:srgbClr val="EE3D8B"/>
    </a:custClr>
    <a:custClr name="Light pink">
      <a:srgbClr val="F8ACBE"/>
    </a:custClr>
    <a:custClr name="White">
      <a:srgbClr val="FFFFFF"/>
    </a:custClr>
    <a:custClr name="Dark crimson">
      <a:srgbClr val="9A1C1F"/>
    </a:custClr>
    <a:custClr name="Crimson">
      <a:srgbClr val="EF4E45"/>
    </a:custClr>
    <a:custClr name="Light crimson">
      <a:srgbClr val="FFAEA6"/>
    </a:custClr>
    <a:custClr name="Dark orange">
      <a:srgbClr val="A32E00"/>
    </a:custClr>
    <a:custClr name="Orange">
      <a:srgbClr val="FF8C00"/>
    </a:custClr>
    <a:custClr name="Light orange">
      <a:srgbClr val="FFCA94"/>
    </a:custClr>
    <a:custClr name="Dark yellow">
      <a:srgbClr val="965D00"/>
    </a:custClr>
    <a:custClr name="Yellow">
      <a:srgbClr val="FFBE00"/>
    </a:custClr>
    <a:custClr name="Light yellow">
      <a:srgbClr val="FFE580"/>
    </a:custClr>
    <a:custClr name="White">
      <a:srgbClr val="FFFFFF"/>
    </a:custClr>
    <a:custClr name="Dark blue gray">
      <a:srgbClr val="4E6287"/>
    </a:custClr>
    <a:custClr name="Blue gray">
      <a:srgbClr val="8096B2"/>
    </a:custClr>
    <a:custClr name="Light blue gray">
      <a:srgbClr val="BED3E4"/>
    </a:custClr>
    <a:custClr name="Dark gray">
      <a:srgbClr val="565656"/>
    </a:custClr>
    <a:custClr name="Gray">
      <a:srgbClr val="949494"/>
    </a:custClr>
    <a:custClr name="Light gray">
      <a:srgbClr val="DADADA"/>
    </a:custClr>
    <a:custClr name="Background gray">
      <a:srgbClr val="F0F0F0"/>
    </a:custClr>
    <a:custClr name="Link blue">
      <a:srgbClr val="2C6EF2"/>
    </a:custClr>
    <a:custClr name="Warning red">
      <a:srgbClr val="C53532"/>
    </a:custClr>
    <a:custClr name="Success green">
      <a:srgbClr val="14853D"/>
    </a:custClr>
  </a:custClrLst>
  <a:extLst>
    <a:ext uri="{05A4C25C-085E-4340-85A3-A5531E510DB2}">
      <thm15:themeFamily xmlns:thm15="http://schemas.microsoft.com/office/thememl/2012/main" name="MER 2021_PPT_Template_Update" id="{378BC930-CA90-7B43-AD05-27FF19896DDB}" vid="{B642A533-626C-4E42-BE41-22A88B014FE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1 6 " ? > < M M C O A _ O b j e c t T a g s   x m l n s : x s i = " h t t p : / / w w w . w 3 . o r g / 2 0 0 1 / X M L S c h e m a - i n s t a n c e "   x m l n s : x s d = " h t t p : / / w w w . w 3 . o r g / 2 0 0 1 / X M L S c h e m a " >  
     < P r e s e n t a t i o n O b j e c t T a g   T a g N a m e = " M M C 0 9 _ P L A C E H O L D E R T E X T " > [ M M C 2 0 2 1 P P T e m p l a t e . P l a c e h o l d e r S l i d e T i t l e ] < / P r e s e n t a t i o n O b j e c t T a g >  
 < / M M C O A _ O b j e c t T a g s > 
</file>

<file path=customXml/item10.xml>��< ? x m l   v e r s i o n = " 1 . 0 "   e n c o d i n g = " u t f - 1 6 " ? > < M M C O A _ O b j e c t T a g s   x m l n s : x s i = " h t t p : / / w w w . w 3 . o r g / 2 0 0 1 / X M L S c h e m a - i n s t a n c e "   x m l n s : x s d = " h t t p : / / w w w . w 3 . o r g / 2 0 0 1 / X M L S c h e m a " >  
     < P r e s e n t a t i o n O b j e c t T a g   T a g N a m e = " M M C 0 9 _ B R A N D F O N T S T Y L E " > M a s t e r S u b t i t l e < / P r e s e n t a t i o n O b j e c t T a g >  
     < P r e s e n t a t i o n O b j e c t T a g   T a g N a m e = " M M C 0 9 _ P L A C E H O L D E R T E X T " > [ M M C 2 0 2 1 P P T e m p l a t e . P l a c e h o l d e r S l i d e S u b T i t l e ] < / P r e s e n t a t i o n O b j e c t T a g >  
 < / M M C O A _ O b j e c t T a g s > 
</file>

<file path=customXml/item11.xml>��< ? x m l   v e r s i o n = " 1 . 0 "   e n c o d i n g = " u t f - 1 6 " ? > < M M C O A _ O b j e c t T a g s   x m l n s : x s i = " h t t p : / / w w w . w 3 . o r g / 2 0 0 1 / X M L S c h e m a - i n s t a n c e "   x m l n s : x s d = " h t t p : / / w w w . w 3 . o r g / 2 0 0 1 / X M L S c h e m a " >  
     < P r e s e n t a t i o n O b j e c t T a g   T a g N a m e = " M M C 0 9 _ P L A C E H O L D E R T E X T " > [ M M C 2 0 2 1 P P T e m p l a t e . P l a c e h o l d e r S l i d e T i t l e ] < / P r e s e n t a t i o n O b j e c t T a g >  
 < / M M C O A _ O b j e c t T a g s > 
</file>

<file path=customXml/item12.xml>��< ? x m l   v e r s i o n = " 1 . 0 "   e n c o d i n g = " u t f - 1 6 " ? > < M M C O A _ O b j e c t T a g s   x m l n s : x s i = " h t t p : / / w w w . w 3 . o r g / 2 0 0 1 / X M L S c h e m a - i n s t a n c e "   x m l n s : x s d = " h t t p : / / w w w . w 3 . o r g / 2 0 0 1 / X M L S c h e m a " >  
     < P r e s e n t a t i o n O b j e c t T a g   T a g N a m e = " M M C 0 9 _ B R A N D F O N T S T Y L E " > M a s t e r S u b t i t l e < / P r e s e n t a t i o n O b j e c t T a g >  
     < P r e s e n t a t i o n O b j e c t T a g   T a g N a m e = " M M C 0 9 _ P L A C E H O L D E R T E X T " > [ M M C 2 0 2 1 P P T e m p l a t e . P l a c e h o l d e r S l i d e S u b T i t l e ] < / P r e s e n t a t i o n O b j e c t T a g >  
 < / M M C O A _ O b j e c t T a g s > 
</file>

<file path=customXml/item13.xml>��< ? x m l   v e r s i o n = " 1 . 0 "   e n c o d i n g = " u t f - 1 6 " ? > < M M C O A _ O b j e c t T a g s   x m l n s : x s d = " h t t p : / / w w w . w 3 . o r g / 2 0 0 1 / X M L S c h e m a "   x m l n s : x s i = " h t t p : / / w w w . w 3 . o r g / 2 0 0 1 / X M L S c h e m a - i n s t a n c e " >  
     < P r e s e n t a t i o n O b j e c t T a g   T a g N a m e = " M M C 0 9 5 _ I M G P L A C E H O L D E R T Y P E " > C o n t e n t I m a g e I c o n < / P r e s e n t a t i o n O b j e c t T a g >  
     < P r e s e n t a t i o n O b j e c t T a g   T a g N a m e = " M M C 0 9 5 _ I M G P L A C E H O L D E R N A M E " > I c o n < / P r e s e n t a t i o n O b j e c t T a g >  
     < P r e s e n t a t i o n O b j e c t T a g   T a g N a m e = " M M C 0 9 5 _ I M G P L A C E H O L D E R F I T " > F I T S Q U A R E B O U N D S ; C E N T E R H ; C E N T E R V < / P r e s e n t a t i o n O b j e c t T a g >  
 < / M M C O A _ O b j e c t T a g s > 
</file>

<file path=customXml/item14.xml>��< ? x m l   v e r s i o n = " 1 . 0 "   e n c o d i n g = " u t f - 1 6 " ? > < M M C O A _ O b j e c t T a g s   x m l n s : x s d = " h t t p : / / w w w . w 3 . o r g / 2 0 0 1 / X M L S c h e m a "   x m l n s : x s i = " h t t p : / / w w w . w 3 . o r g / 2 0 0 1 / X M L S c h e m a - i n s t a n c e " >  
     < P r e s e n t a t i o n O b j e c t T a g   T a g N a m e = " M M C 0 9 5 _ I M G P L A C E H O L D E R T Y P E " > C o n t e n t I m a g e I c o n < / P r e s e n t a t i o n O b j e c t T a g >  
     < P r e s e n t a t i o n O b j e c t T a g   T a g N a m e = " M M C 0 9 5 _ I M G P L A C E H O L D E R N A M E " > I c o n < / P r e s e n t a t i o n O b j e c t T a g >  
     < P r e s e n t a t i o n O b j e c t T a g   T a g N a m e = " M M C 0 9 5 _ I M G P L A C E H O L D E R F I T " > F I T S Q U A R E B O U N D S ; C E N T E R H ; C E N T E R V < / P r e s e n t a t i o n O b j e c t T a g >  
 < / M M C O A _ O b j e c t T a g s > 
</file>

<file path=customXml/item15.xml>��< ? x m l   v e r s i o n = " 1 . 0 "   e n c o d i n g = " u t f - 1 6 " ? > < M M C O A _ O b j e c t T a g s   x m l n s : x s d = " h t t p : / / w w w . w 3 . o r g / 2 0 0 1 / X M L S c h e m a "   x m l n s : x s i = " h t t p : / / w w w . w 3 . o r g / 2 0 0 1 / X M L S c h e m a - i n s t a n c e " >  
     < P r e s e n t a t i o n O b j e c t T a g   T a g N a m e = " M M C 0 9 5 _ I M G P L A C E H O L D E R T Y P E " > C o n t e n t I m a g e I c o n < / P r e s e n t a t i o n O b j e c t T a g >  
     < P r e s e n t a t i o n O b j e c t T a g   T a g N a m e = " M M C 0 9 5 _ I M G P L A C E H O L D E R N A M E " > I c o n < / P r e s e n t a t i o n O b j e c t T a g >  
     < P r e s e n t a t i o n O b j e c t T a g   T a g N a m e = " M M C 0 9 5 _ I M G P L A C E H O L D E R F I T " > F I T S Q U A R E B O U N D S ; C E N T E R H ; C E N T E R V < / P r e s e n t a t i o n O b j e c t T a g >  
 < / M M C O A _ O b j e c t T a g s > 
</file>

<file path=customXml/item16.xml>��< ? x m l   v e r s i o n = " 1 . 0 "   e n c o d i n g = " u t f - 1 6 " ? > < M M C O A _ O b j e c t T a g s   x m l n s : x s d = " h t t p : / / w w w . w 3 . o r g / 2 0 0 1 / X M L S c h e m a "   x m l n s : x s i = " h t t p : / / w w w . w 3 . o r g / 2 0 0 1 / X M L S c h e m a - i n s t a n c e " >  
     < P r e s e n t a t i o n O b j e c t T a g   T a g N a m e = " M M C 0 9 5 _ I M G P L A C E H O L D E R T Y P E " > C o n t e n t I m a g e I c o n < / P r e s e n t a t i o n O b j e c t T a g >  
     < P r e s e n t a t i o n O b j e c t T a g   T a g N a m e = " M M C 0 9 5 _ I M G P L A C E H O L D E R N A M E " > I c o n < / P r e s e n t a t i o n O b j e c t T a g >  
     < P r e s e n t a t i o n O b j e c t T a g   T a g N a m e = " M M C 0 9 5 _ I M G P L A C E H O L D E R F I T " > F I T S Q U A R E B O U N D S ; C E N T E R H ; C E N T E R V < / P r e s e n t a t i o n O b j e c t T a g >  
 < / M M C O A _ O b j e c t T a g s > 
</file>

<file path=customXml/item17.xml>��< ? x m l   v e r s i o n = " 1 . 0 "   e n c o d i n g = " u t f - 1 6 " ? > < M M C O A _ O b j e c t T a g s   x m l n s : x s d = " h t t p : / / w w w . w 3 . o r g / 2 0 0 1 / X M L S c h e m a "   x m l n s : x s i = " h t t p : / / w w w . w 3 . o r g / 2 0 0 1 / X M L S c h e m a - i n s t a n c e " >  
     < P r e s e n t a t i o n O b j e c t T a g   T a g N a m e = " M M C 0 9 5 _ I M G P L A C E H O L D E R T Y P E " > C o n t e n t I m a g e I c o n < / P r e s e n t a t i o n O b j e c t T a g >  
     < P r e s e n t a t i o n O b j e c t T a g   T a g N a m e = " M M C 0 9 5 _ I M G P L A C E H O L D E R N A M E " > I c o n < / P r e s e n t a t i o n O b j e c t T a g >  
     < P r e s e n t a t i o n O b j e c t T a g   T a g N a m e = " M M C 0 9 5 _ I M G P L A C E H O L D E R F I T " > F I T S Q U A R E B O U N D S ; C E N T E R H ; C E N T E R V < / P r e s e n t a t i o n O b j e c t T a g >  
 < / M M C O A _ O b j e c t T a g s > 
</file>

<file path=customXml/item2.xml>��< ? x m l   v e r s i o n = " 1 . 0 "   e n c o d i n g = " u t f - 1 6 " ? > < M M C O A _ O b j e c t T a g s   x m l n s : x s i = " h t t p : / / w w w . w 3 . o r g / 2 0 0 1 / X M L S c h e m a - i n s t a n c e "   x m l n s : x s d = " h t t p : / / w w w . w 3 . o r g / 2 0 0 1 / X M L S c h e m a " >  
     < P r e s e n t a t i o n O b j e c t T a g   T a g N a m e = " M M C 0 9 _ P L A C E H O L D E R T E X T " > [ M M C 2 0 2 1 P P T e m p l a t e . P l a c e h o l d e r S l i d e B o d y ] < / P r e s e n t a t i o n O b j e c t T a g >  
 < / M M C O A _ O b j e c t T a g s > 
</file>

<file path=customXml/item3.xml>��< ? x m l   v e r s i o n = " 1 . 0 "   e n c o d i n g = " u t f - 1 6 " ? > < M M C O A _ O b j e c t T a g s   x m l n s : x s i = " h t t p : / / w w w . w 3 . o r g / 2 0 0 1 / X M L S c h e m a - i n s t a n c e "   x m l n s : x s d = " h t t p : / / w w w . w 3 . o r g / 2 0 0 1 / X M L S c h e m a " >  
     < P r e s e n t a t i o n O b j e c t T a g   T a g N a m e = " M M C 0 9 _ B R A N D F O N T S T Y L E " > M a s t e r S u b t i t l e < / P r e s e n t a t i o n O b j e c t T a g >  
     < P r e s e n t a t i o n O b j e c t T a g   T a g N a m e = " M M C 0 9 _ P L A C E H O L D E R T E X T " > [ M M C 2 0 2 1 P P T e m p l a t e . P l a c e h o l d e r S l i d e S u b T i t l e ] < / P r e s e n t a t i o n O b j e c t T a g >  
 < / M M C O A _ O b j e c t T a g s > 
</file>

<file path=customXml/item4.xml>��< ? x m l   v e r s i o n = " 1 . 0 "   e n c o d i n g = " u t f - 1 6 " ? > < M M C O A _ O b j e c t T a g s   x m l n s : x s i = " h t t p : / / w w w . w 3 . o r g / 2 0 0 1 / X M L S c h e m a - i n s t a n c e "   x m l n s : x s d = " h t t p : / / w w w . w 3 . o r g / 2 0 0 1 / X M L S c h e m a " >  
     < P r e s e n t a t i o n O b j e c t T a g   T a g N a m e = " M M C 0 9 _ P L A C E H O L D E R T E X T " > [ M M C 2 0 2 1 P P T e m p l a t e . P l a c e h o l d e r S l i d e T i t l e ] < / P r e s e n t a t i o n O b j e c t T a g >  
 < / M M C O A _ O b j e c t T a g s > 
</file>

<file path=customXml/item5.xml>��< ? x m l   v e r s i o n = " 1 . 0 "   e n c o d i n g = " u t f - 1 6 " ? > < M M C O A _ O b j e c t T a g s   x m l n s : x s i = " h t t p : / / w w w . w 3 . o r g / 2 0 0 1 / X M L S c h e m a - i n s t a n c e "   x m l n s : x s d = " h t t p : / / w w w . w 3 . o r g / 2 0 0 1 / X M L S c h e m a " >  
     < P r e s e n t a t i o n O b j e c t T a g   T a g N a m e = " M M C 0 9 _ B R A N D F O N T S T Y L E " > M a s t e r S u b t i t l e < / P r e s e n t a t i o n O b j e c t T a g >  
     < P r e s e n t a t i o n O b j e c t T a g   T a g N a m e = " M M C 0 9 _ P L A C E H O L D E R T E X T " > [ M M C 2 0 2 1 P P T e m p l a t e . P l a c e h o l d e r S l i d e S u b T i t l e ] < / P r e s e n t a t i o n O b j e c t T a g >  
 < / M M C O A _ O b j e c t T a g s > 
</file>

<file path=customXml/item6.xml>��< ? x m l   v e r s i o n = " 1 . 0 "   e n c o d i n g = " u t f - 1 6 " ? > < M M C O A _ O b j e c t T a g s   x m l n s : x s i = " h t t p : / / w w w . w 3 . o r g / 2 0 0 1 / X M L S c h e m a - i n s t a n c e "   x m l n s : x s d = " h t t p : / / w w w . w 3 . o r g / 2 0 0 1 / X M L S c h e m a " >  
     < P r e s e n t a t i o n O b j e c t T a g   T a g N a m e = " M M C 0 9 _ P L A C E H O L D E R T E X T " > [ M M C 2 0 2 1 P P T e m p l a t e . P l a c e h o l d e r S l i d e T i t l e ] < / P r e s e n t a t i o n O b j e c t T a g >  
 < / M M C O A _ O b j e c t T a g s > 
</file>

<file path=customXml/item7.xml>��< ? x m l   v e r s i o n = " 1 . 0 "   e n c o d i n g = " u t f - 1 6 " ? > < M M C O A _ O b j e c t T a g s   x m l n s : x s i = " h t t p : / / w w w . w 3 . o r g / 2 0 0 1 / X M L S c h e m a - i n s t a n c e "   x m l n s : x s d = " h t t p : / / w w w . w 3 . o r g / 2 0 0 1 / X M L S c h e m a " >  
     < P r e s e n t a t i o n O b j e c t T a g   T a g N a m e = " M M C 0 9 _ P L A C E H O L D E R T E X T " > [ M M C 2 0 2 1 P P T e m p l a t e . P l a c e h o l d e r S l i d e B o d y ] < / P r e s e n t a t i o n O b j e c t T a g >  
 < / M M C O A _ O b j e c t T a g s > 
</file>

<file path=customXml/item8.xml>��< ? x m l   v e r s i o n = " 1 . 0 "   e n c o d i n g = " u t f - 1 6 " ? > < M M C O A _ O b j e c t T a g s   x m l n s : x s i = " h t t p : / / w w w . w 3 . o r g / 2 0 0 1 / X M L S c h e m a - i n s t a n c e "   x m l n s : x s d = " h t t p : / / w w w . w 3 . o r g / 2 0 0 1 / X M L S c h e m a " >  
     < P r e s e n t a t i o n O b j e c t T a g   T a g N a m e = " M M C 0 9 _ B R A N D F O N T S T Y L E " > M a s t e r S u b t i t l e < / P r e s e n t a t i o n O b j e c t T a g >  
     < P r e s e n t a t i o n O b j e c t T a g   T a g N a m e = " M M C 0 9 _ P L A C E H O L D E R T E X T " > [ M M C 2 0 2 1 P P T e m p l a t e . P l a c e h o l d e r S l i d e S u b T i t l e ] < / P r e s e n t a t i o n O b j e c t T a g >  
 < / M M C O A _ O b j e c t T a g s > 
</file>

<file path=customXml/item9.xml>��< ? x m l   v e r s i o n = " 1 . 0 "   e n c o d i n g = " u t f - 1 6 " ? > < M M C O A _ O b j e c t T a g s   x m l n s : x s i = " h t t p : / / w w w . w 3 . o r g / 2 0 0 1 / X M L S c h e m a - i n s t a n c e "   x m l n s : x s d = " h t t p : / / w w w . w 3 . o r g / 2 0 0 1 / X M L S c h e m a " >  
     < P r e s e n t a t i o n O b j e c t T a g   T a g N a m e = " M M C 0 9 _ P L A C E H O L D E R T E X T " > [ M M C 2 0 2 1 P P T e m p l a t e . P l a c e h o l d e r S l i d e T i t l e ] < / P r e s e n t a t i o n O b j e c t T a g >  
 < / M M C O A _ O b j e c t T a g s > 
</file>

<file path=customXml/itemProps1.xml><?xml version="1.0" encoding="utf-8"?>
<ds:datastoreItem xmlns:ds="http://schemas.openxmlformats.org/officeDocument/2006/customXml" ds:itemID="{51921122-0937-4290-A398-469F877EB3B8}">
  <ds:schemaRefs>
    <ds:schemaRef ds:uri="http://www.w3.org/2001/XMLSchema"/>
  </ds:schemaRefs>
</ds:datastoreItem>
</file>

<file path=customXml/itemProps10.xml><?xml version="1.0" encoding="utf-8"?>
<ds:datastoreItem xmlns:ds="http://schemas.openxmlformats.org/officeDocument/2006/customXml" ds:itemID="{3E3AA85E-FF61-4F69-A145-16A42FDDB07E}">
  <ds:schemaRefs>
    <ds:schemaRef ds:uri="http://www.w3.org/2001/XMLSchema"/>
  </ds:schemaRefs>
</ds:datastoreItem>
</file>

<file path=customXml/itemProps11.xml><?xml version="1.0" encoding="utf-8"?>
<ds:datastoreItem xmlns:ds="http://schemas.openxmlformats.org/officeDocument/2006/customXml" ds:itemID="{6E7B6247-99AF-4211-A682-4D0313819FCF}">
  <ds:schemaRefs>
    <ds:schemaRef ds:uri="http://www.w3.org/2001/XMLSchema"/>
  </ds:schemaRefs>
</ds:datastoreItem>
</file>

<file path=customXml/itemProps12.xml><?xml version="1.0" encoding="utf-8"?>
<ds:datastoreItem xmlns:ds="http://schemas.openxmlformats.org/officeDocument/2006/customXml" ds:itemID="{4235B20F-A4EE-4D2B-8992-457E0BAE241D}">
  <ds:schemaRefs>
    <ds:schemaRef ds:uri="http://www.w3.org/2001/XMLSchema"/>
  </ds:schemaRefs>
</ds:datastoreItem>
</file>

<file path=customXml/itemProps13.xml><?xml version="1.0" encoding="utf-8"?>
<ds:datastoreItem xmlns:ds="http://schemas.openxmlformats.org/officeDocument/2006/customXml" ds:itemID="{7E8FFA07-797A-4FFD-BAB1-27EDAE7A4EA5}">
  <ds:schemaRefs>
    <ds:schemaRef ds:uri="http://www.w3.org/2001/XMLSchema"/>
  </ds:schemaRefs>
</ds:datastoreItem>
</file>

<file path=customXml/itemProps14.xml><?xml version="1.0" encoding="utf-8"?>
<ds:datastoreItem xmlns:ds="http://schemas.openxmlformats.org/officeDocument/2006/customXml" ds:itemID="{2BAD7635-B626-4F74-A2F3-158AF6D0EB99}">
  <ds:schemaRefs>
    <ds:schemaRef ds:uri="http://www.w3.org/2001/XMLSchema"/>
  </ds:schemaRefs>
</ds:datastoreItem>
</file>

<file path=customXml/itemProps15.xml><?xml version="1.0" encoding="utf-8"?>
<ds:datastoreItem xmlns:ds="http://schemas.openxmlformats.org/officeDocument/2006/customXml" ds:itemID="{22FCF2F3-FE22-4604-99BA-273908F564CB}">
  <ds:schemaRefs>
    <ds:schemaRef ds:uri="http://www.w3.org/2001/XMLSchema"/>
  </ds:schemaRefs>
</ds:datastoreItem>
</file>

<file path=customXml/itemProps16.xml><?xml version="1.0" encoding="utf-8"?>
<ds:datastoreItem xmlns:ds="http://schemas.openxmlformats.org/officeDocument/2006/customXml" ds:itemID="{2BD03F23-E7F6-414A-8B14-EE01FA63ED70}">
  <ds:schemaRefs>
    <ds:schemaRef ds:uri="http://www.w3.org/2001/XMLSchema"/>
  </ds:schemaRefs>
</ds:datastoreItem>
</file>

<file path=customXml/itemProps17.xml><?xml version="1.0" encoding="utf-8"?>
<ds:datastoreItem xmlns:ds="http://schemas.openxmlformats.org/officeDocument/2006/customXml" ds:itemID="{83E2851B-84A5-4ADA-9825-2D15485CC6A7}">
  <ds:schemaRefs>
    <ds:schemaRef ds:uri="http://www.w3.org/2001/XMLSchema"/>
  </ds:schemaRefs>
</ds:datastoreItem>
</file>

<file path=customXml/itemProps2.xml><?xml version="1.0" encoding="utf-8"?>
<ds:datastoreItem xmlns:ds="http://schemas.openxmlformats.org/officeDocument/2006/customXml" ds:itemID="{0CEB9DB6-9F2E-4142-9FF9-06AC3CEA4A50}">
  <ds:schemaRefs>
    <ds:schemaRef ds:uri="http://www.w3.org/2001/XMLSchema"/>
  </ds:schemaRefs>
</ds:datastoreItem>
</file>

<file path=customXml/itemProps3.xml><?xml version="1.0" encoding="utf-8"?>
<ds:datastoreItem xmlns:ds="http://schemas.openxmlformats.org/officeDocument/2006/customXml" ds:itemID="{730C88DE-A79A-4196-94B2-27C9D9F3EAF3}">
  <ds:schemaRefs>
    <ds:schemaRef ds:uri="http://www.w3.org/2001/XMLSchema"/>
  </ds:schemaRefs>
</ds:datastoreItem>
</file>

<file path=customXml/itemProps4.xml><?xml version="1.0" encoding="utf-8"?>
<ds:datastoreItem xmlns:ds="http://schemas.openxmlformats.org/officeDocument/2006/customXml" ds:itemID="{3390A8DF-A6C7-4CF0-AE31-F9CC8F980673}">
  <ds:schemaRefs>
    <ds:schemaRef ds:uri="http://www.w3.org/2001/XMLSchema"/>
  </ds:schemaRefs>
</ds:datastoreItem>
</file>

<file path=customXml/itemProps5.xml><?xml version="1.0" encoding="utf-8"?>
<ds:datastoreItem xmlns:ds="http://schemas.openxmlformats.org/officeDocument/2006/customXml" ds:itemID="{674585CA-C722-4587-BE19-CF8E2D0F5ED2}">
  <ds:schemaRefs>
    <ds:schemaRef ds:uri="http://www.w3.org/2001/XMLSchema"/>
  </ds:schemaRefs>
</ds:datastoreItem>
</file>

<file path=customXml/itemProps6.xml><?xml version="1.0" encoding="utf-8"?>
<ds:datastoreItem xmlns:ds="http://schemas.openxmlformats.org/officeDocument/2006/customXml" ds:itemID="{ECD92429-E481-403F-A3AA-A16F1E23FFA3}">
  <ds:schemaRefs>
    <ds:schemaRef ds:uri="http://www.w3.org/2001/XMLSchema"/>
  </ds:schemaRefs>
</ds:datastoreItem>
</file>

<file path=customXml/itemProps7.xml><?xml version="1.0" encoding="utf-8"?>
<ds:datastoreItem xmlns:ds="http://schemas.openxmlformats.org/officeDocument/2006/customXml" ds:itemID="{A57FC90A-1285-404E-9207-7201F34ABCCC}">
  <ds:schemaRefs>
    <ds:schemaRef ds:uri="http://www.w3.org/2001/XMLSchema"/>
  </ds:schemaRefs>
</ds:datastoreItem>
</file>

<file path=customXml/itemProps8.xml><?xml version="1.0" encoding="utf-8"?>
<ds:datastoreItem xmlns:ds="http://schemas.openxmlformats.org/officeDocument/2006/customXml" ds:itemID="{2CA73222-4391-4F6F-B6D7-8970C571DF2C}">
  <ds:schemaRefs>
    <ds:schemaRef ds:uri="http://www.w3.org/2001/XMLSchema"/>
  </ds:schemaRefs>
</ds:datastoreItem>
</file>

<file path=customXml/itemProps9.xml><?xml version="1.0" encoding="utf-8"?>
<ds:datastoreItem xmlns:ds="http://schemas.openxmlformats.org/officeDocument/2006/customXml" ds:itemID="{9872AF56-4901-4C23-A438-63851EDA5766}">
  <ds:schemaRef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265</Words>
  <Application>Microsoft Office PowerPoint</Application>
  <PresentationFormat>Widescreen</PresentationFormat>
  <Paragraphs>31</Paragraphs>
  <Slides>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0" baseType="lpstr">
      <vt:lpstr>Arial</vt:lpstr>
      <vt:lpstr>Arial Black</vt:lpstr>
      <vt:lpstr>MMC Display</vt:lpstr>
      <vt:lpstr>Noto Sans</vt:lpstr>
      <vt:lpstr>Segoe UI Light</vt:lpstr>
      <vt:lpstr>System Font Regular</vt:lpstr>
      <vt:lpstr>Wingdings</vt:lpstr>
      <vt:lpstr>1_Marsh</vt:lpstr>
      <vt:lpstr>think-cell Slide</vt:lpstr>
      <vt:lpstr>An eagle-eye view in India Telecom Industry</vt:lpstr>
    </vt:vector>
  </TitlesOfParts>
  <Company>MMC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 Sethuraman</dc:creator>
  <cp:lastModifiedBy>T, Sethuraman</cp:lastModifiedBy>
  <cp:revision>1</cp:revision>
  <dcterms:created xsi:type="dcterms:W3CDTF">2025-05-21T06:25:01Z</dcterms:created>
  <dcterms:modified xsi:type="dcterms:W3CDTF">2025-05-21T06:27:35Z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PR_PEERREVIEW">
    <vt:lpwstr>Peer Review Identifier</vt:lpwstr>
  </property>
  <property fmtid="{D5CDD505-2E9C-101B-9397-08002B2CF9AE}" pid="3" name="MSIP_Label_38f1469a-2c2a-4aee-b92b-090d4c5468ff_Enabled">
    <vt:lpwstr>true</vt:lpwstr>
  </property>
  <property fmtid="{D5CDD505-2E9C-101B-9397-08002B2CF9AE}" pid="4" name="MSIP_Label_38f1469a-2c2a-4aee-b92b-090d4c5468ff_SetDate">
    <vt:lpwstr>2025-05-21T06:27:12Z</vt:lpwstr>
  </property>
  <property fmtid="{D5CDD505-2E9C-101B-9397-08002B2CF9AE}" pid="5" name="MSIP_Label_38f1469a-2c2a-4aee-b92b-090d4c5468ff_Method">
    <vt:lpwstr>Standard</vt:lpwstr>
  </property>
  <property fmtid="{D5CDD505-2E9C-101B-9397-08002B2CF9AE}" pid="6" name="MSIP_Label_38f1469a-2c2a-4aee-b92b-090d4c5468ff_Name">
    <vt:lpwstr>Confidential - Unmarked</vt:lpwstr>
  </property>
  <property fmtid="{D5CDD505-2E9C-101B-9397-08002B2CF9AE}" pid="7" name="MSIP_Label_38f1469a-2c2a-4aee-b92b-090d4c5468ff_SiteId">
    <vt:lpwstr>2a6e6092-73e4-4752-b1a5-477a17f5056d</vt:lpwstr>
  </property>
  <property fmtid="{D5CDD505-2E9C-101B-9397-08002B2CF9AE}" pid="8" name="MSIP_Label_38f1469a-2c2a-4aee-b92b-090d4c5468ff_ActionId">
    <vt:lpwstr>a370c712-e89d-4693-9f47-d31cc73c9d1e</vt:lpwstr>
  </property>
  <property fmtid="{D5CDD505-2E9C-101B-9397-08002B2CF9AE}" pid="9" name="MSIP_Label_38f1469a-2c2a-4aee-b92b-090d4c5468ff_ContentBits">
    <vt:lpwstr>0</vt:lpwstr>
  </property>
  <property fmtid="{D5CDD505-2E9C-101B-9397-08002B2CF9AE}" pid="10" name="MSIP_Label_38f1469a-2c2a-4aee-b92b-090d4c5468ff_Tag">
    <vt:lpwstr>10, 3, 0, 1</vt:lpwstr>
  </property>
</Properties>
</file>