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3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8"/>
  </p:normalViewPr>
  <p:slideViewPr>
    <p:cSldViewPr snapToGrid="0" snapToObjects="1">
      <p:cViewPr>
        <p:scale>
          <a:sx n="75" d="100"/>
          <a:sy n="75" d="100"/>
        </p:scale>
        <p:origin x="94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E15CE-AE92-4A1F-985C-53D2A6BD4F2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E9AE2B-DB13-494E-8DBA-933A4AC9CADB}">
      <dgm:prSet custT="1"/>
      <dgm:spPr/>
      <dgm:t>
        <a:bodyPr/>
        <a:lstStyle/>
        <a:p>
          <a:r>
            <a:rPr lang="en-US" sz="1800" b="1" dirty="0"/>
            <a:t>Deep Anand Vaidya worked on Booking and Address  tables, triggers and Indexes</a:t>
          </a:r>
          <a:endParaRPr lang="en-US" sz="1800" dirty="0"/>
        </a:p>
      </dgm:t>
    </dgm:pt>
    <dgm:pt modelId="{5D05C399-CF2B-4B4E-9995-3AB7E79D8456}" type="parTrans" cxnId="{71C3B46D-B033-4EF7-B806-046CFAE04FE8}">
      <dgm:prSet/>
      <dgm:spPr/>
      <dgm:t>
        <a:bodyPr/>
        <a:lstStyle/>
        <a:p>
          <a:endParaRPr lang="en-US"/>
        </a:p>
      </dgm:t>
    </dgm:pt>
    <dgm:pt modelId="{75BF4B0A-972D-4586-AB9A-98C5077EF640}" type="sibTrans" cxnId="{71C3B46D-B033-4EF7-B806-046CFAE04FE8}">
      <dgm:prSet/>
      <dgm:spPr/>
      <dgm:t>
        <a:bodyPr/>
        <a:lstStyle/>
        <a:p>
          <a:endParaRPr lang="en-US"/>
        </a:p>
      </dgm:t>
    </dgm:pt>
    <dgm:pt modelId="{8ECF18B7-D201-4BC2-9EF1-8E143F2D8B0E}">
      <dgm:prSet custT="1"/>
      <dgm:spPr/>
      <dgm:t>
        <a:bodyPr/>
        <a:lstStyle/>
        <a:p>
          <a:r>
            <a:rPr lang="en-US" sz="1800" b="1" dirty="0"/>
            <a:t>Noordeep Singh Gill worked on Country, State , City, User and role tables, reports</a:t>
          </a:r>
          <a:endParaRPr lang="en-US" sz="1800" dirty="0"/>
        </a:p>
      </dgm:t>
    </dgm:pt>
    <dgm:pt modelId="{D06A4E5B-3582-4DA6-BD5D-79B3FA470B12}" type="parTrans" cxnId="{C4C7BDF1-3BE1-42E3-B701-ABB36BBE69E5}">
      <dgm:prSet/>
      <dgm:spPr/>
      <dgm:t>
        <a:bodyPr/>
        <a:lstStyle/>
        <a:p>
          <a:endParaRPr lang="en-US"/>
        </a:p>
      </dgm:t>
    </dgm:pt>
    <dgm:pt modelId="{0229CAE1-26EF-4776-B79C-A8EC93A46489}" type="sibTrans" cxnId="{C4C7BDF1-3BE1-42E3-B701-ABB36BBE69E5}">
      <dgm:prSet/>
      <dgm:spPr/>
      <dgm:t>
        <a:bodyPr/>
        <a:lstStyle/>
        <a:p>
          <a:endParaRPr lang="en-US"/>
        </a:p>
      </dgm:t>
    </dgm:pt>
    <dgm:pt modelId="{7B1C24B8-7D55-4665-96F2-CA23A20E13AE}">
      <dgm:prSet custT="1"/>
      <dgm:spPr/>
      <dgm:t>
        <a:bodyPr/>
        <a:lstStyle/>
        <a:p>
          <a:r>
            <a:rPr lang="en-US" sz="1800" b="1" dirty="0"/>
            <a:t>Vivek worked on User table and PPT.</a:t>
          </a:r>
          <a:endParaRPr lang="en-US" sz="1800" dirty="0"/>
        </a:p>
      </dgm:t>
    </dgm:pt>
    <dgm:pt modelId="{C8DE94F6-F703-4CD6-B175-E3FD8C7438B1}" type="parTrans" cxnId="{0F68B751-365C-46A7-9B85-BCA8B879D238}">
      <dgm:prSet/>
      <dgm:spPr/>
      <dgm:t>
        <a:bodyPr/>
        <a:lstStyle/>
        <a:p>
          <a:endParaRPr lang="en-US"/>
        </a:p>
      </dgm:t>
    </dgm:pt>
    <dgm:pt modelId="{A9DC3DA2-5BB6-4243-AAB9-88FDE7139CBA}" type="sibTrans" cxnId="{0F68B751-365C-46A7-9B85-BCA8B879D238}">
      <dgm:prSet/>
      <dgm:spPr/>
      <dgm:t>
        <a:bodyPr/>
        <a:lstStyle/>
        <a:p>
          <a:endParaRPr lang="en-US"/>
        </a:p>
      </dgm:t>
    </dgm:pt>
    <dgm:pt modelId="{5281482C-7495-45D3-819F-35398CEC9FC8}">
      <dgm:prSet custT="1"/>
      <dgm:spPr/>
      <dgm:t>
        <a:bodyPr/>
        <a:lstStyle/>
        <a:p>
          <a:r>
            <a:rPr lang="en-US" sz="1800" b="1" dirty="0"/>
            <a:t>Yash Jain worked on Transaction and car registration tables and reports and Indexes</a:t>
          </a:r>
          <a:endParaRPr lang="en-IN" sz="1800" b="1" dirty="0"/>
        </a:p>
        <a:p>
          <a:endParaRPr lang="en-US" sz="1800" dirty="0"/>
        </a:p>
      </dgm:t>
    </dgm:pt>
    <dgm:pt modelId="{1E5EFAC7-11E8-4C01-891B-B566EB1EDAAC}" type="parTrans" cxnId="{947A68CF-2C04-44F5-B0EB-D2DF7F46674B}">
      <dgm:prSet/>
      <dgm:spPr/>
      <dgm:t>
        <a:bodyPr/>
        <a:lstStyle/>
        <a:p>
          <a:endParaRPr lang="en-US"/>
        </a:p>
      </dgm:t>
    </dgm:pt>
    <dgm:pt modelId="{F6779CF3-E77A-47F2-B4AD-1B6B86F5E990}" type="sibTrans" cxnId="{947A68CF-2C04-44F5-B0EB-D2DF7F46674B}">
      <dgm:prSet/>
      <dgm:spPr/>
      <dgm:t>
        <a:bodyPr/>
        <a:lstStyle/>
        <a:p>
          <a:endParaRPr lang="en-US"/>
        </a:p>
      </dgm:t>
    </dgm:pt>
    <dgm:pt modelId="{F2713370-2942-4262-8A79-7839833AF24D}">
      <dgm:prSet custT="1"/>
      <dgm:spPr/>
      <dgm:t>
        <a:bodyPr/>
        <a:lstStyle/>
        <a:p>
          <a:r>
            <a:rPr lang="en-US" sz="1800" b="1" dirty="0" err="1"/>
            <a:t>Sethu</a:t>
          </a:r>
          <a:r>
            <a:rPr lang="en-US" sz="1800" b="1" dirty="0"/>
            <a:t> worked on Car listing, Parking, Car Category, Employee tables and Indexes</a:t>
          </a:r>
          <a:endParaRPr lang="en-US" sz="1800" dirty="0"/>
        </a:p>
      </dgm:t>
    </dgm:pt>
    <dgm:pt modelId="{BBE61578-27B1-4852-8CF4-20EFA840F7F2}" type="parTrans" cxnId="{F9C58CAA-A590-4BBB-BD8B-4DD8CD2F27C4}">
      <dgm:prSet/>
      <dgm:spPr/>
      <dgm:t>
        <a:bodyPr/>
        <a:lstStyle/>
        <a:p>
          <a:endParaRPr lang="en-US"/>
        </a:p>
      </dgm:t>
    </dgm:pt>
    <dgm:pt modelId="{5021C1E7-C487-448F-8C05-7C12B302EB24}" type="sibTrans" cxnId="{F9C58CAA-A590-4BBB-BD8B-4DD8CD2F27C4}">
      <dgm:prSet/>
      <dgm:spPr/>
      <dgm:t>
        <a:bodyPr/>
        <a:lstStyle/>
        <a:p>
          <a:endParaRPr lang="en-US"/>
        </a:p>
      </dgm:t>
    </dgm:pt>
    <dgm:pt modelId="{B3DD33EE-9CDA-4BFF-9555-D78D8B96CA8D}">
      <dgm:prSet custT="1"/>
      <dgm:spPr/>
      <dgm:t>
        <a:bodyPr/>
        <a:lstStyle/>
        <a:p>
          <a:r>
            <a:rPr lang="en-US" sz="1800" b="1" dirty="0"/>
            <a:t>Swarna worked on views and Employee table</a:t>
          </a:r>
          <a:endParaRPr lang="en-US" sz="1800" dirty="0"/>
        </a:p>
      </dgm:t>
    </dgm:pt>
    <dgm:pt modelId="{9EAAAD3D-57DB-48A2-9298-F97D4E5702FB}" type="parTrans" cxnId="{E22B4D63-D51C-4419-B14F-3BB2723D3AB7}">
      <dgm:prSet/>
      <dgm:spPr/>
      <dgm:t>
        <a:bodyPr/>
        <a:lstStyle/>
        <a:p>
          <a:endParaRPr lang="en-US"/>
        </a:p>
      </dgm:t>
    </dgm:pt>
    <dgm:pt modelId="{2B8B5142-7B4A-4606-99C0-06993124548B}" type="sibTrans" cxnId="{E22B4D63-D51C-4419-B14F-3BB2723D3AB7}">
      <dgm:prSet/>
      <dgm:spPr/>
      <dgm:t>
        <a:bodyPr/>
        <a:lstStyle/>
        <a:p>
          <a:endParaRPr lang="en-US"/>
        </a:p>
      </dgm:t>
    </dgm:pt>
    <dgm:pt modelId="{C78D6C35-069E-344B-A7CD-54075B4E60EB}" type="pres">
      <dgm:prSet presAssocID="{28CE15CE-AE92-4A1F-985C-53D2A6BD4F2B}" presName="vert0" presStyleCnt="0">
        <dgm:presLayoutVars>
          <dgm:dir/>
          <dgm:animOne val="branch"/>
          <dgm:animLvl val="lvl"/>
        </dgm:presLayoutVars>
      </dgm:prSet>
      <dgm:spPr/>
    </dgm:pt>
    <dgm:pt modelId="{CD92D5AD-326C-C34E-940B-8B2DEC17E39F}" type="pres">
      <dgm:prSet presAssocID="{68E9AE2B-DB13-494E-8DBA-933A4AC9CADB}" presName="thickLine" presStyleLbl="alignNode1" presStyleIdx="0" presStyleCnt="6"/>
      <dgm:spPr/>
    </dgm:pt>
    <dgm:pt modelId="{F63F34F7-5541-9E4B-9665-99DA2BA0E9A6}" type="pres">
      <dgm:prSet presAssocID="{68E9AE2B-DB13-494E-8DBA-933A4AC9CADB}" presName="horz1" presStyleCnt="0"/>
      <dgm:spPr/>
    </dgm:pt>
    <dgm:pt modelId="{4A2EE8BF-7182-BB41-A700-069340E40279}" type="pres">
      <dgm:prSet presAssocID="{68E9AE2B-DB13-494E-8DBA-933A4AC9CADB}" presName="tx1" presStyleLbl="revTx" presStyleIdx="0" presStyleCnt="6"/>
      <dgm:spPr/>
    </dgm:pt>
    <dgm:pt modelId="{B433FF28-DD34-4549-918E-FF55B615C4B5}" type="pres">
      <dgm:prSet presAssocID="{68E9AE2B-DB13-494E-8DBA-933A4AC9CADB}" presName="vert1" presStyleCnt="0"/>
      <dgm:spPr/>
    </dgm:pt>
    <dgm:pt modelId="{7C0A9008-2468-5040-B642-28933D05EC3B}" type="pres">
      <dgm:prSet presAssocID="{8ECF18B7-D201-4BC2-9EF1-8E143F2D8B0E}" presName="thickLine" presStyleLbl="alignNode1" presStyleIdx="1" presStyleCnt="6"/>
      <dgm:spPr/>
    </dgm:pt>
    <dgm:pt modelId="{C3AA4A54-1E1D-6645-93D1-1567BA991B28}" type="pres">
      <dgm:prSet presAssocID="{8ECF18B7-D201-4BC2-9EF1-8E143F2D8B0E}" presName="horz1" presStyleCnt="0"/>
      <dgm:spPr/>
    </dgm:pt>
    <dgm:pt modelId="{78281BE1-D4B4-E347-8C05-9FFFEECD76AF}" type="pres">
      <dgm:prSet presAssocID="{8ECF18B7-D201-4BC2-9EF1-8E143F2D8B0E}" presName="tx1" presStyleLbl="revTx" presStyleIdx="1" presStyleCnt="6"/>
      <dgm:spPr/>
    </dgm:pt>
    <dgm:pt modelId="{69C8F0C8-ED80-C842-9731-8F1278D07762}" type="pres">
      <dgm:prSet presAssocID="{8ECF18B7-D201-4BC2-9EF1-8E143F2D8B0E}" presName="vert1" presStyleCnt="0"/>
      <dgm:spPr/>
    </dgm:pt>
    <dgm:pt modelId="{547F9C25-BAED-8842-800D-D2CAA17221E8}" type="pres">
      <dgm:prSet presAssocID="{7B1C24B8-7D55-4665-96F2-CA23A20E13AE}" presName="thickLine" presStyleLbl="alignNode1" presStyleIdx="2" presStyleCnt="6"/>
      <dgm:spPr/>
    </dgm:pt>
    <dgm:pt modelId="{317F7F45-E4FB-6941-BC8B-958D2FB8BDE4}" type="pres">
      <dgm:prSet presAssocID="{7B1C24B8-7D55-4665-96F2-CA23A20E13AE}" presName="horz1" presStyleCnt="0"/>
      <dgm:spPr/>
    </dgm:pt>
    <dgm:pt modelId="{2A8A82E5-0323-8843-90DD-725B8F7FDA48}" type="pres">
      <dgm:prSet presAssocID="{7B1C24B8-7D55-4665-96F2-CA23A20E13AE}" presName="tx1" presStyleLbl="revTx" presStyleIdx="2" presStyleCnt="6"/>
      <dgm:spPr/>
    </dgm:pt>
    <dgm:pt modelId="{706335B3-F707-8E4E-936A-DC5173056E69}" type="pres">
      <dgm:prSet presAssocID="{7B1C24B8-7D55-4665-96F2-CA23A20E13AE}" presName="vert1" presStyleCnt="0"/>
      <dgm:spPr/>
    </dgm:pt>
    <dgm:pt modelId="{E9B50357-767D-EE49-A065-BA35EB32D141}" type="pres">
      <dgm:prSet presAssocID="{5281482C-7495-45D3-819F-35398CEC9FC8}" presName="thickLine" presStyleLbl="alignNode1" presStyleIdx="3" presStyleCnt="6"/>
      <dgm:spPr/>
    </dgm:pt>
    <dgm:pt modelId="{824DA3E7-C633-904F-8C9B-D7E08C92EDDF}" type="pres">
      <dgm:prSet presAssocID="{5281482C-7495-45D3-819F-35398CEC9FC8}" presName="horz1" presStyleCnt="0"/>
      <dgm:spPr/>
    </dgm:pt>
    <dgm:pt modelId="{F9FB1BBA-40B5-0548-BC19-CE9B3A5FEF34}" type="pres">
      <dgm:prSet presAssocID="{5281482C-7495-45D3-819F-35398CEC9FC8}" presName="tx1" presStyleLbl="revTx" presStyleIdx="3" presStyleCnt="6"/>
      <dgm:spPr/>
    </dgm:pt>
    <dgm:pt modelId="{EF39DA2E-BA7A-7741-B124-FDEB48F8C272}" type="pres">
      <dgm:prSet presAssocID="{5281482C-7495-45D3-819F-35398CEC9FC8}" presName="vert1" presStyleCnt="0"/>
      <dgm:spPr/>
    </dgm:pt>
    <dgm:pt modelId="{9C0CE0EA-1CAB-CB44-887F-8EF92FDEE3DA}" type="pres">
      <dgm:prSet presAssocID="{F2713370-2942-4262-8A79-7839833AF24D}" presName="thickLine" presStyleLbl="alignNode1" presStyleIdx="4" presStyleCnt="6"/>
      <dgm:spPr/>
    </dgm:pt>
    <dgm:pt modelId="{13846F06-3F00-784F-92A8-8FCFAA9AD740}" type="pres">
      <dgm:prSet presAssocID="{F2713370-2942-4262-8A79-7839833AF24D}" presName="horz1" presStyleCnt="0"/>
      <dgm:spPr/>
    </dgm:pt>
    <dgm:pt modelId="{0CCC38B7-7696-E348-A6BE-6AA4E9B7C227}" type="pres">
      <dgm:prSet presAssocID="{F2713370-2942-4262-8A79-7839833AF24D}" presName="tx1" presStyleLbl="revTx" presStyleIdx="4" presStyleCnt="6"/>
      <dgm:spPr/>
    </dgm:pt>
    <dgm:pt modelId="{71D53463-53E3-E341-8462-D8BA70D70661}" type="pres">
      <dgm:prSet presAssocID="{F2713370-2942-4262-8A79-7839833AF24D}" presName="vert1" presStyleCnt="0"/>
      <dgm:spPr/>
    </dgm:pt>
    <dgm:pt modelId="{686B55ED-7133-EC4F-8B74-988B03552A8C}" type="pres">
      <dgm:prSet presAssocID="{B3DD33EE-9CDA-4BFF-9555-D78D8B96CA8D}" presName="thickLine" presStyleLbl="alignNode1" presStyleIdx="5" presStyleCnt="6"/>
      <dgm:spPr/>
    </dgm:pt>
    <dgm:pt modelId="{8CE702BE-3490-374F-9290-6BD9FD00A894}" type="pres">
      <dgm:prSet presAssocID="{B3DD33EE-9CDA-4BFF-9555-D78D8B96CA8D}" presName="horz1" presStyleCnt="0"/>
      <dgm:spPr/>
    </dgm:pt>
    <dgm:pt modelId="{0F16F1D9-BDD3-5140-8880-B96D245C1634}" type="pres">
      <dgm:prSet presAssocID="{B3DD33EE-9CDA-4BFF-9555-D78D8B96CA8D}" presName="tx1" presStyleLbl="revTx" presStyleIdx="5" presStyleCnt="6"/>
      <dgm:spPr/>
    </dgm:pt>
    <dgm:pt modelId="{A9933924-4628-6549-BE68-7368F96939C9}" type="pres">
      <dgm:prSet presAssocID="{B3DD33EE-9CDA-4BFF-9555-D78D8B96CA8D}" presName="vert1" presStyleCnt="0"/>
      <dgm:spPr/>
    </dgm:pt>
  </dgm:ptLst>
  <dgm:cxnLst>
    <dgm:cxn modelId="{E22B4D63-D51C-4419-B14F-3BB2723D3AB7}" srcId="{28CE15CE-AE92-4A1F-985C-53D2A6BD4F2B}" destId="{B3DD33EE-9CDA-4BFF-9555-D78D8B96CA8D}" srcOrd="5" destOrd="0" parTransId="{9EAAAD3D-57DB-48A2-9298-F97D4E5702FB}" sibTransId="{2B8B5142-7B4A-4606-99C0-06993124548B}"/>
    <dgm:cxn modelId="{BB60EB6C-2206-D54C-BA66-DCB50976C9CB}" type="presOf" srcId="{8ECF18B7-D201-4BC2-9EF1-8E143F2D8B0E}" destId="{78281BE1-D4B4-E347-8C05-9FFFEECD76AF}" srcOrd="0" destOrd="0" presId="urn:microsoft.com/office/officeart/2008/layout/LinedList"/>
    <dgm:cxn modelId="{71C3B46D-B033-4EF7-B806-046CFAE04FE8}" srcId="{28CE15CE-AE92-4A1F-985C-53D2A6BD4F2B}" destId="{68E9AE2B-DB13-494E-8DBA-933A4AC9CADB}" srcOrd="0" destOrd="0" parTransId="{5D05C399-CF2B-4B4E-9995-3AB7E79D8456}" sibTransId="{75BF4B0A-972D-4586-AB9A-98C5077EF640}"/>
    <dgm:cxn modelId="{0F68B751-365C-46A7-9B85-BCA8B879D238}" srcId="{28CE15CE-AE92-4A1F-985C-53D2A6BD4F2B}" destId="{7B1C24B8-7D55-4665-96F2-CA23A20E13AE}" srcOrd="2" destOrd="0" parTransId="{C8DE94F6-F703-4CD6-B175-E3FD8C7438B1}" sibTransId="{A9DC3DA2-5BB6-4243-AAB9-88FDE7139CBA}"/>
    <dgm:cxn modelId="{09E6CF83-C913-9B46-B183-BBF353A05B99}" type="presOf" srcId="{B3DD33EE-9CDA-4BFF-9555-D78D8B96CA8D}" destId="{0F16F1D9-BDD3-5140-8880-B96D245C1634}" srcOrd="0" destOrd="0" presId="urn:microsoft.com/office/officeart/2008/layout/LinedList"/>
    <dgm:cxn modelId="{305E0189-CE8A-0D4A-8E4C-B12BC7DADA6D}" type="presOf" srcId="{28CE15CE-AE92-4A1F-985C-53D2A6BD4F2B}" destId="{C78D6C35-069E-344B-A7CD-54075B4E60EB}" srcOrd="0" destOrd="0" presId="urn:microsoft.com/office/officeart/2008/layout/LinedList"/>
    <dgm:cxn modelId="{276A039C-EB4F-1046-9580-E608F16BE4DC}" type="presOf" srcId="{68E9AE2B-DB13-494E-8DBA-933A4AC9CADB}" destId="{4A2EE8BF-7182-BB41-A700-069340E40279}" srcOrd="0" destOrd="0" presId="urn:microsoft.com/office/officeart/2008/layout/LinedList"/>
    <dgm:cxn modelId="{20A634A4-53CB-F542-BB39-3B149299576C}" type="presOf" srcId="{F2713370-2942-4262-8A79-7839833AF24D}" destId="{0CCC38B7-7696-E348-A6BE-6AA4E9B7C227}" srcOrd="0" destOrd="0" presId="urn:microsoft.com/office/officeart/2008/layout/LinedList"/>
    <dgm:cxn modelId="{F9C58CAA-A590-4BBB-BD8B-4DD8CD2F27C4}" srcId="{28CE15CE-AE92-4A1F-985C-53D2A6BD4F2B}" destId="{F2713370-2942-4262-8A79-7839833AF24D}" srcOrd="4" destOrd="0" parTransId="{BBE61578-27B1-4852-8CF4-20EFA840F7F2}" sibTransId="{5021C1E7-C487-448F-8C05-7C12B302EB24}"/>
    <dgm:cxn modelId="{EC446DC8-075D-A747-BC96-7EBB42846B30}" type="presOf" srcId="{7B1C24B8-7D55-4665-96F2-CA23A20E13AE}" destId="{2A8A82E5-0323-8843-90DD-725B8F7FDA48}" srcOrd="0" destOrd="0" presId="urn:microsoft.com/office/officeart/2008/layout/LinedList"/>
    <dgm:cxn modelId="{947A68CF-2C04-44F5-B0EB-D2DF7F46674B}" srcId="{28CE15CE-AE92-4A1F-985C-53D2A6BD4F2B}" destId="{5281482C-7495-45D3-819F-35398CEC9FC8}" srcOrd="3" destOrd="0" parTransId="{1E5EFAC7-11E8-4C01-891B-B566EB1EDAAC}" sibTransId="{F6779CF3-E77A-47F2-B4AD-1B6B86F5E990}"/>
    <dgm:cxn modelId="{3CE97FE8-BEEE-9745-878E-4008B20F7817}" type="presOf" srcId="{5281482C-7495-45D3-819F-35398CEC9FC8}" destId="{F9FB1BBA-40B5-0548-BC19-CE9B3A5FEF34}" srcOrd="0" destOrd="0" presId="urn:microsoft.com/office/officeart/2008/layout/LinedList"/>
    <dgm:cxn modelId="{C4C7BDF1-3BE1-42E3-B701-ABB36BBE69E5}" srcId="{28CE15CE-AE92-4A1F-985C-53D2A6BD4F2B}" destId="{8ECF18B7-D201-4BC2-9EF1-8E143F2D8B0E}" srcOrd="1" destOrd="0" parTransId="{D06A4E5B-3582-4DA6-BD5D-79B3FA470B12}" sibTransId="{0229CAE1-26EF-4776-B79C-A8EC93A46489}"/>
    <dgm:cxn modelId="{20EC5353-B23C-5947-ABE6-1784C130C8A9}" type="presParOf" srcId="{C78D6C35-069E-344B-A7CD-54075B4E60EB}" destId="{CD92D5AD-326C-C34E-940B-8B2DEC17E39F}" srcOrd="0" destOrd="0" presId="urn:microsoft.com/office/officeart/2008/layout/LinedList"/>
    <dgm:cxn modelId="{CD881BD7-7739-2F4B-8AF4-0B473E0AB73E}" type="presParOf" srcId="{C78D6C35-069E-344B-A7CD-54075B4E60EB}" destId="{F63F34F7-5541-9E4B-9665-99DA2BA0E9A6}" srcOrd="1" destOrd="0" presId="urn:microsoft.com/office/officeart/2008/layout/LinedList"/>
    <dgm:cxn modelId="{8C45A5BC-F6A4-F746-B4ED-707D6D6EAC87}" type="presParOf" srcId="{F63F34F7-5541-9E4B-9665-99DA2BA0E9A6}" destId="{4A2EE8BF-7182-BB41-A700-069340E40279}" srcOrd="0" destOrd="0" presId="urn:microsoft.com/office/officeart/2008/layout/LinedList"/>
    <dgm:cxn modelId="{9A8BB0F5-FAC8-044F-B195-B72878FD9C0A}" type="presParOf" srcId="{F63F34F7-5541-9E4B-9665-99DA2BA0E9A6}" destId="{B433FF28-DD34-4549-918E-FF55B615C4B5}" srcOrd="1" destOrd="0" presId="urn:microsoft.com/office/officeart/2008/layout/LinedList"/>
    <dgm:cxn modelId="{7878CE04-E88B-9341-822E-2EA84EF95745}" type="presParOf" srcId="{C78D6C35-069E-344B-A7CD-54075B4E60EB}" destId="{7C0A9008-2468-5040-B642-28933D05EC3B}" srcOrd="2" destOrd="0" presId="urn:microsoft.com/office/officeart/2008/layout/LinedList"/>
    <dgm:cxn modelId="{DE06418E-DE72-AC46-B078-90E33BF917C5}" type="presParOf" srcId="{C78D6C35-069E-344B-A7CD-54075B4E60EB}" destId="{C3AA4A54-1E1D-6645-93D1-1567BA991B28}" srcOrd="3" destOrd="0" presId="urn:microsoft.com/office/officeart/2008/layout/LinedList"/>
    <dgm:cxn modelId="{A398FA79-D0C3-A545-9B7F-B3E71EF7E1A3}" type="presParOf" srcId="{C3AA4A54-1E1D-6645-93D1-1567BA991B28}" destId="{78281BE1-D4B4-E347-8C05-9FFFEECD76AF}" srcOrd="0" destOrd="0" presId="urn:microsoft.com/office/officeart/2008/layout/LinedList"/>
    <dgm:cxn modelId="{338476E4-4192-904C-8623-EFB1B8516684}" type="presParOf" srcId="{C3AA4A54-1E1D-6645-93D1-1567BA991B28}" destId="{69C8F0C8-ED80-C842-9731-8F1278D07762}" srcOrd="1" destOrd="0" presId="urn:microsoft.com/office/officeart/2008/layout/LinedList"/>
    <dgm:cxn modelId="{B8EDBF72-5993-4A4F-86BE-BD696FF70030}" type="presParOf" srcId="{C78D6C35-069E-344B-A7CD-54075B4E60EB}" destId="{547F9C25-BAED-8842-800D-D2CAA17221E8}" srcOrd="4" destOrd="0" presId="urn:microsoft.com/office/officeart/2008/layout/LinedList"/>
    <dgm:cxn modelId="{3A5C2258-5E9F-EE43-BE65-AF36C31ADA60}" type="presParOf" srcId="{C78D6C35-069E-344B-A7CD-54075B4E60EB}" destId="{317F7F45-E4FB-6941-BC8B-958D2FB8BDE4}" srcOrd="5" destOrd="0" presId="urn:microsoft.com/office/officeart/2008/layout/LinedList"/>
    <dgm:cxn modelId="{D0B65192-D7C3-3B4C-8D88-238E2FB191C9}" type="presParOf" srcId="{317F7F45-E4FB-6941-BC8B-958D2FB8BDE4}" destId="{2A8A82E5-0323-8843-90DD-725B8F7FDA48}" srcOrd="0" destOrd="0" presId="urn:microsoft.com/office/officeart/2008/layout/LinedList"/>
    <dgm:cxn modelId="{75267268-CE82-7746-A44F-126F8CB657D0}" type="presParOf" srcId="{317F7F45-E4FB-6941-BC8B-958D2FB8BDE4}" destId="{706335B3-F707-8E4E-936A-DC5173056E69}" srcOrd="1" destOrd="0" presId="urn:microsoft.com/office/officeart/2008/layout/LinedList"/>
    <dgm:cxn modelId="{2593592E-EC09-8F40-96B3-EBD950B6F422}" type="presParOf" srcId="{C78D6C35-069E-344B-A7CD-54075B4E60EB}" destId="{E9B50357-767D-EE49-A065-BA35EB32D141}" srcOrd="6" destOrd="0" presId="urn:microsoft.com/office/officeart/2008/layout/LinedList"/>
    <dgm:cxn modelId="{1B0B20CC-526C-2B4A-855B-479E9DB45A40}" type="presParOf" srcId="{C78D6C35-069E-344B-A7CD-54075B4E60EB}" destId="{824DA3E7-C633-904F-8C9B-D7E08C92EDDF}" srcOrd="7" destOrd="0" presId="urn:microsoft.com/office/officeart/2008/layout/LinedList"/>
    <dgm:cxn modelId="{68D17089-59D8-964E-8591-F3C20AFA47DC}" type="presParOf" srcId="{824DA3E7-C633-904F-8C9B-D7E08C92EDDF}" destId="{F9FB1BBA-40B5-0548-BC19-CE9B3A5FEF34}" srcOrd="0" destOrd="0" presId="urn:microsoft.com/office/officeart/2008/layout/LinedList"/>
    <dgm:cxn modelId="{72E6FF83-8ED1-0548-8111-0D7CB6CBC512}" type="presParOf" srcId="{824DA3E7-C633-904F-8C9B-D7E08C92EDDF}" destId="{EF39DA2E-BA7A-7741-B124-FDEB48F8C272}" srcOrd="1" destOrd="0" presId="urn:microsoft.com/office/officeart/2008/layout/LinedList"/>
    <dgm:cxn modelId="{5575B373-DE9E-CF4A-B28B-767CD72A959C}" type="presParOf" srcId="{C78D6C35-069E-344B-A7CD-54075B4E60EB}" destId="{9C0CE0EA-1CAB-CB44-887F-8EF92FDEE3DA}" srcOrd="8" destOrd="0" presId="urn:microsoft.com/office/officeart/2008/layout/LinedList"/>
    <dgm:cxn modelId="{4B55EC0F-5221-E848-BF45-013ED1DBE806}" type="presParOf" srcId="{C78D6C35-069E-344B-A7CD-54075B4E60EB}" destId="{13846F06-3F00-784F-92A8-8FCFAA9AD740}" srcOrd="9" destOrd="0" presId="urn:microsoft.com/office/officeart/2008/layout/LinedList"/>
    <dgm:cxn modelId="{69C3ADB5-B413-BA42-9E06-52C97AE068DA}" type="presParOf" srcId="{13846F06-3F00-784F-92A8-8FCFAA9AD740}" destId="{0CCC38B7-7696-E348-A6BE-6AA4E9B7C227}" srcOrd="0" destOrd="0" presId="urn:microsoft.com/office/officeart/2008/layout/LinedList"/>
    <dgm:cxn modelId="{9B3B89E1-1F14-B24A-8648-B9A1E133442B}" type="presParOf" srcId="{13846F06-3F00-784F-92A8-8FCFAA9AD740}" destId="{71D53463-53E3-E341-8462-D8BA70D70661}" srcOrd="1" destOrd="0" presId="urn:microsoft.com/office/officeart/2008/layout/LinedList"/>
    <dgm:cxn modelId="{4D900259-C3DD-D54C-95E2-55384C83E0E3}" type="presParOf" srcId="{C78D6C35-069E-344B-A7CD-54075B4E60EB}" destId="{686B55ED-7133-EC4F-8B74-988B03552A8C}" srcOrd="10" destOrd="0" presId="urn:microsoft.com/office/officeart/2008/layout/LinedList"/>
    <dgm:cxn modelId="{B97CFA26-D37B-404B-AB5F-EECE38E7E919}" type="presParOf" srcId="{C78D6C35-069E-344B-A7CD-54075B4E60EB}" destId="{8CE702BE-3490-374F-9290-6BD9FD00A894}" srcOrd="11" destOrd="0" presId="urn:microsoft.com/office/officeart/2008/layout/LinedList"/>
    <dgm:cxn modelId="{D58E3C91-44F4-8F47-8FA8-D97652164C84}" type="presParOf" srcId="{8CE702BE-3490-374F-9290-6BD9FD00A894}" destId="{0F16F1D9-BDD3-5140-8880-B96D245C1634}" srcOrd="0" destOrd="0" presId="urn:microsoft.com/office/officeart/2008/layout/LinedList"/>
    <dgm:cxn modelId="{A69BFEAE-CBE6-7C42-AD4C-5E1700D948B2}" type="presParOf" srcId="{8CE702BE-3490-374F-9290-6BD9FD00A894}" destId="{A9933924-4628-6549-BE68-7368F96939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2D5AD-326C-C34E-940B-8B2DEC17E39F}">
      <dsp:nvSpPr>
        <dsp:cNvPr id="0" name=""/>
        <dsp:cNvSpPr/>
      </dsp:nvSpPr>
      <dsp:spPr>
        <a:xfrm>
          <a:off x="0" y="2134"/>
          <a:ext cx="67289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EE8BF-7182-BB41-A700-069340E40279}">
      <dsp:nvSpPr>
        <dsp:cNvPr id="0" name=""/>
        <dsp:cNvSpPr/>
      </dsp:nvSpPr>
      <dsp:spPr>
        <a:xfrm>
          <a:off x="0" y="2134"/>
          <a:ext cx="6728905" cy="72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Deep Anand Vaidya worked on Booking and Address  tables, triggers and Indexes</a:t>
          </a:r>
          <a:endParaRPr lang="en-US" sz="1800" kern="1200" dirty="0"/>
        </a:p>
      </dsp:txBody>
      <dsp:txXfrm>
        <a:off x="0" y="2134"/>
        <a:ext cx="6728905" cy="727950"/>
      </dsp:txXfrm>
    </dsp:sp>
    <dsp:sp modelId="{7C0A9008-2468-5040-B642-28933D05EC3B}">
      <dsp:nvSpPr>
        <dsp:cNvPr id="0" name=""/>
        <dsp:cNvSpPr/>
      </dsp:nvSpPr>
      <dsp:spPr>
        <a:xfrm>
          <a:off x="0" y="730085"/>
          <a:ext cx="672890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81BE1-D4B4-E347-8C05-9FFFEECD76AF}">
      <dsp:nvSpPr>
        <dsp:cNvPr id="0" name=""/>
        <dsp:cNvSpPr/>
      </dsp:nvSpPr>
      <dsp:spPr>
        <a:xfrm>
          <a:off x="0" y="730085"/>
          <a:ext cx="6728905" cy="72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Noordeep Singh Gill worked on Country, State , City, User and role tables, reports</a:t>
          </a:r>
          <a:endParaRPr lang="en-US" sz="1800" kern="1200" dirty="0"/>
        </a:p>
      </dsp:txBody>
      <dsp:txXfrm>
        <a:off x="0" y="730085"/>
        <a:ext cx="6728905" cy="727950"/>
      </dsp:txXfrm>
    </dsp:sp>
    <dsp:sp modelId="{547F9C25-BAED-8842-800D-D2CAA17221E8}">
      <dsp:nvSpPr>
        <dsp:cNvPr id="0" name=""/>
        <dsp:cNvSpPr/>
      </dsp:nvSpPr>
      <dsp:spPr>
        <a:xfrm>
          <a:off x="0" y="1458035"/>
          <a:ext cx="672890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A82E5-0323-8843-90DD-725B8F7FDA48}">
      <dsp:nvSpPr>
        <dsp:cNvPr id="0" name=""/>
        <dsp:cNvSpPr/>
      </dsp:nvSpPr>
      <dsp:spPr>
        <a:xfrm>
          <a:off x="0" y="1458035"/>
          <a:ext cx="6728905" cy="72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Vivek worked on User table and PPT.</a:t>
          </a:r>
          <a:endParaRPr lang="en-US" sz="1800" kern="1200" dirty="0"/>
        </a:p>
      </dsp:txBody>
      <dsp:txXfrm>
        <a:off x="0" y="1458035"/>
        <a:ext cx="6728905" cy="727950"/>
      </dsp:txXfrm>
    </dsp:sp>
    <dsp:sp modelId="{E9B50357-767D-EE49-A065-BA35EB32D141}">
      <dsp:nvSpPr>
        <dsp:cNvPr id="0" name=""/>
        <dsp:cNvSpPr/>
      </dsp:nvSpPr>
      <dsp:spPr>
        <a:xfrm>
          <a:off x="0" y="2185986"/>
          <a:ext cx="672890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B1BBA-40B5-0548-BC19-CE9B3A5FEF34}">
      <dsp:nvSpPr>
        <dsp:cNvPr id="0" name=""/>
        <dsp:cNvSpPr/>
      </dsp:nvSpPr>
      <dsp:spPr>
        <a:xfrm>
          <a:off x="0" y="2185986"/>
          <a:ext cx="6728905" cy="72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Yash Jain worked on Transaction and car registration tables and reports and Indexes</a:t>
          </a:r>
          <a:endParaRPr lang="en-IN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0" y="2185986"/>
        <a:ext cx="6728905" cy="727950"/>
      </dsp:txXfrm>
    </dsp:sp>
    <dsp:sp modelId="{9C0CE0EA-1CAB-CB44-887F-8EF92FDEE3DA}">
      <dsp:nvSpPr>
        <dsp:cNvPr id="0" name=""/>
        <dsp:cNvSpPr/>
      </dsp:nvSpPr>
      <dsp:spPr>
        <a:xfrm>
          <a:off x="0" y="2913937"/>
          <a:ext cx="672890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C38B7-7696-E348-A6BE-6AA4E9B7C227}">
      <dsp:nvSpPr>
        <dsp:cNvPr id="0" name=""/>
        <dsp:cNvSpPr/>
      </dsp:nvSpPr>
      <dsp:spPr>
        <a:xfrm>
          <a:off x="0" y="2913937"/>
          <a:ext cx="6728905" cy="72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Sethu</a:t>
          </a:r>
          <a:r>
            <a:rPr lang="en-US" sz="1800" b="1" kern="1200" dirty="0"/>
            <a:t> worked on Car listing, Parking, Car Category, Employee tables and Indexes</a:t>
          </a:r>
          <a:endParaRPr lang="en-US" sz="1800" kern="1200" dirty="0"/>
        </a:p>
      </dsp:txBody>
      <dsp:txXfrm>
        <a:off x="0" y="2913937"/>
        <a:ext cx="6728905" cy="727950"/>
      </dsp:txXfrm>
    </dsp:sp>
    <dsp:sp modelId="{686B55ED-7133-EC4F-8B74-988B03552A8C}">
      <dsp:nvSpPr>
        <dsp:cNvPr id="0" name=""/>
        <dsp:cNvSpPr/>
      </dsp:nvSpPr>
      <dsp:spPr>
        <a:xfrm>
          <a:off x="0" y="3641887"/>
          <a:ext cx="67289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6F1D9-BDD3-5140-8880-B96D245C1634}">
      <dsp:nvSpPr>
        <dsp:cNvPr id="0" name=""/>
        <dsp:cNvSpPr/>
      </dsp:nvSpPr>
      <dsp:spPr>
        <a:xfrm>
          <a:off x="0" y="3641887"/>
          <a:ext cx="6728905" cy="72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Swarna worked on views and Employee table</a:t>
          </a:r>
          <a:endParaRPr lang="en-US" sz="1800" kern="1200" dirty="0"/>
        </a:p>
      </dsp:txBody>
      <dsp:txXfrm>
        <a:off x="0" y="3641887"/>
        <a:ext cx="6728905" cy="72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4/29/2022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0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9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8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5EC99-E592-D69F-3C9B-2BB508B1D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1036701"/>
            <a:ext cx="3882844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dirty="0"/>
              <a:t>VEHICLE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93A75-3C72-A49C-2EF8-FFB609987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4347772"/>
            <a:ext cx="4108450" cy="2110178"/>
          </a:xfrm>
        </p:spPr>
        <p:txBody>
          <a:bodyPr>
            <a:normAutofit fontScale="55000" lnSpcReduction="20000"/>
          </a:bodyPr>
          <a:lstStyle/>
          <a:p>
            <a:r>
              <a:rPr lang="en-US" sz="2900" b="1" dirty="0"/>
              <a:t>• Deep Anand Vaidya – 001099996 </a:t>
            </a:r>
            <a:br>
              <a:rPr lang="en-US" sz="2900" b="1" dirty="0"/>
            </a:br>
            <a:r>
              <a:rPr lang="en-US" sz="2900" b="1" dirty="0"/>
              <a:t>• Noordeep Gill – 002194664 </a:t>
            </a:r>
            <a:br>
              <a:rPr lang="en-US" sz="2900" b="1" dirty="0"/>
            </a:br>
            <a:r>
              <a:rPr lang="en-US" sz="2900" b="1" dirty="0"/>
              <a:t>• Sai Swarna Raghuraman – 002191782 </a:t>
            </a:r>
            <a:br>
              <a:rPr lang="en-US" sz="2900" b="1" dirty="0"/>
            </a:br>
            <a:r>
              <a:rPr lang="en-US" sz="2900" b="1" dirty="0"/>
              <a:t>• Sethu Surya Teja Pagolu – 002122149 </a:t>
            </a:r>
            <a:br>
              <a:rPr lang="en-US" sz="2900" b="1" dirty="0"/>
            </a:br>
            <a:r>
              <a:rPr lang="en-US" sz="2900" b="1" dirty="0"/>
              <a:t>• Vivek Mannava – 002921511 </a:t>
            </a:r>
            <a:br>
              <a:rPr lang="en-US" sz="2900" b="1" dirty="0"/>
            </a:br>
            <a:r>
              <a:rPr lang="en-US" sz="2900" b="1" dirty="0"/>
              <a:t>• Yash Jain – 001521876 </a:t>
            </a:r>
            <a:br>
              <a:rPr lang="en-US" sz="2900" b="1" dirty="0"/>
            </a:br>
            <a:endParaRPr lang="en-US" sz="2900" b="1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 descr="Large car car park from above">
            <a:extLst>
              <a:ext uri="{FF2B5EF4-FFF2-40B4-BE49-F238E27FC236}">
                <a16:creationId xmlns:a16="http://schemas.microsoft.com/office/drawing/2014/main" id="{0D62D65E-D402-9B89-6167-BD35FC8E6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" r="32290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3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3" descr="Pen placed on top of a signature line">
            <a:extLst>
              <a:ext uri="{FF2B5EF4-FFF2-40B4-BE49-F238E27FC236}">
                <a16:creationId xmlns:a16="http://schemas.microsoft.com/office/drawing/2014/main" id="{12F61233-9266-E793-52F7-38866C7B7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7" name="Cross 1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F3B99-E203-C4BD-12C9-D1835677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341581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295DA0-88EE-137B-19F3-CFC4218424AF}"/>
              </a:ext>
            </a:extLst>
          </p:cNvPr>
          <p:cNvSpPr txBox="1"/>
          <p:nvPr/>
        </p:nvSpPr>
        <p:spPr>
          <a:xfrm>
            <a:off x="728663" y="1057275"/>
            <a:ext cx="1054417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users sign in with the same username and it’s difficult to manually search them for existing users. This causes data inconsistencies.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important to track whether a vehicle has been dropped to its destination by the allotted time. This is useful since it can avoid any last-minute confusion when the vehicle is assigned to a new customer. Manage the locations where the cars can be parked and manage the parking spaces allocated at each location.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data can be used to increase/decrease the parking capacity in the future.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Demand of car in each city or location. Total amount of money earned, and which area is profitable and highest demand to increase the service. 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784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05B27-02E7-295D-C759-D3C0813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688" y="1625608"/>
            <a:ext cx="6518647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3EB2AA87-D00B-4DFD-89FC-0E00CE914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665" y="2164438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4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3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25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2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2">
            <a:extLst>
              <a:ext uri="{FF2B5EF4-FFF2-40B4-BE49-F238E27FC236}">
                <a16:creationId xmlns:a16="http://schemas.microsoft.com/office/drawing/2014/main" id="{20A9B208-93F3-7E6F-EE7E-2D561F804400}"/>
              </a:ext>
            </a:extLst>
          </p:cNvPr>
          <p:cNvSpPr txBox="1"/>
          <p:nvPr/>
        </p:nvSpPr>
        <p:spPr>
          <a:xfrm>
            <a:off x="565150" y="883920"/>
            <a:ext cx="4114799" cy="4996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2000" dirty="0"/>
              <a:t>Users should be able to view cars listing.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2000" dirty="0"/>
              <a:t>Users should be able to filter out cars based on the user needs.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2000" dirty="0"/>
              <a:t>Users should be able to book the car.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2000" dirty="0"/>
              <a:t>User should be able to cancel the booking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2000" dirty="0"/>
              <a:t>Analyst is able to view the previous booking details to analyze it to enhancing the services in the future.</a:t>
            </a:r>
          </a:p>
        </p:txBody>
      </p:sp>
      <p:pic>
        <p:nvPicPr>
          <p:cNvPr id="5" name="Picture 4" descr="Light trail in front of a car">
            <a:extLst>
              <a:ext uri="{FF2B5EF4-FFF2-40B4-BE49-F238E27FC236}">
                <a16:creationId xmlns:a16="http://schemas.microsoft.com/office/drawing/2014/main" id="{E9E39C68-3C95-AD6A-0EDD-82E8ECA14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12" r="17718"/>
          <a:stretch/>
        </p:blipFill>
        <p:spPr>
          <a:xfrm>
            <a:off x="6255888" y="1318457"/>
            <a:ext cx="4193265" cy="4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6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F6747103-26DE-C441-9AEF-B6F786FC1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E40A3421-0054-4F41-BEDC-03752892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2052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2757E8-E62D-5942-BACD-CB440AA73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D5E0BBA-69A4-4823-BE73-ACFE736DB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1" y="0"/>
            <a:ext cx="11652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1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60B41-D527-2763-F071-0521BEE2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9750684-9725-13D6-627A-46099D72B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613149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609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2CDA3-B3A2-73A6-7F57-2C1BCC04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6696972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E438C78E-A9E4-FE3C-0B61-7C6AC604B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541" y="2164438"/>
            <a:ext cx="2792794" cy="2792794"/>
          </a:xfrm>
          <a:prstGeom prst="rect">
            <a:avLst/>
          </a:prstGeom>
        </p:spPr>
      </p:pic>
      <p:sp>
        <p:nvSpPr>
          <p:cNvPr id="19" name="Cross 18">
            <a:extLst>
              <a:ext uri="{FF2B5EF4-FFF2-40B4-BE49-F238E27FC236}">
                <a16:creationId xmlns:a16="http://schemas.microsoft.com/office/drawing/2014/main" id="{87B1105F-7F8F-5D4C-B628-559ACF009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060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3862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21253D"/>
      </a:dk2>
      <a:lt2>
        <a:srgbClr val="E2E8E6"/>
      </a:lt2>
      <a:accent1>
        <a:srgbClr val="C34D7C"/>
      </a:accent1>
      <a:accent2>
        <a:srgbClr val="B13B9B"/>
      </a:accent2>
      <a:accent3>
        <a:srgbClr val="A84DC3"/>
      </a:accent3>
      <a:accent4>
        <a:srgbClr val="653BB1"/>
      </a:accent4>
      <a:accent5>
        <a:srgbClr val="4D54C3"/>
      </a:accent5>
      <a:accent6>
        <a:srgbClr val="3B74B1"/>
      </a:accent6>
      <a:hlink>
        <a:srgbClr val="31946D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{B1DC5828-6393-674D-984D-A61FD4B99A66}tf10001070</Template>
  <TotalTime>117</TotalTime>
  <Words>309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Seaford Display</vt:lpstr>
      <vt:lpstr>System Font Regular</vt:lpstr>
      <vt:lpstr>Tenorite</vt:lpstr>
      <vt:lpstr>MadridVTI</vt:lpstr>
      <vt:lpstr>VEHICLE MANAGEMENT SYSTEM</vt:lpstr>
      <vt:lpstr>PROBLEM STATEMENT</vt:lpstr>
      <vt:lpstr>PowerPoint Presentation</vt:lpstr>
      <vt:lpstr>Solution</vt:lpstr>
      <vt:lpstr>PowerPoint Presentation</vt:lpstr>
      <vt:lpstr>PowerPoint Presentation</vt:lpstr>
      <vt:lpstr>Contributions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MANAGEMENT SYSTEM</dc:title>
  <dc:creator>Vivek Mannava</dc:creator>
  <cp:lastModifiedBy>Noordeep Gill</cp:lastModifiedBy>
  <cp:revision>9</cp:revision>
  <dcterms:created xsi:type="dcterms:W3CDTF">2022-04-30T01:12:02Z</dcterms:created>
  <dcterms:modified xsi:type="dcterms:W3CDTF">2022-04-30T03:30:14Z</dcterms:modified>
</cp:coreProperties>
</file>