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Graphing Algorithms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Definition and Application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073" y="3090334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B261-F616-486E-90FF-2ACDF998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173646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EBB2AE-D93A-4088-8199-064CDF23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47435" y="829818"/>
            <a:ext cx="6651625" cy="25545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1283A-B488-4DC6-A7CA-A6FC27AC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226365"/>
            <a:ext cx="3031852" cy="361168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Vertexes</a:t>
            </a:r>
          </a:p>
          <a:p>
            <a:pPr marL="742950" lvl="1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Might also be called “nodes”</a:t>
            </a:r>
          </a:p>
          <a:p>
            <a:pPr marL="285750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Edges</a:t>
            </a:r>
          </a:p>
          <a:p>
            <a:pPr marL="742950" lvl="1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Might also be called “links”</a:t>
            </a:r>
          </a:p>
          <a:p>
            <a:pPr marL="285750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Given some vertexes and edges…</a:t>
            </a:r>
          </a:p>
          <a:p>
            <a:pPr marL="742950" lvl="1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… how do we get from Point A to Point B?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00D13DA-EFAA-411A-80AB-63F96D1E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60" y="3429000"/>
            <a:ext cx="6667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7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E15B-DAA8-4EFA-A288-B9ACED1D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5BC6F-81A4-4677-A985-0B905F2E1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 First (Queue based)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7ACF230-AA24-4BDE-A122-F158F83E6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7460" y="2925763"/>
            <a:ext cx="3261430" cy="2935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B249-45A6-4DD7-AA57-61D82706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Depth First (Stack based)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677C43F1-8333-43DD-AF38-FDFF35E006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83110" y="2925763"/>
            <a:ext cx="3261430" cy="2935287"/>
          </a:xfrm>
        </p:spPr>
      </p:pic>
    </p:spTree>
    <p:extLst>
      <p:ext uri="{BB962C8B-B14F-4D97-AF65-F5344CB8AC3E}">
        <p14:creationId xmlns:p14="http://schemas.microsoft.com/office/powerpoint/2010/main" val="19188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57F4-B9E1-479F-AAFE-D94D519C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CF0C-071D-44C9-BCDD-6FD9AE315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0BCC672-212C-4921-872B-3E2DED929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6062" y="3593306"/>
            <a:ext cx="3324225" cy="1600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DCDDE-C005-4DEA-A183-ECF89D851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6D47CBC4-E095-45BF-B88F-0DDAB1E474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51712" y="3031331"/>
            <a:ext cx="3324225" cy="2724150"/>
          </a:xfrm>
        </p:spPr>
      </p:pic>
    </p:spTree>
    <p:extLst>
      <p:ext uri="{BB962C8B-B14F-4D97-AF65-F5344CB8AC3E}">
        <p14:creationId xmlns:p14="http://schemas.microsoft.com/office/powerpoint/2010/main" val="20462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18A9-2F46-43EB-B44E-652F599C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C0C01-4EBD-44C2-BACF-474CC8E12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5539-2DF1-4C88-8300-D83B1A0F6404}"/>
              </a:ext>
            </a:extLst>
          </p:cNvPr>
          <p:cNvSpPr txBox="1"/>
          <p:nvPr/>
        </p:nvSpPr>
        <p:spPr>
          <a:xfrm>
            <a:off x="10001251" y="59340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Snide remarks?</a:t>
            </a:r>
          </a:p>
        </p:txBody>
      </p:sp>
    </p:spTree>
    <p:extLst>
      <p:ext uri="{BB962C8B-B14F-4D97-AF65-F5344CB8AC3E}">
        <p14:creationId xmlns:p14="http://schemas.microsoft.com/office/powerpoint/2010/main" val="13410368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{DEE72BE8-282F-44D6-8D56-CDF3CB8CDA6F}tf33552983_win32</Template>
  <TotalTime>213</TotalTime>
  <Words>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Courier New</vt:lpstr>
      <vt:lpstr>Franklin Gothic Book</vt:lpstr>
      <vt:lpstr>Franklin Gothic Demi</vt:lpstr>
      <vt:lpstr>Wingdings 2</vt:lpstr>
      <vt:lpstr>DividendVTI</vt:lpstr>
      <vt:lpstr>Graphing Algorithms </vt:lpstr>
      <vt:lpstr>Definition</vt:lpstr>
      <vt:lpstr>Searching</vt:lpstr>
      <vt:lpstr>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Algorithms </dc:title>
  <dc:creator>JACKSON, DOMINIC A.</dc:creator>
  <cp:lastModifiedBy>JACKSON, DOMINIC A.</cp:lastModifiedBy>
  <cp:revision>12</cp:revision>
  <dcterms:created xsi:type="dcterms:W3CDTF">2020-11-15T18:29:18Z</dcterms:created>
  <dcterms:modified xsi:type="dcterms:W3CDTF">2020-11-16T20:33:19Z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