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51" r:id="rId6"/>
    <p:sldId id="2456" r:id="rId7"/>
    <p:sldId id="2450" r:id="rId8"/>
    <p:sldId id="2457" r:id="rId9"/>
    <p:sldId id="2432" r:id="rId10"/>
    <p:sldId id="2433" r:id="rId11"/>
    <p:sldId id="2453" r:id="rId12"/>
    <p:sldId id="24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62" y="31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in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11.05.2020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Ethan, </a:t>
            </a:r>
            <a:r>
              <a:rPr lang="en-US" dirty="0" err="1"/>
              <a:t>seth</a:t>
            </a:r>
            <a:r>
              <a:rPr lang="en-US" dirty="0"/>
              <a:t> &amp; Jaci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Heap definition: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353" y="1229068"/>
            <a:ext cx="2834640" cy="365125"/>
          </a:xfrm>
        </p:spPr>
        <p:txBody>
          <a:bodyPr/>
          <a:lstStyle/>
          <a:p>
            <a:r>
              <a:rPr lang="en-US" dirty="0"/>
              <a:t>What is a heap?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88CC2-425C-49D0-A6BD-CE70E3478E44}"/>
              </a:ext>
            </a:extLst>
          </p:cNvPr>
          <p:cNvSpPr txBox="1"/>
          <p:nvPr/>
        </p:nvSpPr>
        <p:spPr>
          <a:xfrm>
            <a:off x="6299200" y="4135120"/>
            <a:ext cx="376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me ^_^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applications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are some ways outside of class that heaps are used? </a:t>
            </a:r>
          </a:p>
          <a:p>
            <a:pPr marL="0" indent="0">
              <a:buNone/>
            </a:pPr>
            <a:r>
              <a:rPr lang="en-US" b="1" dirty="0"/>
              <a:t>Why are we learning this?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 really like this slide and want to incorporate it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1358F6-4D40-425F-B65A-E99B6F36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look at some code!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endParaRPr lang="en-US" spc="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4572"/>
            <a:ext cx="11002962" cy="823913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D6BB7A-BABF-4CE5-B420-D2F6D338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859035"/>
            <a:ext cx="6738560" cy="4609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60EB09-20E2-4D5A-A757-125C12161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640" y="8484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D92C6-FFE2-4E82-A364-39515F534FA2}"/>
              </a:ext>
            </a:extLst>
          </p:cNvPr>
          <p:cNvSpPr txBox="1"/>
          <p:nvPr/>
        </p:nvSpPr>
        <p:spPr>
          <a:xfrm>
            <a:off x="7772400" y="2794000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main do?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119" y="71425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1137809"/>
            <a:ext cx="5516880" cy="5695619"/>
          </a:xfrm>
        </p:spPr>
        <p:txBody>
          <a:bodyPr>
            <a:normAutofit/>
          </a:bodyPr>
          <a:lstStyle/>
          <a:p>
            <a:r>
              <a:rPr lang="en-US" dirty="0"/>
              <a:t>Stuff about class, loops </a:t>
            </a:r>
            <a:r>
              <a:rPr lang="en-US" dirty="0" err="1"/>
              <a:t>ints</a:t>
            </a:r>
            <a:r>
              <a:rPr lang="en-US" dirty="0"/>
              <a:t> 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5FE470-DE1C-4B1C-9C59-A84BDD35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750"/>
            <a:ext cx="6461760" cy="520688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84D9377-0F36-4571-BB5F-19DA4FBD9902}"/>
              </a:ext>
            </a:extLst>
          </p:cNvPr>
          <p:cNvSpPr txBox="1">
            <a:spLocks/>
          </p:cNvSpPr>
          <p:nvPr/>
        </p:nvSpPr>
        <p:spPr>
          <a:xfrm>
            <a:off x="594519" y="24572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19" y="593497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81" y="-121786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spc="300" dirty="0"/>
              <a:t>heap</a:t>
            </a:r>
            <a:endParaRPr lang="en-US" sz="4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A4959-7718-4C5B-BB97-E2C1F8F0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2" y="1151281"/>
            <a:ext cx="4609238" cy="5706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0834A1-5DDE-4293-9AC8-CECA24BF49D3}"/>
              </a:ext>
            </a:extLst>
          </p:cNvPr>
          <p:cNvSpPr txBox="1"/>
          <p:nvPr/>
        </p:nvSpPr>
        <p:spPr>
          <a:xfrm>
            <a:off x="5506720" y="2316480"/>
            <a:ext cx="627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talk about heap, int, loops, and print array! Yay ^_^</a:t>
            </a:r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6998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8845" y="503481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victoria@fabrikam.com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Online Image Placeholder 1">
            <a:extLst>
              <a:ext uri="{FF2B5EF4-FFF2-40B4-BE49-F238E27FC236}">
                <a16:creationId xmlns:a16="http://schemas.microsoft.com/office/drawing/2014/main" id="{0900932B-2093-499D-908A-2B8F8E1A35F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F49C7-6C3A-4F03-9A7F-A85D8EB25C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1EC652D5-6655-4362-857F-60A662F3C985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BC95A0-49F3-44CC-BECB-D4765E84F1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nline Image Placeholder 10">
            <a:extLst>
              <a:ext uri="{FF2B5EF4-FFF2-40B4-BE49-F238E27FC236}">
                <a16:creationId xmlns:a16="http://schemas.microsoft.com/office/drawing/2014/main" id="{5C113D0D-76A9-4D36-891E-675796607ED6}"/>
              </a:ext>
            </a:extLst>
          </p:cNvPr>
          <p:cNvSpPr>
            <a:spLocks noGrp="1"/>
          </p:cNvSpPr>
          <p:nvPr>
            <p:ph type="clipArt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24531BFFA2D4BAED08FAA8657601C" ma:contentTypeVersion="7" ma:contentTypeDescription="Create a new document." ma:contentTypeScope="" ma:versionID="d5e24ccf0e7ea6039f4730a63759fc40">
  <xsd:schema xmlns:xsd="http://www.w3.org/2001/XMLSchema" xmlns:xs="http://www.w3.org/2001/XMLSchema" xmlns:p="http://schemas.microsoft.com/office/2006/metadata/properties" xmlns:ns3="73e7d74f-7eda-42f7-ab46-4bb4c04e5684" targetNamespace="http://schemas.microsoft.com/office/2006/metadata/properties" ma:root="true" ma:fieldsID="a452e7f9b90f5f9517b96e890e82acd5" ns3:_="">
    <xsd:import namespace="73e7d74f-7eda-42f7-ab46-4bb4c04e56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d74f-7eda-42f7-ab46-4bb4c04e56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purl.org/dc/terms/"/>
    <ds:schemaRef ds:uri="73e7d74f-7eda-42f7-ab46-4bb4c04e5684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6F3A29-9B7A-4C99-A694-3665697A46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e7d74f-7eda-42f7-ab46-4bb4c04e56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23</TotalTime>
  <Words>102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Heaps in data structure</vt:lpstr>
      <vt:lpstr>Heap definition:</vt:lpstr>
      <vt:lpstr>Real world applications</vt:lpstr>
      <vt:lpstr>PowerPoint Presentation</vt:lpstr>
      <vt:lpstr>Let’s look at some code!</vt:lpstr>
      <vt:lpstr>Main</vt:lpstr>
      <vt:lpstr>Stuff about class, loops ints </vt:lpstr>
      <vt:lpstr>heap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 in data structure</dc:title>
  <dc:creator>SEELEY, JACQUELINE S.</dc:creator>
  <cp:lastModifiedBy>SEELEY, JACQUELINE S.</cp:lastModifiedBy>
  <cp:revision>3</cp:revision>
  <dcterms:created xsi:type="dcterms:W3CDTF">2020-11-05T22:11:29Z</dcterms:created>
  <dcterms:modified xsi:type="dcterms:W3CDTF">2020-11-05T22:35:06Z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0x01010097D24531BFFA2D4BAED08FAA8657601C</vt:lpwstr>
  </property>
</Properties>
</file>