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Graphing Algorithms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Definition and Application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073" y="3090334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B261-F616-486E-90FF-2ACDF998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1173646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EBB2AE-D93A-4088-8199-064CDF23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547435" y="829818"/>
            <a:ext cx="6651625" cy="25545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1283A-B488-4DC6-A7CA-A6FC27AC6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226365"/>
            <a:ext cx="3031852" cy="3611681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5">
                  <a:lumMod val="20000"/>
                  <a:lumOff val="8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Vertexes</a:t>
            </a:r>
          </a:p>
          <a:p>
            <a:pPr marL="742950" lvl="1" indent="-285750">
              <a:buClr>
                <a:schemeClr val="accent5">
                  <a:lumMod val="20000"/>
                  <a:lumOff val="8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Might also be called “nodes”</a:t>
            </a:r>
          </a:p>
          <a:p>
            <a:pPr marL="285750" indent="-285750">
              <a:buClr>
                <a:schemeClr val="accent5">
                  <a:lumMod val="20000"/>
                  <a:lumOff val="8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Edges</a:t>
            </a:r>
          </a:p>
          <a:p>
            <a:pPr marL="742950" lvl="1" indent="-285750">
              <a:buClr>
                <a:schemeClr val="accent5">
                  <a:lumMod val="20000"/>
                  <a:lumOff val="8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Might also be called “links”</a:t>
            </a:r>
          </a:p>
          <a:p>
            <a:pPr marL="285750" indent="-285750">
              <a:buClr>
                <a:schemeClr val="accent5">
                  <a:lumMod val="20000"/>
                  <a:lumOff val="8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Given some vertexes and edges…</a:t>
            </a:r>
          </a:p>
          <a:p>
            <a:pPr marL="742950" lvl="1" indent="-285750">
              <a:buClr>
                <a:schemeClr val="accent5">
                  <a:lumMod val="20000"/>
                  <a:lumOff val="8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… how do we get from Point A to Point B?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00D13DA-EFAA-411A-80AB-63F96D1ED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560" y="3429000"/>
            <a:ext cx="6667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7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E15B-DAA8-4EFA-A288-B9ACED1D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5BC6F-81A4-4677-A985-0B905F2E1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 First (Queue based)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77ACF230-AA24-4BDE-A122-F158F83E68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47460" y="2925763"/>
            <a:ext cx="3261430" cy="29352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B249-45A6-4DD7-AA57-61D82706C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Depth First (Stack based)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677C43F1-8333-43DD-AF38-FDFF35E006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83110" y="2925763"/>
            <a:ext cx="3261430" cy="2935287"/>
          </a:xfrm>
        </p:spPr>
      </p:pic>
    </p:spTree>
    <p:extLst>
      <p:ext uri="{BB962C8B-B14F-4D97-AF65-F5344CB8AC3E}">
        <p14:creationId xmlns:p14="http://schemas.microsoft.com/office/powerpoint/2010/main" val="19188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DC0F-BEED-4B62-9EA3-DB639928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35493-4ECB-461F-ABF3-6BA90A000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0E05C-7D3B-4081-8703-257C7A63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425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{DEE72BE8-282F-44D6-8D56-CDF3CB8CDA6F}tf33552983_win32</Template>
  <TotalTime>171</TotalTime>
  <Words>55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Courier New</vt:lpstr>
      <vt:lpstr>Franklin Gothic Book</vt:lpstr>
      <vt:lpstr>Franklin Gothic Demi</vt:lpstr>
      <vt:lpstr>Wingdings 2</vt:lpstr>
      <vt:lpstr>DividendVTI</vt:lpstr>
      <vt:lpstr>Graphing Algorithms </vt:lpstr>
      <vt:lpstr>Definition</vt:lpstr>
      <vt:lpstr>Searching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Graphing Algorithms </dc:title>
  <dc:creator>JACKSON, DOMINIC A.</dc:creator>
  <cp:lastModifiedBy>JACKSON, DOMINIC A.</cp:lastModifiedBy>
  <cp:revision>9</cp:revision>
  <dcterms:created xsi:type="dcterms:W3CDTF">2020-11-15T18:29:18Z</dcterms:created>
  <dcterms:modified xsi:type="dcterms:W3CDTF">2020-11-16T17:12:27Z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