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have had a recall!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8851" y="4729941"/>
            <a:ext cx="633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Gibson received some improperly treated wood and is recalling some Les Paul models. Our product # 2 is one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of all customers that have purchased this product</a:t>
            </a:r>
          </a:p>
          <a:p>
            <a:pPr lvl="1"/>
            <a:r>
              <a:rPr lang="en-US" sz="2400" dirty="0" smtClean="0"/>
              <a:t>This list should include the date of purchase and the invoice number, as well as the relevant customer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19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many customers are affected?</a:t>
            </a:r>
          </a:p>
        </p:txBody>
      </p:sp>
    </p:spTree>
    <p:extLst>
      <p:ext uri="{BB962C8B-B14F-4D97-AF65-F5344CB8AC3E}">
        <p14:creationId xmlns:p14="http://schemas.microsoft.com/office/powerpoint/2010/main" val="9279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of mailing addresses of affected customers</a:t>
            </a:r>
          </a:p>
        </p:txBody>
      </p:sp>
    </p:spTree>
    <p:extLst>
      <p:ext uri="{BB962C8B-B14F-4D97-AF65-F5344CB8AC3E}">
        <p14:creationId xmlns:p14="http://schemas.microsoft.com/office/powerpoint/2010/main" val="8116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of the total amount spent by customers on this product</a:t>
            </a:r>
          </a:p>
        </p:txBody>
      </p:sp>
    </p:spTree>
    <p:extLst>
      <p:ext uri="{BB962C8B-B14F-4D97-AF65-F5344CB8AC3E}">
        <p14:creationId xmlns:p14="http://schemas.microsoft.com/office/powerpoint/2010/main" val="2139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201</TotalTime>
  <Words>95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We have had a recall!</vt:lpstr>
      <vt:lpstr>Product ID 2</vt:lpstr>
      <vt:lpstr>Product ID 2</vt:lpstr>
      <vt:lpstr>Product ID 2</vt:lpstr>
      <vt:lpstr>Product ID 2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had a recall!</dc:title>
  <dc:creator>RILEY, RENEE</dc:creator>
  <cp:lastModifiedBy>RENEE RILEY</cp:lastModifiedBy>
  <cp:revision>5</cp:revision>
  <dcterms:created xsi:type="dcterms:W3CDTF">2016-09-06T12:32:28Z</dcterms:created>
  <dcterms:modified xsi:type="dcterms:W3CDTF">2018-10-04T12:53:11Z</dcterms:modified>
</cp:coreProperties>
</file>