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11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have had a recall!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8851" y="4729941"/>
            <a:ext cx="633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Gibson received some improperly treated wood and is recalling some Les Paul models. Our product # 2 is one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40280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of all customers that have purchased this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E5E14-D100-4464-B71B-300EACB1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20635"/>
            <a:ext cx="6506464" cy="36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many customers are affected?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93038-EC74-49FE-90B0-358760B6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4" y="3429000"/>
            <a:ext cx="9102110" cy="8911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ACA0E-6490-4299-8276-B5BC15A78475}"/>
              </a:ext>
            </a:extLst>
          </p:cNvPr>
          <p:cNvSpPr/>
          <p:nvPr/>
        </p:nvSpPr>
        <p:spPr>
          <a:xfrm>
            <a:off x="1171408" y="3236763"/>
            <a:ext cx="4284746" cy="127558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of mailing addresses of affected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02398-E556-4592-BB6B-1B12CFAA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272612"/>
            <a:ext cx="7343474" cy="28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of the total amount spent by customers on this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82C6E-B058-42E9-BB72-6E3758F4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54" y="3619500"/>
            <a:ext cx="9102110" cy="89111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436380-7188-49B8-B32B-BD7B526BD0BF}"/>
              </a:ext>
            </a:extLst>
          </p:cNvPr>
          <p:cNvSpPr/>
          <p:nvPr/>
        </p:nvSpPr>
        <p:spPr>
          <a:xfrm>
            <a:off x="8915400" y="3429000"/>
            <a:ext cx="1714500" cy="13716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257</TotalTime>
  <Words>75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We have had a recall!</vt:lpstr>
      <vt:lpstr>Product ID 2</vt:lpstr>
      <vt:lpstr>Product ID 2</vt:lpstr>
      <vt:lpstr>Product ID 2</vt:lpstr>
      <vt:lpstr>Product ID 2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had a recall!</dc:title>
  <dc:creator>RILEY, RENEE</dc:creator>
  <cp:lastModifiedBy>Dominic</cp:lastModifiedBy>
  <cp:revision>9</cp:revision>
  <dcterms:created xsi:type="dcterms:W3CDTF">2016-09-06T12:32:28Z</dcterms:created>
  <dcterms:modified xsi:type="dcterms:W3CDTF">2019-09-10T20:12:44Z</dcterms:modified>
</cp:coreProperties>
</file>