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sql/func_sqlserver_round.asp"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sql/func_sqlserver_datepart.asp" TargetMode="Externa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hyperlink" Target="https://www.w3schools.com/sql/func_sqlserver_getdate.asp" TargetMode="External"/><Relationship Id="rId5" Type="http://schemas.openxmlformats.org/officeDocument/2006/relationships/hyperlink" Target="https://www.w3schools.com/sql/func_sqlserver_datefromparts.asp" TargetMode="External"/><Relationship Id="rId4" Type="http://schemas.openxmlformats.org/officeDocument/2006/relationships/hyperlink" Target="https://www.w3schools.com/sql/func_sqlserver_dateadd.as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sql/func_sqlserver_len.asp" TargetMode="External"/><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www.w3schools.com/sql/func_sqlserver_stuff.as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sql/func_sqlserver_dateadd.asp" TargetMode="External"/><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hyperlink" Target="https://www.w3schools.com/sql/func_sqlserver_datediff.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8FD-4E9B-4743-9CC3-D05CF54B5840}"/>
              </a:ext>
            </a:extLst>
          </p:cNvPr>
          <p:cNvSpPr>
            <a:spLocks noGrp="1"/>
          </p:cNvSpPr>
          <p:nvPr>
            <p:ph type="ctrTitle"/>
          </p:nvPr>
        </p:nvSpPr>
        <p:spPr/>
        <p:txBody>
          <a:bodyPr/>
          <a:lstStyle/>
          <a:p>
            <a:r>
              <a:rPr lang="en-US" sz="5000" dirty="0"/>
              <a:t>Week 08, </a:t>
            </a:r>
            <a:r>
              <a:rPr lang="en-US" sz="5000" dirty="0" err="1"/>
              <a:t>pt</a:t>
            </a:r>
            <a:r>
              <a:rPr lang="en-US" sz="5000" dirty="0"/>
              <a:t> 2: Electric Boogaloo</a:t>
            </a:r>
          </a:p>
        </p:txBody>
      </p:sp>
      <p:sp>
        <p:nvSpPr>
          <p:cNvPr id="3" name="Subtitle 2">
            <a:extLst>
              <a:ext uri="{FF2B5EF4-FFF2-40B4-BE49-F238E27FC236}">
                <a16:creationId xmlns:a16="http://schemas.microsoft.com/office/drawing/2014/main" id="{35D38910-8927-4E79-935C-721105157A39}"/>
              </a:ext>
            </a:extLst>
          </p:cNvPr>
          <p:cNvSpPr>
            <a:spLocks noGrp="1"/>
          </p:cNvSpPr>
          <p:nvPr>
            <p:ph type="subTitle" idx="1"/>
          </p:nvPr>
        </p:nvSpPr>
        <p:spPr/>
        <p:txBody>
          <a:bodyPr>
            <a:normAutofit lnSpcReduction="10000"/>
          </a:bodyPr>
          <a:lstStyle/>
          <a:p>
            <a:r>
              <a:rPr lang="en-US" dirty="0"/>
              <a:t>Ch 9 How to work with functions</a:t>
            </a:r>
          </a:p>
          <a:p>
            <a:endParaRPr lang="en-US" dirty="0"/>
          </a:p>
        </p:txBody>
      </p:sp>
    </p:spTree>
    <p:extLst>
      <p:ext uri="{BB962C8B-B14F-4D97-AF65-F5344CB8AC3E}">
        <p14:creationId xmlns:p14="http://schemas.microsoft.com/office/powerpoint/2010/main" val="404343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547C-F3B4-4839-8C68-AA75CE5103FE}"/>
              </a:ext>
            </a:extLst>
          </p:cNvPr>
          <p:cNvSpPr>
            <a:spLocks noGrp="1"/>
          </p:cNvSpPr>
          <p:nvPr>
            <p:ph type="title"/>
          </p:nvPr>
        </p:nvSpPr>
        <p:spPr/>
        <p:txBody>
          <a:bodyPr/>
          <a:lstStyle/>
          <a:p>
            <a:r>
              <a:rPr lang="en-US" dirty="0"/>
              <a:t>Question 1</a:t>
            </a:r>
          </a:p>
        </p:txBody>
      </p:sp>
      <p:pic>
        <p:nvPicPr>
          <p:cNvPr id="6" name="Content Placeholder 5">
            <a:extLst>
              <a:ext uri="{FF2B5EF4-FFF2-40B4-BE49-F238E27FC236}">
                <a16:creationId xmlns:a16="http://schemas.microsoft.com/office/drawing/2014/main" id="{6642D78C-B3CA-434C-B8CC-E5EA060D4DE8}"/>
              </a:ext>
            </a:extLst>
          </p:cNvPr>
          <p:cNvPicPr>
            <a:picLocks noGrp="1" noChangeAspect="1"/>
          </p:cNvPicPr>
          <p:nvPr>
            <p:ph idx="1"/>
          </p:nvPr>
        </p:nvPicPr>
        <p:blipFill>
          <a:blip r:embed="rId2"/>
          <a:stretch>
            <a:fillRect/>
          </a:stretch>
        </p:blipFill>
        <p:spPr>
          <a:xfrm>
            <a:off x="5029683" y="446088"/>
            <a:ext cx="5904534" cy="5414962"/>
          </a:xfrm>
        </p:spPr>
      </p:pic>
      <p:sp>
        <p:nvSpPr>
          <p:cNvPr id="4" name="Text Placeholder 3">
            <a:extLst>
              <a:ext uri="{FF2B5EF4-FFF2-40B4-BE49-F238E27FC236}">
                <a16:creationId xmlns:a16="http://schemas.microsoft.com/office/drawing/2014/main" id="{CA71CC92-D31E-4FDA-9D91-CC8575480436}"/>
              </a:ext>
            </a:extLst>
          </p:cNvPr>
          <p:cNvSpPr>
            <a:spLocks noGrp="1"/>
          </p:cNvSpPr>
          <p:nvPr>
            <p:ph type="body" sz="half" idx="2"/>
          </p:nvPr>
        </p:nvSpPr>
        <p:spPr/>
        <p:txBody>
          <a:bodyPr/>
          <a:lstStyle/>
          <a:p>
            <a:r>
              <a:rPr lang="en-US" dirty="0"/>
              <a:t>This query demonstrates the ROUND function via rounding percentages.</a:t>
            </a:r>
            <a:br>
              <a:rPr lang="en-US" dirty="0"/>
            </a:br>
            <a:br>
              <a:rPr lang="en-US" dirty="0"/>
            </a:br>
            <a:r>
              <a:rPr lang="en-US" dirty="0"/>
              <a:t>An interesting quirk of the ROUND function that was discovered is that it doesn’t truncate trailing zeros, if they’re present. It was simply worked around in this case, but presumably one would use a different function to trim them off if necessary.</a:t>
            </a:r>
          </a:p>
          <a:p>
            <a:endParaRPr lang="en-US" dirty="0"/>
          </a:p>
          <a:p>
            <a:r>
              <a:rPr lang="en-US" dirty="0"/>
              <a:t>Source:</a:t>
            </a:r>
          </a:p>
          <a:p>
            <a:r>
              <a:rPr lang="en-US" dirty="0">
                <a:hlinkClick r:id="rId3"/>
              </a:rPr>
              <a:t>https://www.w3schools.com/sql/func_sqlserver_round.asp</a:t>
            </a:r>
            <a:endParaRPr lang="en-US" dirty="0"/>
          </a:p>
        </p:txBody>
      </p:sp>
    </p:spTree>
    <p:extLst>
      <p:ext uri="{BB962C8B-B14F-4D97-AF65-F5344CB8AC3E}">
        <p14:creationId xmlns:p14="http://schemas.microsoft.com/office/powerpoint/2010/main" val="362373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7B2D-C934-4DA1-A3EC-5B61F23CC4EC}"/>
              </a:ext>
            </a:extLst>
          </p:cNvPr>
          <p:cNvSpPr>
            <a:spLocks noGrp="1"/>
          </p:cNvSpPr>
          <p:nvPr>
            <p:ph type="title"/>
          </p:nvPr>
        </p:nvSpPr>
        <p:spPr/>
        <p:txBody>
          <a:bodyPr/>
          <a:lstStyle/>
          <a:p>
            <a:r>
              <a:rPr lang="en-US" dirty="0"/>
              <a:t>Question 2</a:t>
            </a:r>
          </a:p>
        </p:txBody>
      </p:sp>
      <p:pic>
        <p:nvPicPr>
          <p:cNvPr id="6" name="Content Placeholder 5">
            <a:extLst>
              <a:ext uri="{FF2B5EF4-FFF2-40B4-BE49-F238E27FC236}">
                <a16:creationId xmlns:a16="http://schemas.microsoft.com/office/drawing/2014/main" id="{8FBA89DC-E59E-4D4E-9CE2-B89922574C33}"/>
              </a:ext>
            </a:extLst>
          </p:cNvPr>
          <p:cNvPicPr>
            <a:picLocks noGrp="1" noChangeAspect="1"/>
          </p:cNvPicPr>
          <p:nvPr>
            <p:ph idx="1"/>
          </p:nvPr>
        </p:nvPicPr>
        <p:blipFill>
          <a:blip r:embed="rId2"/>
          <a:stretch>
            <a:fillRect/>
          </a:stretch>
        </p:blipFill>
        <p:spPr>
          <a:xfrm>
            <a:off x="4903582" y="446088"/>
            <a:ext cx="6156737" cy="5414962"/>
          </a:xfrm>
        </p:spPr>
      </p:pic>
      <p:sp>
        <p:nvSpPr>
          <p:cNvPr id="4" name="Text Placeholder 3">
            <a:extLst>
              <a:ext uri="{FF2B5EF4-FFF2-40B4-BE49-F238E27FC236}">
                <a16:creationId xmlns:a16="http://schemas.microsoft.com/office/drawing/2014/main" id="{E4EFF572-9B97-4FF2-8BB4-0482EF519BF1}"/>
              </a:ext>
            </a:extLst>
          </p:cNvPr>
          <p:cNvSpPr>
            <a:spLocks noGrp="1"/>
          </p:cNvSpPr>
          <p:nvPr>
            <p:ph type="body" sz="half" idx="2"/>
          </p:nvPr>
        </p:nvSpPr>
        <p:spPr/>
        <p:txBody>
          <a:bodyPr>
            <a:normAutofit fontScale="62500" lnSpcReduction="20000"/>
          </a:bodyPr>
          <a:lstStyle/>
          <a:p>
            <a:r>
              <a:rPr lang="en-US" dirty="0"/>
              <a:t>This query demonstrates several date related functions, separating out separate parts with DATEPART() as well as establishing a thirty-day difference with DATEADD().</a:t>
            </a:r>
          </a:p>
          <a:p>
            <a:endParaRPr lang="en-US" dirty="0"/>
          </a:p>
          <a:p>
            <a:r>
              <a:rPr lang="en-US" dirty="0"/>
              <a:t>The final column [Today’s Date] is intended to show an alternative function to DATEADD() – YEAR() for getting the year, MONTH() for getting the month, and DAY() for getting the day. (These aren’t included in the link list for brevity’s sake.) It also, conveniently, demonstrates GETDATE() (Which, shockingly, returns today’s date.)</a:t>
            </a:r>
          </a:p>
          <a:p>
            <a:endParaRPr lang="en-US" dirty="0"/>
          </a:p>
          <a:p>
            <a:r>
              <a:rPr lang="en-US" dirty="0"/>
              <a:t>Links:</a:t>
            </a:r>
          </a:p>
          <a:p>
            <a:pPr marL="285750" indent="-285750">
              <a:buFont typeface="Arial" panose="020B0604020202020204" pitchFamily="34" charset="0"/>
              <a:buChar char="•"/>
            </a:pPr>
            <a:r>
              <a:rPr lang="en-US" dirty="0">
                <a:hlinkClick r:id="rId3"/>
              </a:rPr>
              <a:t>https://www.w3schools.com/sql/func_sqlserver_datepart.asp</a:t>
            </a:r>
            <a:endParaRPr lang="en-US" dirty="0"/>
          </a:p>
          <a:p>
            <a:pPr marL="285750" indent="-285750">
              <a:buFont typeface="Arial" panose="020B0604020202020204" pitchFamily="34" charset="0"/>
              <a:buChar char="•"/>
            </a:pPr>
            <a:r>
              <a:rPr lang="en-US" dirty="0">
                <a:hlinkClick r:id="rId4"/>
              </a:rPr>
              <a:t>https://www.w3schools.com/sql/func_sqlserver_dateadd.asp</a:t>
            </a:r>
            <a:endParaRPr lang="en-US" dirty="0"/>
          </a:p>
          <a:p>
            <a:pPr marL="285750" indent="-285750">
              <a:buFont typeface="Arial" panose="020B0604020202020204" pitchFamily="34" charset="0"/>
              <a:buChar char="•"/>
            </a:pPr>
            <a:r>
              <a:rPr lang="en-US" dirty="0">
                <a:hlinkClick r:id="rId5"/>
              </a:rPr>
              <a:t>https://www.w3schools.com/sql/func_sqlserver_datefromparts.asp</a:t>
            </a:r>
            <a:endParaRPr lang="en-US" dirty="0"/>
          </a:p>
          <a:p>
            <a:pPr marL="285750" indent="-285750">
              <a:buFont typeface="Arial" panose="020B0604020202020204" pitchFamily="34" charset="0"/>
              <a:buChar char="•"/>
            </a:pPr>
            <a:r>
              <a:rPr lang="en-US" dirty="0">
                <a:hlinkClick r:id="rId6"/>
              </a:rPr>
              <a:t>https://www.w3schools.com/sql/func_sqlserver_getdate.asp</a:t>
            </a:r>
            <a:endParaRPr lang="en-US" dirty="0"/>
          </a:p>
        </p:txBody>
      </p:sp>
    </p:spTree>
    <p:extLst>
      <p:ext uri="{BB962C8B-B14F-4D97-AF65-F5344CB8AC3E}">
        <p14:creationId xmlns:p14="http://schemas.microsoft.com/office/powerpoint/2010/main" val="321576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6C18-F749-473B-BDB6-E8336837F078}"/>
              </a:ext>
            </a:extLst>
          </p:cNvPr>
          <p:cNvSpPr>
            <a:spLocks noGrp="1"/>
          </p:cNvSpPr>
          <p:nvPr>
            <p:ph type="title"/>
          </p:nvPr>
        </p:nvSpPr>
        <p:spPr/>
        <p:txBody>
          <a:bodyPr/>
          <a:lstStyle/>
          <a:p>
            <a:r>
              <a:rPr lang="en-US" dirty="0"/>
              <a:t>Question 3</a:t>
            </a:r>
          </a:p>
        </p:txBody>
      </p:sp>
      <p:pic>
        <p:nvPicPr>
          <p:cNvPr id="6" name="Content Placeholder 5">
            <a:extLst>
              <a:ext uri="{FF2B5EF4-FFF2-40B4-BE49-F238E27FC236}">
                <a16:creationId xmlns:a16="http://schemas.microsoft.com/office/drawing/2014/main" id="{3D57D5B6-EAC8-4EFB-8B0C-162CDBDC6858}"/>
              </a:ext>
            </a:extLst>
          </p:cNvPr>
          <p:cNvPicPr>
            <a:picLocks noGrp="1" noChangeAspect="1"/>
          </p:cNvPicPr>
          <p:nvPr>
            <p:ph idx="1"/>
          </p:nvPr>
        </p:nvPicPr>
        <p:blipFill>
          <a:blip r:embed="rId2"/>
          <a:stretch>
            <a:fillRect/>
          </a:stretch>
        </p:blipFill>
        <p:spPr>
          <a:xfrm>
            <a:off x="4867608" y="446088"/>
            <a:ext cx="6228685" cy="5414962"/>
          </a:xfrm>
        </p:spPr>
      </p:pic>
      <p:sp>
        <p:nvSpPr>
          <p:cNvPr id="4" name="Text Placeholder 3">
            <a:extLst>
              <a:ext uri="{FF2B5EF4-FFF2-40B4-BE49-F238E27FC236}">
                <a16:creationId xmlns:a16="http://schemas.microsoft.com/office/drawing/2014/main" id="{AEB2AE97-D160-4BDB-93C7-8CA2518E78B7}"/>
              </a:ext>
            </a:extLst>
          </p:cNvPr>
          <p:cNvSpPr>
            <a:spLocks noGrp="1"/>
          </p:cNvSpPr>
          <p:nvPr>
            <p:ph type="body" sz="half" idx="2"/>
          </p:nvPr>
        </p:nvSpPr>
        <p:spPr/>
        <p:txBody>
          <a:bodyPr/>
          <a:lstStyle/>
          <a:p>
            <a:r>
              <a:rPr lang="en-US" dirty="0"/>
              <a:t>This query uses two functions: LEN() to get the length of the string, and STUFF to replace all but the last four digits (LEN – 4) of that string with the letter “X”.</a:t>
            </a:r>
          </a:p>
          <a:p>
            <a:endParaRPr lang="en-US" dirty="0"/>
          </a:p>
          <a:p>
            <a:r>
              <a:rPr lang="en-US" dirty="0"/>
              <a:t>Links:</a:t>
            </a:r>
          </a:p>
          <a:p>
            <a:pPr marL="285750" indent="-285750">
              <a:buFont typeface="Arial" panose="020B0604020202020204" pitchFamily="34" charset="0"/>
              <a:buChar char="•"/>
            </a:pPr>
            <a:r>
              <a:rPr lang="en-US" dirty="0">
                <a:hlinkClick r:id="rId3"/>
              </a:rPr>
              <a:t>https://www.w3schools.com/sql/func_sqlserver_len.asp</a:t>
            </a:r>
            <a:endParaRPr lang="en-US" dirty="0"/>
          </a:p>
          <a:p>
            <a:pPr marL="285750" indent="-285750">
              <a:buFont typeface="Arial" panose="020B0604020202020204" pitchFamily="34" charset="0"/>
              <a:buChar char="•"/>
            </a:pPr>
            <a:r>
              <a:rPr lang="en-US" dirty="0">
                <a:hlinkClick r:id="rId4"/>
              </a:rPr>
              <a:t>https://www.w3schools.com/sql/func_sqlserver_stuff.asp</a:t>
            </a:r>
            <a:endParaRPr lang="en-US" dirty="0"/>
          </a:p>
        </p:txBody>
      </p:sp>
    </p:spTree>
    <p:extLst>
      <p:ext uri="{BB962C8B-B14F-4D97-AF65-F5344CB8AC3E}">
        <p14:creationId xmlns:p14="http://schemas.microsoft.com/office/powerpoint/2010/main" val="415577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36DA-477E-4449-B89E-404277A620BA}"/>
              </a:ext>
            </a:extLst>
          </p:cNvPr>
          <p:cNvSpPr>
            <a:spLocks noGrp="1"/>
          </p:cNvSpPr>
          <p:nvPr>
            <p:ph type="title"/>
          </p:nvPr>
        </p:nvSpPr>
        <p:spPr/>
        <p:txBody>
          <a:bodyPr/>
          <a:lstStyle/>
          <a:p>
            <a:r>
              <a:rPr lang="en-US" dirty="0"/>
              <a:t>Question 4</a:t>
            </a:r>
          </a:p>
        </p:txBody>
      </p:sp>
      <p:pic>
        <p:nvPicPr>
          <p:cNvPr id="6" name="Content Placeholder 5">
            <a:extLst>
              <a:ext uri="{FF2B5EF4-FFF2-40B4-BE49-F238E27FC236}">
                <a16:creationId xmlns:a16="http://schemas.microsoft.com/office/drawing/2014/main" id="{FCED6C27-89ED-452E-B59D-AF95172FD0BD}"/>
              </a:ext>
            </a:extLst>
          </p:cNvPr>
          <p:cNvPicPr>
            <a:picLocks noGrp="1" noChangeAspect="1"/>
          </p:cNvPicPr>
          <p:nvPr>
            <p:ph idx="1"/>
          </p:nvPr>
        </p:nvPicPr>
        <p:blipFill>
          <a:blip r:embed="rId2"/>
          <a:stretch>
            <a:fillRect/>
          </a:stretch>
        </p:blipFill>
        <p:spPr>
          <a:xfrm>
            <a:off x="4856163" y="621198"/>
            <a:ext cx="6251575" cy="5064742"/>
          </a:xfrm>
        </p:spPr>
      </p:pic>
      <p:sp>
        <p:nvSpPr>
          <p:cNvPr id="4" name="Text Placeholder 3">
            <a:extLst>
              <a:ext uri="{FF2B5EF4-FFF2-40B4-BE49-F238E27FC236}">
                <a16:creationId xmlns:a16="http://schemas.microsoft.com/office/drawing/2014/main" id="{2E9C3EC0-FBAB-4D9A-8EEC-9259D640C0DE}"/>
              </a:ext>
            </a:extLst>
          </p:cNvPr>
          <p:cNvSpPr>
            <a:spLocks noGrp="1"/>
          </p:cNvSpPr>
          <p:nvPr>
            <p:ph type="body" sz="half" idx="2"/>
          </p:nvPr>
        </p:nvSpPr>
        <p:spPr/>
        <p:txBody>
          <a:bodyPr>
            <a:normAutofit lnSpcReduction="10000"/>
          </a:bodyPr>
          <a:lstStyle/>
          <a:p>
            <a:r>
              <a:rPr lang="en-US" dirty="0"/>
              <a:t>This query sees the return of DATEADD() to get the “proper” shipping date, and then DATEDIFF() to get the number of days it took to actually ship it. This company appears to be in the habit of shipping in exactly three days, rather than two – naughty! (Some additional FORMAT()-ing was used to make this one easier to read, as well.)</a:t>
            </a:r>
          </a:p>
          <a:p>
            <a:endParaRPr lang="en-US" dirty="0"/>
          </a:p>
          <a:p>
            <a:r>
              <a:rPr lang="en-US" dirty="0"/>
              <a:t>Links:</a:t>
            </a:r>
          </a:p>
          <a:p>
            <a:pPr marL="285750" indent="-285750">
              <a:buFont typeface="Arial" panose="020B0604020202020204" pitchFamily="34" charset="0"/>
              <a:buChar char="•"/>
            </a:pPr>
            <a:r>
              <a:rPr lang="en-US" dirty="0">
                <a:hlinkClick r:id="rId3"/>
              </a:rPr>
              <a:t>https://www.w3schools.com/sql/func_sqlserver_dateadd.asp</a:t>
            </a:r>
            <a:endParaRPr lang="en-US" dirty="0"/>
          </a:p>
          <a:p>
            <a:pPr marL="285750" indent="-285750">
              <a:buFont typeface="Arial" panose="020B0604020202020204" pitchFamily="34" charset="0"/>
              <a:buChar char="•"/>
            </a:pPr>
            <a:r>
              <a:rPr lang="en-US" dirty="0">
                <a:hlinkClick r:id="rId4"/>
              </a:rPr>
              <a:t>https://www.w3schools.com/sql/func_sqlserver_datediff.asp</a:t>
            </a:r>
            <a:endParaRPr lang="en-US" dirty="0"/>
          </a:p>
        </p:txBody>
      </p:sp>
    </p:spTree>
    <p:extLst>
      <p:ext uri="{BB962C8B-B14F-4D97-AF65-F5344CB8AC3E}">
        <p14:creationId xmlns:p14="http://schemas.microsoft.com/office/powerpoint/2010/main" val="1590041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16</TotalTime>
  <Words>383</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2</vt:lpstr>
      <vt:lpstr>Quotable</vt:lpstr>
      <vt:lpstr>Week 08, pt 2: Electric Boogaloo</vt:lpstr>
      <vt:lpstr>Question 1</vt:lpstr>
      <vt:lpstr>Question 2</vt:lpstr>
      <vt:lpstr>Question 3</vt:lpstr>
      <vt:lpstr>Question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08, pt 2: Electric Boogaloo</dc:title>
  <dc:creator>Dominic</dc:creator>
  <cp:lastModifiedBy>Dominic</cp:lastModifiedBy>
  <cp:revision>11</cp:revision>
  <dcterms:created xsi:type="dcterms:W3CDTF">2019-10-19T15:50:27Z</dcterms:created>
  <dcterms:modified xsi:type="dcterms:W3CDTF">2019-10-19T16:06:54Z</dcterms:modified>
</cp:coreProperties>
</file>