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convert.asp" TargetMode="External"/><Relationship Id="rId2" Type="http://schemas.openxmlformats.org/officeDocument/2006/relationships/hyperlink" Target="https://www.w3schools.com/sql/func_sqlserver_cast.asp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3schools.com/sql/sql_datatyp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F7A3-BDCB-48FE-80A1-7BB7A0107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08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F5A2E-FE40-4D47-A320-701E01068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8: How to work with data types</a:t>
            </a:r>
          </a:p>
        </p:txBody>
      </p:sp>
    </p:spTree>
    <p:extLst>
      <p:ext uri="{BB962C8B-B14F-4D97-AF65-F5344CB8AC3E}">
        <p14:creationId xmlns:p14="http://schemas.microsoft.com/office/powerpoint/2010/main" val="348672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D02D-6BD9-4995-9CA8-DD29D66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1FFA5C-E557-4A41-BB89-20611EBA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629" y="446088"/>
            <a:ext cx="6126642" cy="54149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07CEB-5955-4852-9C2C-AD5842E4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query retrieves each product’s List Price, and uses CAST and CONVERT to return the appropriate amount in several useful ways for the developer. Fairly straight forward.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0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9FC-A52E-4233-8761-2AAA592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2EA8E9-2B7B-4493-A6E3-46EBE7F70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7340" y="446088"/>
            <a:ext cx="5829221" cy="54149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B0B34-EA42-4381-9464-62BF6EA51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query returns several Date/Time values for when each product was first added to the database.</a:t>
            </a:r>
          </a:p>
          <a:p>
            <a:r>
              <a:rPr lang="en-US" dirty="0"/>
              <a:t>The part outlined in red is confusing, however. It’s not entirely clear what this part of the request means, and it seems a little out of place given that the Products table doesn’t have an “OrderDate” column. </a:t>
            </a:r>
          </a:p>
          <a:p>
            <a:r>
              <a:rPr lang="en-US" dirty="0"/>
              <a:t>My best guess is that a joined query, returning the date when each product has ever been ordered, makes sense. However, such a query seems outside of the scope of the assignment. Clarification is required to complete this part.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20879-4E09-45A4-A4FE-B208A44EA754}"/>
              </a:ext>
            </a:extLst>
          </p:cNvPr>
          <p:cNvSpPr/>
          <p:nvPr/>
        </p:nvSpPr>
        <p:spPr>
          <a:xfrm>
            <a:off x="7734300" y="1851660"/>
            <a:ext cx="2301240" cy="15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06203F-B8A4-4488-A18E-AABB325BE7BA}"/>
              </a:ext>
            </a:extLst>
          </p:cNvPr>
          <p:cNvSpPr/>
          <p:nvPr/>
        </p:nvSpPr>
        <p:spPr>
          <a:xfrm>
            <a:off x="5433060" y="1988284"/>
            <a:ext cx="2575560" cy="15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3B1E-A6B1-4948-B98D-A53E3FA4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72CE66-B8E3-4F21-A08D-45BD21047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611262"/>
            <a:ext cx="6251575" cy="50846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E513C-E88A-4636-99D3-09480C1D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query returns further Date/Time information, this time as strings formatted in several different ways. </a:t>
            </a:r>
          </a:p>
          <a:p>
            <a:endParaRPr lang="en-US" dirty="0"/>
          </a:p>
          <a:p>
            <a:r>
              <a:rPr lang="en-US" dirty="0"/>
              <a:t>The “red part” outlined in the previous question seems like it would fit better here – however, since it is in Question 2, it is unclear if it was simply misplaced, or just needs further explanation.</a:t>
            </a:r>
          </a:p>
        </p:txBody>
      </p:sp>
    </p:spTree>
    <p:extLst>
      <p:ext uri="{BB962C8B-B14F-4D97-AF65-F5344CB8AC3E}">
        <p14:creationId xmlns:p14="http://schemas.microsoft.com/office/powerpoint/2010/main" val="15651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29A5-DB29-42C2-8F5A-009CA51C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671-9600-40B8-93D5-CD41EA5F69AD}"/>
              </a:ext>
            </a:extLst>
          </p:cNvPr>
          <p:cNvSpPr txBox="1"/>
          <p:nvPr/>
        </p:nvSpPr>
        <p:spPr>
          <a:xfrm>
            <a:off x="810000" y="2541181"/>
            <a:ext cx="9652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W3 Schools Links: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CAST()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https://www.w3schools.com/sql/func_sqlserver_cast.asp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https://www.w3schools.com/sql/func_sqlserver_convert.asp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https://www.w3schools.com/sql/sql_datatypes.asp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56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20</TotalTime>
  <Words>277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Quotable</vt:lpstr>
      <vt:lpstr>Week 08 Assignment</vt:lpstr>
      <vt:lpstr>Question 1</vt:lpstr>
      <vt:lpstr>Question 2</vt:lpstr>
      <vt:lpstr>Question 3</vt:lpstr>
      <vt:lpstr>Sources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08 Assignment:  How to work with data types</dc:title>
  <dc:creator>Dominic</dc:creator>
  <cp:lastModifiedBy>Dominic</cp:lastModifiedBy>
  <cp:revision>14</cp:revision>
  <dcterms:created xsi:type="dcterms:W3CDTF">2019-10-15T18:28:57Z</dcterms:created>
  <dcterms:modified xsi:type="dcterms:W3CDTF">2019-10-15T18:49:21Z</dcterms:modified>
</cp:coreProperties>
</file>