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8" r:id="rId3"/>
    <p:sldId id="256" r:id="rId5"/>
    <p:sldId id="272" r:id="rId6"/>
    <p:sldId id="273" r:id="rId7"/>
    <p:sldId id="275" r:id="rId8"/>
    <p:sldId id="276" r:id="rId9"/>
    <p:sldId id="261" r:id="rId10"/>
    <p:sldId id="259" r:id="rId11"/>
    <p:sldId id="277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OPENING SLIDE">
  <p:cSld name="OBJECT">
    <p:bg>
      <p:bgPr>
        <a:solidFill>
          <a:srgbClr val="434343"/>
        </a:soli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960133" y="3050300"/>
            <a:ext cx="75108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8000" i="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960133" y="4506000"/>
            <a:ext cx="5009200" cy="10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1">
  <p:cSld name="CUSTOM_12_1">
    <p:bg>
      <p:bgPr>
        <a:solidFill>
          <a:srgbClr val="434343"/>
        </a:solid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 flipH="1">
            <a:off x="5705599" y="2412367"/>
            <a:ext cx="5397200" cy="8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3335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3335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3335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3335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3335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3335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3335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3335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subTitle" idx="1"/>
          </p:nvPr>
        </p:nvSpPr>
        <p:spPr>
          <a:xfrm flipH="1">
            <a:off x="7916800" y="3344867"/>
            <a:ext cx="3186000" cy="4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5">
    <p:bg>
      <p:bgPr>
        <a:solidFill>
          <a:srgbClr val="FFC39F"/>
        </a:solidFill>
        <a:effectLst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1104732" y="2827200"/>
            <a:ext cx="4282400" cy="120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TEXT">
  <p:cSld name="CUSTOM_6">
    <p:bg>
      <p:bgPr>
        <a:solidFill>
          <a:srgbClr val="434343"/>
        </a:soli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2486367" y="3155967"/>
            <a:ext cx="7219600" cy="8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type="subTitle" idx="1"/>
          </p:nvPr>
        </p:nvSpPr>
        <p:spPr>
          <a:xfrm>
            <a:off x="2486367" y="4086167"/>
            <a:ext cx="7219200" cy="9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CUSTOM_12_2">
    <p:bg>
      <p:bgPr>
        <a:solidFill>
          <a:srgbClr val="FFC39F"/>
        </a:solidFill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 flipH="1">
            <a:off x="1944000" y="4567333"/>
            <a:ext cx="5123600" cy="8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sp>
        <p:nvSpPr>
          <p:cNvPr id="65" name="Google Shape;65;p14"/>
          <p:cNvSpPr txBox="1"/>
          <p:nvPr>
            <p:ph type="subTitle" idx="1"/>
          </p:nvPr>
        </p:nvSpPr>
        <p:spPr>
          <a:xfrm flipH="1">
            <a:off x="3190800" y="5452972"/>
            <a:ext cx="3876800" cy="4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8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/>
        </p:txBody>
      </p:sp>
      <p:sp>
        <p:nvSpPr>
          <p:cNvPr id="66" name="Google Shape;66;p14"/>
          <p:cNvSpPr txBox="1"/>
          <p:nvPr>
            <p:ph type="title" idx="2" hasCustomPrompt="1"/>
          </p:nvPr>
        </p:nvSpPr>
        <p:spPr>
          <a:xfrm flipH="1">
            <a:off x="7329800" y="3996556"/>
            <a:ext cx="3196000" cy="138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5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5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5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5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5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5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5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5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5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">
  <p:cSld name="CUSTOM_8">
    <p:bg>
      <p:bgPr>
        <a:solidFill>
          <a:srgbClr val="434343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940000" y="455333"/>
            <a:ext cx="10312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935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 1 ">
  <p:cSld name="CUSTOM_8_1_1_1">
    <p:bg>
      <p:bgPr>
        <a:solidFill>
          <a:srgbClr val="FFC39F"/>
        </a:solidFill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544849" y="623969"/>
            <a:ext cx="1139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5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/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TEXT  ">
  <p:cSld name="CUSTOM_6_1_1">
    <p:bg>
      <p:bgPr>
        <a:solidFill>
          <a:srgbClr val="434343"/>
        </a:solidFill>
        <a:effectLst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subTitle" idx="1"/>
          </p:nvPr>
        </p:nvSpPr>
        <p:spPr>
          <a:xfrm>
            <a:off x="2484967" y="3836133"/>
            <a:ext cx="7314800" cy="98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335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335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335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335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335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335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335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335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type="title" hasCustomPrompt="1"/>
          </p:nvPr>
        </p:nvSpPr>
        <p:spPr>
          <a:xfrm>
            <a:off x="2117000" y="2350928"/>
            <a:ext cx="7958000" cy="14852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80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80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80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80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80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80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80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80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80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 ">
  <p:cSld name="CUSTOM_5_1_1_1">
    <p:bg>
      <p:bgPr>
        <a:solidFill>
          <a:srgbClr val="FFC39F"/>
        </a:soli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subTitle" idx="1"/>
          </p:nvPr>
        </p:nvSpPr>
        <p:spPr>
          <a:xfrm>
            <a:off x="2959267" y="2184000"/>
            <a:ext cx="63660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type="subTitle" idx="2"/>
          </p:nvPr>
        </p:nvSpPr>
        <p:spPr>
          <a:xfrm>
            <a:off x="2959267" y="3773825"/>
            <a:ext cx="63660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type="subTitle" idx="3"/>
          </p:nvPr>
        </p:nvSpPr>
        <p:spPr>
          <a:xfrm>
            <a:off x="2959267" y="5393967"/>
            <a:ext cx="63660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type="title" hasCustomPrompt="1"/>
          </p:nvPr>
        </p:nvSpPr>
        <p:spPr>
          <a:xfrm>
            <a:off x="2117000" y="1253595"/>
            <a:ext cx="7958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9" name="Google Shape;79;p18"/>
          <p:cNvSpPr txBox="1"/>
          <p:nvPr>
            <p:ph type="title" idx="4" hasCustomPrompt="1"/>
          </p:nvPr>
        </p:nvSpPr>
        <p:spPr>
          <a:xfrm>
            <a:off x="2117000" y="2864591"/>
            <a:ext cx="7958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0" name="Google Shape;80;p18"/>
          <p:cNvSpPr txBox="1"/>
          <p:nvPr>
            <p:ph type="title" idx="5" hasCustomPrompt="1"/>
          </p:nvPr>
        </p:nvSpPr>
        <p:spPr>
          <a:xfrm>
            <a:off x="2117000" y="4463557"/>
            <a:ext cx="7958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IX COLUMNS">
  <p:cSld name="Two Content_1_1">
    <p:bg>
      <p:bgPr>
        <a:solidFill>
          <a:srgbClr val="434343"/>
        </a:solidFill>
        <a:effectLst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544849" y="623969"/>
            <a:ext cx="1139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935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type="title" idx="2"/>
          </p:nvPr>
        </p:nvSpPr>
        <p:spPr>
          <a:xfrm>
            <a:off x="1289635" y="23313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type="subTitle" idx="1"/>
          </p:nvPr>
        </p:nvSpPr>
        <p:spPr>
          <a:xfrm>
            <a:off x="1251800" y="2894900"/>
            <a:ext cx="2533200" cy="4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type="title" idx="3"/>
          </p:nvPr>
        </p:nvSpPr>
        <p:spPr>
          <a:xfrm>
            <a:off x="8447168" y="23313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type="subTitle" idx="4"/>
          </p:nvPr>
        </p:nvSpPr>
        <p:spPr>
          <a:xfrm>
            <a:off x="8448333" y="2894900"/>
            <a:ext cx="2455200" cy="4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type="title" idx="5"/>
          </p:nvPr>
        </p:nvSpPr>
        <p:spPr>
          <a:xfrm>
            <a:off x="4868401" y="47702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type="subTitle" idx="6"/>
          </p:nvPr>
        </p:nvSpPr>
        <p:spPr>
          <a:xfrm>
            <a:off x="4869567" y="5333800"/>
            <a:ext cx="2455200" cy="4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type="title" idx="7"/>
          </p:nvPr>
        </p:nvSpPr>
        <p:spPr>
          <a:xfrm>
            <a:off x="4868401" y="23313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type="subTitle" idx="8"/>
          </p:nvPr>
        </p:nvSpPr>
        <p:spPr>
          <a:xfrm>
            <a:off x="4869567" y="2894900"/>
            <a:ext cx="2455200" cy="4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type="title" idx="9"/>
          </p:nvPr>
        </p:nvSpPr>
        <p:spPr>
          <a:xfrm>
            <a:off x="1289051" y="47702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type="subTitle" idx="13"/>
          </p:nvPr>
        </p:nvSpPr>
        <p:spPr>
          <a:xfrm>
            <a:off x="1290217" y="5333800"/>
            <a:ext cx="2455200" cy="4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type="title" idx="14"/>
          </p:nvPr>
        </p:nvSpPr>
        <p:spPr>
          <a:xfrm>
            <a:off x="8448884" y="47702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5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type="subTitle" idx="15"/>
          </p:nvPr>
        </p:nvSpPr>
        <p:spPr>
          <a:xfrm>
            <a:off x="8450051" y="5333800"/>
            <a:ext cx="2455200" cy="4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 2">
  <p:cSld name="CUSTOM_10">
    <p:bg>
      <p:bgPr>
        <a:solidFill>
          <a:srgbClr val="FFC39F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8025133" y="1782367"/>
            <a:ext cx="4180000" cy="335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8939701" y="2450667"/>
            <a:ext cx="1872000" cy="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935" i="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3335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3335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3335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3335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3335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3335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3335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3335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type="subTitle" idx="1"/>
          </p:nvPr>
        </p:nvSpPr>
        <p:spPr>
          <a:xfrm>
            <a:off x="8939701" y="3642328"/>
            <a:ext cx="2096800" cy="2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5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LIST">
  <p:cSld name="OBJECT_3">
    <p:bg>
      <p:bgPr>
        <a:solidFill>
          <a:schemeClr val="lt1"/>
        </a:solidFill>
        <a:effectLst/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960316" y="623967"/>
            <a:ext cx="102716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5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/>
        </p:txBody>
      </p:sp>
      <p:sp>
        <p:nvSpPr>
          <p:cNvPr id="13" name="Google Shape;13;p3"/>
          <p:cNvSpPr txBox="1"/>
          <p:nvPr>
            <p:ph type="body" idx="1"/>
          </p:nvPr>
        </p:nvSpPr>
        <p:spPr>
          <a:xfrm>
            <a:off x="960100" y="1697615"/>
            <a:ext cx="10271600" cy="432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600" lvl="0" indent="-4064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 panose="02000506040000020004"/>
                <a:ea typeface="Advent Pro" panose="02000506040000020004"/>
                <a:cs typeface="Advent Pro" panose="02000506040000020004"/>
                <a:sym typeface="Advent Pro" panose="02000506040000020004"/>
              </a:defRPr>
            </a:lvl1pPr>
            <a:lvl2pPr marL="1219200" lvl="1" indent="-423545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 panose="020B0604020202020204"/>
              <a:buChar char="○"/>
              <a:defRPr sz="1465">
                <a:solidFill>
                  <a:schemeClr val="dk1"/>
                </a:solidFill>
              </a:defRPr>
            </a:lvl2pPr>
            <a:lvl3pPr marL="1828800" lvl="2" indent="-423545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 panose="020B0604020202020204"/>
              <a:buChar char="■"/>
              <a:defRPr sz="1465">
                <a:solidFill>
                  <a:schemeClr val="dk1"/>
                </a:solidFill>
              </a:defRPr>
            </a:lvl3pPr>
            <a:lvl4pPr marL="2438400" lvl="3" indent="-423545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 panose="020B0604020202020204"/>
              <a:buChar char="●"/>
              <a:defRPr sz="1465">
                <a:solidFill>
                  <a:schemeClr val="dk1"/>
                </a:solidFill>
              </a:defRPr>
            </a:lvl4pPr>
            <a:lvl5pPr marL="3048000" lvl="4" indent="-423545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 panose="020B0604020202020204"/>
              <a:buChar char="○"/>
              <a:defRPr sz="1465">
                <a:solidFill>
                  <a:schemeClr val="dk1"/>
                </a:solidFill>
              </a:defRPr>
            </a:lvl5pPr>
            <a:lvl6pPr marL="3657600" lvl="5" indent="-423545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 panose="020B0604020202020204"/>
              <a:buChar char="■"/>
              <a:defRPr sz="1465">
                <a:solidFill>
                  <a:schemeClr val="dk1"/>
                </a:solidFill>
              </a:defRPr>
            </a:lvl6pPr>
            <a:lvl7pPr marL="4267200" lvl="6" indent="-423545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 panose="020B0604020202020204"/>
              <a:buChar char="●"/>
              <a:defRPr sz="1465">
                <a:solidFill>
                  <a:schemeClr val="dk1"/>
                </a:solidFill>
              </a:defRPr>
            </a:lvl7pPr>
            <a:lvl8pPr marL="4876800" lvl="7" indent="-423545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 panose="020B0604020202020204"/>
              <a:buChar char="○"/>
              <a:defRPr sz="1465">
                <a:solidFill>
                  <a:schemeClr val="dk1"/>
                </a:solidFill>
              </a:defRPr>
            </a:lvl8pPr>
            <a:lvl9pPr marL="5486400" lvl="8" indent="-423545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 panose="020B0604020202020204"/>
              <a:buChar char="■"/>
              <a:defRPr sz="1465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 3">
  <p:cSld name="CUSTOM_11">
    <p:bg>
      <p:bgPr>
        <a:solidFill>
          <a:srgbClr val="434343"/>
        </a:solidFill>
        <a:effectLst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8025133" y="1782367"/>
            <a:ext cx="4180000" cy="335880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8939701" y="2450667"/>
            <a:ext cx="2096800" cy="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5" i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9pPr>
          </a:lstStyle>
          <a:p/>
        </p:txBody>
      </p:sp>
      <p:sp>
        <p:nvSpPr>
          <p:cNvPr id="102" name="Google Shape;102;p21"/>
          <p:cNvSpPr txBox="1"/>
          <p:nvPr>
            <p:ph type="subTitle" idx="1"/>
          </p:nvPr>
        </p:nvSpPr>
        <p:spPr>
          <a:xfrm>
            <a:off x="8939701" y="3642328"/>
            <a:ext cx="2096800" cy="2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5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/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 4">
  <p:cSld name="OBJECT_2">
    <p:bg>
      <p:bgPr>
        <a:solidFill>
          <a:srgbClr val="434343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 flipH="1">
            <a:off x="3712567" y="3050300"/>
            <a:ext cx="75108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8000" i="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type="subTitle" idx="1"/>
          </p:nvPr>
        </p:nvSpPr>
        <p:spPr>
          <a:xfrm flipH="1">
            <a:off x="6214167" y="4506000"/>
            <a:ext cx="5009200" cy="10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6" name="Google Shape;106;p22"/>
          <p:cNvSpPr txBox="1"/>
          <p:nvPr/>
        </p:nvSpPr>
        <p:spPr>
          <a:xfrm>
            <a:off x="7070367" y="848600"/>
            <a:ext cx="4153200" cy="7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35" b="1">
                <a:solidFill>
                  <a:schemeClr val="lt1"/>
                </a:solidFill>
                <a:latin typeface="Advent Pro" panose="02000506040000020004"/>
                <a:ea typeface="Advent Pro" panose="02000506040000020004"/>
                <a:cs typeface="Advent Pro" panose="02000506040000020004"/>
                <a:sym typeface="Advent Pro" panose="02000506040000020004"/>
              </a:rPr>
              <a:t>CREDITS</a:t>
            </a:r>
            <a:r>
              <a:rPr lang="en-US" sz="1335">
                <a:solidFill>
                  <a:schemeClr val="lt1"/>
                </a:solidFill>
                <a:latin typeface="Advent Pro" panose="02000506040000020004"/>
                <a:ea typeface="Advent Pro" panose="02000506040000020004"/>
                <a:cs typeface="Advent Pro" panose="02000506040000020004"/>
                <a:sym typeface="Advent Pro" panose="02000506040000020004"/>
              </a:rPr>
              <a:t>: This presentation template was created by </a:t>
            </a:r>
            <a:r>
              <a:rPr lang="en-US" sz="1335" b="1">
                <a:solidFill>
                  <a:schemeClr val="lt1"/>
                </a:solidFill>
                <a:uFill>
                  <a:noFill/>
                </a:uFill>
                <a:latin typeface="Advent Pro" panose="02000506040000020004"/>
                <a:ea typeface="Advent Pro" panose="02000506040000020004"/>
                <a:cs typeface="Advent Pro" panose="02000506040000020004"/>
                <a:sym typeface="Advent Pro" panose="02000506040000020004"/>
                <a:hlinkClick r:id="rId2"/>
              </a:rPr>
              <a:t>Slidesgo</a:t>
            </a:r>
            <a:r>
              <a:rPr lang="en-US" sz="1335">
                <a:solidFill>
                  <a:schemeClr val="lt1"/>
                </a:solidFill>
                <a:latin typeface="Advent Pro" panose="02000506040000020004"/>
                <a:ea typeface="Advent Pro" panose="02000506040000020004"/>
                <a:cs typeface="Advent Pro" panose="02000506040000020004"/>
                <a:sym typeface="Advent Pro" panose="02000506040000020004"/>
              </a:rPr>
              <a:t>, including icons by </a:t>
            </a:r>
            <a:r>
              <a:rPr lang="en-US" sz="1335" b="1">
                <a:solidFill>
                  <a:schemeClr val="lt1"/>
                </a:solidFill>
                <a:uFill>
                  <a:noFill/>
                </a:uFill>
                <a:latin typeface="Advent Pro" panose="02000506040000020004"/>
                <a:ea typeface="Advent Pro" panose="02000506040000020004"/>
                <a:cs typeface="Advent Pro" panose="02000506040000020004"/>
                <a:sym typeface="Advent Pro" panose="02000506040000020004"/>
                <a:hlinkClick r:id="rId3"/>
              </a:rPr>
              <a:t>Flaticon</a:t>
            </a:r>
            <a:r>
              <a:rPr lang="en-US" sz="1335">
                <a:solidFill>
                  <a:schemeClr val="lt1"/>
                </a:solidFill>
                <a:latin typeface="Advent Pro" panose="02000506040000020004"/>
                <a:ea typeface="Advent Pro" panose="02000506040000020004"/>
                <a:cs typeface="Advent Pro" panose="02000506040000020004"/>
                <a:sym typeface="Advent Pro" panose="02000506040000020004"/>
              </a:rPr>
              <a:t>, and infographics &amp; images by </a:t>
            </a:r>
            <a:r>
              <a:rPr lang="en-US" sz="1335" b="1">
                <a:solidFill>
                  <a:schemeClr val="lt1"/>
                </a:solidFill>
                <a:uFill>
                  <a:noFill/>
                </a:uFill>
                <a:latin typeface="Advent Pro" panose="02000506040000020004"/>
                <a:ea typeface="Advent Pro" panose="02000506040000020004"/>
                <a:cs typeface="Advent Pro" panose="02000506040000020004"/>
                <a:sym typeface="Advent Pro" panose="02000506040000020004"/>
                <a:hlinkClick r:id="rId4"/>
              </a:rPr>
              <a:t>Freepik</a:t>
            </a:r>
            <a:r>
              <a:rPr lang="en-US" sz="1335" b="1">
                <a:solidFill>
                  <a:schemeClr val="lt1"/>
                </a:solidFill>
                <a:latin typeface="Advent Pro" panose="02000506040000020004"/>
                <a:ea typeface="Advent Pro" panose="02000506040000020004"/>
                <a:cs typeface="Advent Pro" panose="02000506040000020004"/>
                <a:sym typeface="Advent Pro" panose="02000506040000020004"/>
              </a:rPr>
              <a:t> </a:t>
            </a:r>
            <a:r>
              <a:rPr lang="en-US" sz="1335">
                <a:solidFill>
                  <a:schemeClr val="lt1"/>
                </a:solidFill>
                <a:latin typeface="Advent Pro" panose="02000506040000020004"/>
                <a:ea typeface="Advent Pro" panose="02000506040000020004"/>
                <a:cs typeface="Advent Pro" panose="02000506040000020004"/>
                <a:sym typeface="Advent Pro" panose="02000506040000020004"/>
              </a:rPr>
              <a:t>and illustrations by</a:t>
            </a:r>
            <a:r>
              <a:rPr lang="en-US" sz="1335" b="1">
                <a:solidFill>
                  <a:schemeClr val="lt1"/>
                </a:solidFill>
                <a:latin typeface="Advent Pro" panose="02000506040000020004"/>
                <a:ea typeface="Advent Pro" panose="02000506040000020004"/>
                <a:cs typeface="Advent Pro" panose="02000506040000020004"/>
                <a:sym typeface="Advent Pro" panose="02000506040000020004"/>
              </a:rPr>
              <a:t> </a:t>
            </a:r>
            <a:r>
              <a:rPr lang="en-US" sz="1335" b="1">
                <a:solidFill>
                  <a:schemeClr val="lt1"/>
                </a:solidFill>
                <a:uFill>
                  <a:noFill/>
                </a:uFill>
                <a:latin typeface="Advent Pro" panose="02000506040000020004"/>
                <a:ea typeface="Advent Pro" panose="02000506040000020004"/>
                <a:cs typeface="Advent Pro" panose="02000506040000020004"/>
                <a:sym typeface="Advent Pro" panose="02000506040000020004"/>
                <a:hlinkClick r:id="rId5"/>
              </a:rPr>
              <a:t>Stories</a:t>
            </a:r>
            <a:endParaRPr sz="1335" b="1">
              <a:solidFill>
                <a:schemeClr val="lt1"/>
              </a:solidFill>
              <a:latin typeface="Advent Pro" panose="02000506040000020004"/>
              <a:ea typeface="Advent Pro" panose="02000506040000020004"/>
              <a:cs typeface="Advent Pro" panose="02000506040000020004"/>
              <a:sym typeface="Advent Pro" panose="02000506040000020004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35">
              <a:solidFill>
                <a:schemeClr val="lt1"/>
              </a:solidFill>
              <a:latin typeface="Advent Pro" panose="02000506040000020004"/>
              <a:ea typeface="Advent Pro" panose="02000506040000020004"/>
              <a:cs typeface="Advent Pro" panose="02000506040000020004"/>
              <a:sym typeface="Advent Pro" panose="02000506040000020004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335">
              <a:solidFill>
                <a:schemeClr val="lt1"/>
              </a:solidFill>
              <a:latin typeface="Advent Pro" panose="02000506040000020004"/>
              <a:ea typeface="Advent Pro" panose="02000506040000020004"/>
              <a:cs typeface="Advent Pro" panose="02000506040000020004"/>
              <a:sym typeface="Advent Pro" panose="02000506040000020004"/>
            </a:endParaRPr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6">
  <p:cSld name="CUSTOM_6_1_2">
    <p:bg>
      <p:bgPr>
        <a:solidFill>
          <a:srgbClr val="434343"/>
        </a:solidFill>
        <a:effectLst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subTitle" idx="1"/>
          </p:nvPr>
        </p:nvSpPr>
        <p:spPr>
          <a:xfrm>
            <a:off x="1532867" y="2151200"/>
            <a:ext cx="4029600" cy="9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type="title"/>
          </p:nvPr>
        </p:nvSpPr>
        <p:spPr>
          <a:xfrm>
            <a:off x="544849" y="623969"/>
            <a:ext cx="1139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935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44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ACKGROUND">
  <p:cSld name="BLANK">
    <p:bg>
      <p:bgPr>
        <a:solidFill>
          <a:srgbClr val="FFC39F"/>
        </a:solidFill>
        <a:effectLst/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rgbClr val="434343"/>
        </a:solidFill>
        <a:effectLst/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rgbClr val="FFFFFF"/>
        </a:solid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OBJECT_1">
    <p:bg>
      <p:bgPr>
        <a:solidFill>
          <a:srgbClr val="FFC39F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1183667" y="2557067"/>
            <a:ext cx="9824800" cy="12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/>
        </p:txBody>
      </p:sp>
      <p:sp>
        <p:nvSpPr>
          <p:cNvPr id="16" name="Google Shape;16;p4"/>
          <p:cNvSpPr txBox="1"/>
          <p:nvPr>
            <p:ph type="subTitle" idx="1"/>
          </p:nvPr>
        </p:nvSpPr>
        <p:spPr>
          <a:xfrm>
            <a:off x="3863233" y="3934433"/>
            <a:ext cx="4465600" cy="2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/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">
    <p:bg>
      <p:bgPr>
        <a:solidFill>
          <a:srgbClr val="434343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506400" y="3932033"/>
            <a:ext cx="51792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None/>
              <a:defRPr sz="1600" i="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 panose="02000503000000000000"/>
              <a:buNone/>
              <a:defRPr sz="1735">
                <a:solidFill>
                  <a:srgbClr val="FFC39F"/>
                </a:solidFill>
                <a:latin typeface="BenchNine" panose="02000503000000000000"/>
                <a:ea typeface="BenchNine" panose="02000503000000000000"/>
                <a:cs typeface="BenchNine" panose="02000503000000000000"/>
                <a:sym typeface="BenchNine" panose="02000503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 panose="02000503000000000000"/>
              <a:buNone/>
              <a:defRPr sz="1735">
                <a:solidFill>
                  <a:srgbClr val="FFC39F"/>
                </a:solidFill>
                <a:latin typeface="BenchNine" panose="02000503000000000000"/>
                <a:ea typeface="BenchNine" panose="02000503000000000000"/>
                <a:cs typeface="BenchNine" panose="02000503000000000000"/>
                <a:sym typeface="BenchNine" panose="02000503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 panose="02000503000000000000"/>
              <a:buNone/>
              <a:defRPr sz="1735">
                <a:solidFill>
                  <a:srgbClr val="FFC39F"/>
                </a:solidFill>
                <a:latin typeface="BenchNine" panose="02000503000000000000"/>
                <a:ea typeface="BenchNine" panose="02000503000000000000"/>
                <a:cs typeface="BenchNine" panose="02000503000000000000"/>
                <a:sym typeface="BenchNine" panose="02000503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 panose="02000503000000000000"/>
              <a:buNone/>
              <a:defRPr sz="1735">
                <a:solidFill>
                  <a:srgbClr val="FFC39F"/>
                </a:solidFill>
                <a:latin typeface="BenchNine" panose="02000503000000000000"/>
                <a:ea typeface="BenchNine" panose="02000503000000000000"/>
                <a:cs typeface="BenchNine" panose="02000503000000000000"/>
                <a:sym typeface="BenchNine" panose="02000503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 panose="02000503000000000000"/>
              <a:buNone/>
              <a:defRPr sz="1735">
                <a:solidFill>
                  <a:srgbClr val="FFC39F"/>
                </a:solidFill>
                <a:latin typeface="BenchNine" panose="02000503000000000000"/>
                <a:ea typeface="BenchNine" panose="02000503000000000000"/>
                <a:cs typeface="BenchNine" panose="02000503000000000000"/>
                <a:sym typeface="BenchNine" panose="02000503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 panose="02000503000000000000"/>
              <a:buNone/>
              <a:defRPr sz="1735">
                <a:solidFill>
                  <a:srgbClr val="FFC39F"/>
                </a:solidFill>
                <a:latin typeface="BenchNine" panose="02000503000000000000"/>
                <a:ea typeface="BenchNine" panose="02000503000000000000"/>
                <a:cs typeface="BenchNine" panose="02000503000000000000"/>
                <a:sym typeface="BenchNine" panose="02000503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 panose="02000503000000000000"/>
              <a:buNone/>
              <a:defRPr sz="1735">
                <a:solidFill>
                  <a:srgbClr val="FFC39F"/>
                </a:solidFill>
                <a:latin typeface="BenchNine" panose="02000503000000000000"/>
                <a:ea typeface="BenchNine" panose="02000503000000000000"/>
                <a:cs typeface="BenchNine" panose="02000503000000000000"/>
                <a:sym typeface="BenchNine" panose="02000503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 panose="02000503000000000000"/>
              <a:buNone/>
              <a:defRPr sz="1735">
                <a:solidFill>
                  <a:srgbClr val="FFC39F"/>
                </a:solidFill>
                <a:latin typeface="BenchNine" panose="02000503000000000000"/>
                <a:ea typeface="BenchNine" panose="02000503000000000000"/>
                <a:cs typeface="BenchNine" panose="02000503000000000000"/>
                <a:sym typeface="BenchNine" panose="02000503000000000000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type="subTitle" idx="1"/>
          </p:nvPr>
        </p:nvSpPr>
        <p:spPr>
          <a:xfrm>
            <a:off x="3506400" y="2842300"/>
            <a:ext cx="5179200" cy="93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solidFill>
          <a:srgbClr val="FFC39F"/>
        </a:solidFill>
        <a:effectLst/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5622967" y="1978029"/>
            <a:ext cx="29888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5" i="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9pPr>
          </a:lstStyle>
          <a:p/>
        </p:txBody>
      </p:sp>
      <p:sp>
        <p:nvSpPr>
          <p:cNvPr id="22" name="Google Shape;22;p6"/>
          <p:cNvSpPr txBox="1"/>
          <p:nvPr>
            <p:ph type="subTitle" idx="1"/>
          </p:nvPr>
        </p:nvSpPr>
        <p:spPr>
          <a:xfrm>
            <a:off x="6062567" y="2540029"/>
            <a:ext cx="2549200" cy="4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type="title" idx="2"/>
          </p:nvPr>
        </p:nvSpPr>
        <p:spPr>
          <a:xfrm>
            <a:off x="9253533" y="1978019"/>
            <a:ext cx="29888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9pPr>
          </a:lstStyle>
          <a:p/>
        </p:txBody>
      </p:sp>
      <p:sp>
        <p:nvSpPr>
          <p:cNvPr id="24" name="Google Shape;24;p6"/>
          <p:cNvSpPr txBox="1"/>
          <p:nvPr>
            <p:ph type="subTitle" idx="3"/>
          </p:nvPr>
        </p:nvSpPr>
        <p:spPr>
          <a:xfrm>
            <a:off x="9253533" y="2540029"/>
            <a:ext cx="2549200" cy="4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type="title" idx="4"/>
          </p:nvPr>
        </p:nvSpPr>
        <p:spPr>
          <a:xfrm>
            <a:off x="9253533" y="4807429"/>
            <a:ext cx="29888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9pPr>
          </a:lstStyle>
          <a:p/>
        </p:txBody>
      </p:sp>
      <p:sp>
        <p:nvSpPr>
          <p:cNvPr id="26" name="Google Shape;26;p6"/>
          <p:cNvSpPr txBox="1"/>
          <p:nvPr>
            <p:ph type="subTitle" idx="5"/>
          </p:nvPr>
        </p:nvSpPr>
        <p:spPr>
          <a:xfrm>
            <a:off x="9253533" y="5369429"/>
            <a:ext cx="2549200" cy="4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title" idx="6" hasCustomPrompt="1"/>
          </p:nvPr>
        </p:nvSpPr>
        <p:spPr>
          <a:xfrm>
            <a:off x="5622967" y="1149263"/>
            <a:ext cx="29888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" name="Google Shape;28;p6"/>
          <p:cNvSpPr txBox="1"/>
          <p:nvPr>
            <p:ph type="title" idx="7" hasCustomPrompt="1"/>
          </p:nvPr>
        </p:nvSpPr>
        <p:spPr>
          <a:xfrm>
            <a:off x="9253533" y="1149263"/>
            <a:ext cx="29888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" name="Google Shape;29;p6"/>
          <p:cNvSpPr txBox="1"/>
          <p:nvPr>
            <p:ph type="title" idx="8" hasCustomPrompt="1"/>
          </p:nvPr>
        </p:nvSpPr>
        <p:spPr>
          <a:xfrm>
            <a:off x="9253533" y="3978663"/>
            <a:ext cx="29888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" name="Google Shape;30;p6"/>
          <p:cNvSpPr txBox="1"/>
          <p:nvPr>
            <p:ph type="title" idx="9"/>
          </p:nvPr>
        </p:nvSpPr>
        <p:spPr>
          <a:xfrm>
            <a:off x="5622967" y="4807429"/>
            <a:ext cx="29888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9pPr>
          </a:lstStyle>
          <a:p/>
        </p:txBody>
      </p:sp>
      <p:sp>
        <p:nvSpPr>
          <p:cNvPr id="31" name="Google Shape;31;p6"/>
          <p:cNvSpPr txBox="1"/>
          <p:nvPr>
            <p:ph type="subTitle" idx="13"/>
          </p:nvPr>
        </p:nvSpPr>
        <p:spPr>
          <a:xfrm>
            <a:off x="6062567" y="5369429"/>
            <a:ext cx="2549200" cy="4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type="title" idx="14" hasCustomPrompt="1"/>
          </p:nvPr>
        </p:nvSpPr>
        <p:spPr>
          <a:xfrm>
            <a:off x="5622967" y="3978663"/>
            <a:ext cx="29888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cxnSp>
        <p:nvCxnSpPr>
          <p:cNvPr id="33" name="Google Shape;33;p6"/>
          <p:cNvCxnSpPr/>
          <p:nvPr/>
        </p:nvCxnSpPr>
        <p:spPr>
          <a:xfrm>
            <a:off x="8937900" y="936900"/>
            <a:ext cx="0" cy="4896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solidFill>
          <a:srgbClr val="434343"/>
        </a:solidFill>
        <a:effectLst/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666767" y="4567333"/>
            <a:ext cx="5123600" cy="8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8000" i="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8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8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8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8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8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8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8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80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type="subTitle" idx="1"/>
          </p:nvPr>
        </p:nvSpPr>
        <p:spPr>
          <a:xfrm>
            <a:off x="4666767" y="5452972"/>
            <a:ext cx="3876800" cy="4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type="title" idx="2" hasCustomPrompt="1"/>
          </p:nvPr>
        </p:nvSpPr>
        <p:spPr>
          <a:xfrm>
            <a:off x="1208567" y="3996556"/>
            <a:ext cx="3196000" cy="138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8135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8135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8135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8135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8135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8135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8135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8135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8135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">
  <p:cSld name="Title Slide">
    <p:bg>
      <p:bgPr>
        <a:solidFill>
          <a:srgbClr val="FFC39F"/>
        </a:solidFill>
        <a:effectLst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938000" y="1871833"/>
            <a:ext cx="4252000" cy="13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4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type="subTitle" idx="1"/>
          </p:nvPr>
        </p:nvSpPr>
        <p:spPr>
          <a:xfrm>
            <a:off x="938000" y="3439733"/>
            <a:ext cx="4748000" cy="19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65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WO COLUMNS">
  <p:cSld name="CUSTOM">
    <p:bg>
      <p:bgPr>
        <a:solidFill>
          <a:srgbClr val="434343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subTitle" idx="1"/>
          </p:nvPr>
        </p:nvSpPr>
        <p:spPr>
          <a:xfrm>
            <a:off x="1993616" y="4249233"/>
            <a:ext cx="3436000" cy="9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704067" y="3532883"/>
            <a:ext cx="20208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5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5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5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5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5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5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5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5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5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title" idx="2"/>
          </p:nvPr>
        </p:nvSpPr>
        <p:spPr>
          <a:xfrm>
            <a:off x="940000" y="455333"/>
            <a:ext cx="10312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935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subTitle" idx="3"/>
          </p:nvPr>
        </p:nvSpPr>
        <p:spPr>
          <a:xfrm>
            <a:off x="6762399" y="4249233"/>
            <a:ext cx="3436000" cy="9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65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type="title" idx="4"/>
          </p:nvPr>
        </p:nvSpPr>
        <p:spPr>
          <a:xfrm>
            <a:off x="7472833" y="3532883"/>
            <a:ext cx="20208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5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5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5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5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5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5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5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5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135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HREE COLUMNS">
  <p:cSld name="CUSTOM_1">
    <p:bg>
      <p:bgPr>
        <a:solidFill>
          <a:srgbClr val="FFC39F"/>
        </a:solidFill>
        <a:effectLst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1668835" y="373756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type="subTitle" idx="1"/>
          </p:nvPr>
        </p:nvSpPr>
        <p:spPr>
          <a:xfrm>
            <a:off x="1670000" y="4454000"/>
            <a:ext cx="2455200" cy="4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65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65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65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65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65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65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65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65"/>
            </a:lvl9pPr>
          </a:lstStyle>
          <a:p/>
        </p:txBody>
      </p:sp>
      <p:sp>
        <p:nvSpPr>
          <p:cNvPr id="50" name="Google Shape;50;p10"/>
          <p:cNvSpPr txBox="1"/>
          <p:nvPr>
            <p:ph type="title" idx="2"/>
          </p:nvPr>
        </p:nvSpPr>
        <p:spPr>
          <a:xfrm>
            <a:off x="4868420" y="373756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type="subTitle" idx="3"/>
          </p:nvPr>
        </p:nvSpPr>
        <p:spPr>
          <a:xfrm>
            <a:off x="4869631" y="4454000"/>
            <a:ext cx="2455200" cy="4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65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65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65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65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65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65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65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65"/>
            </a:lvl9pPr>
          </a:lstStyle>
          <a:p/>
        </p:txBody>
      </p:sp>
      <p:sp>
        <p:nvSpPr>
          <p:cNvPr id="52" name="Google Shape;52;p10"/>
          <p:cNvSpPr txBox="1"/>
          <p:nvPr>
            <p:ph type="title" idx="4"/>
          </p:nvPr>
        </p:nvSpPr>
        <p:spPr>
          <a:xfrm>
            <a:off x="8069269" y="373756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5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subTitle" idx="5"/>
          </p:nvPr>
        </p:nvSpPr>
        <p:spPr>
          <a:xfrm>
            <a:off x="8070465" y="4454000"/>
            <a:ext cx="2455200" cy="4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65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65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65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65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65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65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65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65"/>
            </a:lvl9pPr>
          </a:lstStyle>
          <a:p/>
        </p:txBody>
      </p:sp>
      <p:sp>
        <p:nvSpPr>
          <p:cNvPr id="54" name="Google Shape;54;p10"/>
          <p:cNvSpPr txBox="1"/>
          <p:nvPr>
            <p:ph type="title" idx="6"/>
          </p:nvPr>
        </p:nvSpPr>
        <p:spPr>
          <a:xfrm>
            <a:off x="940000" y="455333"/>
            <a:ext cx="10312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5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</p:spTree>
  </p:cSld>
  <p:clrMapOvr>
    <a:masterClrMapping/>
  </p:clrMapOvr>
  <p:transition>
    <p:fade thruBlk="1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172465" y="975267"/>
            <a:ext cx="7847200" cy="1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440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12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12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12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12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12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12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12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12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854300" y="3166367"/>
            <a:ext cx="5821200" cy="1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600" marR="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 panose="02000506040000020004"/>
              <a:buNone/>
              <a:defRPr sz="1600" i="0" u="none" strike="noStrike" cap="none">
                <a:solidFill>
                  <a:srgbClr val="434343"/>
                </a:solidFill>
                <a:latin typeface="Advent Pro Light" panose="02000506040000020004"/>
                <a:ea typeface="Advent Pro Light" panose="02000506040000020004"/>
                <a:cs typeface="Advent Pro Light" panose="02000506040000020004"/>
                <a:sym typeface="Advent Pro Light" panose="02000506040000020004"/>
              </a:defRPr>
            </a:lvl1pPr>
            <a:lvl2pPr marL="1219200" marR="0" lvl="1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 panose="02000506040000020004"/>
              <a:buNone/>
              <a:defRPr sz="1600" i="0" u="none" strike="noStrike" cap="none">
                <a:solidFill>
                  <a:srgbClr val="434343"/>
                </a:solidFill>
                <a:latin typeface="Advent Pro Light" panose="02000506040000020004"/>
                <a:ea typeface="Advent Pro Light" panose="02000506040000020004"/>
                <a:cs typeface="Advent Pro Light" panose="02000506040000020004"/>
                <a:sym typeface="Advent Pro Light" panose="02000506040000020004"/>
              </a:defRPr>
            </a:lvl2pPr>
            <a:lvl3pPr marL="1828800" marR="0" lvl="2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 panose="02000506040000020004"/>
              <a:buNone/>
              <a:defRPr sz="1600" i="0" u="none" strike="noStrike" cap="none">
                <a:solidFill>
                  <a:srgbClr val="434343"/>
                </a:solidFill>
                <a:latin typeface="Advent Pro Light" panose="02000506040000020004"/>
                <a:ea typeface="Advent Pro Light" panose="02000506040000020004"/>
                <a:cs typeface="Advent Pro Light" panose="02000506040000020004"/>
                <a:sym typeface="Advent Pro Light" panose="02000506040000020004"/>
              </a:defRPr>
            </a:lvl3pPr>
            <a:lvl4pPr marL="2438400" marR="0" lvl="3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 panose="02000506040000020004"/>
              <a:buNone/>
              <a:defRPr sz="1600" i="0" u="none" strike="noStrike" cap="none">
                <a:solidFill>
                  <a:srgbClr val="434343"/>
                </a:solidFill>
                <a:latin typeface="Advent Pro Light" panose="02000506040000020004"/>
                <a:ea typeface="Advent Pro Light" panose="02000506040000020004"/>
                <a:cs typeface="Advent Pro Light" panose="02000506040000020004"/>
                <a:sym typeface="Advent Pro Light" panose="02000506040000020004"/>
              </a:defRPr>
            </a:lvl4pPr>
            <a:lvl5pPr marL="3048000" marR="0" lvl="4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 panose="02000506040000020004"/>
              <a:buNone/>
              <a:defRPr sz="1600" i="0" u="none" strike="noStrike" cap="none">
                <a:solidFill>
                  <a:srgbClr val="434343"/>
                </a:solidFill>
                <a:latin typeface="Advent Pro Light" panose="02000506040000020004"/>
                <a:ea typeface="Advent Pro Light" panose="02000506040000020004"/>
                <a:cs typeface="Advent Pro Light" panose="02000506040000020004"/>
                <a:sym typeface="Advent Pro Light" panose="02000506040000020004"/>
              </a:defRPr>
            </a:lvl5pPr>
            <a:lvl6pPr marL="3657600" marR="0" lvl="5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 panose="02000506040000020004"/>
              <a:buNone/>
              <a:defRPr sz="1600" i="0" u="none" strike="noStrike" cap="none">
                <a:solidFill>
                  <a:srgbClr val="434343"/>
                </a:solidFill>
                <a:latin typeface="Advent Pro Light" panose="02000506040000020004"/>
                <a:ea typeface="Advent Pro Light" panose="02000506040000020004"/>
                <a:cs typeface="Advent Pro Light" panose="02000506040000020004"/>
                <a:sym typeface="Advent Pro Light" panose="02000506040000020004"/>
              </a:defRPr>
            </a:lvl6pPr>
            <a:lvl7pPr marL="4267200" marR="0" lvl="6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 panose="02000506040000020004"/>
              <a:buNone/>
              <a:defRPr sz="1600" i="0" u="none" strike="noStrike" cap="none">
                <a:solidFill>
                  <a:srgbClr val="434343"/>
                </a:solidFill>
                <a:latin typeface="Advent Pro Light" panose="02000506040000020004"/>
                <a:ea typeface="Advent Pro Light" panose="02000506040000020004"/>
                <a:cs typeface="Advent Pro Light" panose="02000506040000020004"/>
                <a:sym typeface="Advent Pro Light" panose="02000506040000020004"/>
              </a:defRPr>
            </a:lvl7pPr>
            <a:lvl8pPr marL="4876800" marR="0" lvl="7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 panose="02000506040000020004"/>
              <a:buNone/>
              <a:defRPr sz="1600" i="0" u="none" strike="noStrike" cap="none">
                <a:solidFill>
                  <a:srgbClr val="434343"/>
                </a:solidFill>
                <a:latin typeface="Advent Pro Light" panose="02000506040000020004"/>
                <a:ea typeface="Advent Pro Light" panose="02000506040000020004"/>
                <a:cs typeface="Advent Pro Light" panose="02000506040000020004"/>
                <a:sym typeface="Advent Pro Light" panose="02000506040000020004"/>
              </a:defRPr>
            </a:lvl8pPr>
            <a:lvl9pPr marL="5486400" marR="0" lvl="8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 panose="02000506040000020004"/>
              <a:buNone/>
              <a:defRPr sz="1600" i="0" u="none" strike="noStrike" cap="none">
                <a:solidFill>
                  <a:srgbClr val="434343"/>
                </a:solidFill>
                <a:latin typeface="Advent Pro Light" panose="02000506040000020004"/>
                <a:ea typeface="Advent Pro Light" panose="02000506040000020004"/>
                <a:cs typeface="Advent Pro Light" panose="02000506040000020004"/>
                <a:sym typeface="Advent Pro Light" panose="0200050604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b="13381"/>
          <a:stretch>
            <a:fillRect/>
          </a:stretch>
        </p:blipFill>
        <p:spPr>
          <a:xfrm>
            <a:off x="635" y="12065"/>
            <a:ext cx="12191365" cy="684593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 rot="16200000">
            <a:off x="-2208530" y="2806700"/>
            <a:ext cx="6680835" cy="1309370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</a:bodyPr>
          <a:p>
            <a:pPr algn="dist" fontAlgn="base">
              <a:lnSpc>
                <a:spcPct val="80000"/>
              </a:lnSpc>
            </a:pPr>
            <a:r>
              <a:rPr lang="en-IN" altLang="en-US" sz="8800" b="1">
                <a:ln w="1905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PYTHON</a:t>
            </a:r>
            <a:endParaRPr lang="en-IN" altLang="en-US" sz="8800" b="1">
              <a:ln w="19050">
                <a:solidFill>
                  <a:schemeClr val="tx2"/>
                </a:solidFill>
              </a:ln>
              <a:solidFill>
                <a:schemeClr val="accent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43430" y="294640"/>
            <a:ext cx="82270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Versions Of Python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14400" y="1251585"/>
            <a:ext cx="543750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Python 3.8.3 – 13 May 2020.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Python 3.8.1 – 18 December 2019.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Python 3.8.0 – 14 October 2019.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Python 3.7.7 – 10 March 2020.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Python 3.7.6 – 18 December 2019.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Python 2.3 – 29 July 2003.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Python 2.2.1 – 10 April 2002.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Python 2.2p1 – 29 March 2002.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Python 2.0 – 16 October 2000.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Python 1.6 – 5 September 2000.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Python 1.5.2p2 – 22 March 2000.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Python 1.5.2p1 – 6 July 1999.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Python 1.4 – 25 October 1996.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6640" y="2071370"/>
            <a:ext cx="5652135" cy="22796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p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0" y="2567940"/>
            <a:ext cx="6210300" cy="172212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5" name="Picture 4" descr="p-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1375" y="3801745"/>
            <a:ext cx="5608320" cy="26060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00710" y="378460"/>
            <a:ext cx="11061065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800" b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is Python</a:t>
            </a:r>
            <a:endParaRPr lang="en-US" sz="4800" b="1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/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Python is a free, open-source programming language. Therefore, all you have to do is install Python once, and you can start working with it.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Python is also a cross-platform compatible language. So, what does this mean? Well, you can install and run Python on several operating systems. Whether you have a Windows, Mac or Linux, you can rest assure that Python will work on all these operating systems.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0690" y="452755"/>
            <a:ext cx="114020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 is also dynamically-typed because it carries out type-checking at runtime. It does so to make sure that the type of construct matches what we expect it to be.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Python IDLE (Integrated Development Environment) executes instructions one line at a time.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49250" y="2072640"/>
            <a:ext cx="11584940" cy="4461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Why is it called Python?</a:t>
            </a:r>
            <a:endParaRPr lang="en-US"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Guido van Rossum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named it after the comedy group Monty Python.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Python programming language was conceived in the late 1980s and was named after the BBC TV show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Monty Python’s Flying Circus. 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Guido van Rossum started implementing Python at CWI in the Netherlands in December of 1989. This was a successor to the ABC programming language which was capable of exception handling and interfacing with the Amoeba operating system.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On October 16 of 2000, Python 2.0 released and it had many major new features including cycle-detecting garbage collector for memory management and support for Unicode.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next version of Python 3.0 released on December 3, 2008.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715" y="206375"/>
            <a:ext cx="10148570" cy="380238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44805" y="4362450"/>
            <a:ext cx="1150239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i. Easy</a:t>
            </a:r>
            <a:endParaRPr 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Python is very easy to learn and understand;  any beginner can understand the basics of Python.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ii. Interpreted </a:t>
            </a:r>
            <a:endParaRPr 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is interpreted(executed) line by line. This makes it easy to test and debug.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8120" y="240665"/>
            <a:ext cx="11475720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iii. Object-Oriented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Python programming language supports classes and objects.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iv. Free and Open Source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language and its source code are available to the public for free; there is no need to buy a costly license.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v. Portable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Since it is open-source, you can run Python on Windows, Mac, Linux or any other platform. Your programs will work without needing to the changed for every machine.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vi. GUI Programming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You can use it to develop a GUI (Graphical User Interface). One way to do this is through Tkinter.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vii. Large Library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Python provides you with a large standard library. You can use it to implement a variety of functions without needing to reinvent the wheel every time. Just pick the code you need and continue. This lets you focus on other important tasks.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6655" y="441960"/>
            <a:ext cx="7486015" cy="597344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48005" y="214630"/>
            <a:ext cx="112128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000" b="1">
                <a:latin typeface="Times New Roman" panose="02020603050405020304" charset="0"/>
                <a:cs typeface="Times New Roman" panose="02020603050405020304" charset="0"/>
              </a:rPr>
              <a:t>Python Applications</a:t>
            </a:r>
            <a:endParaRPr lang="en-US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48005" y="1351915"/>
            <a:ext cx="112128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Build a website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Develop a game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Perform Computer Vision (Facilities like face-detection and color-detection)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Implement Machine Learning (Give a computer the ability to learn)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Enable Robotics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Perform Web Scraping (Harvest data from websites)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Perform Data Analysis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Automate a web browser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Perform Scripting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Perform Scientific Computing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Build Artificial Intelligence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47370" y="5722620"/>
            <a:ext cx="112134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Python isn’t limited to these applications. If you’ve ever used services from brands like YouTube, Dropbox, and Netflix, then you’ve been a consumer of Python.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404870" y="184150"/>
            <a:ext cx="53828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800" b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Wh</a:t>
            </a:r>
            <a:r>
              <a:rPr lang="en-IN" altLang="en-US" sz="4800" b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y learn</a:t>
            </a:r>
            <a:r>
              <a:rPr lang="en-US" sz="4800" b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Python </a:t>
            </a:r>
            <a:r>
              <a:rPr lang="en-IN" altLang="en-US" sz="4800" b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endParaRPr lang="en-IN" altLang="en-US" sz="4800" b="1"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73100" y="1014095"/>
            <a:ext cx="1084580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Easy to learn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Easy to write code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Big Community support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Used to make GUI applications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demand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Learning python programming language is fun. If you compare Python with any other language, for example, Java or C++, then you will find that its syntax is a way lot easier. You also don’t have to worry about the missing semicolons (;) in the end!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 is a Beginner's Language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− Python is the first language of choice in many universities and even kids in school are learning to program with Python. 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Python language was designed to ease the programming with English like syntax</a:t>
            </a: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.It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is designed to be highly readable. 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 has the future in Big data, Artificial Intelligence, networking, etc.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434343"/>
      </a:dk1>
      <a:lt1>
        <a:srgbClr val="FFC39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3955</Words>
  <Application>WPS Presentation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48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Calibri</vt:lpstr>
      <vt:lpstr>Bebas Neue</vt:lpstr>
      <vt:lpstr>Della Respira</vt:lpstr>
      <vt:lpstr>Arial</vt:lpstr>
      <vt:lpstr>Mali SemiBold</vt:lpstr>
      <vt:lpstr>Nunito Light</vt:lpstr>
      <vt:lpstr>Mali</vt:lpstr>
      <vt:lpstr>Amatic SC</vt:lpstr>
      <vt:lpstr>Quicksand</vt:lpstr>
      <vt:lpstr>Short Stack</vt:lpstr>
      <vt:lpstr>Sniglet</vt:lpstr>
      <vt:lpstr>ABeeZee</vt:lpstr>
      <vt:lpstr>Miriam Libre</vt:lpstr>
      <vt:lpstr>Barlow Light</vt:lpstr>
      <vt:lpstr>Barlow</vt:lpstr>
      <vt:lpstr>Work Sans</vt:lpstr>
      <vt:lpstr>Raleway Thin</vt:lpstr>
      <vt:lpstr>Raleway</vt:lpstr>
      <vt:lpstr>Oswald Regular</vt:lpstr>
      <vt:lpstr>Advent Pro Light</vt:lpstr>
      <vt:lpstr>Anaheim</vt:lpstr>
      <vt:lpstr>Liberation Mono</vt:lpstr>
      <vt:lpstr>Advent Pro</vt:lpstr>
      <vt:lpstr>BenchNine</vt:lpstr>
      <vt:lpstr>Proxima Nova Semibold</vt:lpstr>
      <vt:lpstr>Proxima Nova</vt:lpstr>
      <vt:lpstr>Satisfy</vt:lpstr>
      <vt:lpstr>Roboto</vt:lpstr>
      <vt:lpstr>E-learning presentation by Slidesgo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91920</dc:creator>
  <cp:lastModifiedBy>91920</cp:lastModifiedBy>
  <cp:revision>10</cp:revision>
  <dcterms:created xsi:type="dcterms:W3CDTF">2020-06-01T12:48:00Z</dcterms:created>
  <dcterms:modified xsi:type="dcterms:W3CDTF">2020-11-20T21:53:26Z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