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-11"/>
          <p:cNvPicPr>
            <a:picLocks noChangeAspect="1"/>
          </p:cNvPicPr>
          <p:nvPr/>
        </p:nvPicPr>
        <p:blipFill>
          <a:blip r:embed="rId1"/>
          <a:srcRect l="936" t="908"/>
          <a:stretch>
            <a:fillRect/>
          </a:stretch>
        </p:blipFill>
        <p:spPr>
          <a:xfrm>
            <a:off x="850900" y="156845"/>
            <a:ext cx="8634095" cy="65798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5365" y="2315845"/>
            <a:ext cx="312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Command Window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147945" y="460375"/>
            <a:ext cx="1416685" cy="19253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68020" y="156845"/>
            <a:ext cx="2594610" cy="1138555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-12"/>
          <p:cNvPicPr>
            <a:picLocks noChangeAspect="1"/>
          </p:cNvPicPr>
          <p:nvPr/>
        </p:nvPicPr>
        <p:blipFill>
          <a:blip r:embed="rId1"/>
          <a:srcRect l="1372" t="1148"/>
          <a:stretch>
            <a:fillRect/>
          </a:stretch>
        </p:blipFill>
        <p:spPr>
          <a:xfrm>
            <a:off x="912495" y="393065"/>
            <a:ext cx="8653780" cy="60166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5726430" y="1677670"/>
            <a:ext cx="638175" cy="113728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986145" y="2714625"/>
            <a:ext cx="236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Editor Window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223520"/>
            <a:ext cx="8521065" cy="623062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34565" y="1277620"/>
            <a:ext cx="697865" cy="53975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73350" y="2605405"/>
            <a:ext cx="413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print('Hi Python')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434975"/>
            <a:ext cx="8218170" cy="622871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51000" y="1183005"/>
            <a:ext cx="2660015" cy="290576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p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300990"/>
            <a:ext cx="8907780" cy="61664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652385" y="4154805"/>
            <a:ext cx="1954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</a:rPr>
              <a:t>Enter</a:t>
            </a:r>
            <a:endParaRPr lang="en-IN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</a:rPr>
              <a:t>File Name</a:t>
            </a:r>
            <a:endParaRPr lang="en-I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548005"/>
            <a:ext cx="9045575" cy="59626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58135" y="1719580"/>
            <a:ext cx="1947545" cy="137033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572135"/>
            <a:ext cx="7950200" cy="5610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97280" y="511810"/>
            <a:ext cx="1028065" cy="826135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125345" y="1337945"/>
            <a:ext cx="3193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</a:rPr>
              <a:t>RUN Result in </a:t>
            </a:r>
            <a:endParaRPr lang="en-IN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</a:rPr>
              <a:t>Command Window</a:t>
            </a:r>
            <a:endParaRPr lang="en-I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91920</dc:creator>
  <cp:lastModifiedBy>91920</cp:lastModifiedBy>
  <cp:revision>5</cp:revision>
  <dcterms:created xsi:type="dcterms:W3CDTF">2020-06-01T19:01:00Z</dcterms:created>
  <dcterms:modified xsi:type="dcterms:W3CDTF">2020-09-15T11:08:41Z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