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2" r:id="rId6"/>
    <p:sldId id="263" r:id="rId7"/>
    <p:sldId id="259" r:id="rId8"/>
    <p:sldId id="260" r:id="rId10"/>
    <p:sldId id="265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54475" y="147955"/>
            <a:ext cx="37185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Python Fundamentals: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5170" y="750570"/>
            <a:ext cx="10871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Fundamentals of Python consists of discussion of basic building blocks of Python programming language.Here, “Fundamentals of Python” is divided into the following categories.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1545" y="1643380"/>
            <a:ext cx="7644765" cy="5046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1450" y="323215"/>
            <a:ext cx="1132522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Reserved Words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Reserved words are nothing but a set of special words, which are reserved by Python and have specific meanings. Remember that we are not allowed to use keywords as Variables in Python.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Reserved words in Python are case sensitive.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780" y="2564130"/>
            <a:ext cx="6349365" cy="4013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5105" y="219710"/>
            <a:ext cx="11781155" cy="64185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 b="1" u="sng">
                <a:latin typeface="Times New Roman" panose="02020603050405020304" charset="0"/>
                <a:cs typeface="Times New Roman" panose="02020603050405020304" charset="0"/>
              </a:rPr>
              <a:t>Literals</a:t>
            </a:r>
            <a:endParaRPr lang="en-US" sz="24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30000"/>
              </a:lnSpc>
            </a:pP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 other built-in objects in python are Literals. Literals can be defined as data that is given in a variable or constant. Python has following literals: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String Literals: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string literal is a sequence of characters surrounded by quotes. We can use both single, double or triple quotes for a string. And, a character literal is a single character surrounded by single or double quotes.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Numeric Literals: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Numeric Literals are immutable (unchangeable). Numeric literals can belong to 3 different numerical types Integer, Float, and Complex.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Boolean Literals: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 Boolean literal can have any of the two values: True or False.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Collection literals: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There are four different literal collections List literals, Tuple literals, Dict literals, and Set literals.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Special literals: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Python contains one special literal i.e. None. We use it to specify to that field that is not created.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3255" y="96520"/>
            <a:ext cx="1113028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Python statements are nothing but logical instructions that interpreter can read and execute. It can be both single and multiline. 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There are two categories of statements in Python: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Expression Statements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Assignment Statements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Expression Statement: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With the help of expressions, we perform operations like addition, subtraction, concentration etc.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 other words, it is a statement that returns a value.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Using simple arithmetic expression: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(1+5) * 3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18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Using a function in an expression: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pow (3,2)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2625" y="182245"/>
            <a:ext cx="1062037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Assignment Statements</a:t>
            </a:r>
            <a:r>
              <a:rPr lang="en-I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the help of assignment statements, we create new variables, assign values and also change values.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Structure of an assignment statement syntax: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#LHS &lt;=&gt; RHS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 = expression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test= “Hello World”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id(test)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test1= 7 * 2 / 10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type(test1)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Python allocates same memory location for the two cases mentioned below: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If the strings with less than 20 characters that don’t have white spaces and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Integers ranging between (-5 to +255).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This concept used by Python to save memory is also called Interning.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7025" y="125730"/>
            <a:ext cx="1139190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Multiline Statements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does provide a way to split a statement into a multiline statement or to join multiple statements into one logical line. This can be helpful to increase the readability of the statement.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Explicit Line Joining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 explicit line joining, we use a backward slash to split a statement into a multiline statement.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print ("this\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is a python coding example")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Implicit Line Joining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Statements that reside inside [], {}, or () parentheses can be broken down into two or more physical lines without using a back slash.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months = [' January', 'February',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'March', 'April']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0230" y="483235"/>
            <a:ext cx="1098423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Multiple Statements on a Single Line</a:t>
            </a:r>
            <a:endParaRPr 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Python, it is possible to club multiple statements in the same line using a semi-colon; however, most programmers do not consider this to be a good practice as it reduces the readability of the code.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a=10; b=30;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print(a); print(b);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1180" y="448310"/>
            <a:ext cx="11090275" cy="5139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Indentation</a:t>
            </a:r>
            <a:endParaRPr lang="en-US" sz="3200" b="1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Indentation is defined as the no. of white spaces that are used to define a specific area or block or region and this is a convention in python which every programmer should follow.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However, some languages (such as Python and Occam) use indentation to determine the structure instead of using braces or keywords; this is termed the off-side rule. In such languages, indentation is meaningful to the compiler or interpreter; it is more than only a clarity or style issue.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example, if we run the following code, we will get an error of ‘expected indentation’: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a=1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a&gt;0 :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print("There is no indentation in this statement")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/>
              <a:t>	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8820" y="93980"/>
            <a:ext cx="10908030" cy="6414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Comments</a:t>
            </a:r>
            <a:endParaRPr lang="en-US" sz="2800" b="1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>
              <a:lnSpc>
                <a:spcPct val="30000"/>
              </a:lnSpc>
            </a:pPr>
            <a:endParaRPr 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Comments in python or any programming language are assumed to be non-readable parts of any program by the compiler/interpreter.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Comments are used to explain any code, make the code more readable, and to prevent execution when testing code.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#This is a comment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print("Hello, World!")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/>
          </a:p>
          <a:p>
            <a:pPr algn="ctr"/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 Line Comments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2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Python does not really have a syntax for multi line comments.To add a multiline comment you could insert a # for each line: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#This is a comment written in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#more than just one line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print("Hello, World!")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Or, not quite as intended, you can use a multiline string.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Since Python will ignore string literals that are not assigned to a variable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 you can add a multiline string (triple quotes) in your code, and place your comment inside it: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'''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a comment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written in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more than just one line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'''</a:t>
            </a:r>
            <a:endParaRPr lang="en-I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50000"/>
              </a:lnSpc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print("Hello, World!")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7825" y="555625"/>
            <a:ext cx="11306175" cy="3611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 u="sng">
                <a:latin typeface="Times New Roman" panose="02020603050405020304" charset="0"/>
                <a:cs typeface="Times New Roman" panose="02020603050405020304" charset="0"/>
              </a:rPr>
              <a:t>Constants</a:t>
            </a:r>
            <a:endParaRPr lang="en-US" sz="32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Constant is a type of variable that holds values, whose value cannot be changed. In reality we rarely use constants in python.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Assigning a value to a constant in Python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PI = 3.14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GRAVITY = 9.8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6615" y="1565275"/>
            <a:ext cx="105162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Tokens are the smallest unit of the program. There are following tokens in Python: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Reserved words or Keywords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Identifiers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Literals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Operators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44720" y="483870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 u="sng">
                <a:latin typeface="Times New Roman" panose="02020603050405020304" charset="0"/>
                <a:cs typeface="Times New Roman" panose="02020603050405020304" charset="0"/>
              </a:rPr>
              <a:t>Token</a:t>
            </a:r>
            <a:endParaRPr lang="en-US" sz="32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4971</Words>
  <Application>WPS Presentation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Malgun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91920</cp:lastModifiedBy>
  <cp:revision>2</cp:revision>
  <dcterms:created xsi:type="dcterms:W3CDTF">2020-09-15T14:54:26Z</dcterms:created>
  <dcterms:modified xsi:type="dcterms:W3CDTF">2020-09-15T14:59:30Z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