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0B6E-156B-4EAD-968F-D433FFC6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7A47-F3A9-4D72-A0E1-A005D4DE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27F8-C62A-4A80-A38A-BAD46103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7DE4-AF59-4A3F-94C2-188DCE65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8EB6-3F04-4650-8680-053AA61D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693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1AB0-92F7-4266-AAC7-11F86896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C95B-297A-4E88-8C11-C760FDBD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2569-5601-463B-81B9-279CEAD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7B7E-0F9A-41FE-AE4F-B933EAA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DCD4-7976-4151-9EC1-79C56DF4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38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AD771-EAF9-4835-847D-1F79B103F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B23D-9A48-4D8F-94A9-6FEC9160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7F2F-5EAC-409C-BDC4-89613350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050C-1ABC-49D3-A4C6-2D6B91DF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004B-1F41-4644-92BF-DBE6AED0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22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844D-FF04-4685-BA43-0049477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1211-CD17-4FFE-AE95-B41FE465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D526-BE84-4F55-BF55-8234F9B1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7D58-67F5-40BE-8C06-1AD801B0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FBF4-8705-4770-8E42-B47DF96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6932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544-DE0E-456A-A004-6C9178AC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D71C-11A6-4660-908A-EF48A7C5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98F2-0599-4F8F-BF26-F2F5C933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EDB3-79DE-4C2A-93DA-908D221E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DF24-C30E-4F15-BBFB-ED19C601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193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F043-E106-413A-81D9-42D44DF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DC-0EA1-491A-BFBA-4D0277D5B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6726B-75FB-4704-B46C-29B60EEBB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C26-5B9D-4D62-8E29-D7BA6810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8CD4-8781-4C1F-9B20-EF2BF9A1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B304-ED22-4B91-9036-A979420B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983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7C5D-07EF-497B-9AD7-D570BC1E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714A-F150-4EF4-B4D3-83E4340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E8E0A-FCEF-472E-A489-804272BF6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A969-5C88-4AE3-8D8E-BBFF5611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EB32-3F1E-4615-8E77-5ADB7FA0E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4063-F744-4539-BE64-CC478146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1839A-6F85-4EFB-854D-8EBF575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723C1-54BC-4F52-9492-865360E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3447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D7CB-92C9-4063-A8B9-1E5A18DF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7109-EA28-49C9-B97D-B5244D3A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E1311-EBF9-4957-A90F-D8C5BC67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B8DEA-3AB3-4B58-AEDB-5EEDFBE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965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AA190-ED2A-40C4-9B12-5B8EBFB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088A8-75D7-40D3-ACAD-E65DFAD5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CCA0F-EB83-49E4-81B2-1E0BD031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30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1FD6-A7FE-423B-A3CA-19E98554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B76-0075-4B01-B781-42D0B4773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49D25-7141-4AC7-99BE-CF0492D3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BFED-59B0-4130-9FAA-32590506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82F6-FC4E-4CB9-B6B9-98B8E20C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854B-E25C-48C8-BBD7-B3841793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848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8930-8FF0-4D7B-A77D-AF298A9A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5216B-874E-4FB9-ACB7-175CA9285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85BE-CBB1-433B-B1ED-BF8A47A5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4793-DABF-41F6-BB96-402475D9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159D-093F-4A74-BE99-A3A48BCB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D334-3CF6-424E-BCE5-3D50C381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63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7D6FF-AA29-4500-ACAC-E6D0BDFC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F962-88D4-41C4-A383-3D61BA0A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040C-51F9-44A0-B65C-345895195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65C5-B4E6-48D6-8B50-C7C48EC7659A}" type="datetimeFigureOut">
              <a:rPr lang="en-HK" smtClean="0"/>
              <a:t>11/3/2020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4739-7BE0-4600-8D81-3E1D86B2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AC51D-2D61-4186-B6C8-8BFB0EEB5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30C6-3F3C-45B8-98D1-109C37A10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372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822D2-8718-4909-9CE8-C0C813751631}"/>
              </a:ext>
            </a:extLst>
          </p:cNvPr>
          <p:cNvSpPr/>
          <p:nvPr/>
        </p:nvSpPr>
        <p:spPr>
          <a:xfrm>
            <a:off x="0" y="0"/>
            <a:ext cx="2273417" cy="685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BECF5-8212-414D-A818-23F9214A9385}"/>
              </a:ext>
            </a:extLst>
          </p:cNvPr>
          <p:cNvSpPr/>
          <p:nvPr/>
        </p:nvSpPr>
        <p:spPr>
          <a:xfrm>
            <a:off x="125834" y="327171"/>
            <a:ext cx="2021747" cy="54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318C3-DF02-4DF9-B1E6-97A57B09DCE1}"/>
              </a:ext>
            </a:extLst>
          </p:cNvPr>
          <p:cNvSpPr txBox="1"/>
          <p:nvPr/>
        </p:nvSpPr>
        <p:spPr>
          <a:xfrm>
            <a:off x="125834" y="1040234"/>
            <a:ext cx="20217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About Us</a:t>
            </a:r>
          </a:p>
          <a:p>
            <a:r>
              <a:rPr lang="en-HK" sz="1200" dirty="0"/>
              <a:t>Meet Our Team</a:t>
            </a:r>
          </a:p>
          <a:p>
            <a:endParaRPr lang="en-HK" sz="1200" dirty="0"/>
          </a:p>
          <a:p>
            <a:r>
              <a:rPr lang="en-HK" dirty="0"/>
              <a:t>Solutions</a:t>
            </a:r>
          </a:p>
          <a:p>
            <a:r>
              <a:rPr lang="en-HK" sz="1200" dirty="0"/>
              <a:t>Payroll &amp; Tax</a:t>
            </a:r>
          </a:p>
          <a:p>
            <a:r>
              <a:rPr lang="en-HK" sz="1200" dirty="0"/>
              <a:t>Secondment</a:t>
            </a:r>
          </a:p>
          <a:p>
            <a:r>
              <a:rPr lang="en-HK" sz="1200" dirty="0"/>
              <a:t>Visa Application</a:t>
            </a:r>
          </a:p>
          <a:p>
            <a:r>
              <a:rPr lang="en-HK" sz="1200" dirty="0"/>
              <a:t>Employee Onboarding</a:t>
            </a:r>
          </a:p>
          <a:p>
            <a:r>
              <a:rPr lang="en-HK" sz="1200" dirty="0"/>
              <a:t>Reference Check</a:t>
            </a:r>
          </a:p>
          <a:p>
            <a:r>
              <a:rPr lang="en-HK" sz="1200" dirty="0"/>
              <a:t>Business Consultation</a:t>
            </a:r>
          </a:p>
          <a:p>
            <a:r>
              <a:rPr lang="en-HK" sz="1200" dirty="0"/>
              <a:t>Performance Management</a:t>
            </a:r>
          </a:p>
          <a:p>
            <a:r>
              <a:rPr lang="en-HK" sz="1200" dirty="0"/>
              <a:t>Learning &amp; Development</a:t>
            </a:r>
          </a:p>
          <a:p>
            <a:r>
              <a:rPr lang="en-HK" sz="1200" dirty="0"/>
              <a:t>Contingency Recruitment</a:t>
            </a:r>
          </a:p>
          <a:p>
            <a:r>
              <a:rPr lang="en-HK" sz="1200" dirty="0"/>
              <a:t>Executive Search</a:t>
            </a:r>
          </a:p>
          <a:p>
            <a:endParaRPr lang="en-HK" sz="1200" dirty="0"/>
          </a:p>
          <a:p>
            <a:r>
              <a:rPr lang="en-HK" dirty="0"/>
              <a:t>Specialisations</a:t>
            </a:r>
          </a:p>
          <a:p>
            <a:r>
              <a:rPr lang="en-HK" sz="1200" dirty="0"/>
              <a:t>Technology, Media &amp; Telecommunications (TMT)</a:t>
            </a:r>
          </a:p>
          <a:p>
            <a:r>
              <a:rPr lang="en-HK" sz="1200" dirty="0"/>
              <a:t>Busy Side</a:t>
            </a:r>
          </a:p>
          <a:p>
            <a:r>
              <a:rPr lang="en-HK" sz="1200" dirty="0"/>
              <a:t>Legal</a:t>
            </a:r>
          </a:p>
          <a:p>
            <a:endParaRPr lang="en-HK" sz="1200" dirty="0"/>
          </a:p>
          <a:p>
            <a:r>
              <a:rPr lang="en-HK" dirty="0"/>
              <a:t>Resources</a:t>
            </a:r>
          </a:p>
          <a:p>
            <a:r>
              <a:rPr lang="en-HK" sz="1200" dirty="0"/>
              <a:t>News &amp; Journal</a:t>
            </a:r>
          </a:p>
          <a:p>
            <a:r>
              <a:rPr lang="en-HK" sz="1200" dirty="0"/>
              <a:t>Salary Surveys</a:t>
            </a:r>
          </a:p>
          <a:p>
            <a:endParaRPr lang="en-HK" sz="1200" dirty="0"/>
          </a:p>
          <a:p>
            <a:r>
              <a:rPr lang="en-HK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0155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CHOI</dc:creator>
  <cp:lastModifiedBy>Steven CHOI</cp:lastModifiedBy>
  <cp:revision>1</cp:revision>
  <dcterms:created xsi:type="dcterms:W3CDTF">2020-03-11T04:14:57Z</dcterms:created>
  <dcterms:modified xsi:type="dcterms:W3CDTF">2020-03-11T04:22:49Z</dcterms:modified>
</cp:coreProperties>
</file>