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mazingly Thick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18" Target="../media/image43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48.png" Type="http://schemas.openxmlformats.org/officeDocument/2006/relationships/image"/><Relationship Id="rId19" Target="../media/image49.png" Type="http://schemas.openxmlformats.org/officeDocument/2006/relationships/image"/><Relationship Id="rId2" Target="../media/image15.png" Type="http://schemas.openxmlformats.org/officeDocument/2006/relationships/image"/><Relationship Id="rId20" Target="../media/image50.png" Type="http://schemas.openxmlformats.org/officeDocument/2006/relationships/image"/><Relationship Id="rId21" Target="../media/image51.png" Type="http://schemas.openxmlformats.org/officeDocument/2006/relationships/image"/><Relationship Id="rId22" Target="../media/image52.png" Type="http://schemas.openxmlformats.org/officeDocument/2006/relationships/image"/><Relationship Id="rId23" Target="../media/image53.png" Type="http://schemas.openxmlformats.org/officeDocument/2006/relationships/image"/><Relationship Id="rId24" Target="../media/image54.png" Type="http://schemas.openxmlformats.org/officeDocument/2006/relationships/image"/><Relationship Id="rId25" Target="../media/image55.png" Type="http://schemas.openxmlformats.org/officeDocument/2006/relationships/image"/><Relationship Id="rId26" Target="../media/image56.png" Type="http://schemas.openxmlformats.org/officeDocument/2006/relationships/image"/><Relationship Id="rId27" Target="../media/image57.png" Type="http://schemas.openxmlformats.org/officeDocument/2006/relationships/image"/><Relationship Id="rId28" Target="../media/image58.png" Type="http://schemas.openxmlformats.org/officeDocument/2006/relationships/image"/><Relationship Id="rId29" Target="../media/image59.png" Type="http://schemas.openxmlformats.org/officeDocument/2006/relationships/image"/><Relationship Id="rId3" Target="../media/image1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60.png" Type="http://schemas.openxmlformats.org/officeDocument/2006/relationships/image"/><Relationship Id="rId19" Target="../media/image61.png" Type="http://schemas.openxmlformats.org/officeDocument/2006/relationships/image"/><Relationship Id="rId2" Target="../media/image15.png" Type="http://schemas.openxmlformats.org/officeDocument/2006/relationships/image"/><Relationship Id="rId20" Target="../media/image62.png" Type="http://schemas.openxmlformats.org/officeDocument/2006/relationships/image"/><Relationship Id="rId21" Target="../media/image63.png" Type="http://schemas.openxmlformats.org/officeDocument/2006/relationships/image"/><Relationship Id="rId22" Target="../media/image64.png" Type="http://schemas.openxmlformats.org/officeDocument/2006/relationships/image"/><Relationship Id="rId23" Target="../media/image65.png" Type="http://schemas.openxmlformats.org/officeDocument/2006/relationships/image"/><Relationship Id="rId24" Target="../media/image66.png" Type="http://schemas.openxmlformats.org/officeDocument/2006/relationships/image"/><Relationship Id="rId25" Target="../media/image67.png" Type="http://schemas.openxmlformats.org/officeDocument/2006/relationships/image"/><Relationship Id="rId26" Target="../media/image68.png" Type="http://schemas.openxmlformats.org/officeDocument/2006/relationships/image"/><Relationship Id="rId27" Target="../media/image69.png" Type="http://schemas.openxmlformats.org/officeDocument/2006/relationships/image"/><Relationship Id="rId28" Target="../media/image70.png" Type="http://schemas.openxmlformats.org/officeDocument/2006/relationships/image"/><Relationship Id="rId29" Target="../media/image71.png" Type="http://schemas.openxmlformats.org/officeDocument/2006/relationships/image"/><Relationship Id="rId3" Target="../media/image16.svg" Type="http://schemas.openxmlformats.org/officeDocument/2006/relationships/image"/><Relationship Id="rId30" Target="../media/image72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73.png" Type="http://schemas.openxmlformats.org/officeDocument/2006/relationships/image"/><Relationship Id="rId19" Target="../media/image74.png" Type="http://schemas.openxmlformats.org/officeDocument/2006/relationships/image"/><Relationship Id="rId2" Target="../media/image15.png" Type="http://schemas.openxmlformats.org/officeDocument/2006/relationships/image"/><Relationship Id="rId20" Target="../media/image75.png" Type="http://schemas.openxmlformats.org/officeDocument/2006/relationships/image"/><Relationship Id="rId21" Target="../media/image76.png" Type="http://schemas.openxmlformats.org/officeDocument/2006/relationships/image"/><Relationship Id="rId22" Target="../media/image77.png" Type="http://schemas.openxmlformats.org/officeDocument/2006/relationships/image"/><Relationship Id="rId23" Target="../media/image78.png" Type="http://schemas.openxmlformats.org/officeDocument/2006/relationships/image"/><Relationship Id="rId24" Target="../media/image79.png" Type="http://schemas.openxmlformats.org/officeDocument/2006/relationships/image"/><Relationship Id="rId25" Target="../media/image80.png" Type="http://schemas.openxmlformats.org/officeDocument/2006/relationships/image"/><Relationship Id="rId26" Target="../media/image81.png" Type="http://schemas.openxmlformats.org/officeDocument/2006/relationships/image"/><Relationship Id="rId27" Target="../media/image82.png" Type="http://schemas.openxmlformats.org/officeDocument/2006/relationships/image"/><Relationship Id="rId28" Target="../media/image83.png" Type="http://schemas.openxmlformats.org/officeDocument/2006/relationships/image"/><Relationship Id="rId29" Target="../media/image84.png" Type="http://schemas.openxmlformats.org/officeDocument/2006/relationships/image"/><Relationship Id="rId3" Target="../media/image16.svg" Type="http://schemas.openxmlformats.org/officeDocument/2006/relationships/image"/><Relationship Id="rId30" Target="../media/image85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86.png" Type="http://schemas.openxmlformats.org/officeDocument/2006/relationships/image"/><Relationship Id="rId17" Target="../media/image87.svg" Type="http://schemas.openxmlformats.org/officeDocument/2006/relationships/image"/><Relationship Id="rId18" Target="../media/image88.png" Type="http://schemas.openxmlformats.org/officeDocument/2006/relationships/image"/><Relationship Id="rId19" Target="https://www.mdpi.com/2073-4441/15/7/1304" TargetMode="External" Type="http://schemas.openxmlformats.org/officeDocument/2006/relationships/hyperlink"/><Relationship Id="rId2" Target="../media/image15.png" Type="http://schemas.openxmlformats.org/officeDocument/2006/relationships/image"/><Relationship Id="rId20" Target="https://www.mdpi.com/2073-4441/15/7/1304" TargetMode="External" Type="http://schemas.openxmlformats.org/officeDocument/2006/relationships/hyperlink"/><Relationship Id="rId3" Target="../media/image1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5.png" Type="http://schemas.openxmlformats.org/officeDocument/2006/relationships/image"/><Relationship Id="rId11" Target="../media/image96.svg" Type="http://schemas.openxmlformats.org/officeDocument/2006/relationships/image"/><Relationship Id="rId12" Target="../media/image97.png" Type="http://schemas.openxmlformats.org/officeDocument/2006/relationships/image"/><Relationship Id="rId13" Target="../media/image98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9.png" Type="http://schemas.openxmlformats.org/officeDocument/2006/relationships/image"/><Relationship Id="rId19" Target="../media/image100.svg" Type="http://schemas.openxmlformats.org/officeDocument/2006/relationships/image"/><Relationship Id="rId2" Target="../media/image89.png" Type="http://schemas.openxmlformats.org/officeDocument/2006/relationships/image"/><Relationship Id="rId3" Target="../media/image90.svg" Type="http://schemas.openxmlformats.org/officeDocument/2006/relationships/image"/><Relationship Id="rId4" Target="../media/image91.png" Type="http://schemas.openxmlformats.org/officeDocument/2006/relationships/image"/><Relationship Id="rId5" Target="../media/image9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93.png" Type="http://schemas.openxmlformats.org/officeDocument/2006/relationships/image"/><Relationship Id="rId9" Target="../media/image9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99558">
            <a:off x="9238280" y="7450416"/>
            <a:ext cx="1720735" cy="4114800"/>
          </a:xfrm>
          <a:custGeom>
            <a:avLst/>
            <a:gdLst/>
            <a:ahLst/>
            <a:cxnLst/>
            <a:rect r="r" b="b" t="t" l="l"/>
            <a:pathLst>
              <a:path h="4114800" w="1720735">
                <a:moveTo>
                  <a:pt x="0" y="0"/>
                </a:moveTo>
                <a:lnTo>
                  <a:pt x="1720735" y="0"/>
                </a:lnTo>
                <a:lnTo>
                  <a:pt x="17207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1566">
            <a:off x="-927018" y="5545557"/>
            <a:ext cx="4005357" cy="5449466"/>
          </a:xfrm>
          <a:custGeom>
            <a:avLst/>
            <a:gdLst/>
            <a:ahLst/>
            <a:cxnLst/>
            <a:rect r="r" b="b" t="t" l="l"/>
            <a:pathLst>
              <a:path h="5449466" w="4005357">
                <a:moveTo>
                  <a:pt x="0" y="0"/>
                </a:moveTo>
                <a:lnTo>
                  <a:pt x="4005357" y="0"/>
                </a:lnTo>
                <a:lnTo>
                  <a:pt x="4005357" y="5449466"/>
                </a:lnTo>
                <a:lnTo>
                  <a:pt x="0" y="5449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01566">
            <a:off x="-6182" y="-331130"/>
            <a:ext cx="3984922" cy="5449466"/>
          </a:xfrm>
          <a:custGeom>
            <a:avLst/>
            <a:gdLst/>
            <a:ahLst/>
            <a:cxnLst/>
            <a:rect r="r" b="b" t="t" l="l"/>
            <a:pathLst>
              <a:path h="5449466" w="3984922">
                <a:moveTo>
                  <a:pt x="0" y="0"/>
                </a:moveTo>
                <a:lnTo>
                  <a:pt x="3984922" y="0"/>
                </a:lnTo>
                <a:lnTo>
                  <a:pt x="3984922" y="5449465"/>
                </a:lnTo>
                <a:lnTo>
                  <a:pt x="0" y="54494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3891">
            <a:off x="14304372" y="5293856"/>
            <a:ext cx="4407083" cy="5449253"/>
          </a:xfrm>
          <a:custGeom>
            <a:avLst/>
            <a:gdLst/>
            <a:ahLst/>
            <a:cxnLst/>
            <a:rect r="r" b="b" t="t" l="l"/>
            <a:pathLst>
              <a:path h="5449253" w="4407083">
                <a:moveTo>
                  <a:pt x="0" y="0"/>
                </a:moveTo>
                <a:lnTo>
                  <a:pt x="4407083" y="0"/>
                </a:lnTo>
                <a:lnTo>
                  <a:pt x="4407083" y="5449253"/>
                </a:lnTo>
                <a:lnTo>
                  <a:pt x="0" y="5449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453891">
            <a:off x="15367381" y="-325472"/>
            <a:ext cx="3773607" cy="5449253"/>
          </a:xfrm>
          <a:custGeom>
            <a:avLst/>
            <a:gdLst/>
            <a:ahLst/>
            <a:cxnLst/>
            <a:rect r="r" b="b" t="t" l="l"/>
            <a:pathLst>
              <a:path h="5449253" w="3773607">
                <a:moveTo>
                  <a:pt x="0" y="0"/>
                </a:moveTo>
                <a:lnTo>
                  <a:pt x="3773607" y="0"/>
                </a:lnTo>
                <a:lnTo>
                  <a:pt x="3773607" y="5449252"/>
                </a:lnTo>
                <a:lnTo>
                  <a:pt x="0" y="54492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863216" y="1458780"/>
            <a:ext cx="1152688" cy="1304315"/>
          </a:xfrm>
          <a:custGeom>
            <a:avLst/>
            <a:gdLst/>
            <a:ahLst/>
            <a:cxnLst/>
            <a:rect r="r" b="b" t="t" l="l"/>
            <a:pathLst>
              <a:path h="1304315" w="1152688">
                <a:moveTo>
                  <a:pt x="0" y="0"/>
                </a:moveTo>
                <a:lnTo>
                  <a:pt x="1152689" y="0"/>
                </a:lnTo>
                <a:lnTo>
                  <a:pt x="1152689" y="1304314"/>
                </a:lnTo>
                <a:lnTo>
                  <a:pt x="0" y="13043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372210" y="1028700"/>
            <a:ext cx="1185296" cy="1304315"/>
          </a:xfrm>
          <a:custGeom>
            <a:avLst/>
            <a:gdLst/>
            <a:ahLst/>
            <a:cxnLst/>
            <a:rect r="r" b="b" t="t" l="l"/>
            <a:pathLst>
              <a:path h="1304315" w="1185296">
                <a:moveTo>
                  <a:pt x="0" y="0"/>
                </a:moveTo>
                <a:lnTo>
                  <a:pt x="1185296" y="0"/>
                </a:lnTo>
                <a:lnTo>
                  <a:pt x="1185296" y="1304315"/>
                </a:lnTo>
                <a:lnTo>
                  <a:pt x="0" y="1304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070267" y="8270290"/>
            <a:ext cx="1301943" cy="1304315"/>
          </a:xfrm>
          <a:custGeom>
            <a:avLst/>
            <a:gdLst/>
            <a:ahLst/>
            <a:cxnLst/>
            <a:rect r="r" b="b" t="t" l="l"/>
            <a:pathLst>
              <a:path h="1304315" w="1301943">
                <a:moveTo>
                  <a:pt x="0" y="0"/>
                </a:moveTo>
                <a:lnTo>
                  <a:pt x="1301943" y="0"/>
                </a:lnTo>
                <a:lnTo>
                  <a:pt x="1301943" y="1304315"/>
                </a:lnTo>
                <a:lnTo>
                  <a:pt x="0" y="13043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2422359">
            <a:off x="5916309" y="7452255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3" y="0"/>
                </a:lnTo>
                <a:lnTo>
                  <a:pt x="2385063" y="2917507"/>
                </a:lnTo>
                <a:lnTo>
                  <a:pt x="0" y="291750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3530793">
            <a:off x="9165272" y="22210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3" y="0"/>
                </a:moveTo>
                <a:lnTo>
                  <a:pt x="0" y="0"/>
                </a:lnTo>
                <a:lnTo>
                  <a:pt x="0" y="2917507"/>
                </a:lnTo>
                <a:lnTo>
                  <a:pt x="2385063" y="2917507"/>
                </a:lnTo>
                <a:lnTo>
                  <a:pt x="238506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64149" y="6734930"/>
            <a:ext cx="3179103" cy="3552070"/>
          </a:xfrm>
          <a:custGeom>
            <a:avLst/>
            <a:gdLst/>
            <a:ahLst/>
            <a:cxnLst/>
            <a:rect r="r" b="b" t="t" l="l"/>
            <a:pathLst>
              <a:path h="3552070" w="3179103">
                <a:moveTo>
                  <a:pt x="0" y="0"/>
                </a:moveTo>
                <a:lnTo>
                  <a:pt x="3179102" y="0"/>
                </a:lnTo>
                <a:lnTo>
                  <a:pt x="3179102" y="3552070"/>
                </a:lnTo>
                <a:lnTo>
                  <a:pt x="0" y="355207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3372210" y="856104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1929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-224436">
            <a:off x="7734460" y="8872499"/>
            <a:ext cx="4451951" cy="127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8399">
                <a:solidFill>
                  <a:srgbClr val="FCF7BB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1 - 10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0644" y="3467450"/>
            <a:ext cx="14697270" cy="284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10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METODE</a:t>
            </a:r>
          </a:p>
          <a:p>
            <a:pPr algn="ctr">
              <a:lnSpc>
                <a:spcPts val="10200"/>
              </a:lnSpc>
            </a:pPr>
            <a:r>
              <a:rPr lang="en-US" sz="10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NEWTON-RAPHSON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47084" y="6332360"/>
            <a:ext cx="5976034" cy="88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8"/>
              </a:lnSpc>
            </a:pPr>
            <a:r>
              <a:rPr lang="en-US" sz="5878">
                <a:solidFill>
                  <a:srgbClr val="FA3E3E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Kelompok A09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07820">
            <a:off x="-905599" y="-244379"/>
            <a:ext cx="3841723" cy="5449253"/>
          </a:xfrm>
          <a:custGeom>
            <a:avLst/>
            <a:gdLst/>
            <a:ahLst/>
            <a:cxnLst/>
            <a:rect r="r" b="b" t="t" l="l"/>
            <a:pathLst>
              <a:path h="5449253" w="3841723">
                <a:moveTo>
                  <a:pt x="0" y="0"/>
                </a:moveTo>
                <a:lnTo>
                  <a:pt x="3841723" y="0"/>
                </a:lnTo>
                <a:lnTo>
                  <a:pt x="3841723" y="5449252"/>
                </a:lnTo>
                <a:lnTo>
                  <a:pt x="0" y="544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651328">
            <a:off x="14964720" y="5478312"/>
            <a:ext cx="4073316" cy="5449253"/>
          </a:xfrm>
          <a:custGeom>
            <a:avLst/>
            <a:gdLst/>
            <a:ahLst/>
            <a:cxnLst/>
            <a:rect r="r" b="b" t="t" l="l"/>
            <a:pathLst>
              <a:path h="5449253" w="4073316">
                <a:moveTo>
                  <a:pt x="0" y="0"/>
                </a:moveTo>
                <a:lnTo>
                  <a:pt x="4073316" y="0"/>
                </a:lnTo>
                <a:lnTo>
                  <a:pt x="4073316" y="5449253"/>
                </a:lnTo>
                <a:lnTo>
                  <a:pt x="0" y="5449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92721" y="2802954"/>
            <a:ext cx="15766579" cy="6858462"/>
          </a:xfrm>
          <a:custGeom>
            <a:avLst/>
            <a:gdLst/>
            <a:ahLst/>
            <a:cxnLst/>
            <a:rect r="r" b="b" t="t" l="l"/>
            <a:pathLst>
              <a:path h="6858462" w="15766579">
                <a:moveTo>
                  <a:pt x="0" y="0"/>
                </a:moveTo>
                <a:lnTo>
                  <a:pt x="15766579" y="0"/>
                </a:lnTo>
                <a:lnTo>
                  <a:pt x="15766579" y="6858461"/>
                </a:lnTo>
                <a:lnTo>
                  <a:pt x="0" y="6858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13564" y="4280051"/>
            <a:ext cx="13260872" cy="378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4200" indent="-492100" lvl="1">
              <a:lnSpc>
                <a:spcPts val="5926"/>
              </a:lnSpc>
              <a:buFont typeface="Arial"/>
              <a:buChar char="•"/>
            </a:pPr>
            <a:r>
              <a:rPr lang="en-US" sz="4558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Dimas Setiaji (5025241056)</a:t>
            </a:r>
          </a:p>
          <a:p>
            <a:pPr algn="l" marL="936226" indent="-468113" lvl="1">
              <a:lnSpc>
                <a:spcPts val="5637"/>
              </a:lnSpc>
              <a:buFont typeface="Arial"/>
              <a:buChar char="•"/>
            </a:pPr>
            <a:r>
              <a:rPr lang="en-US" sz="4336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Addien Zafriyan Al Akhsan (5025241058)</a:t>
            </a:r>
          </a:p>
          <a:p>
            <a:pPr algn="l" marL="984200" indent="-492100" lvl="1">
              <a:lnSpc>
                <a:spcPts val="5926"/>
              </a:lnSpc>
              <a:buFont typeface="Arial"/>
              <a:buChar char="•"/>
            </a:pPr>
            <a:r>
              <a:rPr lang="en-US" sz="4558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Riyan Fadli Amazzadin (5025241068)</a:t>
            </a:r>
          </a:p>
          <a:p>
            <a:pPr algn="l" marL="984200" indent="-492100" lvl="1">
              <a:lnSpc>
                <a:spcPts val="5926"/>
              </a:lnSpc>
              <a:buFont typeface="Arial"/>
              <a:buChar char="•"/>
            </a:pPr>
            <a:r>
              <a:rPr lang="en-US" sz="4558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Fauzan Hafiz Amandani (5025241087)</a:t>
            </a:r>
          </a:p>
          <a:p>
            <a:pPr algn="l" marL="984200" indent="-492100" lvl="1">
              <a:lnSpc>
                <a:spcPts val="5926"/>
              </a:lnSpc>
              <a:buFont typeface="Arial"/>
              <a:buChar char="•"/>
            </a:pPr>
            <a:r>
              <a:rPr lang="en-US" sz="4558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Nyoman Surya Hutama A (5025241093)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53333" y="1600905"/>
            <a:ext cx="11181333" cy="97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2"/>
              </a:lnSpc>
            </a:pPr>
            <a:r>
              <a:rPr lang="en-US" sz="6332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Anggota Kelompok A09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422359">
            <a:off x="1039509" y="7590232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3" y="0"/>
                </a:lnTo>
                <a:lnTo>
                  <a:pt x="2385063" y="2917508"/>
                </a:lnTo>
                <a:lnTo>
                  <a:pt x="0" y="2917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530793">
            <a:off x="14734190" y="-180967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3" y="0"/>
                </a:moveTo>
                <a:lnTo>
                  <a:pt x="0" y="0"/>
                </a:lnTo>
                <a:lnTo>
                  <a:pt x="0" y="2917507"/>
                </a:lnTo>
                <a:lnTo>
                  <a:pt x="2385063" y="2917507"/>
                </a:lnTo>
                <a:lnTo>
                  <a:pt x="238506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97900" y="1423353"/>
            <a:ext cx="12903920" cy="8107627"/>
            <a:chOff x="0" y="0"/>
            <a:chExt cx="3398563" cy="21353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8563" cy="2135342"/>
            </a:xfrm>
            <a:custGeom>
              <a:avLst/>
              <a:gdLst/>
              <a:ahLst/>
              <a:cxnLst/>
              <a:rect r="r" b="b" t="t" l="l"/>
              <a:pathLst>
                <a:path h="2135342" w="3398563">
                  <a:moveTo>
                    <a:pt x="30598" y="0"/>
                  </a:moveTo>
                  <a:lnTo>
                    <a:pt x="3367965" y="0"/>
                  </a:lnTo>
                  <a:cubicBezTo>
                    <a:pt x="3384864" y="0"/>
                    <a:pt x="3398563" y="13699"/>
                    <a:pt x="3398563" y="30598"/>
                  </a:cubicBezTo>
                  <a:lnTo>
                    <a:pt x="3398563" y="2104744"/>
                  </a:lnTo>
                  <a:cubicBezTo>
                    <a:pt x="3398563" y="2121643"/>
                    <a:pt x="3384864" y="2135342"/>
                    <a:pt x="3367965" y="2135342"/>
                  </a:cubicBezTo>
                  <a:lnTo>
                    <a:pt x="30598" y="2135342"/>
                  </a:lnTo>
                  <a:cubicBezTo>
                    <a:pt x="13699" y="2135342"/>
                    <a:pt x="0" y="2121643"/>
                    <a:pt x="0" y="2104744"/>
                  </a:cubicBezTo>
                  <a:lnTo>
                    <a:pt x="0" y="30598"/>
                  </a:lnTo>
                  <a:cubicBezTo>
                    <a:pt x="0" y="13699"/>
                    <a:pt x="13699" y="0"/>
                    <a:pt x="30598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98563" cy="2173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093710">
            <a:off x="16324027" y="936800"/>
            <a:ext cx="2073120" cy="2835036"/>
          </a:xfrm>
          <a:custGeom>
            <a:avLst/>
            <a:gdLst/>
            <a:ahLst/>
            <a:cxnLst/>
            <a:rect r="r" b="b" t="t" l="l"/>
            <a:pathLst>
              <a:path h="2835036" w="2073120">
                <a:moveTo>
                  <a:pt x="0" y="0"/>
                </a:moveTo>
                <a:lnTo>
                  <a:pt x="2073120" y="0"/>
                </a:lnTo>
                <a:lnTo>
                  <a:pt x="2073120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65383">
            <a:off x="-444071" y="6313668"/>
            <a:ext cx="2292835" cy="2835036"/>
          </a:xfrm>
          <a:custGeom>
            <a:avLst/>
            <a:gdLst/>
            <a:ahLst/>
            <a:cxnLst/>
            <a:rect r="r" b="b" t="t" l="l"/>
            <a:pathLst>
              <a:path h="2835036" w="2292835">
                <a:moveTo>
                  <a:pt x="0" y="0"/>
                </a:moveTo>
                <a:lnTo>
                  <a:pt x="2292835" y="0"/>
                </a:lnTo>
                <a:lnTo>
                  <a:pt x="2292835" y="2835036"/>
                </a:lnTo>
                <a:lnTo>
                  <a:pt x="0" y="283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30769" y="5458627"/>
            <a:ext cx="1277438" cy="1279764"/>
          </a:xfrm>
          <a:custGeom>
            <a:avLst/>
            <a:gdLst/>
            <a:ahLst/>
            <a:cxnLst/>
            <a:rect r="r" b="b" t="t" l="l"/>
            <a:pathLst>
              <a:path h="1279764" w="1277438">
                <a:moveTo>
                  <a:pt x="0" y="0"/>
                </a:moveTo>
                <a:lnTo>
                  <a:pt x="1277438" y="0"/>
                </a:lnTo>
                <a:lnTo>
                  <a:pt x="1277438" y="1279764"/>
                </a:lnTo>
                <a:lnTo>
                  <a:pt x="0" y="1279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97170" y="6551000"/>
            <a:ext cx="1526834" cy="1279764"/>
          </a:xfrm>
          <a:custGeom>
            <a:avLst/>
            <a:gdLst/>
            <a:ahLst/>
            <a:cxnLst/>
            <a:rect r="r" b="b" t="t" l="l"/>
            <a:pathLst>
              <a:path h="1279764" w="1526834">
                <a:moveTo>
                  <a:pt x="0" y="0"/>
                </a:moveTo>
                <a:lnTo>
                  <a:pt x="1526834" y="0"/>
                </a:lnTo>
                <a:lnTo>
                  <a:pt x="1526834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422359">
            <a:off x="611911" y="7206678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2" y="0"/>
                </a:lnTo>
                <a:lnTo>
                  <a:pt x="2385062" y="2917507"/>
                </a:lnTo>
                <a:lnTo>
                  <a:pt x="0" y="2917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3530793">
            <a:off x="15782759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8"/>
                </a:lnTo>
                <a:lnTo>
                  <a:pt x="2385062" y="2917508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2346" y="1329993"/>
            <a:ext cx="1234156" cy="1259343"/>
          </a:xfrm>
          <a:custGeom>
            <a:avLst/>
            <a:gdLst/>
            <a:ahLst/>
            <a:cxnLst/>
            <a:rect r="r" b="b" t="t" l="l"/>
            <a:pathLst>
              <a:path h="1259343" w="1234156">
                <a:moveTo>
                  <a:pt x="0" y="0"/>
                </a:moveTo>
                <a:lnTo>
                  <a:pt x="1234157" y="0"/>
                </a:lnTo>
                <a:lnTo>
                  <a:pt x="1234157" y="1259343"/>
                </a:lnTo>
                <a:lnTo>
                  <a:pt x="0" y="12593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53160" y="8800537"/>
            <a:ext cx="1739149" cy="730443"/>
          </a:xfrm>
          <a:custGeom>
            <a:avLst/>
            <a:gdLst/>
            <a:ahLst/>
            <a:cxnLst/>
            <a:rect r="r" b="b" t="t" l="l"/>
            <a:pathLst>
              <a:path h="730443" w="1739149">
                <a:moveTo>
                  <a:pt x="0" y="0"/>
                </a:moveTo>
                <a:lnTo>
                  <a:pt x="1739149" y="0"/>
                </a:lnTo>
                <a:lnTo>
                  <a:pt x="1739149" y="730443"/>
                </a:lnTo>
                <a:lnTo>
                  <a:pt x="0" y="7304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58716" y="7209719"/>
            <a:ext cx="173564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c. 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51902" y="624522"/>
            <a:ext cx="5846572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Soal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012031" y="1746187"/>
            <a:ext cx="12263938" cy="3664815"/>
            <a:chOff x="0" y="0"/>
            <a:chExt cx="3230008" cy="9652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30008" cy="965219"/>
            </a:xfrm>
            <a:custGeom>
              <a:avLst/>
              <a:gdLst/>
              <a:ahLst/>
              <a:cxnLst/>
              <a:rect r="r" b="b" t="t" l="l"/>
              <a:pathLst>
                <a:path h="965219" w="3230008">
                  <a:moveTo>
                    <a:pt x="32195" y="0"/>
                  </a:moveTo>
                  <a:lnTo>
                    <a:pt x="3197814" y="0"/>
                  </a:lnTo>
                  <a:cubicBezTo>
                    <a:pt x="3206352" y="0"/>
                    <a:pt x="3214541" y="3392"/>
                    <a:pt x="3220579" y="9430"/>
                  </a:cubicBezTo>
                  <a:cubicBezTo>
                    <a:pt x="3226616" y="15467"/>
                    <a:pt x="3230008" y="23656"/>
                    <a:pt x="3230008" y="32195"/>
                  </a:cubicBezTo>
                  <a:lnTo>
                    <a:pt x="3230008" y="933024"/>
                  </a:lnTo>
                  <a:cubicBezTo>
                    <a:pt x="3230008" y="941562"/>
                    <a:pt x="3226616" y="949751"/>
                    <a:pt x="3220579" y="955789"/>
                  </a:cubicBezTo>
                  <a:cubicBezTo>
                    <a:pt x="3214541" y="961827"/>
                    <a:pt x="3206352" y="965219"/>
                    <a:pt x="3197814" y="965219"/>
                  </a:cubicBezTo>
                  <a:lnTo>
                    <a:pt x="32195" y="965219"/>
                  </a:lnTo>
                  <a:cubicBezTo>
                    <a:pt x="23656" y="965219"/>
                    <a:pt x="15467" y="961827"/>
                    <a:pt x="9430" y="955789"/>
                  </a:cubicBezTo>
                  <a:cubicBezTo>
                    <a:pt x="3392" y="949751"/>
                    <a:pt x="0" y="941562"/>
                    <a:pt x="0" y="933024"/>
                  </a:cubicBezTo>
                  <a:lnTo>
                    <a:pt x="0" y="32195"/>
                  </a:lnTo>
                  <a:cubicBezTo>
                    <a:pt x="0" y="23656"/>
                    <a:pt x="3392" y="15467"/>
                    <a:pt x="9430" y="9430"/>
                  </a:cubicBezTo>
                  <a:cubicBezTo>
                    <a:pt x="15467" y="3392"/>
                    <a:pt x="23656" y="0"/>
                    <a:pt x="32195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230008" cy="1003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5400000">
            <a:off x="5536169" y="6453902"/>
            <a:ext cx="2779365" cy="2910330"/>
          </a:xfrm>
          <a:custGeom>
            <a:avLst/>
            <a:gdLst/>
            <a:ahLst/>
            <a:cxnLst/>
            <a:rect r="r" b="b" t="t" l="l"/>
            <a:pathLst>
              <a:path h="2910330" w="2779365">
                <a:moveTo>
                  <a:pt x="0" y="0"/>
                </a:moveTo>
                <a:lnTo>
                  <a:pt x="2779366" y="0"/>
                </a:lnTo>
                <a:lnTo>
                  <a:pt x="2779366" y="2910330"/>
                </a:lnTo>
                <a:lnTo>
                  <a:pt x="0" y="29103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3913869" y="6453902"/>
            <a:ext cx="2779365" cy="2910330"/>
          </a:xfrm>
          <a:custGeom>
            <a:avLst/>
            <a:gdLst/>
            <a:ahLst/>
            <a:cxnLst/>
            <a:rect r="r" b="b" t="t" l="l"/>
            <a:pathLst>
              <a:path h="2910330" w="2779365">
                <a:moveTo>
                  <a:pt x="0" y="0"/>
                </a:moveTo>
                <a:lnTo>
                  <a:pt x="2779365" y="0"/>
                </a:lnTo>
                <a:lnTo>
                  <a:pt x="2779365" y="2910330"/>
                </a:lnTo>
                <a:lnTo>
                  <a:pt x="0" y="29103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688167" y="1994179"/>
            <a:ext cx="9738360" cy="2395946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2797900" y="2002386"/>
            <a:ext cx="4498755" cy="70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7"/>
              </a:lnSpc>
            </a:pPr>
            <a:r>
              <a:rPr lang="en-US" sz="4637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Diketahui: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63042" y="5663706"/>
            <a:ext cx="6377720" cy="69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7"/>
              </a:lnSpc>
            </a:pPr>
            <a:r>
              <a:rPr lang="en-US" sz="4637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Dengan nilai awal: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48386" y="7381860"/>
            <a:ext cx="1974235" cy="89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5914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X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835504" y="7772173"/>
            <a:ext cx="1029659" cy="66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4331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78257" y="7422622"/>
            <a:ext cx="1974235" cy="89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5914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=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46857" y="7433457"/>
            <a:ext cx="1974235" cy="89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5914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6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5400000">
            <a:off x="11328545" y="6512632"/>
            <a:ext cx="2779365" cy="2910330"/>
          </a:xfrm>
          <a:custGeom>
            <a:avLst/>
            <a:gdLst/>
            <a:ahLst/>
            <a:cxnLst/>
            <a:rect r="r" b="b" t="t" l="l"/>
            <a:pathLst>
              <a:path h="2910330" w="2779365">
                <a:moveTo>
                  <a:pt x="0" y="0"/>
                </a:moveTo>
                <a:lnTo>
                  <a:pt x="2779365" y="0"/>
                </a:lnTo>
                <a:lnTo>
                  <a:pt x="2779365" y="2910330"/>
                </a:lnTo>
                <a:lnTo>
                  <a:pt x="0" y="29103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5400000">
            <a:off x="9706244" y="6512632"/>
            <a:ext cx="2779365" cy="2910330"/>
          </a:xfrm>
          <a:custGeom>
            <a:avLst/>
            <a:gdLst/>
            <a:ahLst/>
            <a:cxnLst/>
            <a:rect r="r" b="b" t="t" l="l"/>
            <a:pathLst>
              <a:path h="2910330" w="2779365">
                <a:moveTo>
                  <a:pt x="0" y="0"/>
                </a:moveTo>
                <a:lnTo>
                  <a:pt x="2779365" y="0"/>
                </a:lnTo>
                <a:lnTo>
                  <a:pt x="2779365" y="2910330"/>
                </a:lnTo>
                <a:lnTo>
                  <a:pt x="0" y="29103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9640762" y="7433457"/>
            <a:ext cx="1974235" cy="89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5914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27879" y="7899542"/>
            <a:ext cx="1029659" cy="6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4331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982145" y="7454745"/>
            <a:ext cx="1974235" cy="89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5914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=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50745" y="7465579"/>
            <a:ext cx="1974235" cy="89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4"/>
              </a:lnSpc>
            </a:pPr>
            <a:r>
              <a:rPr lang="en-US" sz="5914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5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868525" y="3385206"/>
            <a:ext cx="7780382" cy="2069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93710">
            <a:off x="-761173" y="3189356"/>
            <a:ext cx="2073120" cy="2835036"/>
          </a:xfrm>
          <a:custGeom>
            <a:avLst/>
            <a:gdLst/>
            <a:ahLst/>
            <a:cxnLst/>
            <a:rect r="r" b="b" t="t" l="l"/>
            <a:pathLst>
              <a:path h="2835036" w="2073120">
                <a:moveTo>
                  <a:pt x="0" y="0"/>
                </a:moveTo>
                <a:lnTo>
                  <a:pt x="2073120" y="0"/>
                </a:lnTo>
                <a:lnTo>
                  <a:pt x="2073120" y="2835036"/>
                </a:lnTo>
                <a:lnTo>
                  <a:pt x="0" y="283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65383">
            <a:off x="15828873" y="1704431"/>
            <a:ext cx="2292835" cy="2835036"/>
          </a:xfrm>
          <a:custGeom>
            <a:avLst/>
            <a:gdLst/>
            <a:ahLst/>
            <a:cxnLst/>
            <a:rect r="r" b="b" t="t" l="l"/>
            <a:pathLst>
              <a:path h="2835036" w="2292835">
                <a:moveTo>
                  <a:pt x="0" y="0"/>
                </a:moveTo>
                <a:lnTo>
                  <a:pt x="2292835" y="0"/>
                </a:lnTo>
                <a:lnTo>
                  <a:pt x="2292835" y="2835036"/>
                </a:lnTo>
                <a:lnTo>
                  <a:pt x="0" y="283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30769" y="5458627"/>
            <a:ext cx="1277438" cy="1279764"/>
          </a:xfrm>
          <a:custGeom>
            <a:avLst/>
            <a:gdLst/>
            <a:ahLst/>
            <a:cxnLst/>
            <a:rect r="r" b="b" t="t" l="l"/>
            <a:pathLst>
              <a:path h="1279764" w="1277438">
                <a:moveTo>
                  <a:pt x="0" y="0"/>
                </a:moveTo>
                <a:lnTo>
                  <a:pt x="1277438" y="0"/>
                </a:lnTo>
                <a:lnTo>
                  <a:pt x="1277438" y="1279764"/>
                </a:lnTo>
                <a:lnTo>
                  <a:pt x="0" y="1279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97170" y="6551000"/>
            <a:ext cx="1526834" cy="1279764"/>
          </a:xfrm>
          <a:custGeom>
            <a:avLst/>
            <a:gdLst/>
            <a:ahLst/>
            <a:cxnLst/>
            <a:rect r="r" b="b" t="t" l="l"/>
            <a:pathLst>
              <a:path h="1279764" w="1526834">
                <a:moveTo>
                  <a:pt x="0" y="0"/>
                </a:moveTo>
                <a:lnTo>
                  <a:pt x="1526834" y="0"/>
                </a:lnTo>
                <a:lnTo>
                  <a:pt x="1526834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22359">
            <a:off x="611911" y="7206678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2" y="0"/>
                </a:lnTo>
                <a:lnTo>
                  <a:pt x="2385062" y="2917507"/>
                </a:lnTo>
                <a:lnTo>
                  <a:pt x="0" y="2917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3530793">
            <a:off x="15782759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8"/>
                </a:lnTo>
                <a:lnTo>
                  <a:pt x="2385062" y="2917508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2346" y="144530"/>
            <a:ext cx="1234156" cy="1259343"/>
          </a:xfrm>
          <a:custGeom>
            <a:avLst/>
            <a:gdLst/>
            <a:ahLst/>
            <a:cxnLst/>
            <a:rect r="r" b="b" t="t" l="l"/>
            <a:pathLst>
              <a:path h="1259343" w="1234156">
                <a:moveTo>
                  <a:pt x="0" y="0"/>
                </a:moveTo>
                <a:lnTo>
                  <a:pt x="1234157" y="0"/>
                </a:lnTo>
                <a:lnTo>
                  <a:pt x="1234157" y="1259343"/>
                </a:lnTo>
                <a:lnTo>
                  <a:pt x="0" y="12593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3160" y="8800537"/>
            <a:ext cx="1739149" cy="730443"/>
          </a:xfrm>
          <a:custGeom>
            <a:avLst/>
            <a:gdLst/>
            <a:ahLst/>
            <a:cxnLst/>
            <a:rect r="r" b="b" t="t" l="l"/>
            <a:pathLst>
              <a:path h="730443" w="1739149">
                <a:moveTo>
                  <a:pt x="0" y="0"/>
                </a:moveTo>
                <a:lnTo>
                  <a:pt x="1739149" y="0"/>
                </a:lnTo>
                <a:lnTo>
                  <a:pt x="1739149" y="730443"/>
                </a:lnTo>
                <a:lnTo>
                  <a:pt x="0" y="7304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256080"/>
            <a:ext cx="11489419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Rumus Metode Newton-Raphson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3155" y="2220118"/>
            <a:ext cx="8670693" cy="2619907"/>
            <a:chOff x="0" y="0"/>
            <a:chExt cx="2283639" cy="6900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3639" cy="690017"/>
            </a:xfrm>
            <a:custGeom>
              <a:avLst/>
              <a:gdLst/>
              <a:ahLst/>
              <a:cxnLst/>
              <a:rect r="r" b="b" t="t" l="l"/>
              <a:pathLst>
                <a:path h="690017" w="2283639">
                  <a:moveTo>
                    <a:pt x="45537" y="0"/>
                  </a:moveTo>
                  <a:lnTo>
                    <a:pt x="2238102" y="0"/>
                  </a:lnTo>
                  <a:cubicBezTo>
                    <a:pt x="2250180" y="0"/>
                    <a:pt x="2261762" y="4798"/>
                    <a:pt x="2270302" y="13337"/>
                  </a:cubicBezTo>
                  <a:cubicBezTo>
                    <a:pt x="2278842" y="21877"/>
                    <a:pt x="2283639" y="33460"/>
                    <a:pt x="2283639" y="45537"/>
                  </a:cubicBezTo>
                  <a:lnTo>
                    <a:pt x="2283639" y="644480"/>
                  </a:lnTo>
                  <a:cubicBezTo>
                    <a:pt x="2283639" y="656557"/>
                    <a:pt x="2278842" y="668139"/>
                    <a:pt x="2270302" y="676679"/>
                  </a:cubicBezTo>
                  <a:cubicBezTo>
                    <a:pt x="2261762" y="685219"/>
                    <a:pt x="2250180" y="690017"/>
                    <a:pt x="2238102" y="690017"/>
                  </a:cubicBezTo>
                  <a:lnTo>
                    <a:pt x="45537" y="690017"/>
                  </a:lnTo>
                  <a:cubicBezTo>
                    <a:pt x="33460" y="690017"/>
                    <a:pt x="21877" y="685219"/>
                    <a:pt x="13337" y="676679"/>
                  </a:cubicBezTo>
                  <a:cubicBezTo>
                    <a:pt x="4798" y="668139"/>
                    <a:pt x="0" y="656557"/>
                    <a:pt x="0" y="644480"/>
                  </a:cubicBezTo>
                  <a:lnTo>
                    <a:pt x="0" y="45537"/>
                  </a:lnTo>
                  <a:cubicBezTo>
                    <a:pt x="0" y="33460"/>
                    <a:pt x="4798" y="21877"/>
                    <a:pt x="13337" y="13337"/>
                  </a:cubicBezTo>
                  <a:cubicBezTo>
                    <a:pt x="21877" y="4798"/>
                    <a:pt x="33460" y="0"/>
                    <a:pt x="45537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283639" cy="72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03155" y="5399702"/>
            <a:ext cx="6377720" cy="69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7"/>
              </a:lnSpc>
            </a:pPr>
            <a:r>
              <a:rPr lang="en-US" sz="4637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Rumus Et: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5222" y="1769154"/>
            <a:ext cx="8775374" cy="345696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9249315" y="5399702"/>
            <a:ext cx="6377720" cy="69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7"/>
              </a:lnSpc>
            </a:pPr>
            <a:r>
              <a:rPr lang="en-US" sz="4637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Rumus Ea: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03155" y="6180630"/>
            <a:ext cx="7876010" cy="1910457"/>
            <a:chOff x="0" y="0"/>
            <a:chExt cx="2074340" cy="5031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74340" cy="503166"/>
            </a:xfrm>
            <a:custGeom>
              <a:avLst/>
              <a:gdLst/>
              <a:ahLst/>
              <a:cxnLst/>
              <a:rect r="r" b="b" t="t" l="l"/>
              <a:pathLst>
                <a:path h="503166" w="2074340">
                  <a:moveTo>
                    <a:pt x="50132" y="0"/>
                  </a:moveTo>
                  <a:lnTo>
                    <a:pt x="2024209" y="0"/>
                  </a:lnTo>
                  <a:cubicBezTo>
                    <a:pt x="2051895" y="0"/>
                    <a:pt x="2074340" y="22445"/>
                    <a:pt x="2074340" y="50132"/>
                  </a:cubicBezTo>
                  <a:lnTo>
                    <a:pt x="2074340" y="453034"/>
                  </a:lnTo>
                  <a:cubicBezTo>
                    <a:pt x="2074340" y="466330"/>
                    <a:pt x="2069059" y="479081"/>
                    <a:pt x="2059657" y="488482"/>
                  </a:cubicBezTo>
                  <a:cubicBezTo>
                    <a:pt x="2050255" y="497884"/>
                    <a:pt x="2037504" y="503166"/>
                    <a:pt x="2024209" y="503166"/>
                  </a:cubicBezTo>
                  <a:lnTo>
                    <a:pt x="50132" y="503166"/>
                  </a:lnTo>
                  <a:cubicBezTo>
                    <a:pt x="36836" y="503166"/>
                    <a:pt x="24085" y="497884"/>
                    <a:pt x="14683" y="488482"/>
                  </a:cubicBezTo>
                  <a:cubicBezTo>
                    <a:pt x="5282" y="479081"/>
                    <a:pt x="0" y="466330"/>
                    <a:pt x="0" y="453034"/>
                  </a:cubicBezTo>
                  <a:lnTo>
                    <a:pt x="0" y="50132"/>
                  </a:lnTo>
                  <a:cubicBezTo>
                    <a:pt x="0" y="36836"/>
                    <a:pt x="5282" y="24085"/>
                    <a:pt x="14683" y="14683"/>
                  </a:cubicBezTo>
                  <a:cubicBezTo>
                    <a:pt x="24085" y="5282"/>
                    <a:pt x="36836" y="0"/>
                    <a:pt x="50132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74340" cy="541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77964" y="5891086"/>
            <a:ext cx="8726392" cy="2599595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9249315" y="6180630"/>
            <a:ext cx="7876010" cy="1910457"/>
            <a:chOff x="0" y="0"/>
            <a:chExt cx="2074340" cy="5031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74340" cy="503166"/>
            </a:xfrm>
            <a:custGeom>
              <a:avLst/>
              <a:gdLst/>
              <a:ahLst/>
              <a:cxnLst/>
              <a:rect r="r" b="b" t="t" l="l"/>
              <a:pathLst>
                <a:path h="503166" w="2074340">
                  <a:moveTo>
                    <a:pt x="50132" y="0"/>
                  </a:moveTo>
                  <a:lnTo>
                    <a:pt x="2024209" y="0"/>
                  </a:lnTo>
                  <a:cubicBezTo>
                    <a:pt x="2051895" y="0"/>
                    <a:pt x="2074340" y="22445"/>
                    <a:pt x="2074340" y="50132"/>
                  </a:cubicBezTo>
                  <a:lnTo>
                    <a:pt x="2074340" y="453034"/>
                  </a:lnTo>
                  <a:cubicBezTo>
                    <a:pt x="2074340" y="466330"/>
                    <a:pt x="2069059" y="479081"/>
                    <a:pt x="2059657" y="488482"/>
                  </a:cubicBezTo>
                  <a:cubicBezTo>
                    <a:pt x="2050255" y="497884"/>
                    <a:pt x="2037504" y="503166"/>
                    <a:pt x="2024209" y="503166"/>
                  </a:cubicBezTo>
                  <a:lnTo>
                    <a:pt x="50132" y="503166"/>
                  </a:lnTo>
                  <a:cubicBezTo>
                    <a:pt x="36836" y="503166"/>
                    <a:pt x="24085" y="497884"/>
                    <a:pt x="14683" y="488482"/>
                  </a:cubicBezTo>
                  <a:cubicBezTo>
                    <a:pt x="5282" y="479081"/>
                    <a:pt x="0" y="466330"/>
                    <a:pt x="0" y="453034"/>
                  </a:cubicBezTo>
                  <a:lnTo>
                    <a:pt x="0" y="50132"/>
                  </a:lnTo>
                  <a:cubicBezTo>
                    <a:pt x="0" y="36836"/>
                    <a:pt x="5282" y="24085"/>
                    <a:pt x="14683" y="14683"/>
                  </a:cubicBezTo>
                  <a:cubicBezTo>
                    <a:pt x="24085" y="5282"/>
                    <a:pt x="36836" y="0"/>
                    <a:pt x="50132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074340" cy="541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875659" y="5844651"/>
            <a:ext cx="8623324" cy="2582417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525" y="2913352"/>
            <a:ext cx="12263938" cy="3853345"/>
            <a:chOff x="0" y="0"/>
            <a:chExt cx="3230008" cy="1014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0008" cy="1014873"/>
            </a:xfrm>
            <a:custGeom>
              <a:avLst/>
              <a:gdLst/>
              <a:ahLst/>
              <a:cxnLst/>
              <a:rect r="r" b="b" t="t" l="l"/>
              <a:pathLst>
                <a:path h="1014873" w="3230008">
                  <a:moveTo>
                    <a:pt x="32195" y="0"/>
                  </a:moveTo>
                  <a:lnTo>
                    <a:pt x="3197814" y="0"/>
                  </a:lnTo>
                  <a:cubicBezTo>
                    <a:pt x="3206352" y="0"/>
                    <a:pt x="3214541" y="3392"/>
                    <a:pt x="3220579" y="9430"/>
                  </a:cubicBezTo>
                  <a:cubicBezTo>
                    <a:pt x="3226616" y="15467"/>
                    <a:pt x="3230008" y="23656"/>
                    <a:pt x="3230008" y="32195"/>
                  </a:cubicBezTo>
                  <a:lnTo>
                    <a:pt x="3230008" y="982678"/>
                  </a:lnTo>
                  <a:cubicBezTo>
                    <a:pt x="3230008" y="991216"/>
                    <a:pt x="3226616" y="999405"/>
                    <a:pt x="3220579" y="1005443"/>
                  </a:cubicBezTo>
                  <a:cubicBezTo>
                    <a:pt x="3214541" y="1011481"/>
                    <a:pt x="3206352" y="1014873"/>
                    <a:pt x="3197814" y="1014873"/>
                  </a:cubicBezTo>
                  <a:lnTo>
                    <a:pt x="32195" y="1014873"/>
                  </a:lnTo>
                  <a:cubicBezTo>
                    <a:pt x="23656" y="1014873"/>
                    <a:pt x="15467" y="1011481"/>
                    <a:pt x="9430" y="1005443"/>
                  </a:cubicBezTo>
                  <a:cubicBezTo>
                    <a:pt x="3392" y="999405"/>
                    <a:pt x="0" y="991216"/>
                    <a:pt x="0" y="982678"/>
                  </a:cubicBezTo>
                  <a:lnTo>
                    <a:pt x="0" y="32195"/>
                  </a:lnTo>
                  <a:cubicBezTo>
                    <a:pt x="0" y="23656"/>
                    <a:pt x="3392" y="15467"/>
                    <a:pt x="9430" y="9430"/>
                  </a:cubicBezTo>
                  <a:cubicBezTo>
                    <a:pt x="15467" y="3392"/>
                    <a:pt x="23656" y="0"/>
                    <a:pt x="32195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30008" cy="105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42974" y="4200142"/>
            <a:ext cx="1277438" cy="1279764"/>
          </a:xfrm>
          <a:custGeom>
            <a:avLst/>
            <a:gdLst/>
            <a:ahLst/>
            <a:cxnLst/>
            <a:rect r="r" b="b" t="t" l="l"/>
            <a:pathLst>
              <a:path h="1279764" w="1277438">
                <a:moveTo>
                  <a:pt x="0" y="0"/>
                </a:moveTo>
                <a:lnTo>
                  <a:pt x="1277437" y="0"/>
                </a:lnTo>
                <a:lnTo>
                  <a:pt x="1277437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69378" y="4200142"/>
            <a:ext cx="1526834" cy="1279764"/>
          </a:xfrm>
          <a:custGeom>
            <a:avLst/>
            <a:gdLst/>
            <a:ahLst/>
            <a:cxnLst/>
            <a:rect r="r" b="b" t="t" l="l"/>
            <a:pathLst>
              <a:path h="1279764" w="1526834">
                <a:moveTo>
                  <a:pt x="0" y="0"/>
                </a:moveTo>
                <a:lnTo>
                  <a:pt x="1526834" y="0"/>
                </a:lnTo>
                <a:lnTo>
                  <a:pt x="1526834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22359">
            <a:off x="-490185" y="7427041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2" y="0"/>
                </a:lnTo>
                <a:lnTo>
                  <a:pt x="2385062" y="2917508"/>
                </a:lnTo>
                <a:lnTo>
                  <a:pt x="0" y="2917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530793">
            <a:off x="15782759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8"/>
                </a:lnTo>
                <a:lnTo>
                  <a:pt x="2385062" y="2917508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00525" y="9420943"/>
            <a:ext cx="1739149" cy="730443"/>
          </a:xfrm>
          <a:custGeom>
            <a:avLst/>
            <a:gdLst/>
            <a:ahLst/>
            <a:cxnLst/>
            <a:rect r="r" b="b" t="t" l="l"/>
            <a:pathLst>
              <a:path h="730443" w="1739149">
                <a:moveTo>
                  <a:pt x="0" y="0"/>
                </a:moveTo>
                <a:lnTo>
                  <a:pt x="1739149" y="0"/>
                </a:lnTo>
                <a:lnTo>
                  <a:pt x="1739149" y="730442"/>
                </a:lnTo>
                <a:lnTo>
                  <a:pt x="0" y="7304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8135686" y="7435317"/>
            <a:ext cx="2016628" cy="2111652"/>
          </a:xfrm>
          <a:custGeom>
            <a:avLst/>
            <a:gdLst/>
            <a:ahLst/>
            <a:cxnLst/>
            <a:rect r="r" b="b" t="t" l="l"/>
            <a:pathLst>
              <a:path h="2111652" w="2016628">
                <a:moveTo>
                  <a:pt x="0" y="0"/>
                </a:moveTo>
                <a:lnTo>
                  <a:pt x="2016628" y="0"/>
                </a:lnTo>
                <a:lnTo>
                  <a:pt x="2016628" y="2111651"/>
                </a:lnTo>
                <a:lnTo>
                  <a:pt x="0" y="2111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361904" y="8086965"/>
            <a:ext cx="173564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b. 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09208" y="624555"/>
            <a:ext cx="5846572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Iterasi 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086473" y="3422507"/>
            <a:ext cx="2083751" cy="2835036"/>
          </a:xfrm>
          <a:custGeom>
            <a:avLst/>
            <a:gdLst/>
            <a:ahLst/>
            <a:cxnLst/>
            <a:rect r="r" b="b" t="t" l="l"/>
            <a:pathLst>
              <a:path h="2835036" w="2083751">
                <a:moveTo>
                  <a:pt x="0" y="0"/>
                </a:moveTo>
                <a:lnTo>
                  <a:pt x="2083751" y="0"/>
                </a:lnTo>
                <a:lnTo>
                  <a:pt x="2083751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63263" y="3422507"/>
            <a:ext cx="1963262" cy="2835036"/>
          </a:xfrm>
          <a:custGeom>
            <a:avLst/>
            <a:gdLst/>
            <a:ahLst/>
            <a:cxnLst/>
            <a:rect r="r" b="b" t="t" l="l"/>
            <a:pathLst>
              <a:path h="2835036" w="1963262">
                <a:moveTo>
                  <a:pt x="0" y="0"/>
                </a:moveTo>
                <a:lnTo>
                  <a:pt x="1963263" y="0"/>
                </a:lnTo>
                <a:lnTo>
                  <a:pt x="1963263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97910" y="1533170"/>
            <a:ext cx="16069168" cy="8107627"/>
            <a:chOff x="0" y="0"/>
            <a:chExt cx="4232209" cy="21353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32209" cy="2135342"/>
            </a:xfrm>
            <a:custGeom>
              <a:avLst/>
              <a:gdLst/>
              <a:ahLst/>
              <a:cxnLst/>
              <a:rect r="r" b="b" t="t" l="l"/>
              <a:pathLst>
                <a:path h="2135342" w="4232209">
                  <a:moveTo>
                    <a:pt x="24571" y="0"/>
                  </a:moveTo>
                  <a:lnTo>
                    <a:pt x="4207638" y="0"/>
                  </a:lnTo>
                  <a:cubicBezTo>
                    <a:pt x="4221208" y="0"/>
                    <a:pt x="4232209" y="11001"/>
                    <a:pt x="4232209" y="24571"/>
                  </a:cubicBezTo>
                  <a:lnTo>
                    <a:pt x="4232209" y="2110771"/>
                  </a:lnTo>
                  <a:cubicBezTo>
                    <a:pt x="4232209" y="2117288"/>
                    <a:pt x="4229620" y="2123537"/>
                    <a:pt x="4225012" y="2128145"/>
                  </a:cubicBezTo>
                  <a:cubicBezTo>
                    <a:pt x="4220404" y="2132753"/>
                    <a:pt x="4214154" y="2135342"/>
                    <a:pt x="4207638" y="2135342"/>
                  </a:cubicBezTo>
                  <a:lnTo>
                    <a:pt x="24571" y="2135342"/>
                  </a:lnTo>
                  <a:cubicBezTo>
                    <a:pt x="18054" y="2135342"/>
                    <a:pt x="11805" y="2132753"/>
                    <a:pt x="7197" y="2128145"/>
                  </a:cubicBezTo>
                  <a:cubicBezTo>
                    <a:pt x="2589" y="2123537"/>
                    <a:pt x="0" y="2117288"/>
                    <a:pt x="0" y="2110771"/>
                  </a:cubicBezTo>
                  <a:lnTo>
                    <a:pt x="0" y="24571"/>
                  </a:lnTo>
                  <a:cubicBezTo>
                    <a:pt x="0" y="11001"/>
                    <a:pt x="11001" y="0"/>
                    <a:pt x="24571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232209" cy="2173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35927" y="2661653"/>
            <a:ext cx="6039364" cy="4574184"/>
            <a:chOff x="0" y="0"/>
            <a:chExt cx="1590614" cy="12047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90614" cy="1204723"/>
            </a:xfrm>
            <a:custGeom>
              <a:avLst/>
              <a:gdLst/>
              <a:ahLst/>
              <a:cxnLst/>
              <a:rect r="r" b="b" t="t" l="l"/>
              <a:pathLst>
                <a:path h="1204723" w="1590614">
                  <a:moveTo>
                    <a:pt x="65377" y="0"/>
                  </a:moveTo>
                  <a:lnTo>
                    <a:pt x="1525237" y="0"/>
                  </a:lnTo>
                  <a:cubicBezTo>
                    <a:pt x="1542576" y="0"/>
                    <a:pt x="1559205" y="6888"/>
                    <a:pt x="1571466" y="19149"/>
                  </a:cubicBezTo>
                  <a:cubicBezTo>
                    <a:pt x="1583726" y="31409"/>
                    <a:pt x="1590614" y="48038"/>
                    <a:pt x="1590614" y="65377"/>
                  </a:cubicBezTo>
                  <a:lnTo>
                    <a:pt x="1590614" y="1139346"/>
                  </a:lnTo>
                  <a:cubicBezTo>
                    <a:pt x="1590614" y="1156685"/>
                    <a:pt x="1583726" y="1173314"/>
                    <a:pt x="1571466" y="1185575"/>
                  </a:cubicBezTo>
                  <a:cubicBezTo>
                    <a:pt x="1559205" y="1197835"/>
                    <a:pt x="1542576" y="1204723"/>
                    <a:pt x="1525237" y="1204723"/>
                  </a:cubicBezTo>
                  <a:lnTo>
                    <a:pt x="65377" y="1204723"/>
                  </a:lnTo>
                  <a:cubicBezTo>
                    <a:pt x="48038" y="1204723"/>
                    <a:pt x="31409" y="1197835"/>
                    <a:pt x="19149" y="1185575"/>
                  </a:cubicBezTo>
                  <a:cubicBezTo>
                    <a:pt x="6888" y="1173314"/>
                    <a:pt x="0" y="1156685"/>
                    <a:pt x="0" y="1139346"/>
                  </a:cubicBezTo>
                  <a:lnTo>
                    <a:pt x="0" y="65377"/>
                  </a:lnTo>
                  <a:cubicBezTo>
                    <a:pt x="0" y="48038"/>
                    <a:pt x="6888" y="31409"/>
                    <a:pt x="19149" y="19149"/>
                  </a:cubicBezTo>
                  <a:cubicBezTo>
                    <a:pt x="31409" y="6888"/>
                    <a:pt x="48038" y="0"/>
                    <a:pt x="65377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590614" cy="1242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875820" y="903499"/>
            <a:ext cx="1234156" cy="1259343"/>
          </a:xfrm>
          <a:custGeom>
            <a:avLst/>
            <a:gdLst/>
            <a:ahLst/>
            <a:cxnLst/>
            <a:rect r="r" b="b" t="t" l="l"/>
            <a:pathLst>
              <a:path h="1259343" w="1234156">
                <a:moveTo>
                  <a:pt x="0" y="0"/>
                </a:moveTo>
                <a:lnTo>
                  <a:pt x="1234156" y="0"/>
                </a:lnTo>
                <a:lnTo>
                  <a:pt x="1234156" y="1259343"/>
                </a:lnTo>
                <a:lnTo>
                  <a:pt x="0" y="125934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94678" y="1474970"/>
            <a:ext cx="10997663" cy="243721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905744" y="2752550"/>
            <a:ext cx="5977621" cy="160211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1642124" y="5141214"/>
            <a:ext cx="8902770" cy="1969226"/>
            <a:chOff x="0" y="0"/>
            <a:chExt cx="2344763" cy="51864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44762" cy="518644"/>
            </a:xfrm>
            <a:custGeom>
              <a:avLst/>
              <a:gdLst/>
              <a:ahLst/>
              <a:cxnLst/>
              <a:rect r="r" b="b" t="t" l="l"/>
              <a:pathLst>
                <a:path h="518644" w="2344762">
                  <a:moveTo>
                    <a:pt x="44350" y="0"/>
                  </a:moveTo>
                  <a:lnTo>
                    <a:pt x="2300412" y="0"/>
                  </a:lnTo>
                  <a:cubicBezTo>
                    <a:pt x="2324906" y="0"/>
                    <a:pt x="2344762" y="19856"/>
                    <a:pt x="2344762" y="44350"/>
                  </a:cubicBezTo>
                  <a:lnTo>
                    <a:pt x="2344762" y="474294"/>
                  </a:lnTo>
                  <a:cubicBezTo>
                    <a:pt x="2344762" y="498788"/>
                    <a:pt x="2324906" y="518644"/>
                    <a:pt x="2300412" y="518644"/>
                  </a:cubicBezTo>
                  <a:lnTo>
                    <a:pt x="44350" y="518644"/>
                  </a:lnTo>
                  <a:cubicBezTo>
                    <a:pt x="19856" y="518644"/>
                    <a:pt x="0" y="498788"/>
                    <a:pt x="0" y="474294"/>
                  </a:cubicBezTo>
                  <a:lnTo>
                    <a:pt x="0" y="44350"/>
                  </a:lnTo>
                  <a:cubicBezTo>
                    <a:pt x="0" y="19856"/>
                    <a:pt x="19856" y="0"/>
                    <a:pt x="44350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344763" cy="556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24894" y="4615030"/>
            <a:ext cx="9832698" cy="230410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946786" y="3893009"/>
            <a:ext cx="2660122" cy="1069832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4219078" y="3993924"/>
            <a:ext cx="2217617" cy="932042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 rot="0">
            <a:off x="1635711" y="7451717"/>
            <a:ext cx="6972448" cy="1969226"/>
            <a:chOff x="0" y="0"/>
            <a:chExt cx="1836365" cy="51864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36365" cy="518644"/>
            </a:xfrm>
            <a:custGeom>
              <a:avLst/>
              <a:gdLst/>
              <a:ahLst/>
              <a:cxnLst/>
              <a:rect r="r" b="b" t="t" l="l"/>
              <a:pathLst>
                <a:path h="518644" w="1836365">
                  <a:moveTo>
                    <a:pt x="56628" y="0"/>
                  </a:moveTo>
                  <a:lnTo>
                    <a:pt x="1779737" y="0"/>
                  </a:lnTo>
                  <a:cubicBezTo>
                    <a:pt x="1811012" y="0"/>
                    <a:pt x="1836365" y="25353"/>
                    <a:pt x="1836365" y="56628"/>
                  </a:cubicBezTo>
                  <a:lnTo>
                    <a:pt x="1836365" y="462015"/>
                  </a:lnTo>
                  <a:cubicBezTo>
                    <a:pt x="1836365" y="493290"/>
                    <a:pt x="1811012" y="518644"/>
                    <a:pt x="1779737" y="518644"/>
                  </a:cubicBezTo>
                  <a:lnTo>
                    <a:pt x="56628" y="518644"/>
                  </a:lnTo>
                  <a:cubicBezTo>
                    <a:pt x="25353" y="518644"/>
                    <a:pt x="0" y="493290"/>
                    <a:pt x="0" y="462015"/>
                  </a:cubicBezTo>
                  <a:lnTo>
                    <a:pt x="0" y="56628"/>
                  </a:lnTo>
                  <a:cubicBezTo>
                    <a:pt x="0" y="25353"/>
                    <a:pt x="25353" y="0"/>
                    <a:pt x="56628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836365" cy="556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329897" y="7122674"/>
            <a:ext cx="7372666" cy="1870173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732974" y="5987969"/>
            <a:ext cx="3289295" cy="1103371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725054" y="8282798"/>
            <a:ext cx="3384337" cy="1134827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 rot="0">
            <a:off x="8885537" y="7451717"/>
            <a:ext cx="8089753" cy="1969226"/>
            <a:chOff x="0" y="0"/>
            <a:chExt cx="2130635" cy="51864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130635" cy="518644"/>
            </a:xfrm>
            <a:custGeom>
              <a:avLst/>
              <a:gdLst/>
              <a:ahLst/>
              <a:cxnLst/>
              <a:rect r="r" b="b" t="t" l="l"/>
              <a:pathLst>
                <a:path h="518644" w="2130635">
                  <a:moveTo>
                    <a:pt x="48807" y="0"/>
                  </a:moveTo>
                  <a:lnTo>
                    <a:pt x="2081828" y="0"/>
                  </a:lnTo>
                  <a:cubicBezTo>
                    <a:pt x="2108783" y="0"/>
                    <a:pt x="2130635" y="21852"/>
                    <a:pt x="2130635" y="48807"/>
                  </a:cubicBezTo>
                  <a:lnTo>
                    <a:pt x="2130635" y="469837"/>
                  </a:lnTo>
                  <a:cubicBezTo>
                    <a:pt x="2130635" y="496792"/>
                    <a:pt x="2108783" y="518644"/>
                    <a:pt x="2081828" y="518644"/>
                  </a:cubicBezTo>
                  <a:lnTo>
                    <a:pt x="48807" y="518644"/>
                  </a:lnTo>
                  <a:cubicBezTo>
                    <a:pt x="21852" y="518644"/>
                    <a:pt x="0" y="496792"/>
                    <a:pt x="0" y="469837"/>
                  </a:cubicBezTo>
                  <a:lnTo>
                    <a:pt x="0" y="48807"/>
                  </a:lnTo>
                  <a:cubicBezTo>
                    <a:pt x="0" y="21852"/>
                    <a:pt x="21852" y="0"/>
                    <a:pt x="48807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130635" cy="556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8631022" y="7160666"/>
            <a:ext cx="8598784" cy="2578327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1251432" y="4301747"/>
            <a:ext cx="3529728" cy="1678934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1268235" y="5932388"/>
            <a:ext cx="3099492" cy="1033164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1125557" y="2789259"/>
            <a:ext cx="4811630" cy="2033261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525" y="2913352"/>
            <a:ext cx="12263938" cy="3853345"/>
            <a:chOff x="0" y="0"/>
            <a:chExt cx="3230008" cy="1014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0008" cy="1014873"/>
            </a:xfrm>
            <a:custGeom>
              <a:avLst/>
              <a:gdLst/>
              <a:ahLst/>
              <a:cxnLst/>
              <a:rect r="r" b="b" t="t" l="l"/>
              <a:pathLst>
                <a:path h="1014873" w="3230008">
                  <a:moveTo>
                    <a:pt x="32195" y="0"/>
                  </a:moveTo>
                  <a:lnTo>
                    <a:pt x="3197814" y="0"/>
                  </a:lnTo>
                  <a:cubicBezTo>
                    <a:pt x="3206352" y="0"/>
                    <a:pt x="3214541" y="3392"/>
                    <a:pt x="3220579" y="9430"/>
                  </a:cubicBezTo>
                  <a:cubicBezTo>
                    <a:pt x="3226616" y="15467"/>
                    <a:pt x="3230008" y="23656"/>
                    <a:pt x="3230008" y="32195"/>
                  </a:cubicBezTo>
                  <a:lnTo>
                    <a:pt x="3230008" y="982678"/>
                  </a:lnTo>
                  <a:cubicBezTo>
                    <a:pt x="3230008" y="991216"/>
                    <a:pt x="3226616" y="999405"/>
                    <a:pt x="3220579" y="1005443"/>
                  </a:cubicBezTo>
                  <a:cubicBezTo>
                    <a:pt x="3214541" y="1011481"/>
                    <a:pt x="3206352" y="1014873"/>
                    <a:pt x="3197814" y="1014873"/>
                  </a:cubicBezTo>
                  <a:lnTo>
                    <a:pt x="32195" y="1014873"/>
                  </a:lnTo>
                  <a:cubicBezTo>
                    <a:pt x="23656" y="1014873"/>
                    <a:pt x="15467" y="1011481"/>
                    <a:pt x="9430" y="1005443"/>
                  </a:cubicBezTo>
                  <a:cubicBezTo>
                    <a:pt x="3392" y="999405"/>
                    <a:pt x="0" y="991216"/>
                    <a:pt x="0" y="982678"/>
                  </a:cubicBezTo>
                  <a:lnTo>
                    <a:pt x="0" y="32195"/>
                  </a:lnTo>
                  <a:cubicBezTo>
                    <a:pt x="0" y="23656"/>
                    <a:pt x="3392" y="15467"/>
                    <a:pt x="9430" y="9430"/>
                  </a:cubicBezTo>
                  <a:cubicBezTo>
                    <a:pt x="15467" y="3392"/>
                    <a:pt x="23656" y="0"/>
                    <a:pt x="32195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30008" cy="105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42974" y="4200142"/>
            <a:ext cx="1277438" cy="1279764"/>
          </a:xfrm>
          <a:custGeom>
            <a:avLst/>
            <a:gdLst/>
            <a:ahLst/>
            <a:cxnLst/>
            <a:rect r="r" b="b" t="t" l="l"/>
            <a:pathLst>
              <a:path h="1279764" w="1277438">
                <a:moveTo>
                  <a:pt x="0" y="0"/>
                </a:moveTo>
                <a:lnTo>
                  <a:pt x="1277437" y="0"/>
                </a:lnTo>
                <a:lnTo>
                  <a:pt x="1277437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69378" y="4200142"/>
            <a:ext cx="1526834" cy="1279764"/>
          </a:xfrm>
          <a:custGeom>
            <a:avLst/>
            <a:gdLst/>
            <a:ahLst/>
            <a:cxnLst/>
            <a:rect r="r" b="b" t="t" l="l"/>
            <a:pathLst>
              <a:path h="1279764" w="1526834">
                <a:moveTo>
                  <a:pt x="0" y="0"/>
                </a:moveTo>
                <a:lnTo>
                  <a:pt x="1526834" y="0"/>
                </a:lnTo>
                <a:lnTo>
                  <a:pt x="1526834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22359">
            <a:off x="-490185" y="7427041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2" y="0"/>
                </a:lnTo>
                <a:lnTo>
                  <a:pt x="2385062" y="2917508"/>
                </a:lnTo>
                <a:lnTo>
                  <a:pt x="0" y="2917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530793">
            <a:off x="15782759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8"/>
                </a:lnTo>
                <a:lnTo>
                  <a:pt x="2385062" y="2917508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8135686" y="7435317"/>
            <a:ext cx="2016628" cy="2111652"/>
          </a:xfrm>
          <a:custGeom>
            <a:avLst/>
            <a:gdLst/>
            <a:ahLst/>
            <a:cxnLst/>
            <a:rect r="r" b="b" t="t" l="l"/>
            <a:pathLst>
              <a:path h="2111652" w="2016628">
                <a:moveTo>
                  <a:pt x="0" y="0"/>
                </a:moveTo>
                <a:lnTo>
                  <a:pt x="2016628" y="0"/>
                </a:lnTo>
                <a:lnTo>
                  <a:pt x="2016628" y="2111651"/>
                </a:lnTo>
                <a:lnTo>
                  <a:pt x="0" y="21116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61904" y="8086965"/>
            <a:ext cx="173564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b. 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09208" y="624555"/>
            <a:ext cx="5846572" cy="79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Iterasi 2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086473" y="3422507"/>
            <a:ext cx="2083751" cy="2835036"/>
          </a:xfrm>
          <a:custGeom>
            <a:avLst/>
            <a:gdLst/>
            <a:ahLst/>
            <a:cxnLst/>
            <a:rect r="r" b="b" t="t" l="l"/>
            <a:pathLst>
              <a:path h="2835036" w="2083751">
                <a:moveTo>
                  <a:pt x="0" y="0"/>
                </a:moveTo>
                <a:lnTo>
                  <a:pt x="2083751" y="0"/>
                </a:lnTo>
                <a:lnTo>
                  <a:pt x="2083751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63263" y="3422507"/>
            <a:ext cx="1963262" cy="2835036"/>
          </a:xfrm>
          <a:custGeom>
            <a:avLst/>
            <a:gdLst/>
            <a:ahLst/>
            <a:cxnLst/>
            <a:rect r="r" b="b" t="t" l="l"/>
            <a:pathLst>
              <a:path h="2835036" w="1963262">
                <a:moveTo>
                  <a:pt x="0" y="0"/>
                </a:moveTo>
                <a:lnTo>
                  <a:pt x="1963263" y="0"/>
                </a:lnTo>
                <a:lnTo>
                  <a:pt x="1963263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09416" y="1533170"/>
            <a:ext cx="16069168" cy="8107627"/>
            <a:chOff x="0" y="0"/>
            <a:chExt cx="4232209" cy="21353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32209" cy="2135342"/>
            </a:xfrm>
            <a:custGeom>
              <a:avLst/>
              <a:gdLst/>
              <a:ahLst/>
              <a:cxnLst/>
              <a:rect r="r" b="b" t="t" l="l"/>
              <a:pathLst>
                <a:path h="2135342" w="4232209">
                  <a:moveTo>
                    <a:pt x="24571" y="0"/>
                  </a:moveTo>
                  <a:lnTo>
                    <a:pt x="4207638" y="0"/>
                  </a:lnTo>
                  <a:cubicBezTo>
                    <a:pt x="4221208" y="0"/>
                    <a:pt x="4232209" y="11001"/>
                    <a:pt x="4232209" y="24571"/>
                  </a:cubicBezTo>
                  <a:lnTo>
                    <a:pt x="4232209" y="2110771"/>
                  </a:lnTo>
                  <a:cubicBezTo>
                    <a:pt x="4232209" y="2117288"/>
                    <a:pt x="4229620" y="2123537"/>
                    <a:pt x="4225012" y="2128145"/>
                  </a:cubicBezTo>
                  <a:cubicBezTo>
                    <a:pt x="4220404" y="2132753"/>
                    <a:pt x="4214154" y="2135342"/>
                    <a:pt x="4207638" y="2135342"/>
                  </a:cubicBezTo>
                  <a:lnTo>
                    <a:pt x="24571" y="2135342"/>
                  </a:lnTo>
                  <a:cubicBezTo>
                    <a:pt x="18054" y="2135342"/>
                    <a:pt x="11805" y="2132753"/>
                    <a:pt x="7197" y="2128145"/>
                  </a:cubicBezTo>
                  <a:cubicBezTo>
                    <a:pt x="2589" y="2123537"/>
                    <a:pt x="0" y="2117288"/>
                    <a:pt x="0" y="2110771"/>
                  </a:cubicBezTo>
                  <a:lnTo>
                    <a:pt x="0" y="24571"/>
                  </a:lnTo>
                  <a:cubicBezTo>
                    <a:pt x="0" y="11001"/>
                    <a:pt x="11001" y="0"/>
                    <a:pt x="24571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32209" cy="2173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109976" y="9258300"/>
            <a:ext cx="1739149" cy="730443"/>
          </a:xfrm>
          <a:custGeom>
            <a:avLst/>
            <a:gdLst/>
            <a:ahLst/>
            <a:cxnLst/>
            <a:rect r="r" b="b" t="t" l="l"/>
            <a:pathLst>
              <a:path h="730443" w="1739149">
                <a:moveTo>
                  <a:pt x="0" y="0"/>
                </a:moveTo>
                <a:lnTo>
                  <a:pt x="1739150" y="0"/>
                </a:lnTo>
                <a:lnTo>
                  <a:pt x="1739150" y="730443"/>
                </a:lnTo>
                <a:lnTo>
                  <a:pt x="0" y="7304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2338" y="903499"/>
            <a:ext cx="1234156" cy="1259343"/>
          </a:xfrm>
          <a:custGeom>
            <a:avLst/>
            <a:gdLst/>
            <a:ahLst/>
            <a:cxnLst/>
            <a:rect r="r" b="b" t="t" l="l"/>
            <a:pathLst>
              <a:path h="1259343" w="1234156">
                <a:moveTo>
                  <a:pt x="0" y="0"/>
                </a:moveTo>
                <a:lnTo>
                  <a:pt x="1234156" y="0"/>
                </a:lnTo>
                <a:lnTo>
                  <a:pt x="1234156" y="1259343"/>
                </a:lnTo>
                <a:lnTo>
                  <a:pt x="0" y="125934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36433" y="1089269"/>
            <a:ext cx="9738360" cy="2158135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523061" y="1988182"/>
            <a:ext cx="5372296" cy="1443576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761481" y="3000932"/>
            <a:ext cx="2511248" cy="843148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435472" y="3059957"/>
            <a:ext cx="1802947" cy="725098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1612074" y="4283508"/>
            <a:ext cx="8485472" cy="1803539"/>
            <a:chOff x="0" y="0"/>
            <a:chExt cx="2234857" cy="4750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34857" cy="475006"/>
            </a:xfrm>
            <a:custGeom>
              <a:avLst/>
              <a:gdLst/>
              <a:ahLst/>
              <a:cxnLst/>
              <a:rect r="r" b="b" t="t" l="l"/>
              <a:pathLst>
                <a:path h="475006" w="2234857">
                  <a:moveTo>
                    <a:pt x="46531" y="0"/>
                  </a:moveTo>
                  <a:lnTo>
                    <a:pt x="2188326" y="0"/>
                  </a:lnTo>
                  <a:cubicBezTo>
                    <a:pt x="2214024" y="0"/>
                    <a:pt x="2234857" y="20833"/>
                    <a:pt x="2234857" y="46531"/>
                  </a:cubicBezTo>
                  <a:lnTo>
                    <a:pt x="2234857" y="428475"/>
                  </a:lnTo>
                  <a:cubicBezTo>
                    <a:pt x="2234857" y="454174"/>
                    <a:pt x="2214024" y="475006"/>
                    <a:pt x="2188326" y="475006"/>
                  </a:cubicBezTo>
                  <a:lnTo>
                    <a:pt x="46531" y="475006"/>
                  </a:lnTo>
                  <a:cubicBezTo>
                    <a:pt x="20833" y="475006"/>
                    <a:pt x="0" y="454174"/>
                    <a:pt x="0" y="428475"/>
                  </a:cubicBezTo>
                  <a:lnTo>
                    <a:pt x="0" y="46531"/>
                  </a:lnTo>
                  <a:cubicBezTo>
                    <a:pt x="0" y="20833"/>
                    <a:pt x="20833" y="0"/>
                    <a:pt x="46531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234857" cy="513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72252" y="3764286"/>
            <a:ext cx="9738360" cy="2135605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619878" y="5104834"/>
            <a:ext cx="3166848" cy="991815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1490047" y="6257542"/>
            <a:ext cx="8509035" cy="2628253"/>
            <a:chOff x="0" y="0"/>
            <a:chExt cx="2241063" cy="6922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41063" cy="692215"/>
            </a:xfrm>
            <a:custGeom>
              <a:avLst/>
              <a:gdLst/>
              <a:ahLst/>
              <a:cxnLst/>
              <a:rect r="r" b="b" t="t" l="l"/>
              <a:pathLst>
                <a:path h="692215" w="2241063">
                  <a:moveTo>
                    <a:pt x="46402" y="0"/>
                  </a:moveTo>
                  <a:lnTo>
                    <a:pt x="2194661" y="0"/>
                  </a:lnTo>
                  <a:cubicBezTo>
                    <a:pt x="2220288" y="0"/>
                    <a:pt x="2241063" y="20775"/>
                    <a:pt x="2241063" y="46402"/>
                  </a:cubicBezTo>
                  <a:lnTo>
                    <a:pt x="2241063" y="645812"/>
                  </a:lnTo>
                  <a:cubicBezTo>
                    <a:pt x="2241063" y="671440"/>
                    <a:pt x="2220288" y="692215"/>
                    <a:pt x="2194661" y="692215"/>
                  </a:cubicBezTo>
                  <a:lnTo>
                    <a:pt x="46402" y="692215"/>
                  </a:lnTo>
                  <a:cubicBezTo>
                    <a:pt x="20775" y="692215"/>
                    <a:pt x="0" y="671440"/>
                    <a:pt x="0" y="645812"/>
                  </a:cubicBezTo>
                  <a:lnTo>
                    <a:pt x="0" y="46402"/>
                  </a:lnTo>
                  <a:cubicBezTo>
                    <a:pt x="0" y="20775"/>
                    <a:pt x="20775" y="0"/>
                    <a:pt x="46402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241063" cy="730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136876" y="6081970"/>
            <a:ext cx="9215377" cy="2152997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527303" y="7298798"/>
            <a:ext cx="4530248" cy="1372142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0271535" y="1900799"/>
            <a:ext cx="6649300" cy="3723346"/>
            <a:chOff x="0" y="0"/>
            <a:chExt cx="1751256" cy="98063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51256" cy="980634"/>
            </a:xfrm>
            <a:custGeom>
              <a:avLst/>
              <a:gdLst/>
              <a:ahLst/>
              <a:cxnLst/>
              <a:rect r="r" b="b" t="t" l="l"/>
              <a:pathLst>
                <a:path h="980634" w="1751256">
                  <a:moveTo>
                    <a:pt x="59380" y="0"/>
                  </a:moveTo>
                  <a:lnTo>
                    <a:pt x="1691876" y="0"/>
                  </a:lnTo>
                  <a:cubicBezTo>
                    <a:pt x="1707624" y="0"/>
                    <a:pt x="1722728" y="6256"/>
                    <a:pt x="1733864" y="17392"/>
                  </a:cubicBezTo>
                  <a:cubicBezTo>
                    <a:pt x="1745000" y="28528"/>
                    <a:pt x="1751256" y="43632"/>
                    <a:pt x="1751256" y="59380"/>
                  </a:cubicBezTo>
                  <a:lnTo>
                    <a:pt x="1751256" y="921254"/>
                  </a:lnTo>
                  <a:cubicBezTo>
                    <a:pt x="1751256" y="954049"/>
                    <a:pt x="1724670" y="980634"/>
                    <a:pt x="1691876" y="980634"/>
                  </a:cubicBezTo>
                  <a:lnTo>
                    <a:pt x="59380" y="980634"/>
                  </a:lnTo>
                  <a:cubicBezTo>
                    <a:pt x="43632" y="980634"/>
                    <a:pt x="28528" y="974378"/>
                    <a:pt x="17392" y="963242"/>
                  </a:cubicBezTo>
                  <a:cubicBezTo>
                    <a:pt x="6256" y="952106"/>
                    <a:pt x="0" y="937003"/>
                    <a:pt x="0" y="921254"/>
                  </a:cubicBezTo>
                  <a:lnTo>
                    <a:pt x="0" y="59380"/>
                  </a:lnTo>
                  <a:cubicBezTo>
                    <a:pt x="0" y="43632"/>
                    <a:pt x="6256" y="28528"/>
                    <a:pt x="17392" y="17392"/>
                  </a:cubicBezTo>
                  <a:cubicBezTo>
                    <a:pt x="28528" y="6256"/>
                    <a:pt x="43632" y="0"/>
                    <a:pt x="59380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751256" cy="1018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291155" y="3314356"/>
            <a:ext cx="5956738" cy="1465547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0587943" y="4393323"/>
            <a:ext cx="2395285" cy="804214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10097546" y="5783477"/>
            <a:ext cx="6877745" cy="3171253"/>
            <a:chOff x="0" y="0"/>
            <a:chExt cx="1811422" cy="83522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11422" cy="835227"/>
            </a:xfrm>
            <a:custGeom>
              <a:avLst/>
              <a:gdLst/>
              <a:ahLst/>
              <a:cxnLst/>
              <a:rect r="r" b="b" t="t" l="l"/>
              <a:pathLst>
                <a:path h="835227" w="1811422">
                  <a:moveTo>
                    <a:pt x="57408" y="0"/>
                  </a:moveTo>
                  <a:lnTo>
                    <a:pt x="1754014" y="0"/>
                  </a:lnTo>
                  <a:cubicBezTo>
                    <a:pt x="1769240" y="0"/>
                    <a:pt x="1783842" y="6048"/>
                    <a:pt x="1794608" y="16814"/>
                  </a:cubicBezTo>
                  <a:cubicBezTo>
                    <a:pt x="1805374" y="27581"/>
                    <a:pt x="1811422" y="42182"/>
                    <a:pt x="1811422" y="57408"/>
                  </a:cubicBezTo>
                  <a:lnTo>
                    <a:pt x="1811422" y="777819"/>
                  </a:lnTo>
                  <a:cubicBezTo>
                    <a:pt x="1811422" y="793045"/>
                    <a:pt x="1805374" y="807647"/>
                    <a:pt x="1794608" y="818413"/>
                  </a:cubicBezTo>
                  <a:cubicBezTo>
                    <a:pt x="1783842" y="829179"/>
                    <a:pt x="1769240" y="835227"/>
                    <a:pt x="1754014" y="835227"/>
                  </a:cubicBezTo>
                  <a:lnTo>
                    <a:pt x="57408" y="835227"/>
                  </a:lnTo>
                  <a:cubicBezTo>
                    <a:pt x="42182" y="835227"/>
                    <a:pt x="27581" y="829179"/>
                    <a:pt x="16814" y="818413"/>
                  </a:cubicBezTo>
                  <a:cubicBezTo>
                    <a:pt x="6048" y="807647"/>
                    <a:pt x="0" y="793045"/>
                    <a:pt x="0" y="777819"/>
                  </a:cubicBezTo>
                  <a:lnTo>
                    <a:pt x="0" y="57408"/>
                  </a:lnTo>
                  <a:cubicBezTo>
                    <a:pt x="0" y="42182"/>
                    <a:pt x="6048" y="27581"/>
                    <a:pt x="16814" y="16814"/>
                  </a:cubicBezTo>
                  <a:cubicBezTo>
                    <a:pt x="27581" y="6048"/>
                    <a:pt x="42182" y="0"/>
                    <a:pt x="57408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811422" cy="87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637671" y="5588002"/>
            <a:ext cx="7797494" cy="2271492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9618558" y="7027751"/>
            <a:ext cx="7835718" cy="220745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0386581" y="1873659"/>
            <a:ext cx="4811630" cy="2033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0525" y="2913352"/>
            <a:ext cx="12263938" cy="3853345"/>
            <a:chOff x="0" y="0"/>
            <a:chExt cx="3230008" cy="1014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0008" cy="1014873"/>
            </a:xfrm>
            <a:custGeom>
              <a:avLst/>
              <a:gdLst/>
              <a:ahLst/>
              <a:cxnLst/>
              <a:rect r="r" b="b" t="t" l="l"/>
              <a:pathLst>
                <a:path h="1014873" w="3230008">
                  <a:moveTo>
                    <a:pt x="32195" y="0"/>
                  </a:moveTo>
                  <a:lnTo>
                    <a:pt x="3197814" y="0"/>
                  </a:lnTo>
                  <a:cubicBezTo>
                    <a:pt x="3206352" y="0"/>
                    <a:pt x="3214541" y="3392"/>
                    <a:pt x="3220579" y="9430"/>
                  </a:cubicBezTo>
                  <a:cubicBezTo>
                    <a:pt x="3226616" y="15467"/>
                    <a:pt x="3230008" y="23656"/>
                    <a:pt x="3230008" y="32195"/>
                  </a:cubicBezTo>
                  <a:lnTo>
                    <a:pt x="3230008" y="982678"/>
                  </a:lnTo>
                  <a:cubicBezTo>
                    <a:pt x="3230008" y="991216"/>
                    <a:pt x="3226616" y="999405"/>
                    <a:pt x="3220579" y="1005443"/>
                  </a:cubicBezTo>
                  <a:cubicBezTo>
                    <a:pt x="3214541" y="1011481"/>
                    <a:pt x="3206352" y="1014873"/>
                    <a:pt x="3197814" y="1014873"/>
                  </a:cubicBezTo>
                  <a:lnTo>
                    <a:pt x="32195" y="1014873"/>
                  </a:lnTo>
                  <a:cubicBezTo>
                    <a:pt x="23656" y="1014873"/>
                    <a:pt x="15467" y="1011481"/>
                    <a:pt x="9430" y="1005443"/>
                  </a:cubicBezTo>
                  <a:cubicBezTo>
                    <a:pt x="3392" y="999405"/>
                    <a:pt x="0" y="991216"/>
                    <a:pt x="0" y="982678"/>
                  </a:cubicBezTo>
                  <a:lnTo>
                    <a:pt x="0" y="32195"/>
                  </a:lnTo>
                  <a:cubicBezTo>
                    <a:pt x="0" y="23656"/>
                    <a:pt x="3392" y="15467"/>
                    <a:pt x="9430" y="9430"/>
                  </a:cubicBezTo>
                  <a:cubicBezTo>
                    <a:pt x="15467" y="3392"/>
                    <a:pt x="23656" y="0"/>
                    <a:pt x="32195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30008" cy="105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42974" y="4200142"/>
            <a:ext cx="1277438" cy="1279764"/>
          </a:xfrm>
          <a:custGeom>
            <a:avLst/>
            <a:gdLst/>
            <a:ahLst/>
            <a:cxnLst/>
            <a:rect r="r" b="b" t="t" l="l"/>
            <a:pathLst>
              <a:path h="1279764" w="1277438">
                <a:moveTo>
                  <a:pt x="0" y="0"/>
                </a:moveTo>
                <a:lnTo>
                  <a:pt x="1277437" y="0"/>
                </a:lnTo>
                <a:lnTo>
                  <a:pt x="1277437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69378" y="4200142"/>
            <a:ext cx="1526834" cy="1279764"/>
          </a:xfrm>
          <a:custGeom>
            <a:avLst/>
            <a:gdLst/>
            <a:ahLst/>
            <a:cxnLst/>
            <a:rect r="r" b="b" t="t" l="l"/>
            <a:pathLst>
              <a:path h="1279764" w="1526834">
                <a:moveTo>
                  <a:pt x="0" y="0"/>
                </a:moveTo>
                <a:lnTo>
                  <a:pt x="1526834" y="0"/>
                </a:lnTo>
                <a:lnTo>
                  <a:pt x="1526834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22359">
            <a:off x="-490185" y="7427041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2" y="0"/>
                </a:lnTo>
                <a:lnTo>
                  <a:pt x="2385062" y="2917508"/>
                </a:lnTo>
                <a:lnTo>
                  <a:pt x="0" y="2917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530793">
            <a:off x="15782759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8"/>
                </a:lnTo>
                <a:lnTo>
                  <a:pt x="2385062" y="2917508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8135686" y="7435317"/>
            <a:ext cx="2016628" cy="2111652"/>
          </a:xfrm>
          <a:custGeom>
            <a:avLst/>
            <a:gdLst/>
            <a:ahLst/>
            <a:cxnLst/>
            <a:rect r="r" b="b" t="t" l="l"/>
            <a:pathLst>
              <a:path h="2111652" w="2016628">
                <a:moveTo>
                  <a:pt x="0" y="0"/>
                </a:moveTo>
                <a:lnTo>
                  <a:pt x="2016628" y="0"/>
                </a:lnTo>
                <a:lnTo>
                  <a:pt x="2016628" y="2111651"/>
                </a:lnTo>
                <a:lnTo>
                  <a:pt x="0" y="21116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61904" y="8086965"/>
            <a:ext cx="173564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b. 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09208" y="624555"/>
            <a:ext cx="5846572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Iterasi 3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086473" y="3422507"/>
            <a:ext cx="2083751" cy="2835036"/>
          </a:xfrm>
          <a:custGeom>
            <a:avLst/>
            <a:gdLst/>
            <a:ahLst/>
            <a:cxnLst/>
            <a:rect r="r" b="b" t="t" l="l"/>
            <a:pathLst>
              <a:path h="2835036" w="2083751">
                <a:moveTo>
                  <a:pt x="0" y="0"/>
                </a:moveTo>
                <a:lnTo>
                  <a:pt x="2083751" y="0"/>
                </a:lnTo>
                <a:lnTo>
                  <a:pt x="2083751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63263" y="3422507"/>
            <a:ext cx="1963262" cy="2835036"/>
          </a:xfrm>
          <a:custGeom>
            <a:avLst/>
            <a:gdLst/>
            <a:ahLst/>
            <a:cxnLst/>
            <a:rect r="r" b="b" t="t" l="l"/>
            <a:pathLst>
              <a:path h="2835036" w="1963262">
                <a:moveTo>
                  <a:pt x="0" y="0"/>
                </a:moveTo>
                <a:lnTo>
                  <a:pt x="1963263" y="0"/>
                </a:lnTo>
                <a:lnTo>
                  <a:pt x="1963263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09416" y="1533170"/>
            <a:ext cx="16069168" cy="8107627"/>
            <a:chOff x="0" y="0"/>
            <a:chExt cx="4232209" cy="21353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32209" cy="2135342"/>
            </a:xfrm>
            <a:custGeom>
              <a:avLst/>
              <a:gdLst/>
              <a:ahLst/>
              <a:cxnLst/>
              <a:rect r="r" b="b" t="t" l="l"/>
              <a:pathLst>
                <a:path h="2135342" w="4232209">
                  <a:moveTo>
                    <a:pt x="24571" y="0"/>
                  </a:moveTo>
                  <a:lnTo>
                    <a:pt x="4207638" y="0"/>
                  </a:lnTo>
                  <a:cubicBezTo>
                    <a:pt x="4221208" y="0"/>
                    <a:pt x="4232209" y="11001"/>
                    <a:pt x="4232209" y="24571"/>
                  </a:cubicBezTo>
                  <a:lnTo>
                    <a:pt x="4232209" y="2110771"/>
                  </a:lnTo>
                  <a:cubicBezTo>
                    <a:pt x="4232209" y="2117288"/>
                    <a:pt x="4229620" y="2123537"/>
                    <a:pt x="4225012" y="2128145"/>
                  </a:cubicBezTo>
                  <a:cubicBezTo>
                    <a:pt x="4220404" y="2132753"/>
                    <a:pt x="4214154" y="2135342"/>
                    <a:pt x="4207638" y="2135342"/>
                  </a:cubicBezTo>
                  <a:lnTo>
                    <a:pt x="24571" y="2135342"/>
                  </a:lnTo>
                  <a:cubicBezTo>
                    <a:pt x="18054" y="2135342"/>
                    <a:pt x="11805" y="2132753"/>
                    <a:pt x="7197" y="2128145"/>
                  </a:cubicBezTo>
                  <a:cubicBezTo>
                    <a:pt x="2589" y="2123537"/>
                    <a:pt x="0" y="2117288"/>
                    <a:pt x="0" y="2110771"/>
                  </a:cubicBezTo>
                  <a:lnTo>
                    <a:pt x="0" y="24571"/>
                  </a:lnTo>
                  <a:cubicBezTo>
                    <a:pt x="0" y="11001"/>
                    <a:pt x="11001" y="0"/>
                    <a:pt x="24571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232209" cy="2173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10800000">
            <a:off x="13326637" y="1028700"/>
            <a:ext cx="1739149" cy="730443"/>
          </a:xfrm>
          <a:custGeom>
            <a:avLst/>
            <a:gdLst/>
            <a:ahLst/>
            <a:cxnLst/>
            <a:rect r="r" b="b" t="t" l="l"/>
            <a:pathLst>
              <a:path h="730443" w="1739149">
                <a:moveTo>
                  <a:pt x="0" y="0"/>
                </a:moveTo>
                <a:lnTo>
                  <a:pt x="1739149" y="0"/>
                </a:lnTo>
                <a:lnTo>
                  <a:pt x="1739149" y="730443"/>
                </a:lnTo>
                <a:lnTo>
                  <a:pt x="0" y="7304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2338" y="8869785"/>
            <a:ext cx="1234156" cy="1259343"/>
          </a:xfrm>
          <a:custGeom>
            <a:avLst/>
            <a:gdLst/>
            <a:ahLst/>
            <a:cxnLst/>
            <a:rect r="r" b="b" t="t" l="l"/>
            <a:pathLst>
              <a:path h="1259343" w="1234156">
                <a:moveTo>
                  <a:pt x="0" y="0"/>
                </a:moveTo>
                <a:lnTo>
                  <a:pt x="1234156" y="0"/>
                </a:lnTo>
                <a:lnTo>
                  <a:pt x="1234156" y="1259343"/>
                </a:lnTo>
                <a:lnTo>
                  <a:pt x="0" y="125934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36888" y="1423057"/>
            <a:ext cx="10502236" cy="232741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849941" y="2392481"/>
            <a:ext cx="5793698" cy="155681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4148163" y="3493899"/>
            <a:ext cx="2215037" cy="89083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1612074" y="4544058"/>
            <a:ext cx="9504325" cy="1803539"/>
            <a:chOff x="0" y="0"/>
            <a:chExt cx="2503197" cy="47500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3197" cy="475006"/>
            </a:xfrm>
            <a:custGeom>
              <a:avLst/>
              <a:gdLst/>
              <a:ahLst/>
              <a:cxnLst/>
              <a:rect r="r" b="b" t="t" l="l"/>
              <a:pathLst>
                <a:path h="475006" w="2503197">
                  <a:moveTo>
                    <a:pt x="41543" y="0"/>
                  </a:moveTo>
                  <a:lnTo>
                    <a:pt x="2461654" y="0"/>
                  </a:lnTo>
                  <a:cubicBezTo>
                    <a:pt x="2484597" y="0"/>
                    <a:pt x="2503197" y="18599"/>
                    <a:pt x="2503197" y="41543"/>
                  </a:cubicBezTo>
                  <a:lnTo>
                    <a:pt x="2503197" y="433463"/>
                  </a:lnTo>
                  <a:cubicBezTo>
                    <a:pt x="2503197" y="456407"/>
                    <a:pt x="2484597" y="475006"/>
                    <a:pt x="2461654" y="475006"/>
                  </a:cubicBezTo>
                  <a:lnTo>
                    <a:pt x="41543" y="475006"/>
                  </a:lnTo>
                  <a:cubicBezTo>
                    <a:pt x="18599" y="475006"/>
                    <a:pt x="0" y="456407"/>
                    <a:pt x="0" y="433463"/>
                  </a:cubicBezTo>
                  <a:lnTo>
                    <a:pt x="0" y="41543"/>
                  </a:lnTo>
                  <a:cubicBezTo>
                    <a:pt x="0" y="18599"/>
                    <a:pt x="18599" y="0"/>
                    <a:pt x="41543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503197" cy="513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64301" y="3976502"/>
            <a:ext cx="10929136" cy="2392627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489688" y="3421382"/>
            <a:ext cx="3085230" cy="1035862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1576706" y="6766697"/>
            <a:ext cx="7986558" cy="2491603"/>
            <a:chOff x="0" y="0"/>
            <a:chExt cx="2103455" cy="6562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03456" cy="656225"/>
            </a:xfrm>
            <a:custGeom>
              <a:avLst/>
              <a:gdLst/>
              <a:ahLst/>
              <a:cxnLst/>
              <a:rect r="r" b="b" t="t" l="l"/>
              <a:pathLst>
                <a:path h="656225" w="2103456">
                  <a:moveTo>
                    <a:pt x="49438" y="0"/>
                  </a:moveTo>
                  <a:lnTo>
                    <a:pt x="2054018" y="0"/>
                  </a:lnTo>
                  <a:cubicBezTo>
                    <a:pt x="2067129" y="0"/>
                    <a:pt x="2079704" y="5209"/>
                    <a:pt x="2088976" y="14480"/>
                  </a:cubicBezTo>
                  <a:cubicBezTo>
                    <a:pt x="2098247" y="23751"/>
                    <a:pt x="2103456" y="36326"/>
                    <a:pt x="2103456" y="49438"/>
                  </a:cubicBezTo>
                  <a:lnTo>
                    <a:pt x="2103456" y="606787"/>
                  </a:lnTo>
                  <a:cubicBezTo>
                    <a:pt x="2103456" y="619899"/>
                    <a:pt x="2098247" y="632473"/>
                    <a:pt x="2088976" y="641745"/>
                  </a:cubicBezTo>
                  <a:cubicBezTo>
                    <a:pt x="2079704" y="651016"/>
                    <a:pt x="2067129" y="656225"/>
                    <a:pt x="2054018" y="656225"/>
                  </a:cubicBezTo>
                  <a:lnTo>
                    <a:pt x="49438" y="656225"/>
                  </a:lnTo>
                  <a:cubicBezTo>
                    <a:pt x="22134" y="656225"/>
                    <a:pt x="0" y="634091"/>
                    <a:pt x="0" y="606787"/>
                  </a:cubicBezTo>
                  <a:lnTo>
                    <a:pt x="0" y="49438"/>
                  </a:lnTo>
                  <a:cubicBezTo>
                    <a:pt x="0" y="36326"/>
                    <a:pt x="5209" y="23751"/>
                    <a:pt x="14480" y="14480"/>
                  </a:cubicBezTo>
                  <a:cubicBezTo>
                    <a:pt x="23751" y="5209"/>
                    <a:pt x="36326" y="0"/>
                    <a:pt x="49438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103455" cy="694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71470" y="6524633"/>
            <a:ext cx="8313756" cy="196297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528980" y="5374210"/>
            <a:ext cx="3410189" cy="105208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439733" y="7761161"/>
            <a:ext cx="4023944" cy="1203422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11324653" y="2070562"/>
            <a:ext cx="5650637" cy="4277035"/>
            <a:chOff x="0" y="0"/>
            <a:chExt cx="1488234" cy="112646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88234" cy="1126462"/>
            </a:xfrm>
            <a:custGeom>
              <a:avLst/>
              <a:gdLst/>
              <a:ahLst/>
              <a:cxnLst/>
              <a:rect r="r" b="b" t="t" l="l"/>
              <a:pathLst>
                <a:path h="1126462" w="1488234">
                  <a:moveTo>
                    <a:pt x="69875" y="0"/>
                  </a:moveTo>
                  <a:lnTo>
                    <a:pt x="1418359" y="0"/>
                  </a:lnTo>
                  <a:cubicBezTo>
                    <a:pt x="1436891" y="0"/>
                    <a:pt x="1454664" y="7362"/>
                    <a:pt x="1467768" y="20466"/>
                  </a:cubicBezTo>
                  <a:cubicBezTo>
                    <a:pt x="1480872" y="33570"/>
                    <a:pt x="1488234" y="51343"/>
                    <a:pt x="1488234" y="69875"/>
                  </a:cubicBezTo>
                  <a:lnTo>
                    <a:pt x="1488234" y="1056587"/>
                  </a:lnTo>
                  <a:cubicBezTo>
                    <a:pt x="1488234" y="1075119"/>
                    <a:pt x="1480872" y="1092892"/>
                    <a:pt x="1467768" y="1105996"/>
                  </a:cubicBezTo>
                  <a:cubicBezTo>
                    <a:pt x="1454664" y="1119100"/>
                    <a:pt x="1436891" y="1126462"/>
                    <a:pt x="1418359" y="1126462"/>
                  </a:cubicBezTo>
                  <a:lnTo>
                    <a:pt x="69875" y="1126462"/>
                  </a:lnTo>
                  <a:cubicBezTo>
                    <a:pt x="51343" y="1126462"/>
                    <a:pt x="33570" y="1119100"/>
                    <a:pt x="20466" y="1105996"/>
                  </a:cubicBezTo>
                  <a:cubicBezTo>
                    <a:pt x="7362" y="1092892"/>
                    <a:pt x="0" y="1075119"/>
                    <a:pt x="0" y="1056587"/>
                  </a:cubicBezTo>
                  <a:lnTo>
                    <a:pt x="0" y="69875"/>
                  </a:lnTo>
                  <a:cubicBezTo>
                    <a:pt x="0" y="51343"/>
                    <a:pt x="7362" y="33570"/>
                    <a:pt x="20466" y="20466"/>
                  </a:cubicBezTo>
                  <a:cubicBezTo>
                    <a:pt x="33570" y="7362"/>
                    <a:pt x="51343" y="0"/>
                    <a:pt x="69875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88234" cy="1164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1667113" y="2052585"/>
            <a:ext cx="4599455" cy="1943602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1673030" y="3491351"/>
            <a:ext cx="4592999" cy="1778662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1884619" y="4969125"/>
            <a:ext cx="2053927" cy="826036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 rot="0">
            <a:off x="9688412" y="6559333"/>
            <a:ext cx="7286878" cy="2698967"/>
            <a:chOff x="0" y="0"/>
            <a:chExt cx="1919178" cy="71083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19178" cy="710839"/>
            </a:xfrm>
            <a:custGeom>
              <a:avLst/>
              <a:gdLst/>
              <a:ahLst/>
              <a:cxnLst/>
              <a:rect r="r" b="b" t="t" l="l"/>
              <a:pathLst>
                <a:path h="710839" w="1919178">
                  <a:moveTo>
                    <a:pt x="54185" y="0"/>
                  </a:moveTo>
                  <a:lnTo>
                    <a:pt x="1864993" y="0"/>
                  </a:lnTo>
                  <a:cubicBezTo>
                    <a:pt x="1879364" y="0"/>
                    <a:pt x="1893146" y="5709"/>
                    <a:pt x="1903307" y="15870"/>
                  </a:cubicBezTo>
                  <a:cubicBezTo>
                    <a:pt x="1913469" y="26032"/>
                    <a:pt x="1919178" y="39814"/>
                    <a:pt x="1919178" y="54185"/>
                  </a:cubicBezTo>
                  <a:lnTo>
                    <a:pt x="1919178" y="656654"/>
                  </a:lnTo>
                  <a:cubicBezTo>
                    <a:pt x="1919178" y="671025"/>
                    <a:pt x="1913469" y="684807"/>
                    <a:pt x="1903307" y="694969"/>
                  </a:cubicBezTo>
                  <a:cubicBezTo>
                    <a:pt x="1893146" y="705130"/>
                    <a:pt x="1879364" y="710839"/>
                    <a:pt x="1864993" y="710839"/>
                  </a:cubicBezTo>
                  <a:lnTo>
                    <a:pt x="54185" y="710839"/>
                  </a:lnTo>
                  <a:cubicBezTo>
                    <a:pt x="39814" y="710839"/>
                    <a:pt x="26032" y="705130"/>
                    <a:pt x="15870" y="694969"/>
                  </a:cubicBezTo>
                  <a:cubicBezTo>
                    <a:pt x="5709" y="684807"/>
                    <a:pt x="0" y="671025"/>
                    <a:pt x="0" y="656654"/>
                  </a:cubicBezTo>
                  <a:lnTo>
                    <a:pt x="0" y="54185"/>
                  </a:lnTo>
                  <a:cubicBezTo>
                    <a:pt x="0" y="39814"/>
                    <a:pt x="5709" y="26032"/>
                    <a:pt x="15870" y="15870"/>
                  </a:cubicBezTo>
                  <a:cubicBezTo>
                    <a:pt x="26032" y="5709"/>
                    <a:pt x="39814" y="0"/>
                    <a:pt x="54185" y="0"/>
                  </a:cubicBezTo>
                  <a:close/>
                </a:path>
              </a:pathLst>
            </a:custGeom>
            <a:solidFill>
              <a:srgbClr val="E8E185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919178" cy="748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9277894" y="7566301"/>
            <a:ext cx="6362273" cy="2016906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9196744" y="6158830"/>
            <a:ext cx="7294402" cy="21172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3070" y="2150834"/>
            <a:ext cx="14763752" cy="7838397"/>
            <a:chOff x="0" y="0"/>
            <a:chExt cx="3888396" cy="2064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88396" cy="2064434"/>
            </a:xfrm>
            <a:custGeom>
              <a:avLst/>
              <a:gdLst/>
              <a:ahLst/>
              <a:cxnLst/>
              <a:rect r="r" b="b" t="t" l="l"/>
              <a:pathLst>
                <a:path h="2064434" w="3888396">
                  <a:moveTo>
                    <a:pt x="26744" y="0"/>
                  </a:moveTo>
                  <a:lnTo>
                    <a:pt x="3861652" y="0"/>
                  </a:lnTo>
                  <a:cubicBezTo>
                    <a:pt x="3868745" y="0"/>
                    <a:pt x="3875547" y="2818"/>
                    <a:pt x="3880562" y="7833"/>
                  </a:cubicBezTo>
                  <a:cubicBezTo>
                    <a:pt x="3885578" y="12848"/>
                    <a:pt x="3888396" y="19651"/>
                    <a:pt x="3888396" y="26744"/>
                  </a:cubicBezTo>
                  <a:lnTo>
                    <a:pt x="3888396" y="2037690"/>
                  </a:lnTo>
                  <a:cubicBezTo>
                    <a:pt x="3888396" y="2044783"/>
                    <a:pt x="3885578" y="2051585"/>
                    <a:pt x="3880562" y="2056601"/>
                  </a:cubicBezTo>
                  <a:cubicBezTo>
                    <a:pt x="3875547" y="2061616"/>
                    <a:pt x="3868745" y="2064434"/>
                    <a:pt x="3861652" y="2064434"/>
                  </a:cubicBezTo>
                  <a:lnTo>
                    <a:pt x="26744" y="2064434"/>
                  </a:lnTo>
                  <a:cubicBezTo>
                    <a:pt x="19651" y="2064434"/>
                    <a:pt x="12848" y="2061616"/>
                    <a:pt x="7833" y="2056601"/>
                  </a:cubicBezTo>
                  <a:cubicBezTo>
                    <a:pt x="2818" y="2051585"/>
                    <a:pt x="0" y="2044783"/>
                    <a:pt x="0" y="2037690"/>
                  </a:cubicBezTo>
                  <a:lnTo>
                    <a:pt x="0" y="26744"/>
                  </a:lnTo>
                  <a:cubicBezTo>
                    <a:pt x="0" y="19651"/>
                    <a:pt x="2818" y="12848"/>
                    <a:pt x="7833" y="7833"/>
                  </a:cubicBezTo>
                  <a:cubicBezTo>
                    <a:pt x="12848" y="2818"/>
                    <a:pt x="19651" y="0"/>
                    <a:pt x="26744" y="0"/>
                  </a:cubicBezTo>
                  <a:close/>
                </a:path>
              </a:pathLst>
            </a:custGeom>
            <a:solidFill>
              <a:srgbClr val="FCF7BB"/>
            </a:solidFill>
            <a:ln w="28575" cap="rnd">
              <a:solidFill>
                <a:srgbClr val="603D4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88396" cy="2102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0112" y="3863736"/>
            <a:ext cx="1277438" cy="1279764"/>
          </a:xfrm>
          <a:custGeom>
            <a:avLst/>
            <a:gdLst/>
            <a:ahLst/>
            <a:cxnLst/>
            <a:rect r="r" b="b" t="t" l="l"/>
            <a:pathLst>
              <a:path h="1279764" w="1277438">
                <a:moveTo>
                  <a:pt x="0" y="0"/>
                </a:moveTo>
                <a:lnTo>
                  <a:pt x="1277438" y="0"/>
                </a:lnTo>
                <a:lnTo>
                  <a:pt x="1277438" y="1279764"/>
                </a:lnTo>
                <a:lnTo>
                  <a:pt x="0" y="1279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11873" y="3560260"/>
            <a:ext cx="1526834" cy="1279764"/>
          </a:xfrm>
          <a:custGeom>
            <a:avLst/>
            <a:gdLst/>
            <a:ahLst/>
            <a:cxnLst/>
            <a:rect r="r" b="b" t="t" l="l"/>
            <a:pathLst>
              <a:path h="1279764" w="1526834">
                <a:moveTo>
                  <a:pt x="0" y="0"/>
                </a:moveTo>
                <a:lnTo>
                  <a:pt x="1526834" y="0"/>
                </a:lnTo>
                <a:lnTo>
                  <a:pt x="1526834" y="1279765"/>
                </a:lnTo>
                <a:lnTo>
                  <a:pt x="0" y="1279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22359">
            <a:off x="-490185" y="7427041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0" y="0"/>
                </a:moveTo>
                <a:lnTo>
                  <a:pt x="2385062" y="0"/>
                </a:lnTo>
                <a:lnTo>
                  <a:pt x="2385062" y="2917508"/>
                </a:lnTo>
                <a:lnTo>
                  <a:pt x="0" y="2917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530793">
            <a:off x="15782759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8"/>
                </a:lnTo>
                <a:lnTo>
                  <a:pt x="2385062" y="2917508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8395" y="1433579"/>
            <a:ext cx="1234156" cy="1259343"/>
          </a:xfrm>
          <a:custGeom>
            <a:avLst/>
            <a:gdLst/>
            <a:ahLst/>
            <a:cxnLst/>
            <a:rect r="r" b="b" t="t" l="l"/>
            <a:pathLst>
              <a:path h="1259343" w="1234156">
                <a:moveTo>
                  <a:pt x="0" y="0"/>
                </a:moveTo>
                <a:lnTo>
                  <a:pt x="1234156" y="0"/>
                </a:lnTo>
                <a:lnTo>
                  <a:pt x="1234156" y="1259343"/>
                </a:lnTo>
                <a:lnTo>
                  <a:pt x="0" y="12593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69133" y="6681916"/>
            <a:ext cx="1739149" cy="730443"/>
          </a:xfrm>
          <a:custGeom>
            <a:avLst/>
            <a:gdLst/>
            <a:ahLst/>
            <a:cxnLst/>
            <a:rect r="r" b="b" t="t" l="l"/>
            <a:pathLst>
              <a:path h="730443" w="1739149">
                <a:moveTo>
                  <a:pt x="0" y="0"/>
                </a:moveTo>
                <a:lnTo>
                  <a:pt x="1739149" y="0"/>
                </a:lnTo>
                <a:lnTo>
                  <a:pt x="1739149" y="730443"/>
                </a:lnTo>
                <a:lnTo>
                  <a:pt x="0" y="7304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551214">
            <a:off x="-228201" y="8476333"/>
            <a:ext cx="2016628" cy="2111652"/>
          </a:xfrm>
          <a:custGeom>
            <a:avLst/>
            <a:gdLst/>
            <a:ahLst/>
            <a:cxnLst/>
            <a:rect r="r" b="b" t="t" l="l"/>
            <a:pathLst>
              <a:path h="2111652" w="2016628">
                <a:moveTo>
                  <a:pt x="0" y="0"/>
                </a:moveTo>
                <a:lnTo>
                  <a:pt x="2016627" y="0"/>
                </a:lnTo>
                <a:lnTo>
                  <a:pt x="2016627" y="2111652"/>
                </a:lnTo>
                <a:lnTo>
                  <a:pt x="0" y="2111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10725">
            <a:off x="16112883" y="8741859"/>
            <a:ext cx="2292835" cy="2835036"/>
          </a:xfrm>
          <a:custGeom>
            <a:avLst/>
            <a:gdLst/>
            <a:ahLst/>
            <a:cxnLst/>
            <a:rect r="r" b="b" t="t" l="l"/>
            <a:pathLst>
              <a:path h="2835036" w="2292835">
                <a:moveTo>
                  <a:pt x="0" y="0"/>
                </a:moveTo>
                <a:lnTo>
                  <a:pt x="2292834" y="0"/>
                </a:lnTo>
                <a:lnTo>
                  <a:pt x="2292834" y="2835035"/>
                </a:lnTo>
                <a:lnTo>
                  <a:pt x="0" y="28350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69154">
            <a:off x="0" y="-388818"/>
            <a:ext cx="2175890" cy="2835036"/>
          </a:xfrm>
          <a:custGeom>
            <a:avLst/>
            <a:gdLst/>
            <a:ahLst/>
            <a:cxnLst/>
            <a:rect r="r" b="b" t="t" l="l"/>
            <a:pathLst>
              <a:path h="2835036" w="2175890">
                <a:moveTo>
                  <a:pt x="0" y="0"/>
                </a:moveTo>
                <a:lnTo>
                  <a:pt x="2175890" y="0"/>
                </a:lnTo>
                <a:lnTo>
                  <a:pt x="2175890" y="2835036"/>
                </a:lnTo>
                <a:lnTo>
                  <a:pt x="0" y="28350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328771" y="2357845"/>
            <a:ext cx="10081621" cy="3425803"/>
          </a:xfrm>
          <a:custGeom>
            <a:avLst/>
            <a:gdLst/>
            <a:ahLst/>
            <a:cxnLst/>
            <a:rect r="r" b="b" t="t" l="l"/>
            <a:pathLst>
              <a:path h="3425803" w="10081621">
                <a:moveTo>
                  <a:pt x="0" y="0"/>
                </a:moveTo>
                <a:lnTo>
                  <a:pt x="10081621" y="0"/>
                </a:lnTo>
                <a:lnTo>
                  <a:pt x="10081621" y="3425803"/>
                </a:lnTo>
                <a:lnTo>
                  <a:pt x="0" y="342580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20471" r="0" b="-239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82551" y="517859"/>
            <a:ext cx="13694348" cy="145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5200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Aplikasi Metode Newton-Raphson Dalam Kehidupan Nyata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64646" y="5691974"/>
            <a:ext cx="10395413" cy="21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>
                <a:solidFill>
                  <a:srgbClr val="000000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Figure 1. A filling process configuration: (a) hydraulic system at rest (t = 0); and (b) hydraulic system at t≠0.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39065" y="6027093"/>
            <a:ext cx="10395413" cy="21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u="sng">
                <a:solidFill>
                  <a:srgbClr val="000000"/>
                </a:solidFill>
                <a:latin typeface="Amazingly Thick"/>
                <a:ea typeface="Amazingly Thick"/>
                <a:cs typeface="Amazingly Thick"/>
                <a:sym typeface="Amazingly Thick"/>
                <a:hlinkClick r:id="rId19" tooltip="https://www.mdpi.com/2073-4441/15/7/1304"/>
              </a:rPr>
              <a:t>Sumber: </a:t>
            </a:r>
            <a:r>
              <a:rPr lang="en-US" sz="1400" u="sng">
                <a:solidFill>
                  <a:srgbClr val="002EFF"/>
                </a:solidFill>
                <a:latin typeface="Amazingly Thick"/>
                <a:ea typeface="Amazingly Thick"/>
                <a:cs typeface="Amazingly Thick"/>
                <a:sym typeface="Amazingly Thick"/>
                <a:hlinkClick r:id="rId20" tooltip="https://www.mdpi.com/2073-4441/15/7/1304"/>
              </a:rPr>
              <a:t>https://www.mdpi.com/2073-4441/15/7/1304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82551" y="7625623"/>
            <a:ext cx="13629372" cy="201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sz="1899">
                <a:solidFill>
                  <a:srgbClr val="0E0A0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Analisis aliran dalam jaringan distribusi air, yakni untuk menghitung aliran air dengan efisien dan akurat dalam jaringan pipa.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sz="1899">
                <a:solidFill>
                  <a:srgbClr val="0E0A0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Identifikasi kekasaran pipa, yakni untuk menyelesaikan persamaan non-linear dalam memodelkan aliran air berdasarkan kondisi pipa.</a:t>
            </a:r>
          </a:p>
          <a:p>
            <a:pPr algn="l" marL="410209" indent="-205105" lvl="1">
              <a:lnSpc>
                <a:spcPts val="2659"/>
              </a:lnSpc>
              <a:buAutoNum type="arabicPeriod" startAt="1"/>
            </a:pPr>
            <a:r>
              <a:rPr lang="en-US" sz="1899">
                <a:solidFill>
                  <a:srgbClr val="0E0A0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Analisis tekanan udara, yakni membantu dalam menentukan tekanan udara atau variabel lain dalam sistem pengisian air dengan lebih cepat dan akurat.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72792" y="6659153"/>
            <a:ext cx="12637184" cy="77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800">
                <a:solidFill>
                  <a:srgbClr val="000000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Salah satunya diterapkan dalam konteks hidrologi dan rekayasa air, yakni digunakan untuk: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1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3425479" y="2974263"/>
            <a:ext cx="11437041" cy="3088001"/>
          </a:xfrm>
          <a:custGeom>
            <a:avLst/>
            <a:gdLst/>
            <a:ahLst/>
            <a:cxnLst/>
            <a:rect r="r" b="b" t="t" l="l"/>
            <a:pathLst>
              <a:path h="3088001" w="11437041">
                <a:moveTo>
                  <a:pt x="0" y="3088001"/>
                </a:moveTo>
                <a:lnTo>
                  <a:pt x="11437042" y="3088001"/>
                </a:lnTo>
                <a:lnTo>
                  <a:pt x="11437042" y="0"/>
                </a:lnTo>
                <a:lnTo>
                  <a:pt x="0" y="0"/>
                </a:lnTo>
                <a:lnTo>
                  <a:pt x="0" y="30880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15612" y="3814361"/>
            <a:ext cx="7256776" cy="155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8399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Terima Kasih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26770" y="6560676"/>
            <a:ext cx="12434460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4999">
                <a:solidFill>
                  <a:srgbClr val="603D4A"/>
                </a:solidFill>
                <a:latin typeface="Amazingly Thick"/>
                <a:ea typeface="Amazingly Thick"/>
                <a:cs typeface="Amazingly Thick"/>
                <a:sym typeface="Amazingly Thick"/>
              </a:rPr>
              <a:t> Keep up the good work!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52907">
            <a:off x="-153968" y="-234352"/>
            <a:ext cx="4061112" cy="5021468"/>
          </a:xfrm>
          <a:custGeom>
            <a:avLst/>
            <a:gdLst/>
            <a:ahLst/>
            <a:cxnLst/>
            <a:rect r="r" b="b" t="t" l="l"/>
            <a:pathLst>
              <a:path h="5021468" w="4061112">
                <a:moveTo>
                  <a:pt x="0" y="0"/>
                </a:moveTo>
                <a:lnTo>
                  <a:pt x="4061112" y="0"/>
                </a:lnTo>
                <a:lnTo>
                  <a:pt x="4061112" y="5021467"/>
                </a:lnTo>
                <a:lnTo>
                  <a:pt x="0" y="5021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8535">
            <a:off x="15592053" y="5465332"/>
            <a:ext cx="3449581" cy="4981345"/>
          </a:xfrm>
          <a:custGeom>
            <a:avLst/>
            <a:gdLst/>
            <a:ahLst/>
            <a:cxnLst/>
            <a:rect r="r" b="b" t="t" l="l"/>
            <a:pathLst>
              <a:path h="4981345" w="3449581">
                <a:moveTo>
                  <a:pt x="0" y="0"/>
                </a:moveTo>
                <a:lnTo>
                  <a:pt x="3449581" y="0"/>
                </a:lnTo>
                <a:lnTo>
                  <a:pt x="3449581" y="4981344"/>
                </a:lnTo>
                <a:lnTo>
                  <a:pt x="0" y="4981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368535">
            <a:off x="14700294" y="-139689"/>
            <a:ext cx="3823182" cy="4981345"/>
          </a:xfrm>
          <a:custGeom>
            <a:avLst/>
            <a:gdLst/>
            <a:ahLst/>
            <a:cxnLst/>
            <a:rect r="r" b="b" t="t" l="l"/>
            <a:pathLst>
              <a:path h="4981345" w="3823182">
                <a:moveTo>
                  <a:pt x="0" y="0"/>
                </a:moveTo>
                <a:lnTo>
                  <a:pt x="3823182" y="0"/>
                </a:lnTo>
                <a:lnTo>
                  <a:pt x="3823182" y="4981345"/>
                </a:lnTo>
                <a:lnTo>
                  <a:pt x="0" y="4981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352907">
            <a:off x="-514213" y="5522719"/>
            <a:ext cx="3615457" cy="5021468"/>
          </a:xfrm>
          <a:custGeom>
            <a:avLst/>
            <a:gdLst/>
            <a:ahLst/>
            <a:cxnLst/>
            <a:rect r="r" b="b" t="t" l="l"/>
            <a:pathLst>
              <a:path h="5021468" w="3615457">
                <a:moveTo>
                  <a:pt x="0" y="0"/>
                </a:moveTo>
                <a:lnTo>
                  <a:pt x="3615456" y="0"/>
                </a:lnTo>
                <a:lnTo>
                  <a:pt x="3615456" y="5021468"/>
                </a:lnTo>
                <a:lnTo>
                  <a:pt x="0" y="50214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567656" y="724592"/>
            <a:ext cx="1152688" cy="1304315"/>
          </a:xfrm>
          <a:custGeom>
            <a:avLst/>
            <a:gdLst/>
            <a:ahLst/>
            <a:cxnLst/>
            <a:rect r="r" b="b" t="t" l="l"/>
            <a:pathLst>
              <a:path h="1304315" w="1152688">
                <a:moveTo>
                  <a:pt x="0" y="0"/>
                </a:moveTo>
                <a:lnTo>
                  <a:pt x="1152688" y="0"/>
                </a:lnTo>
                <a:lnTo>
                  <a:pt x="1152688" y="1304314"/>
                </a:lnTo>
                <a:lnTo>
                  <a:pt x="0" y="13043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349018" y="8404558"/>
            <a:ext cx="1185296" cy="1304315"/>
          </a:xfrm>
          <a:custGeom>
            <a:avLst/>
            <a:gdLst/>
            <a:ahLst/>
            <a:cxnLst/>
            <a:rect r="r" b="b" t="t" l="l"/>
            <a:pathLst>
              <a:path h="1304315" w="1185296">
                <a:moveTo>
                  <a:pt x="0" y="0"/>
                </a:moveTo>
                <a:lnTo>
                  <a:pt x="1185296" y="0"/>
                </a:lnTo>
                <a:lnTo>
                  <a:pt x="1185296" y="1304315"/>
                </a:lnTo>
                <a:lnTo>
                  <a:pt x="0" y="1304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-2978962">
            <a:off x="12179679" y="7304859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0"/>
                </a:moveTo>
                <a:lnTo>
                  <a:pt x="0" y="0"/>
                </a:lnTo>
                <a:lnTo>
                  <a:pt x="0" y="2917507"/>
                </a:lnTo>
                <a:lnTo>
                  <a:pt x="2385062" y="2917507"/>
                </a:lnTo>
                <a:lnTo>
                  <a:pt x="2385062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10235" y="8763612"/>
            <a:ext cx="1301943" cy="1304315"/>
          </a:xfrm>
          <a:custGeom>
            <a:avLst/>
            <a:gdLst/>
            <a:ahLst/>
            <a:cxnLst/>
            <a:rect r="r" b="b" t="t" l="l"/>
            <a:pathLst>
              <a:path h="1304315" w="1301943">
                <a:moveTo>
                  <a:pt x="0" y="0"/>
                </a:moveTo>
                <a:lnTo>
                  <a:pt x="1301944" y="0"/>
                </a:lnTo>
                <a:lnTo>
                  <a:pt x="1301944" y="1304315"/>
                </a:lnTo>
                <a:lnTo>
                  <a:pt x="0" y="13043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true" flipV="true" rot="-7253999">
            <a:off x="5340107" y="-430054"/>
            <a:ext cx="2385062" cy="2917508"/>
          </a:xfrm>
          <a:custGeom>
            <a:avLst/>
            <a:gdLst/>
            <a:ahLst/>
            <a:cxnLst/>
            <a:rect r="r" b="b" t="t" l="l"/>
            <a:pathLst>
              <a:path h="2917508" w="2385062">
                <a:moveTo>
                  <a:pt x="2385062" y="2917508"/>
                </a:moveTo>
                <a:lnTo>
                  <a:pt x="0" y="2917508"/>
                </a:lnTo>
                <a:lnTo>
                  <a:pt x="0" y="0"/>
                </a:lnTo>
                <a:lnTo>
                  <a:pt x="2385062" y="0"/>
                </a:lnTo>
                <a:lnTo>
                  <a:pt x="2385062" y="2917508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DAGh24FE8Vc</dc:identifier>
  <dcterms:modified xsi:type="dcterms:W3CDTF">2011-08-01T06:04:30Z</dcterms:modified>
  <cp:revision>1</cp:revision>
  <dc:title>Instructions</dc:title>
</cp:coreProperties>
</file>