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81" r:id="rId4"/>
    <p:sldId id="260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pos="3816">
          <p15:clr>
            <a:srgbClr val="A4A3A4"/>
          </p15:clr>
        </p15:guide>
        <p15:guide id="3" orient="horz" pos="1872">
          <p15:clr>
            <a:srgbClr val="A4A3A4"/>
          </p15:clr>
        </p15:guide>
        <p15:guide id="4" orient="horz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I5ifoBuad2Of6Ugx7qMKzLGY4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D81CD4-A635-4362-8561-F84F60D57E86}">
  <a:tblStyle styleId="{5FD81CD4-A635-4362-8561-F84F60D57E8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FF7"/>
          </a:solidFill>
        </a:fill>
      </a:tcStyle>
    </a:wholeTbl>
    <a:band1H>
      <a:tcTxStyle b="off" i="off"/>
      <a:tcStyle>
        <a:tcBdr/>
        <a:fill>
          <a:solidFill>
            <a:srgbClr val="CE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E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1296"/>
        <p:guide pos="3816"/>
        <p:guide orient="horz" pos="1872"/>
        <p:guide orient="horz"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4" Type="http://schemas.openxmlformats.org/officeDocument/2006/relationships/slide" Target="slides/slide3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0628868d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4" name="Google Shape;484;g10628868d02_0_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07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0628868d0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0" name="Google Shape;490;g10628868d02_0_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10628868d02_0_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290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0628868d0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0" name="Google Shape;490;g10628868d02_0_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10628868d02_0_7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7315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025234054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025234054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025234054b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>
            <a:spLocks noGrp="1"/>
          </p:cNvSpPr>
          <p:nvPr>
            <p:ph type="ctrTitle"/>
          </p:nvPr>
        </p:nvSpPr>
        <p:spPr>
          <a:xfrm>
            <a:off x="2528711" y="4288912"/>
            <a:ext cx="8071556" cy="73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 Black"/>
              <a:buNone/>
              <a:defRPr sz="4800" b="1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14" name="Google Shape;14;p5"/>
          <p:cNvCxnSpPr/>
          <p:nvPr/>
        </p:nvCxnSpPr>
        <p:spPr>
          <a:xfrm rot="10800000" flipH="1">
            <a:off x="2528711" y="5222431"/>
            <a:ext cx="8071556" cy="213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Google Shape;15;p5"/>
          <p:cNvSpPr txBox="1">
            <a:spLocks noGrp="1"/>
          </p:cNvSpPr>
          <p:nvPr>
            <p:ph type="subTitle" idx="1"/>
          </p:nvPr>
        </p:nvSpPr>
        <p:spPr>
          <a:xfrm>
            <a:off x="2533412" y="5410200"/>
            <a:ext cx="8066866" cy="761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5"/>
          <p:cNvSpPr/>
          <p:nvPr/>
        </p:nvSpPr>
        <p:spPr>
          <a:xfrm>
            <a:off x="0" y="0"/>
            <a:ext cx="195297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Horizontal Rule">
  <p:cSld name="Title with Horizontal Ru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685794" y="699090"/>
            <a:ext cx="10820402" cy="74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57" name="Google Shape;57;p14"/>
          <p:cNvCxnSpPr/>
          <p:nvPr/>
        </p:nvCxnSpPr>
        <p:spPr>
          <a:xfrm>
            <a:off x="685800" y="1630680"/>
            <a:ext cx="10820396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Content">
  <p:cSld name="Two Column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85794" y="699090"/>
            <a:ext cx="10820402" cy="74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60" name="Google Shape;60;p15"/>
          <p:cNvCxnSpPr/>
          <p:nvPr/>
        </p:nvCxnSpPr>
        <p:spPr>
          <a:xfrm>
            <a:off x="685800" y="1630680"/>
            <a:ext cx="10820396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685802" y="2011678"/>
            <a:ext cx="4951728" cy="41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+mn-lt"/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6554469" y="2011678"/>
            <a:ext cx="4951731" cy="416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+mn-lt"/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 Content with Subheading">
  <p:cSld name="Two Column Content with Subheading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685794" y="699090"/>
            <a:ext cx="10820402" cy="74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5" name="Google Shape;65;p16"/>
          <p:cNvCxnSpPr/>
          <p:nvPr/>
        </p:nvCxnSpPr>
        <p:spPr>
          <a:xfrm>
            <a:off x="685800" y="1630680"/>
            <a:ext cx="10820396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16"/>
          <p:cNvSpPr txBox="1">
            <a:spLocks noGrp="1"/>
          </p:cNvSpPr>
          <p:nvPr>
            <p:ph type="body" idx="1"/>
          </p:nvPr>
        </p:nvSpPr>
        <p:spPr>
          <a:xfrm>
            <a:off x="685798" y="2017325"/>
            <a:ext cx="4935970" cy="36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+mn-lt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2"/>
          </p:nvPr>
        </p:nvSpPr>
        <p:spPr>
          <a:xfrm>
            <a:off x="685802" y="2586319"/>
            <a:ext cx="4935962" cy="358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+mn-l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3"/>
          </p:nvPr>
        </p:nvSpPr>
        <p:spPr>
          <a:xfrm>
            <a:off x="6570239" y="2017325"/>
            <a:ext cx="4935953" cy="37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+mn-lt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4"/>
          </p:nvPr>
        </p:nvSpPr>
        <p:spPr>
          <a:xfrm>
            <a:off x="6570236" y="2592581"/>
            <a:ext cx="4935959" cy="358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+mn-l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 Content without subheading">
  <p:cSld name="Three Column Content without subheading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685794" y="699090"/>
            <a:ext cx="10820402" cy="74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72" name="Google Shape;72;p17"/>
          <p:cNvCxnSpPr/>
          <p:nvPr/>
        </p:nvCxnSpPr>
        <p:spPr>
          <a:xfrm>
            <a:off x="685800" y="1630680"/>
            <a:ext cx="10820396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683172" y="2016994"/>
            <a:ext cx="3108960" cy="415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+mn-lt"/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535760" y="2016994"/>
            <a:ext cx="3108960" cy="4151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+mn-lt"/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3"/>
          </p:nvPr>
        </p:nvSpPr>
        <p:spPr>
          <a:xfrm>
            <a:off x="8388348" y="2016994"/>
            <a:ext cx="3108960" cy="4151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+mn-lt"/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 Content with Subheading">
  <p:cSld name="Three Column Content with Subheading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8"/>
          <p:cNvCxnSpPr/>
          <p:nvPr/>
        </p:nvCxnSpPr>
        <p:spPr>
          <a:xfrm>
            <a:off x="685800" y="1630680"/>
            <a:ext cx="10820396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685794" y="699090"/>
            <a:ext cx="10820402" cy="74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697580" y="2008052"/>
            <a:ext cx="310896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+mn-lt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2"/>
          </p:nvPr>
        </p:nvSpPr>
        <p:spPr>
          <a:xfrm>
            <a:off x="697580" y="2575560"/>
            <a:ext cx="3108960" cy="359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+mn-l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3"/>
          </p:nvPr>
        </p:nvSpPr>
        <p:spPr>
          <a:xfrm>
            <a:off x="4545939" y="2008052"/>
            <a:ext cx="310896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+mn-lt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body" idx="4"/>
          </p:nvPr>
        </p:nvSpPr>
        <p:spPr>
          <a:xfrm>
            <a:off x="4545887" y="2575560"/>
            <a:ext cx="3108960" cy="359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+mn-l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5"/>
          </p:nvPr>
        </p:nvSpPr>
        <p:spPr>
          <a:xfrm>
            <a:off x="8394298" y="2008052"/>
            <a:ext cx="3108960" cy="384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+mn-lt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6"/>
          </p:nvPr>
        </p:nvSpPr>
        <p:spPr>
          <a:xfrm>
            <a:off x="8394193" y="2575560"/>
            <a:ext cx="3108960" cy="359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+mn-l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 | Continuation with One Content">
  <p:cSld name="Part | Continuation with One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/>
          <p:nvPr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685794" y="699090"/>
            <a:ext cx="10820402" cy="74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1"/>
          </p:nvPr>
        </p:nvSpPr>
        <p:spPr>
          <a:xfrm>
            <a:off x="683172" y="2011679"/>
            <a:ext cx="10823023" cy="41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+mn-lt"/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 | Continuation with Two Content">
  <p:cSld name="Part | Continuation with Two Conte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685794" y="699090"/>
            <a:ext cx="10820402" cy="74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685802" y="2011678"/>
            <a:ext cx="4951728" cy="41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+mn-lt"/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2"/>
          </p:nvPr>
        </p:nvSpPr>
        <p:spPr>
          <a:xfrm>
            <a:off x="6554469" y="2011678"/>
            <a:ext cx="4951731" cy="4160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+mn-lt"/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 | Continuation with Two Content and Subheading">
  <p:cSld name="Part | Continuation with Two Content and Subheading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/>
          <p:nvPr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1"/>
          <p:cNvSpPr txBox="1">
            <a:spLocks noGrp="1"/>
          </p:cNvSpPr>
          <p:nvPr>
            <p:ph type="title"/>
          </p:nvPr>
        </p:nvSpPr>
        <p:spPr>
          <a:xfrm>
            <a:off x="685794" y="699090"/>
            <a:ext cx="10820402" cy="74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685798" y="2017325"/>
            <a:ext cx="4935970" cy="36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+mn-lt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2"/>
          </p:nvPr>
        </p:nvSpPr>
        <p:spPr>
          <a:xfrm>
            <a:off x="685802" y="2586319"/>
            <a:ext cx="4935962" cy="358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+mn-l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3"/>
          </p:nvPr>
        </p:nvSpPr>
        <p:spPr>
          <a:xfrm>
            <a:off x="6570239" y="2017325"/>
            <a:ext cx="4935953" cy="37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+mn-lt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4"/>
          </p:nvPr>
        </p:nvSpPr>
        <p:spPr>
          <a:xfrm>
            <a:off x="6570236" y="2592581"/>
            <a:ext cx="4935959" cy="358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+mn-l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 | Continuation with Three Content">
  <p:cSld name="Part | Continuation with Three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/>
          <p:nvPr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685794" y="699090"/>
            <a:ext cx="10820402" cy="74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4" name="Google Shape;104;p22"/>
          <p:cNvSpPr txBox="1">
            <a:spLocks noGrp="1"/>
          </p:cNvSpPr>
          <p:nvPr>
            <p:ph type="body" idx="1"/>
          </p:nvPr>
        </p:nvSpPr>
        <p:spPr>
          <a:xfrm>
            <a:off x="683172" y="2016994"/>
            <a:ext cx="3108960" cy="4151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+mn-lt"/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2"/>
          </p:nvPr>
        </p:nvSpPr>
        <p:spPr>
          <a:xfrm>
            <a:off x="4535760" y="2016994"/>
            <a:ext cx="3108960" cy="4151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+mn-lt"/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3"/>
          </p:nvPr>
        </p:nvSpPr>
        <p:spPr>
          <a:xfrm>
            <a:off x="8388348" y="2016994"/>
            <a:ext cx="3108960" cy="4151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+mn-lt"/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 | Continuation with Three Content with Subheading">
  <p:cSld name="Part | Continuation with Three Content with Subheading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/>
          <p:nvPr/>
        </p:nvSpPr>
        <p:spPr>
          <a:xfrm>
            <a:off x="0" y="0"/>
            <a:ext cx="36576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685794" y="699090"/>
            <a:ext cx="10820402" cy="74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1"/>
          </p:nvPr>
        </p:nvSpPr>
        <p:spPr>
          <a:xfrm>
            <a:off x="697580" y="2008052"/>
            <a:ext cx="3108960" cy="38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+mn-lt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2"/>
          </p:nvPr>
        </p:nvSpPr>
        <p:spPr>
          <a:xfrm>
            <a:off x="697580" y="2575560"/>
            <a:ext cx="3108960" cy="3593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+mn-l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3"/>
          </p:nvPr>
        </p:nvSpPr>
        <p:spPr>
          <a:xfrm>
            <a:off x="4545939" y="2008052"/>
            <a:ext cx="310896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+mn-lt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4"/>
          </p:nvPr>
        </p:nvSpPr>
        <p:spPr>
          <a:xfrm>
            <a:off x="4545887" y="2575560"/>
            <a:ext cx="3108960" cy="359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+mn-l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5"/>
          </p:nvPr>
        </p:nvSpPr>
        <p:spPr>
          <a:xfrm>
            <a:off x="8394298" y="2008052"/>
            <a:ext cx="3108960" cy="384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+mn-lt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6"/>
          </p:nvPr>
        </p:nvSpPr>
        <p:spPr>
          <a:xfrm>
            <a:off x="8394193" y="2575560"/>
            <a:ext cx="3108960" cy="3596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+mn-l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Blank">
  <p:cSld name="White 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685800" y="685799"/>
            <a:ext cx="10820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Image">
  <p:cSld name="Quote with Image">
    <p:bg>
      <p:bgPr>
        <a:solidFill>
          <a:schemeClr val="accen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685800" y="685798"/>
            <a:ext cx="10820400" cy="761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8" name="Google Shape;118;p24"/>
          <p:cNvGrpSpPr/>
          <p:nvPr/>
        </p:nvGrpSpPr>
        <p:grpSpPr>
          <a:xfrm>
            <a:off x="4149089" y="695597"/>
            <a:ext cx="1143000" cy="1143000"/>
            <a:chOff x="1562100" y="1855391"/>
            <a:chExt cx="1143000" cy="1143000"/>
          </a:xfrm>
        </p:grpSpPr>
        <p:sp>
          <p:nvSpPr>
            <p:cNvPr id="119" name="Google Shape;119;p24"/>
            <p:cNvSpPr/>
            <p:nvPr/>
          </p:nvSpPr>
          <p:spPr>
            <a:xfrm>
              <a:off x="1562100" y="1855391"/>
              <a:ext cx="1143000" cy="1143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0" name="Google Shape;120;p2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619250" y="1912541"/>
              <a:ext cx="1028700" cy="1028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24"/>
          <p:cNvSpPr>
            <a:spLocks noGrp="1"/>
          </p:cNvSpPr>
          <p:nvPr>
            <p:ph type="pic" idx="2"/>
          </p:nvPr>
        </p:nvSpPr>
        <p:spPr>
          <a:xfrm>
            <a:off x="1068596" y="1639325"/>
            <a:ext cx="2763909" cy="377087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000000">
                <a:alpha val="64313"/>
              </a:srgbClr>
            </a:outerShdw>
          </a:effectLst>
        </p:spPr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5087619" y="1973579"/>
            <a:ext cx="6035779" cy="325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i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body" idx="3"/>
          </p:nvPr>
        </p:nvSpPr>
        <p:spPr>
          <a:xfrm>
            <a:off x="5066031" y="5410200"/>
            <a:ext cx="6073139" cy="76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Image and Title">
  <p:cSld name="Quote with Image and Title">
    <p:bg>
      <p:bgPr>
        <a:solidFill>
          <a:schemeClr val="accen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5550457" y="1639325"/>
            <a:ext cx="5607442" cy="66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6" name="Google Shape;126;p25"/>
          <p:cNvGrpSpPr/>
          <p:nvPr/>
        </p:nvGrpSpPr>
        <p:grpSpPr>
          <a:xfrm>
            <a:off x="4149089" y="695597"/>
            <a:ext cx="1143000" cy="1143000"/>
            <a:chOff x="1562100" y="1855391"/>
            <a:chExt cx="1143000" cy="1143000"/>
          </a:xfrm>
        </p:grpSpPr>
        <p:sp>
          <p:nvSpPr>
            <p:cNvPr id="127" name="Google Shape;127;p25"/>
            <p:cNvSpPr/>
            <p:nvPr/>
          </p:nvSpPr>
          <p:spPr>
            <a:xfrm>
              <a:off x="1562100" y="1855391"/>
              <a:ext cx="1143000" cy="1143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8" name="Google Shape;128;p2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619250" y="1912541"/>
              <a:ext cx="1028700" cy="1028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9" name="Google Shape;129;p25"/>
          <p:cNvSpPr>
            <a:spLocks noGrp="1"/>
          </p:cNvSpPr>
          <p:nvPr>
            <p:ph type="pic" idx="2"/>
          </p:nvPr>
        </p:nvSpPr>
        <p:spPr>
          <a:xfrm>
            <a:off x="1068596" y="1639325"/>
            <a:ext cx="2763909" cy="377087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000000">
                <a:alpha val="64313"/>
              </a:srgbClr>
            </a:outerShdw>
          </a:effectLst>
        </p:spPr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550457" y="2480770"/>
            <a:ext cx="5572947" cy="285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i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3"/>
          </p:nvPr>
        </p:nvSpPr>
        <p:spPr>
          <a:xfrm>
            <a:off x="5531726" y="5410200"/>
            <a:ext cx="5607443" cy="76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out Image">
  <p:cSld name="Quote without Imag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/>
          <p:nvPr/>
        </p:nvSpPr>
        <p:spPr>
          <a:xfrm>
            <a:off x="0" y="0"/>
            <a:ext cx="25196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10820400" cy="76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 sz="2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5" name="Google Shape;135;p26"/>
          <p:cNvGrpSpPr/>
          <p:nvPr/>
        </p:nvGrpSpPr>
        <p:grpSpPr>
          <a:xfrm>
            <a:off x="1948180" y="685800"/>
            <a:ext cx="1143000" cy="1143000"/>
            <a:chOff x="1562100" y="1855391"/>
            <a:chExt cx="1143000" cy="1143000"/>
          </a:xfrm>
        </p:grpSpPr>
        <p:sp>
          <p:nvSpPr>
            <p:cNvPr id="136" name="Google Shape;136;p26"/>
            <p:cNvSpPr/>
            <p:nvPr/>
          </p:nvSpPr>
          <p:spPr>
            <a:xfrm>
              <a:off x="1562100" y="1855391"/>
              <a:ext cx="1143000" cy="1143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2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619250" y="1912541"/>
              <a:ext cx="1028700" cy="1028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4170680" y="1630680"/>
            <a:ext cx="6067316" cy="377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i="1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2"/>
          </p:nvPr>
        </p:nvSpPr>
        <p:spPr>
          <a:xfrm>
            <a:off x="4170680" y="5560231"/>
            <a:ext cx="6067316" cy="611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Title without Image">
  <p:cSld name="Quote with Title without Image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/>
          <p:nvPr/>
        </p:nvSpPr>
        <p:spPr>
          <a:xfrm>
            <a:off x="0" y="0"/>
            <a:ext cx="25196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4170680" y="685800"/>
            <a:ext cx="6067316" cy="761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3" name="Google Shape;143;p27"/>
          <p:cNvGrpSpPr/>
          <p:nvPr/>
        </p:nvGrpSpPr>
        <p:grpSpPr>
          <a:xfrm>
            <a:off x="1948180" y="685800"/>
            <a:ext cx="1143000" cy="1143000"/>
            <a:chOff x="1562100" y="1855391"/>
            <a:chExt cx="1143000" cy="1143000"/>
          </a:xfrm>
        </p:grpSpPr>
        <p:sp>
          <p:nvSpPr>
            <p:cNvPr id="144" name="Google Shape;144;p27"/>
            <p:cNvSpPr/>
            <p:nvPr/>
          </p:nvSpPr>
          <p:spPr>
            <a:xfrm>
              <a:off x="1562100" y="1855391"/>
              <a:ext cx="1143000" cy="11430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5" name="Google Shape;145;p27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619250" y="1912541"/>
              <a:ext cx="1028700" cy="1028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6" name="Google Shape;146;p27"/>
          <p:cNvSpPr txBox="1">
            <a:spLocks noGrp="1"/>
          </p:cNvSpPr>
          <p:nvPr>
            <p:ph type="body" idx="1"/>
          </p:nvPr>
        </p:nvSpPr>
        <p:spPr>
          <a:xfrm>
            <a:off x="4170680" y="1630680"/>
            <a:ext cx="6067316" cy="377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i="1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2"/>
          </p:nvPr>
        </p:nvSpPr>
        <p:spPr>
          <a:xfrm>
            <a:off x="4170680" y="5560231"/>
            <a:ext cx="6067316" cy="611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red Blank">
  <p:cSld name="Colored Blank">
    <p:bg>
      <p:bgPr>
        <a:solidFill>
          <a:schemeClr val="accen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>
            <a:spLocks noGrp="1"/>
          </p:cNvSpPr>
          <p:nvPr>
            <p:ph type="title"/>
          </p:nvPr>
        </p:nvSpPr>
        <p:spPr>
          <a:xfrm>
            <a:off x="685800" y="685799"/>
            <a:ext cx="10820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| Reflection with One  Content">
  <p:cSld name="Summary | Reflection with One 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/>
          <p:nvPr/>
        </p:nvSpPr>
        <p:spPr>
          <a:xfrm>
            <a:off x="0" y="-1"/>
            <a:ext cx="12192000" cy="1798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0"/>
          <p:cNvSpPr txBox="1">
            <a:spLocks noGrp="1"/>
          </p:cNvSpPr>
          <p:nvPr>
            <p:ph type="body" idx="1"/>
          </p:nvPr>
        </p:nvSpPr>
        <p:spPr>
          <a:xfrm>
            <a:off x="683172" y="2235200"/>
            <a:ext cx="10823023" cy="393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+mn-lt"/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title"/>
          </p:nvPr>
        </p:nvSpPr>
        <p:spPr>
          <a:xfrm>
            <a:off x="685794" y="699090"/>
            <a:ext cx="10820402" cy="74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| Reflection with Two Column Content">
  <p:cSld name="Summary | Reflection with Two Column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/>
          <p:nvPr/>
        </p:nvSpPr>
        <p:spPr>
          <a:xfrm>
            <a:off x="0" y="-1"/>
            <a:ext cx="12192000" cy="1798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1"/>
          <p:cNvSpPr txBox="1">
            <a:spLocks noGrp="1"/>
          </p:cNvSpPr>
          <p:nvPr>
            <p:ph type="title"/>
          </p:nvPr>
        </p:nvSpPr>
        <p:spPr>
          <a:xfrm>
            <a:off x="685794" y="699090"/>
            <a:ext cx="10820402" cy="74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body" idx="1"/>
          </p:nvPr>
        </p:nvSpPr>
        <p:spPr>
          <a:xfrm>
            <a:off x="685798" y="2229861"/>
            <a:ext cx="4935970" cy="367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+mn-lt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body" idx="2"/>
          </p:nvPr>
        </p:nvSpPr>
        <p:spPr>
          <a:xfrm>
            <a:off x="685802" y="2777083"/>
            <a:ext cx="4935962" cy="3381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+mn-l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body" idx="3"/>
          </p:nvPr>
        </p:nvSpPr>
        <p:spPr>
          <a:xfrm>
            <a:off x="6570239" y="2229861"/>
            <a:ext cx="4935953" cy="37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latin typeface="+mn-lt"/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4"/>
          </p:nvPr>
        </p:nvSpPr>
        <p:spPr>
          <a:xfrm>
            <a:off x="6570236" y="2783344"/>
            <a:ext cx="4935959" cy="337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+mn-l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body" idx="1"/>
          </p:nvPr>
        </p:nvSpPr>
        <p:spPr>
          <a:xfrm>
            <a:off x="690880" y="2780507"/>
            <a:ext cx="9157547" cy="129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6C6A"/>
              </a:buClr>
              <a:buSzPts val="2000"/>
              <a:buNone/>
              <a:defRPr sz="2000">
                <a:solidFill>
                  <a:srgbClr val="706C6A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cxnSp>
        <p:nvCxnSpPr>
          <p:cNvPr id="163" name="Google Shape;163;p32"/>
          <p:cNvCxnSpPr/>
          <p:nvPr/>
        </p:nvCxnSpPr>
        <p:spPr>
          <a:xfrm>
            <a:off x="711200" y="4282621"/>
            <a:ext cx="9137227" cy="0"/>
          </a:xfrm>
          <a:prstGeom prst="straightConnector1">
            <a:avLst/>
          </a:prstGeom>
          <a:noFill/>
          <a:ln w="158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" name="Google Shape;164;p32"/>
          <p:cNvSpPr txBox="1"/>
          <p:nvPr/>
        </p:nvSpPr>
        <p:spPr>
          <a:xfrm>
            <a:off x="690880" y="4460604"/>
            <a:ext cx="915754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/>
          <p:nvPr/>
        </p:nvSpPr>
        <p:spPr>
          <a:xfrm>
            <a:off x="11153422" y="0"/>
            <a:ext cx="103857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1" type="blank">
  <p:cSld name="BLANK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53;g2025234054b_2_0">
            <a:extLst>
              <a:ext uri="{FF2B5EF4-FFF2-40B4-BE49-F238E27FC236}">
                <a16:creationId xmlns:a16="http://schemas.microsoft.com/office/drawing/2014/main" id="{76CA22FB-70CC-4C2C-8198-74B84BCC6A1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13225" y="2942912"/>
            <a:ext cx="7379208" cy="972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5410200"/>
            <a:ext cx="12192000" cy="1447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700163" y="2590799"/>
            <a:ext cx="6771247" cy="1319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1" i="0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25" name="Google Shape;25;p7"/>
          <p:cNvCxnSpPr/>
          <p:nvPr/>
        </p:nvCxnSpPr>
        <p:spPr>
          <a:xfrm>
            <a:off x="685800" y="2392679"/>
            <a:ext cx="6771248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683172" y="1630681"/>
            <a:ext cx="6804004" cy="579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it Overview">
  <p:cSld name="Unit Overview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685798" y="685787"/>
            <a:ext cx="4584702" cy="76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Black"/>
              <a:buNone/>
              <a:defRPr sz="4800" b="1" i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6921499" y="685788"/>
            <a:ext cx="4584702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2"/>
          </p:nvPr>
        </p:nvSpPr>
        <p:spPr>
          <a:xfrm>
            <a:off x="695205" y="5410199"/>
            <a:ext cx="4032158" cy="72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bg>
      <p:bgPr>
        <a:solidFill>
          <a:schemeClr val="accen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9"/>
          <p:cNvCxnSpPr/>
          <p:nvPr/>
        </p:nvCxnSpPr>
        <p:spPr>
          <a:xfrm>
            <a:off x="0" y="3429000"/>
            <a:ext cx="12192000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" name="Google Shape;34;p9"/>
          <p:cNvSpPr/>
          <p:nvPr/>
        </p:nvSpPr>
        <p:spPr>
          <a:xfrm>
            <a:off x="685798" y="685795"/>
            <a:ext cx="10820401" cy="54863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1602740" y="1439156"/>
            <a:ext cx="8986520" cy="58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1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1602740" y="2578100"/>
            <a:ext cx="4019496" cy="28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6569765" y="2578100"/>
            <a:ext cx="4019494" cy="28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s | Goals">
  <p:cSld name="Learning Objectives | Goal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0" y="0"/>
            <a:ext cx="41706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685798" y="685794"/>
            <a:ext cx="2750822" cy="548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 Black"/>
              <a:buNone/>
              <a:defRPr sz="3200" b="1" i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5087620" y="685794"/>
            <a:ext cx="6418570" cy="548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Char char="•"/>
              <a:defRPr sz="1600"/>
            </a:lvl4pPr>
            <a:lvl5pPr marL="2286000" lvl="4" indent="-4191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685794" y="699090"/>
            <a:ext cx="10820402" cy="74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>
                <a:solidFill>
                  <a:schemeClr val="dk1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44" name="Google Shape;44;p11"/>
          <p:cNvCxnSpPr/>
          <p:nvPr/>
        </p:nvCxnSpPr>
        <p:spPr>
          <a:xfrm>
            <a:off x="685800" y="1630680"/>
            <a:ext cx="10820396" cy="0"/>
          </a:xfrm>
          <a:prstGeom prst="straightConnector1">
            <a:avLst/>
          </a:pr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683172" y="2011679"/>
            <a:ext cx="10823023" cy="416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+mn-lt"/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 Side bar with One Content">
  <p:cSld name="Title on Side bar with One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/>
          <p:nvPr/>
        </p:nvSpPr>
        <p:spPr>
          <a:xfrm>
            <a:off x="0" y="0"/>
            <a:ext cx="41699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685797" y="2575561"/>
            <a:ext cx="3117061" cy="17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5087620" y="685800"/>
            <a:ext cx="6417800" cy="548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 Side bar One Content Desc">
  <p:cSld name="Title on Side bar One Content Desc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41699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685797" y="685800"/>
            <a:ext cx="3117061" cy="1706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087620" y="685800"/>
            <a:ext cx="6417800" cy="548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+mn-l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685798" y="5410200"/>
            <a:ext cx="2766588" cy="76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23BF7-504E-4F7D-12CB-3C0449523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Continuing</a:t>
            </a:r>
            <a:br>
              <a:rPr lang="en-US" dirty="0"/>
            </a:br>
            <a:r>
              <a:rPr lang="en-US" dirty="0"/>
              <a:t>Python Basics</a:t>
            </a:r>
          </a:p>
        </p:txBody>
      </p:sp>
    </p:spTree>
    <p:extLst>
      <p:ext uri="{BB962C8B-B14F-4D97-AF65-F5344CB8AC3E}">
        <p14:creationId xmlns:p14="http://schemas.microsoft.com/office/powerpoint/2010/main" val="59858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5C6885A-BC68-959D-A069-C9D25AF7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8" y="685794"/>
            <a:ext cx="2750822" cy="5486393"/>
          </a:xfrm>
        </p:spPr>
        <p:txBody>
          <a:bodyPr/>
          <a:lstStyle/>
          <a:p>
            <a:r>
              <a:rPr lang="en-US" dirty="0">
                <a:sym typeface="Verdana"/>
              </a:rPr>
              <a:t>Learning Goals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410827B-D7A4-EB02-A991-340E4F661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7620" y="685794"/>
            <a:ext cx="6418570" cy="5486393"/>
          </a:xfrm>
        </p:spPr>
        <p:txBody>
          <a:bodyPr/>
          <a:lstStyle/>
          <a:p>
            <a:r>
              <a:rPr lang="en-US" dirty="0"/>
              <a:t>This unit continues the refresh of basic python concepts.</a:t>
            </a:r>
          </a:p>
          <a:p>
            <a:r>
              <a:rPr lang="en-US" dirty="0"/>
              <a:t>Please use the provided exercises to help test your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52507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F8CE010-C455-D82B-BD5A-400E8EBA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4" y="699090"/>
            <a:ext cx="10820402" cy="748699"/>
          </a:xfrm>
        </p:spPr>
        <p:txBody>
          <a:bodyPr/>
          <a:lstStyle/>
          <a:p>
            <a:r>
              <a:rPr lang="en-US" dirty="0">
                <a:sym typeface="Verdana"/>
              </a:rPr>
              <a:t>Topics Covered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CDC5F87-B820-22FF-BEA1-AD5DA25BB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  <a:p>
            <a:r>
              <a:rPr lang="en-US" dirty="0"/>
              <a:t>If-else</a:t>
            </a:r>
          </a:p>
          <a:p>
            <a:r>
              <a:rPr lang="en-US" dirty="0"/>
              <a:t>File I/O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Dictionaries</a:t>
            </a:r>
          </a:p>
          <a:p>
            <a:r>
              <a:rPr lang="en-US" dirty="0"/>
              <a:t>Comprehensions</a:t>
            </a:r>
          </a:p>
          <a:p>
            <a:r>
              <a:rPr lang="en-US" dirty="0"/>
              <a:t>Lambda functions</a:t>
            </a:r>
          </a:p>
          <a:p>
            <a:r>
              <a:rPr lang="en-US" dirty="0"/>
              <a:t>Type hinting</a:t>
            </a:r>
          </a:p>
        </p:txBody>
      </p:sp>
    </p:spTree>
    <p:extLst>
      <p:ext uri="{BB962C8B-B14F-4D97-AF65-F5344CB8AC3E}">
        <p14:creationId xmlns:p14="http://schemas.microsoft.com/office/powerpoint/2010/main" val="255692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1_Body Slides">
  <a:themeElements>
    <a:clrScheme name="UNC-MBA Color Palette">
      <a:dk1>
        <a:srgbClr val="000000"/>
      </a:dk1>
      <a:lt1>
        <a:srgbClr val="FFFFFF"/>
      </a:lt1>
      <a:dk2>
        <a:srgbClr val="007FAE"/>
      </a:dk2>
      <a:lt2>
        <a:srgbClr val="B0B3B4"/>
      </a:lt2>
      <a:accent1>
        <a:srgbClr val="4B9CD3"/>
      </a:accent1>
      <a:accent2>
        <a:srgbClr val="13294B"/>
      </a:accent2>
      <a:accent3>
        <a:srgbClr val="2C6969"/>
      </a:accent3>
      <a:accent4>
        <a:srgbClr val="4F2C1D"/>
      </a:accent4>
      <a:accent5>
        <a:srgbClr val="1B3022"/>
      </a:accent5>
      <a:accent6>
        <a:srgbClr val="D9EFFD"/>
      </a:accent6>
      <a:hlink>
        <a:srgbClr val="0000FF"/>
      </a:hlink>
      <a:folHlink>
        <a:srgbClr val="00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45</Words>
  <Application>Microsoft Macintosh PowerPoint</Application>
  <PresentationFormat>Widescreen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Calibri</vt:lpstr>
      <vt:lpstr>1_Body Slides</vt:lpstr>
      <vt:lpstr>Continuing Python Basics</vt:lpstr>
      <vt:lpstr>Learning Goals</vt:lpstr>
      <vt:lpstr>Topics Covered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Template</dc:title>
  <dc:creator>UNC</dc:creator>
  <cp:lastModifiedBy>Krishnamurthy, Ashok Kumar</cp:lastModifiedBy>
  <cp:revision>10</cp:revision>
  <dcterms:created xsi:type="dcterms:W3CDTF">2021-10-11T20:51:16Z</dcterms:created>
  <dcterms:modified xsi:type="dcterms:W3CDTF">2023-07-24T04:02:45Z</dcterms:modified>
</cp:coreProperties>
</file>