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16AB-2A05-CEAD-D59E-769ED1785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D91-5F61-210C-586E-2A9C3A53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E3EC-8540-0AB4-FD6A-461D6A32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ADF7-080D-3587-B9D8-25574830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DB8B-0989-C1EF-26F4-B857D984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0291-8274-F8F4-083E-581EFEAD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C856B-FCDC-75E6-9B48-B0A21BAA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1382-6531-E839-2E0D-A9014E46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1B2-3D2F-1102-C097-8CC5C70E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AFC8-91A4-ACF7-BBE2-7EAB106F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C7049-B416-7509-C533-DE69D2473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84B3E-730A-0A18-59B4-7A55661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F5D8-F2A6-0E10-CF3B-7F6E6116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3648-E613-1D5B-A12A-4C4874E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B035-FBAD-A333-277C-D18BC29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0BE1-C99F-D75E-364D-8B33F3CC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C838-C6BA-87C7-C48B-A7964B2F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50DB-05C6-B048-0443-0AB21383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860C-4FA6-AC9A-AABF-DB54ADF5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484A-3530-AB30-5BC9-072CF26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FA0-62D8-0654-9000-30BEED53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E24E-5669-1A41-9A49-17AAFC25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24A9-DA62-599D-491D-48558A3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4C2A-163F-124B-4A68-2CBA08A9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6B04-B669-C2F3-D59C-1C5CB464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5D2-734D-6DD7-9B7B-5929887B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632B-62C0-4BCD-0C17-CDB8055D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271E-86BE-AE7E-EB52-E1A30F0E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07BEC-07D6-65C4-33DB-3A954E47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9C81-4F0C-6256-09F6-3CE75EBE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F110-AF5E-4C7C-6336-2F77B40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8B4-D677-8B47-8CA2-22428BC1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CDCE-5673-33A7-CB98-94E03B6F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F729-3F9D-0853-51D4-887500F3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A06D9-63CC-3061-7FCB-430126038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78A3C-8496-C844-7F93-EA63CA21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A2C2-C699-1231-5F64-40CC70E2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00D8A-560B-CE85-FE16-6A951971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E0BFC-6574-2AAA-EE6E-C4D0AD0A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4EE-19ED-F97E-A0D4-DB5E9D4A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1356-ABBF-3015-173F-9D76DEDB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8898-4008-FA60-575B-C5288A2B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5289-B596-2192-BB8B-0F5B54DF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7BCD-8D39-7DB0-54ED-A298132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2F514-7A4F-04B2-341D-7B429507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0455-C008-D9F7-27F0-F0B0D28F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7C68-1150-D6B7-8A6E-C1767936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B03D-F123-20D7-8B1F-0B543B4D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E3BE2-346E-7653-9253-177C0A48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CB0D-C7E5-FF29-66A1-74A7E5C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B8C8-685F-280C-3765-C36BD1F0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6B64-AA94-B418-433D-7E91FB3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36F8-FC13-26B5-180D-102E1F3E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79842-2C1D-9558-4C37-B605EF6E6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6439-15FD-0C3D-89BD-9E09B426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975F-281E-CE9A-7DC7-9F884E4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E0D7-BBE6-71AD-4119-ED930832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0573-9EDA-8179-CB8E-BD5ABB4E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269B5-A19D-35C9-CB35-28ED0DB6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2E58-FDD1-B6D1-6E0D-B8C21624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68DE-F69E-4637-E362-8BFF89B9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9A0A-0D78-C64F-84EA-49F7B47D9B54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0355-A84E-A5EA-6202-B85457713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F1BC-C3B9-6BF0-0013-6395113CA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1993-01C5-6E42-8B47-80196013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FA3F-440D-0C33-5195-F7BF31CB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principles for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5E7C-D850-0099-72F6-629A8CFDB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3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AA8-C3CD-5F74-6CE5-C27BCFC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plot</a:t>
            </a:r>
          </a:p>
        </p:txBody>
      </p:sp>
      <p:pic>
        <p:nvPicPr>
          <p:cNvPr id="9" name="Picture 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70D3241-1B37-9CC5-B7D1-79B1CAD6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4" y="1464276"/>
            <a:ext cx="5837195" cy="4377896"/>
          </a:xfrm>
          <a:prstGeom prst="rect">
            <a:avLst/>
          </a:prstGeom>
        </p:spPr>
      </p:pic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96CBE41-6175-7056-3F1A-4CDF467A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3" y="1464276"/>
            <a:ext cx="5837195" cy="43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6FE8-DD36-547B-CAB1-17B55AD4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the viewer’s attention</a:t>
            </a:r>
          </a:p>
        </p:txBody>
      </p:sp>
      <p:pic>
        <p:nvPicPr>
          <p:cNvPr id="5" name="Picture 4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59E60AE5-C086-08D1-01A6-9B739F00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6507"/>
            <a:ext cx="5842000" cy="4381500"/>
          </a:xfrm>
          <a:prstGeom prst="rect">
            <a:avLst/>
          </a:prstGeom>
        </p:spPr>
      </p:pic>
      <p:pic>
        <p:nvPicPr>
          <p:cNvPr id="7" name="Picture 6" descr="A picture containing screenshot, diagram, text&#10;&#10;Description automatically generated">
            <a:extLst>
              <a:ext uri="{FF2B5EF4-FFF2-40B4-BE49-F238E27FC236}">
                <a16:creationId xmlns:a16="http://schemas.microsoft.com/office/drawing/2014/main" id="{A525B6B8-B71D-B322-24D5-9200CBCD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39650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0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1737-DE16-B204-38AE-025BE976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too much complexity</a:t>
            </a:r>
          </a:p>
        </p:txBody>
      </p:sp>
      <p:pic>
        <p:nvPicPr>
          <p:cNvPr id="7" name="Picture 6" descr="A picture containing screenshot, text, diagram, plot&#10;&#10;Description automatically generated">
            <a:extLst>
              <a:ext uri="{FF2B5EF4-FFF2-40B4-BE49-F238E27FC236}">
                <a16:creationId xmlns:a16="http://schemas.microsoft.com/office/drawing/2014/main" id="{07900D48-9559-0B30-991D-55E78ECE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836523"/>
            <a:ext cx="6527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F909-F17A-DCA0-4383-A5760A7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elements to convey a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D4382-BAA7-153B-78E0-2AC5D59A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32" y="1920875"/>
            <a:ext cx="4572000" cy="4572000"/>
          </a:xfrm>
          <a:prstGeom prst="rect">
            <a:avLst/>
          </a:prstGeom>
        </p:spPr>
      </p:pic>
      <p:pic>
        <p:nvPicPr>
          <p:cNvPr id="7" name="Picture 6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A85EC3AC-9804-BE38-BEB3-E14C6D89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57" y="132474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principles for Data Visualization</vt:lpstr>
      <vt:lpstr>Choose the right plot</vt:lpstr>
      <vt:lpstr>Direct the viewer’s attention</vt:lpstr>
      <vt:lpstr>Avoid too much complexity</vt:lpstr>
      <vt:lpstr>Combine elements to convey a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principles for data visualizations</dc:title>
  <dc:creator>Satusky, Matthew Joseph</dc:creator>
  <cp:lastModifiedBy>Satusky, Matthew Joseph</cp:lastModifiedBy>
  <cp:revision>3</cp:revision>
  <dcterms:created xsi:type="dcterms:W3CDTF">2023-05-16T13:13:24Z</dcterms:created>
  <dcterms:modified xsi:type="dcterms:W3CDTF">2023-05-16T15:11:47Z</dcterms:modified>
</cp:coreProperties>
</file>