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0103FBB-6FAF-48B7-B9CE-6C2AFDB0369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19E293B-83D3-4A5F-B82A-7A793B4BF42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Seminar Mahasisa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2689590"/>
          </a:xfrm>
        </p:spPr>
        <p:txBody>
          <a:bodyPr>
            <a:normAutofit/>
          </a:bodyPr>
          <a:lstStyle/>
          <a:p>
            <a:r>
              <a:rPr lang="id-ID" dirty="0" smtClean="0"/>
              <a:t>Tugas Uts</a:t>
            </a:r>
          </a:p>
          <a:p>
            <a:r>
              <a:rPr lang="id-ID" dirty="0" smtClean="0"/>
              <a:t>Rohmat Setiaji</a:t>
            </a:r>
          </a:p>
          <a:p>
            <a:r>
              <a:rPr lang="id-ID" dirty="0" smtClean="0"/>
              <a:t>18090119</a:t>
            </a:r>
          </a:p>
          <a:p>
            <a:r>
              <a:rPr lang="id-ID" dirty="0" smtClean="0"/>
              <a:t>4</a:t>
            </a:r>
            <a:r>
              <a:rPr lang="id-ID" b="1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>
            <a:normAutofit fontScale="55000" lnSpcReduction="20000"/>
          </a:bodyPr>
          <a:lstStyle/>
          <a:p>
            <a:r>
              <a:rPr lang="id-ID" dirty="0"/>
              <a:t>public class Koneksi {</a:t>
            </a:r>
          </a:p>
          <a:p>
            <a:r>
              <a:rPr lang="id-ID" dirty="0"/>
              <a:t>    public static Connection sambungDB(){</a:t>
            </a:r>
          </a:p>
          <a:p>
            <a:r>
              <a:rPr lang="id-ID" dirty="0"/>
              <a:t>        try {</a:t>
            </a:r>
          </a:p>
          <a:p>
            <a:r>
              <a:rPr lang="id-ID" dirty="0"/>
              <a:t>            MysqlDataSource dataSource = new MysqlDataSource();</a:t>
            </a:r>
          </a:p>
          <a:p>
            <a:r>
              <a:rPr lang="id-ID" dirty="0"/>
              <a:t>            dataSource.setUser("root");</a:t>
            </a:r>
          </a:p>
          <a:p>
            <a:r>
              <a:rPr lang="id-ID" dirty="0"/>
              <a:t>            dataSource.setPassword("");</a:t>
            </a:r>
          </a:p>
          <a:p>
            <a:r>
              <a:rPr lang="id-ID" dirty="0"/>
              <a:t>            dataSource.setServerName("localhost");</a:t>
            </a:r>
          </a:p>
          <a:p>
            <a:r>
              <a:rPr lang="id-ID" dirty="0"/>
              <a:t>            dataSource.setDatabaseName("seminar kampus");</a:t>
            </a:r>
          </a:p>
          <a:p>
            <a:r>
              <a:rPr lang="id-ID" dirty="0"/>
              <a:t>            dataSource.setServerTimezone("Asia/Jakarta");</a:t>
            </a:r>
          </a:p>
          <a:p>
            <a:r>
              <a:rPr lang="id-ID" dirty="0"/>
              <a:t>            dataSource.setPortNumber(3306);</a:t>
            </a:r>
          </a:p>
          <a:p>
            <a:r>
              <a:rPr lang="id-ID" dirty="0"/>
              <a:t>            dataSource.setAllowMultiQueries(true); </a:t>
            </a:r>
          </a:p>
          <a:p>
            <a:r>
              <a:rPr lang="id-ID" dirty="0"/>
              <a:t>            Connection c = dataSource.getConnection();</a:t>
            </a:r>
          </a:p>
          <a:p>
            <a:r>
              <a:rPr lang="id-ID" dirty="0"/>
              <a:t>            return c;</a:t>
            </a:r>
          </a:p>
          <a:p>
            <a:r>
              <a:rPr lang="id-ID" dirty="0"/>
              <a:t>        } catch (SQLException e) {</a:t>
            </a:r>
          </a:p>
          <a:p>
            <a:r>
              <a:rPr lang="id-ID" dirty="0"/>
              <a:t>            System.err.println(e.getMessage());</a:t>
            </a:r>
          </a:p>
          <a:p>
            <a:r>
              <a:rPr lang="id-ID" dirty="0"/>
              <a:t>        }</a:t>
            </a:r>
          </a:p>
          <a:p>
            <a:r>
              <a:rPr lang="id-ID" dirty="0"/>
              <a:t>        return null;</a:t>
            </a:r>
          </a:p>
          <a:p>
            <a:r>
              <a:rPr lang="id-ID" dirty="0"/>
              <a:t>    }</a:t>
            </a:r>
          </a:p>
          <a:p>
            <a:endParaRPr lang="id-ID" dirty="0"/>
          </a:p>
          <a:p>
            <a:r>
              <a:rPr lang="id-ID" dirty="0"/>
              <a:t>    static Connection sambunganDB() {</a:t>
            </a:r>
          </a:p>
          <a:p>
            <a:r>
              <a:rPr lang="id-ID" dirty="0"/>
              <a:t>        throw new UnsupportedOperationException("Not supported yet."); //To change body of generated methods, choose Tools | Templates.</a:t>
            </a:r>
          </a:p>
          <a:p>
            <a:r>
              <a:rPr lang="id-ID" dirty="0"/>
              <a:t>    }</a:t>
            </a:r>
          </a:p>
          <a:p>
            <a:r>
              <a:rPr lang="id-ID" dirty="0" smtClean="0"/>
              <a:t>}</a:t>
            </a:r>
          </a:p>
          <a:p>
            <a:pPr marL="137160" indent="0">
              <a:buNone/>
            </a:pPr>
            <a:r>
              <a:rPr lang="id-ID" dirty="0" smtClean="0"/>
              <a:t>* Dengan Class Koneksi , dan beberapa library untuk menghubungkan koneksi antara data base dan aplikasi</a:t>
            </a:r>
          </a:p>
        </p:txBody>
      </p:sp>
    </p:spTree>
    <p:extLst>
      <p:ext uri="{BB962C8B-B14F-4D97-AF65-F5344CB8AC3E}">
        <p14:creationId xmlns:p14="http://schemas.microsoft.com/office/powerpoint/2010/main" val="160626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208912" cy="459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13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Tambah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3432"/>
            <a:ext cx="7632848" cy="471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37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Hapus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0328"/>
            <a:ext cx="7632848" cy="499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64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Ubah data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86853"/>
            <a:ext cx="7272808" cy="456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78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Mencari data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12397"/>
            <a:ext cx="8280920" cy="545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71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activity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73" y="1600200"/>
            <a:ext cx="6388511" cy="512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71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Sequence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887537"/>
            <a:ext cx="63150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50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HalamanUtama</a:t>
            </a:r>
            <a:r>
              <a:rPr lang="en-US" dirty="0"/>
              <a:t> extends </a:t>
            </a:r>
            <a:r>
              <a:rPr lang="en-US" dirty="0" err="1"/>
              <a:t>javax.swing.JFrame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DefaultTableModel</a:t>
            </a:r>
            <a:r>
              <a:rPr lang="en-US" dirty="0"/>
              <a:t> model;</a:t>
            </a:r>
          </a:p>
          <a:p>
            <a:endParaRPr lang="en-US" dirty="0"/>
          </a:p>
          <a:p>
            <a:r>
              <a:rPr lang="en-US" dirty="0"/>
              <a:t>    private void </a:t>
            </a:r>
            <a:r>
              <a:rPr lang="en-US" dirty="0" err="1"/>
              <a:t>kosongkan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txt_ni</a:t>
            </a:r>
            <a:r>
              <a:rPr lang="id-ID" dirty="0" smtClean="0"/>
              <a:t>m</a:t>
            </a:r>
            <a:r>
              <a:rPr lang="en-US" dirty="0" smtClean="0"/>
              <a:t>.</a:t>
            </a:r>
            <a:r>
              <a:rPr lang="en-US" dirty="0" err="1" smtClean="0"/>
              <a:t>setEditable</a:t>
            </a:r>
            <a:r>
              <a:rPr lang="en-US" dirty="0" smtClean="0"/>
              <a:t>(true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txt_ni</a:t>
            </a:r>
            <a:r>
              <a:rPr lang="id-ID" dirty="0" smtClean="0"/>
              <a:t>m</a:t>
            </a:r>
            <a:r>
              <a:rPr lang="en-US" dirty="0" smtClean="0"/>
              <a:t>.</a:t>
            </a:r>
            <a:r>
              <a:rPr lang="en-US" dirty="0" err="1" smtClean="0"/>
              <a:t>setText</a:t>
            </a:r>
            <a:r>
              <a:rPr lang="en-US" dirty="0" smtClean="0"/>
              <a:t>(null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txt_nama.setText</a:t>
            </a:r>
            <a:r>
              <a:rPr lang="en-US" dirty="0"/>
              <a:t>(null);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cmb</a:t>
            </a:r>
            <a:r>
              <a:rPr lang="en-US" dirty="0" smtClean="0"/>
              <a:t>_</a:t>
            </a:r>
            <a:r>
              <a:rPr lang="id-ID" dirty="0" smtClean="0"/>
              <a:t>kelas</a:t>
            </a:r>
            <a:r>
              <a:rPr lang="en-US" dirty="0" smtClean="0"/>
              <a:t>.</a:t>
            </a:r>
            <a:r>
              <a:rPr lang="en-US" dirty="0" err="1" smtClean="0"/>
              <a:t>setSelectedItem</a:t>
            </a:r>
            <a:r>
              <a:rPr lang="en-US" dirty="0" smtClean="0"/>
              <a:t>(this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smtClean="0"/>
              <a:t>txt_</a:t>
            </a:r>
            <a:r>
              <a:rPr lang="id-ID" dirty="0" smtClean="0"/>
              <a:t>alamat</a:t>
            </a:r>
            <a:r>
              <a:rPr lang="en-US" dirty="0" smtClean="0"/>
              <a:t>.</a:t>
            </a:r>
            <a:r>
              <a:rPr lang="en-US" dirty="0" err="1" smtClean="0"/>
              <a:t>setText</a:t>
            </a:r>
            <a:r>
              <a:rPr lang="en-US" dirty="0" smtClean="0"/>
              <a:t>(null);</a:t>
            </a:r>
            <a:endParaRPr lang="id-ID" dirty="0" smtClean="0"/>
          </a:p>
          <a:p>
            <a:endParaRPr lang="id-ID" dirty="0"/>
          </a:p>
          <a:p>
            <a:pPr marL="137160" indent="0">
              <a:buNone/>
            </a:pPr>
            <a:r>
              <a:rPr lang="id-ID" dirty="0" smtClean="0"/>
              <a:t>*Untuk </a:t>
            </a:r>
            <a:r>
              <a:rPr lang="id-ID" dirty="0"/>
              <a:t>menjalankan operasi dari variable</a:t>
            </a:r>
          </a:p>
          <a:p>
            <a:pPr marL="137160" indent="0">
              <a:buNone/>
            </a:pPr>
            <a:r>
              <a:rPr lang="id-ID" dirty="0"/>
              <a:t>Nim ,nama, kelas, alamat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79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</TotalTime>
  <Words>199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Seminar Mahasisa</vt:lpstr>
      <vt:lpstr>Use case</vt:lpstr>
      <vt:lpstr>Tambah data</vt:lpstr>
      <vt:lpstr>Hapus data</vt:lpstr>
      <vt:lpstr>Ubah data</vt:lpstr>
      <vt:lpstr>Mencari data</vt:lpstr>
      <vt:lpstr>Diagram activity</vt:lpstr>
      <vt:lpstr>Sequence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Mahasisa</dc:title>
  <dc:creator>HP</dc:creator>
  <cp:lastModifiedBy>HP</cp:lastModifiedBy>
  <cp:revision>4</cp:revision>
  <dcterms:created xsi:type="dcterms:W3CDTF">2020-04-22T13:11:21Z</dcterms:created>
  <dcterms:modified xsi:type="dcterms:W3CDTF">2020-04-22T13:54:14Z</dcterms:modified>
</cp:coreProperties>
</file>