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240CB-6085-4276-8CE5-67CF7AC255B7}"/>
              </a:ext>
            </a:extLst>
          </p:cNvPr>
          <p:cNvSpPr txBox="1"/>
          <p:nvPr/>
        </p:nvSpPr>
        <p:spPr>
          <a:xfrm>
            <a:off x="2302933" y="2474892"/>
            <a:ext cx="4174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Portofolio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Project Data Series 11.0</a:t>
            </a:r>
            <a:endParaRPr lang="en-ID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D8240-0EB4-406E-B8AB-5FFE562F6585}"/>
              </a:ext>
            </a:extLst>
          </p:cNvPr>
          <p:cNvSpPr txBox="1"/>
          <p:nvPr/>
        </p:nvSpPr>
        <p:spPr>
          <a:xfrm>
            <a:off x="2302933" y="2875002"/>
            <a:ext cx="88505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latin typeface="Arial" panose="020B0604020202020204" pitchFamily="34" charset="0"/>
                <a:cs typeface="Arial" panose="020B0604020202020204" pitchFamily="34" charset="0"/>
              </a:rPr>
              <a:t>Business Intelligence</a:t>
            </a:r>
            <a:endParaRPr lang="en-ID" sz="6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28C33-C4FE-47B3-ACC9-9FC090A0D69A}"/>
              </a:ext>
            </a:extLst>
          </p:cNvPr>
          <p:cNvSpPr txBox="1"/>
          <p:nvPr/>
        </p:nvSpPr>
        <p:spPr>
          <a:xfrm>
            <a:off x="2302933" y="3982998"/>
            <a:ext cx="500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Owner : ALAN SETIAWAN</a:t>
            </a:r>
            <a:endParaRPr lang="en-ID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7500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A9C5BC-A9C2-4F8C-8EF1-077D13BC2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53" t="18643" r="9793" b="10247"/>
          <a:stretch/>
        </p:blipFill>
        <p:spPr>
          <a:xfrm>
            <a:off x="4349750" y="1353127"/>
            <a:ext cx="3492500" cy="19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E7871-5020-4774-B80A-D41ACDA00E6D}"/>
              </a:ext>
            </a:extLst>
          </p:cNvPr>
          <p:cNvSpPr txBox="1"/>
          <p:nvPr/>
        </p:nvSpPr>
        <p:spPr>
          <a:xfrm>
            <a:off x="1913467" y="352487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7: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kontribusi penjualan berdasarkan segmentasi konsumen di SuperStore?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7: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how sales contribute based on consumer segmentation in SuperStore?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2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B9E954-2D06-4BBF-B4A9-1FD00F7F7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6" t="18396" r="18473" b="10247"/>
          <a:stretch/>
        </p:blipFill>
        <p:spPr>
          <a:xfrm>
            <a:off x="4026533" y="633127"/>
            <a:ext cx="4138933" cy="27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38B58-268C-4332-8A59-40FB906C55EB}"/>
              </a:ext>
            </a:extLst>
          </p:cNvPr>
          <p:cNvSpPr txBox="1"/>
          <p:nvPr/>
        </p:nvSpPr>
        <p:spPr>
          <a:xfrm>
            <a:off x="1913467" y="3524873"/>
            <a:ext cx="8365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8: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kontribusi penjualan berdasarkan mode pengiriman di SuperStore?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8: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how sales contribute based on ship mode in SuperStore?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98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57ECC-2F47-46A6-A0A9-0FC7E95DB74C}"/>
              </a:ext>
            </a:extLst>
          </p:cNvPr>
          <p:cNvSpPr txBox="1"/>
          <p:nvPr/>
        </p:nvSpPr>
        <p:spPr>
          <a:xfrm>
            <a:off x="1710266" y="2413337"/>
            <a:ext cx="4021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000" b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Follow</a:t>
            </a:r>
            <a:r>
              <a:rPr lang="en-ID" sz="5400" b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me!</a:t>
            </a:r>
            <a:endParaRPr lang="en-ID" sz="540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pic>
        <p:nvPicPr>
          <p:cNvPr id="8" name="Google Shape;137;g1b0f473a2b8_2_58">
            <a:extLst>
              <a:ext uri="{FF2B5EF4-FFF2-40B4-BE49-F238E27FC236}">
                <a16:creationId xmlns:a16="http://schemas.microsoft.com/office/drawing/2014/main" id="{6D00DB10-F79E-4DBD-B302-3B74DECF45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1267" y="2016114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5AB41C-F5B3-4335-B479-6D177716C6E1}"/>
              </a:ext>
            </a:extLst>
          </p:cNvPr>
          <p:cNvSpPr txBox="1"/>
          <p:nvPr/>
        </p:nvSpPr>
        <p:spPr>
          <a:xfrm>
            <a:off x="1710266" y="3429000"/>
            <a:ext cx="6190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Instagram : @setiawanalan_</a:t>
            </a:r>
          </a:p>
          <a:p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Twitter : @setiawanalaan_</a:t>
            </a:r>
          </a:p>
          <a:p>
            <a:r>
              <a:rPr lang="en-ID" sz="2400">
                <a:latin typeface="Arial" panose="020B0604020202020204" pitchFamily="34" charset="0"/>
                <a:cs typeface="Arial" panose="020B0604020202020204" pitchFamily="34" charset="0"/>
              </a:rPr>
              <a:t>LinkedIn : https://www.linkedin.com/in/alan-setiawan-30536415b</a:t>
            </a:r>
          </a:p>
        </p:txBody>
      </p:sp>
    </p:spTree>
    <p:extLst>
      <p:ext uri="{BB962C8B-B14F-4D97-AF65-F5344CB8AC3E}">
        <p14:creationId xmlns:p14="http://schemas.microsoft.com/office/powerpoint/2010/main" val="295323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998E20-CD12-4FD4-B640-2FC8550D0D26}"/>
              </a:ext>
            </a:extLst>
          </p:cNvPr>
          <p:cNvSpPr txBox="1"/>
          <p:nvPr/>
        </p:nvSpPr>
        <p:spPr>
          <a:xfrm>
            <a:off x="1955801" y="1951672"/>
            <a:ext cx="8833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Buatlah Dashboard menggunakan Tableau dengan SuperStore datasheet untuk membantu users untuk mendapatkan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, sehingga keputusan bisnis dapat diambil dengan cepat.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Dashboard tersebut akan menampilkan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atas pertanyaan – pertanyaan dari users dan akan sangat terbantu dengan adanya filter atau parameter yang interaktif.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7880-B0D3-4FDD-8F40-3A744DFB5AC7}"/>
              </a:ext>
            </a:extLst>
          </p:cNvPr>
          <p:cNvSpPr txBox="1"/>
          <p:nvPr/>
        </p:nvSpPr>
        <p:spPr>
          <a:xfrm>
            <a:off x="1955801" y="3429000"/>
            <a:ext cx="883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Create a Dashboard using Tableau with SuperStore datasheet to help users get insights, so business decisions can be taken quickly.</a:t>
            </a: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The dashboard will display insights on questions from users and will be greatly helped by interactive filters or parameters.</a:t>
            </a:r>
          </a:p>
        </p:txBody>
      </p:sp>
    </p:spTree>
    <p:extLst>
      <p:ext uri="{BB962C8B-B14F-4D97-AF65-F5344CB8AC3E}">
        <p14:creationId xmlns:p14="http://schemas.microsoft.com/office/powerpoint/2010/main" val="324142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072FA-4C6C-4B7F-B228-F2919C5ADE66}"/>
              </a:ext>
            </a:extLst>
          </p:cNvPr>
          <p:cNvSpPr txBox="1"/>
          <p:nvPr/>
        </p:nvSpPr>
        <p:spPr>
          <a:xfrm>
            <a:off x="8187268" y="1993606"/>
            <a:ext cx="3776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Berikut merupakan Dashboard SuperStore secara keseluruhan dan menampilkan beberapa informasi yang dibutuhkan oleh users untuk mendapatkan insights.</a:t>
            </a:r>
          </a:p>
          <a:p>
            <a:endParaRPr lang="en-US"/>
          </a:p>
          <a:p>
            <a:r>
              <a:rPr lang="en-US"/>
              <a:t>The following is the entire SuperStore Dashboard and displays some of the information needed by users to get insights.</a:t>
            </a:r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50EEA-B026-4755-9E69-9DA324594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9" t="11234" r="19514" b="13880"/>
          <a:stretch/>
        </p:blipFill>
        <p:spPr>
          <a:xfrm>
            <a:off x="771268" y="842434"/>
            <a:ext cx="7416000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8E6A17-595E-4F75-A627-045D969EB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4" t="18025" r="9709" b="72716"/>
          <a:stretch/>
        </p:blipFill>
        <p:spPr>
          <a:xfrm>
            <a:off x="1722965" y="2006599"/>
            <a:ext cx="8746067" cy="64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CA14C-EEA1-4C8C-9BD4-AF85C591DCCA}"/>
              </a:ext>
            </a:extLst>
          </p:cNvPr>
          <p:cNvSpPr txBox="1"/>
          <p:nvPr/>
        </p:nvSpPr>
        <p:spPr>
          <a:xfrm>
            <a:off x="1722965" y="2817855"/>
            <a:ext cx="8746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1: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berapa jumlah pelanggan , jumlah pesanan , kuantitas , penjualan dan keuntungan SuperStore di Amerika Serikat?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Question 1: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number of customers, number of orders, quantity, sales and profits of SuperStore in the United States?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3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C729A4-2240-4484-85D0-5114F33D8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60" t="19254" r="8902" b="10372"/>
          <a:stretch/>
        </p:blipFill>
        <p:spPr>
          <a:xfrm>
            <a:off x="643465" y="1178499"/>
            <a:ext cx="7450668" cy="450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F1935-F9D0-4A50-ADFE-E8125ACEBF5B}"/>
              </a:ext>
            </a:extLst>
          </p:cNvPr>
          <p:cNvSpPr txBox="1"/>
          <p:nvPr/>
        </p:nvSpPr>
        <p:spPr>
          <a:xfrm>
            <a:off x="8187268" y="2136338"/>
            <a:ext cx="3776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2: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peta distribusi penjualan SuperStore di Amerika Serikat?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>
                <a:latin typeface="Arial" panose="020B0604020202020204" pitchFamily="34" charset="0"/>
                <a:cs typeface="Arial" panose="020B0604020202020204" pitchFamily="34" charset="0"/>
              </a:rPr>
              <a:t>Question 2: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SuperStore sales distribution map in the United States?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3EDB1A-E5D8-44A9-915B-2AA0A5ABA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22" t="18024" r="625" b="10124"/>
          <a:stretch/>
        </p:blipFill>
        <p:spPr>
          <a:xfrm>
            <a:off x="640053" y="1269000"/>
            <a:ext cx="7200080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A9D7-0DF4-45ED-8371-4D3117BFACAC}"/>
              </a:ext>
            </a:extLst>
          </p:cNvPr>
          <p:cNvSpPr txBox="1"/>
          <p:nvPr/>
        </p:nvSpPr>
        <p:spPr>
          <a:xfrm>
            <a:off x="8187268" y="2136338"/>
            <a:ext cx="3776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3: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tren penjualan SuperStore dari 2017 sampai dengan 2020?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3: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SuperStore sales trend from 2017 to 2020?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1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A9D7-0DF4-45ED-8371-4D3117BFACAC}"/>
              </a:ext>
            </a:extLst>
          </p:cNvPr>
          <p:cNvSpPr txBox="1"/>
          <p:nvPr/>
        </p:nvSpPr>
        <p:spPr>
          <a:xfrm>
            <a:off x="1913467" y="352487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4: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5 besar kota dengan penjualan terbesar dan 5 besar kota dengan penjualan terkecil?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4: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top 5 cities with the largest sales and the top 5 cities with the smallest sales?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450563-F863-47A5-B53C-A50CD6EAE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0" t="45926" r="58541" b="33828"/>
          <a:stretch/>
        </p:blipFill>
        <p:spPr>
          <a:xfrm>
            <a:off x="3720000" y="1533295"/>
            <a:ext cx="4752000" cy="179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4A9D7-0DF4-45ED-8371-4D3117BFACAC}"/>
              </a:ext>
            </a:extLst>
          </p:cNvPr>
          <p:cNvSpPr txBox="1"/>
          <p:nvPr/>
        </p:nvSpPr>
        <p:spPr>
          <a:xfrm>
            <a:off x="8187268" y="1997838"/>
            <a:ext cx="37761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5: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tren penjualan SuperStore dari 2017 sampai dengan 2020 berdasarkan kategori?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5: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SuperStore sales trend from 2017 to 2020 by category?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0922A5-E0D6-437D-82CA-9CE7A80AB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0" t="18043" r="1440" b="9612"/>
          <a:stretch/>
        </p:blipFill>
        <p:spPr>
          <a:xfrm>
            <a:off x="626533" y="1448999"/>
            <a:ext cx="756073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70CF6E-061A-442F-9033-307BCCC01AD9}"/>
              </a:ext>
            </a:extLst>
          </p:cNvPr>
          <p:cNvSpPr txBox="1"/>
          <p:nvPr/>
        </p:nvSpPr>
        <p:spPr>
          <a:xfrm>
            <a:off x="10075335" y="6581001"/>
            <a:ext cx="2116665" cy="276999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#Dibimbing #DataSeries11.0</a:t>
            </a:r>
            <a:endParaRPr lang="en-ID" sz="120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ABF759-A39B-4511-8C64-9066185E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009" y="0"/>
            <a:ext cx="1402991" cy="933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09FAFE-0D77-4C8E-936C-4493A09B7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1" t="66790" r="58542" b="12716"/>
          <a:stretch/>
        </p:blipFill>
        <p:spPr>
          <a:xfrm>
            <a:off x="3720000" y="1532022"/>
            <a:ext cx="4752000" cy="1801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C5097-61F2-4AB9-8B19-B26E4AE743AB}"/>
              </a:ext>
            </a:extLst>
          </p:cNvPr>
          <p:cNvSpPr txBox="1"/>
          <p:nvPr/>
        </p:nvSpPr>
        <p:spPr>
          <a:xfrm>
            <a:off x="1913467" y="3524873"/>
            <a:ext cx="8365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Pertanyaan 6: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Tolong tampilkan bagaimana 5 besar produk dengan penjualan terbesar dan 5 besar produk dengan penjualan terkecil? 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Question 6: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you please show the top 5 products with the largest sales and the top 5 products with the smallest sales?</a:t>
            </a:r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1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410</TotalTime>
  <Words>211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2024-08-18T02:40:46Z</dcterms:created>
  <dcterms:modified xsi:type="dcterms:W3CDTF">2024-08-18T09:36:37Z</dcterms:modified>
</cp:coreProperties>
</file>