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veat" panose="020B0604020202020204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yz72zsMqi0aglg5oF0FuIw2u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B5B1B7-B540-4ED1-8CEE-B89EF4E8B529}">
  <a:tblStyle styleId="{72B5B1B7-B540-4ED1-8CEE-B89EF4E8B5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0f473a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b0f473a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aa2f097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g1caa2f097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aa2f097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caa2f097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f652a1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7f652a1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f652a1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7f652a1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19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0f473a2b8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b0f473a2b8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aa2f09792_0_1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8287"/>
              </a:buClr>
              <a:buSzPts val="3300"/>
              <a:buFont typeface="Roboto"/>
              <a:buNone/>
              <a:defRPr b="1">
                <a:solidFill>
                  <a:srgbClr val="46828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caa2f09792_0_1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1caa2f09792_0_119"/>
          <p:cNvSpPr txBox="1">
            <a:spLocks noGrp="1"/>
          </p:cNvSpPr>
          <p:nvPr>
            <p:ph type="dt" idx="10"/>
          </p:nvPr>
        </p:nvSpPr>
        <p:spPr>
          <a:xfrm>
            <a:off x="624888" y="47427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caa2f09792_0_1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caa2f09792_0_1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bit.ly/ClaimSertifSCDataJuni2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DatasetSCLookerDataStudio" TargetMode="External"/><Relationship Id="rId5" Type="http://schemas.openxmlformats.org/officeDocument/2006/relationships/hyperlink" Target="https://youtube.com/live/rxp2jg3JWKw" TargetMode="External"/><Relationship Id="rId4" Type="http://schemas.openxmlformats.org/officeDocument/2006/relationships/hyperlink" Target="https://bit.ly/PostTestSCLookerDataStud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tasetSCLookerData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tasetSCLookerDataStud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1b0f473a2b8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b0f473a2b8_0_57"/>
          <p:cNvSpPr txBox="1">
            <a:spLocks noGrp="1"/>
          </p:cNvSpPr>
          <p:nvPr>
            <p:ph type="title"/>
          </p:nvPr>
        </p:nvSpPr>
        <p:spPr>
          <a:xfrm>
            <a:off x="245088" y="11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</a:rPr>
              <a:t>Petunjuk Pengerjaan</a:t>
            </a:r>
            <a:endParaRPr/>
          </a:p>
        </p:txBody>
      </p:sp>
      <p:sp>
        <p:nvSpPr>
          <p:cNvPr id="63" name="Google Shape;63;g1b0f473a2b8_0_57"/>
          <p:cNvSpPr txBox="1">
            <a:spLocks noGrp="1"/>
          </p:cNvSpPr>
          <p:nvPr>
            <p:ph type="body" idx="1"/>
          </p:nvPr>
        </p:nvSpPr>
        <p:spPr>
          <a:xfrm>
            <a:off x="236400" y="846400"/>
            <a:ext cx="86712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9"/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Dokumen ini memang </a:t>
            </a:r>
            <a:r>
              <a:rPr lang="id"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tidak open access untuk edit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maka </a:t>
            </a:r>
            <a:r>
              <a:rPr lang="id" sz="12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download lah file ini lalu kerjakanlah pada device masing-masing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dengan cara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klik file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pojok kiri,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 download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12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pilihlah Microsoft Powerpoint .pptx. Untuk mengerjakan, perhatikan perintah dibawah ini: </a:t>
            </a:r>
            <a:endParaRPr sz="12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Uji pemahaman kamu dengan mengisi post test pada link berikut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https://bit.ly/PostTestSCLookerDataStudio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 rangkuman untuk materi yang kamu pelajari hari ini pada slide 3, jika tidak cukup, boleh kamu tambahkan slide. Recording kelas :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https://youtube.com/live/rxp2jg3JWKw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Olahlah data pada file ini</a:t>
            </a:r>
            <a:r>
              <a:rPr lang="id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https://bit.ly/DatasetSCLookerDataStudio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menggunakan Looker Data Studio sesuai dengan arahan dari pemateri pada hari ini. Setelah olah datamu selesai, screenshot hasilnya, dan tempatkan pada slide 4.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8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Uploadlah hasil pekerjaanmu pada template ini di salah satu atau lebih media sosialmu (linkedin/twitter/instagram feeds/facebook/lainnya). Yang di upload boleh berupa file ppt maupun file screenshot dari file ini dari slide 2-5. Usahakan postinganmu tidak hilang dalam 24 Jam. Buatlah caption semenarik mungkin, jangan lupa tag myskill.id dan gunakan hashtag #learnatmyskill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798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postingan social mediamu bisa kamu input di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https://bit.ly/ClaimSertifSCDataJuni2024</a:t>
            </a:r>
            <a:r>
              <a:rPr lang="id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maksimal pada hari Kamis, 27 Juni 2024 pukul 23:59 WIB, link tersebut diisi sebagai absen dan sebagai cara kamu untuk mendapatkan sertifikat nantinya (sertifikat maksimal akan dikirim di grup kelas Short Class pada H+7)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caa2f09792_0_60"/>
          <p:cNvPicPr preferRelativeResize="0"/>
          <p:nvPr/>
        </p:nvPicPr>
        <p:blipFill rotWithShape="1">
          <a:blip r:embed="rId3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caa2f09792_0_60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caa2f09792_0_60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(Nama Kamu)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1caa2f09792_0_60"/>
          <p:cNvSpPr txBox="1"/>
          <p:nvPr/>
        </p:nvSpPr>
        <p:spPr>
          <a:xfrm>
            <a:off x="2826125" y="1747813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5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 Practice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g1caa2f09792_0_60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g1caa2f09792_0_60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caa2f09792_0_60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id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caa2f09792_0_60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caa2f09792_0_60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caa2f09792_0_60"/>
          <p:cNvSpPr/>
          <p:nvPr/>
        </p:nvSpPr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caa2f09792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425" y="186750"/>
            <a:ext cx="684150" cy="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caa2f09792_0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caa2f09792_0_60"/>
          <p:cNvSpPr txBox="1"/>
          <p:nvPr/>
        </p:nvSpPr>
        <p:spPr>
          <a:xfrm>
            <a:off x="3619500" y="1475425"/>
            <a:ext cx="55881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id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Looker Data </a:t>
            </a:r>
            <a:endParaRPr sz="6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id"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Studio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caa2f09792_0_60"/>
          <p:cNvSpPr txBox="1"/>
          <p:nvPr/>
        </p:nvSpPr>
        <p:spPr>
          <a:xfrm>
            <a:off x="3563525" y="10042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g1caa2f09792_0_60"/>
          <p:cNvSpPr txBox="1"/>
          <p:nvPr/>
        </p:nvSpPr>
        <p:spPr>
          <a:xfrm>
            <a:off x="3619500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-US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ALAN SETIAWAN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caa2f09792_1_0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89" name="Google Shape;89;g1caa2f09792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caa2f09792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caa2f09792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1caa2f09792_1_0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3" name="Google Shape;93;g1caa2f09792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caa2f09792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caa2f09792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caa2f09792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caa2f09792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caa2f09792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caa2f09792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caa2f09792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caa2f09792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1caa2f09792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" name="Google Shape;103;g1caa2f0979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caa2f09792_1_0"/>
          <p:cNvSpPr txBox="1"/>
          <p:nvPr/>
        </p:nvSpPr>
        <p:spPr>
          <a:xfrm>
            <a:off x="359325" y="3928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caa2f09792_1_0"/>
          <p:cNvSpPr txBox="1"/>
          <p:nvPr/>
        </p:nvSpPr>
        <p:spPr>
          <a:xfrm>
            <a:off x="359325" y="894850"/>
            <a:ext cx="805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1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sz="11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g1caa2f09792_1_0"/>
          <p:cNvGraphicFramePr/>
          <p:nvPr>
            <p:extLst>
              <p:ext uri="{D42A27DB-BD31-4B8C-83A1-F6EECF244321}">
                <p14:modId xmlns:p14="http://schemas.microsoft.com/office/powerpoint/2010/main" val="48797497"/>
              </p:ext>
            </p:extLst>
          </p:nvPr>
        </p:nvGraphicFramePr>
        <p:xfrm>
          <a:off x="401025" y="1292813"/>
          <a:ext cx="8341925" cy="3586445"/>
        </p:xfrm>
        <a:graphic>
          <a:graphicData uri="http://schemas.openxmlformats.org/drawingml/2006/table">
            <a:tbl>
              <a:tblPr>
                <a:noFill/>
                <a:tableStyleId>{72B5B1B7-B540-4ED1-8CEE-B89EF4E8B529}</a:tableStyleId>
              </a:tblPr>
              <a:tblGrid>
                <a:gridCol w="15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Mengenal Looker Data Studio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Looker Studio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Studio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merupakan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salah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analytics platform (BI platform)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dari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dapat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diakses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digunakan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secara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gratis untuk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menyajikan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data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menjadi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bentuk visual yang lebih informatif , interaktif dan intuitif dalam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bentuk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dashboard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report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Mengakses Looker Data Studio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Looker Studio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ini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bersifat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Based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sehingga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dapat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diakses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dimana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pun ,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kapan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pun dan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perangkat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pun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selama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ada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u="none" strike="noStrike" cap="none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akses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internet dengan cara melalui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b="1" i="1" u="sng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lookerstudio.google.com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pada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 bar browser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menggunakan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engine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dengan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keywords “</a:t>
                      </a:r>
                      <a:r>
                        <a:rPr lang="en-US" sz="1000" b="1" i="1" u="sng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Looker studio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dapat langsung digunakan dengan salah satu syarat utama adalah memiliki </a:t>
                      </a:r>
                      <a:r>
                        <a:rPr lang="en-US" sz="1000" b="1" i="1" u="sng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Account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Menghubungkan dan Mengatur Data Source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Source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dapat berasal dari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Warehouse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dihubungkan menggunakan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BigQuery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 Database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lain yang digunakan di masing-masing perusahaan atau berupa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Excel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 sejenisnya. Apabila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Source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sudah tersedia , maka bisa langsung ditambahkan dengan cara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&gt;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Source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&gt; Pilih sesuai Tipe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&gt;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&gt; </a:t>
                      </a:r>
                      <a:r>
                        <a:rPr lang="en-US" sz="10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Upload</a:t>
                      </a:r>
                      <a:r>
                        <a:rPr lang="en-US" sz="10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Making Data Visualization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Dalam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Looker Studio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ada berbagai macam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Chart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untuk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Visualization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memiliki fungsi masing-masing seperti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Relationship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Comparison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Distribution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Composition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tergantung dari kebutuhan Perusahaan yang diuraikan dari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Big Picture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terlebih dahulu hingga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 Picture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yang lebih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sebagai contoh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Chart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yaitu :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Tabel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Scorecard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 / Bar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 / Time Series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atau </a:t>
                      </a:r>
                      <a:r>
                        <a:rPr lang="en-US" sz="1100" b="1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Pie / Donut</a:t>
                      </a:r>
                      <a:r>
                        <a:rPr lang="en-US" sz="11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Google Shape;107;g1caa2f09792_1_0"/>
          <p:cNvSpPr txBox="1"/>
          <p:nvPr/>
        </p:nvSpPr>
        <p:spPr>
          <a:xfrm>
            <a:off x="359325" y="182350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Looker Data Studio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f652a1e7_0_8"/>
          <p:cNvSpPr txBox="1">
            <a:spLocks noGrp="1"/>
          </p:cNvSpPr>
          <p:nvPr>
            <p:ph type="title"/>
          </p:nvPr>
        </p:nvSpPr>
        <p:spPr>
          <a:xfrm>
            <a:off x="311700" y="40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  <a:latin typeface="Roboto"/>
                <a:ea typeface="Roboto"/>
                <a:cs typeface="Roboto"/>
                <a:sym typeface="Roboto"/>
              </a:rPr>
              <a:t>Hasil Olah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97f652a1e7_0_8"/>
          <p:cNvSpPr txBox="1"/>
          <p:nvPr/>
        </p:nvSpPr>
        <p:spPr>
          <a:xfrm>
            <a:off x="311700" y="901550"/>
            <a:ext cx="807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id" sz="11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hasil olah data </a:t>
            </a:r>
            <a:r>
              <a:rPr lang="id" sz="1100" i="1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https://bit.ly/DatasetSCLookerDataStudio</a:t>
            </a: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milikmu disini. </a:t>
            </a:r>
            <a:endParaRPr sz="11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97f652a1e7_0_8"/>
          <p:cNvSpPr txBox="1"/>
          <p:nvPr/>
        </p:nvSpPr>
        <p:spPr>
          <a:xfrm>
            <a:off x="311700" y="15327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Short Class Looker Data Studio</a:t>
            </a:r>
            <a:endParaRPr sz="15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g297f652a1e7_0_8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16" name="Google Shape;116;g297f652a1e7_0_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97f652a1e7_0_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97f652a1e7_0_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g297f652a1e7_0_8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0" name="Google Shape;120;g297f652a1e7_0_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97f652a1e7_0_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97f652a1e7_0_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97f652a1e7_0_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97f652a1e7_0_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97f652a1e7_0_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97f652a1e7_0_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97f652a1e7_0_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97f652a1e7_0_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297f652a1e7_0_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g297f652a1e7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FD1093-E7EE-45CE-9933-824C1473EC3A}"/>
              </a:ext>
            </a:extLst>
          </p:cNvPr>
          <p:cNvPicPr/>
          <p:nvPr/>
        </p:nvPicPr>
        <p:blipFill rotWithShape="1">
          <a:blip r:embed="rId5"/>
          <a:srcRect l="2959" t="27412" r="29627" b="5188"/>
          <a:stretch/>
        </p:blipFill>
        <p:spPr bwMode="auto">
          <a:xfrm>
            <a:off x="1691998" y="1378125"/>
            <a:ext cx="5760000" cy="32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f652a1e7_0_8"/>
          <p:cNvSpPr txBox="1">
            <a:spLocks noGrp="1"/>
          </p:cNvSpPr>
          <p:nvPr>
            <p:ph type="title"/>
          </p:nvPr>
        </p:nvSpPr>
        <p:spPr>
          <a:xfrm>
            <a:off x="311700" y="40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d" sz="3600" b="1">
                <a:solidFill>
                  <a:srgbClr val="36949B"/>
                </a:solidFill>
                <a:latin typeface="Roboto"/>
                <a:ea typeface="Roboto"/>
                <a:cs typeface="Roboto"/>
                <a:sym typeface="Roboto"/>
              </a:rPr>
              <a:t>Hasil Olah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97f652a1e7_0_8"/>
          <p:cNvSpPr txBox="1"/>
          <p:nvPr/>
        </p:nvSpPr>
        <p:spPr>
          <a:xfrm>
            <a:off x="311700" y="901550"/>
            <a:ext cx="807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id" sz="11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hasil olah data </a:t>
            </a:r>
            <a:r>
              <a:rPr lang="id" sz="1100" i="1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https://bit.ly/DatasetSCLookerDataStudio</a:t>
            </a:r>
            <a:r>
              <a:rPr lang="id" sz="11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milikmu disini. </a:t>
            </a:r>
            <a:endParaRPr sz="11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97f652a1e7_0_8"/>
          <p:cNvSpPr txBox="1"/>
          <p:nvPr/>
        </p:nvSpPr>
        <p:spPr>
          <a:xfrm>
            <a:off x="311700" y="153275"/>
            <a:ext cx="82323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Short Class Looker Data Studio</a:t>
            </a:r>
            <a:endParaRPr sz="15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g297f652a1e7_0_8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16" name="Google Shape;116;g297f652a1e7_0_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97f652a1e7_0_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97f652a1e7_0_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g297f652a1e7_0_8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0" name="Google Shape;120;g297f652a1e7_0_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97f652a1e7_0_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97f652a1e7_0_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97f652a1e7_0_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97f652a1e7_0_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97f652a1e7_0_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97f652a1e7_0_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97f652a1e7_0_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97f652a1e7_0_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297f652a1e7_0_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g297f652a1e7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D8729-9C47-480B-BCDD-58C9DD2FAACA}"/>
              </a:ext>
            </a:extLst>
          </p:cNvPr>
          <p:cNvPicPr/>
          <p:nvPr/>
        </p:nvPicPr>
        <p:blipFill rotWithShape="1">
          <a:blip r:embed="rId5"/>
          <a:srcRect l="3111" t="27561" r="29777" b="5338"/>
          <a:stretch/>
        </p:blipFill>
        <p:spPr bwMode="auto">
          <a:xfrm>
            <a:off x="1547850" y="1378125"/>
            <a:ext cx="5760000" cy="32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724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0f473a2b8_2_58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id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1b0f473a2b8_2_58"/>
          <p:cNvSpPr txBox="1"/>
          <p:nvPr/>
        </p:nvSpPr>
        <p:spPr>
          <a:xfrm>
            <a:off x="398525" y="1685150"/>
            <a:ext cx="4962000" cy="138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@setiawanalan_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@setiawanalaan_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https://www.linkedin.com/in/alan-setiawan-30536415b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1b0f473a2b8_2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b0f473a2b8_2_58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Data Analysis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643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Roboto</vt:lpstr>
      <vt:lpstr>Caveat</vt:lpstr>
      <vt:lpstr>Open Sans</vt:lpstr>
      <vt:lpstr>Calibri</vt:lpstr>
      <vt:lpstr>Roboto Medium</vt:lpstr>
      <vt:lpstr>Simple Light</vt:lpstr>
      <vt:lpstr>Petunjuk Pengerjaan</vt:lpstr>
      <vt:lpstr>PowerPoint Presentation</vt:lpstr>
      <vt:lpstr>PowerPoint Presentation</vt:lpstr>
      <vt:lpstr>Hasil Olah Data</vt:lpstr>
      <vt:lpstr>Hasil Olah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Pengerjaan</dc:title>
  <cp:lastModifiedBy>JENNIFER NATHANIA ROSARI 202207000127</cp:lastModifiedBy>
  <cp:revision>3</cp:revision>
  <dcterms:modified xsi:type="dcterms:W3CDTF">2024-06-27T02:53:14Z</dcterms:modified>
</cp:coreProperties>
</file>