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lakshmi Amrutha Setigam" userId="f8479c41390aa0a6" providerId="LiveId" clId="{EA5E0641-FD93-4723-9D13-10D03DD5DB0C}"/>
    <pc:docChg chg="modSld">
      <pc:chgData name="Adilakshmi Amrutha Setigam" userId="f8479c41390aa0a6" providerId="LiveId" clId="{EA5E0641-FD93-4723-9D13-10D03DD5DB0C}" dt="2025-02-26T14:36:37.263" v="52"/>
      <pc:docMkLst>
        <pc:docMk/>
      </pc:docMkLst>
      <pc:sldChg chg="modSp mod">
        <pc:chgData name="Adilakshmi Amrutha Setigam" userId="f8479c41390aa0a6" providerId="LiveId" clId="{EA5E0641-FD93-4723-9D13-10D03DD5DB0C}" dt="2025-02-26T14:36:37.263" v="52"/>
        <pc:sldMkLst>
          <pc:docMk/>
          <pc:sldMk cId="2230664768" sldId="2146847061"/>
        </pc:sldMkLst>
        <pc:spChg chg="mod">
          <ac:chgData name="Adilakshmi Amrutha Setigam" userId="f8479c41390aa0a6" providerId="LiveId" clId="{EA5E0641-FD93-4723-9D13-10D03DD5DB0C}" dt="2025-02-26T14:36:37.263" v="52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By:Setigam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Adilakshmi Amrutha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Setigam Adilakshmi Amrutha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Sivani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&amp;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project effectively implements </a:t>
            </a:r>
            <a:r>
              <a:rPr lang="en-US" sz="2800" b="1" dirty="0"/>
              <a:t>image-based steganography</a:t>
            </a:r>
            <a:r>
              <a:rPr lang="en-US" sz="2800" dirty="0"/>
              <a:t> to securely hide text within an image, retrievable only with a passcode. It ensures </a:t>
            </a:r>
            <a:r>
              <a:rPr lang="en-US" sz="2800" b="1" dirty="0"/>
              <a:t>secure communication</a:t>
            </a:r>
            <a:r>
              <a:rPr lang="en-US" sz="2800" dirty="0"/>
              <a:t> by modifying pixel values, making the message undetectable. With potential enhancements like </a:t>
            </a:r>
            <a:r>
              <a:rPr lang="en-US" sz="2800" b="1" dirty="0"/>
              <a:t>encryption and improved pixel distribution</a:t>
            </a:r>
            <a:r>
              <a:rPr lang="en-US" sz="2800" dirty="0"/>
              <a:t>, it can be further strengthened for </a:t>
            </a:r>
            <a:r>
              <a:rPr lang="en-US" sz="2800" b="1" dirty="0"/>
              <a:t>cybersecurity and privacy protection</a:t>
            </a:r>
            <a:r>
              <a:rPr lang="en-US" sz="2800" dirty="0"/>
              <a:t>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https://github.com/setigam-adilakshmi-amrutha/stegnography/upload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55283-C375-4756-21D4-E458ADA1D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Develop a Python program that implements a simple steganography technique to hide a secret text message inside an image by modifying pixel values. The program should also allow authorized users to retrieve the hidden message using a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passcode.p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a Python program that implements a simple </a:t>
            </a:r>
            <a:r>
              <a:rPr kumimoji="0" 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steganography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technique to hide a secret text message inside an image by modifying pixel values. The program should also allow authorized users to retrieve the hidden message using a passcode. D</a:t>
            </a:r>
            <a:endParaRPr kumimoji="0" lang="en-IN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CD457B-CA30-6764-3887-9F406F3CD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Functional Requirements: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Message Embedding: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user inputs a secret message and a passcode.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program embeds the message into an image by encoding ASCII values into the pixel values.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encoded image is saved as a new file.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Message Extraction: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program prompts the user for a passcode to retrieve the hidden message.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 passcode matches the one used during encoding, the program extracts and displays the hidden message.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 passcode is incorrect, access is denied.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Error Handling: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program should check whether the image file exists.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that the message fits within the image dimensions.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Handle edge cases such as out-of-bounds errors while encoding or decoding.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Calibri Light"/>
                <a:cs typeface="Calibri Light"/>
              </a:rPr>
              <a:t>REQUIREMENTS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76" y="1412946"/>
            <a:ext cx="11029615" cy="4673324"/>
          </a:xfrm>
        </p:spPr>
        <p:txBody>
          <a:bodyPr/>
          <a:lstStyle/>
          <a:p>
            <a:r>
              <a:rPr lang="en-US" sz="2000" b="1" dirty="0"/>
              <a:t>Constraints: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message length should not exceed the available pixel capacity of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Only alphanumeric and basic ASCII characters (0-255) can be embedded.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encoding method should modify pixel values in a way that is not easily noticeable.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Passcode-based authentication should be implemented to prevent unauthorized decryption.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BD3BBA-3B18-B44D-4A3C-36E5B9E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2FBA2D-1B83-48BF-1BD0-16C1AC6FE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program successfully hides a secret message in an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user with the correct passcode can retrieve the original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image does not visually degrade significantly due to the embedding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61A66-5F1A-19AE-35D8-B5E571366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0C0DB-A0D3-2B47-606F-3B9DDBA6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2F7D0D-5882-47FA-AAFB-C71FFB951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689" y="130175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304916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0EDA-919A-77E2-0C35-211DAB7C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Sample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3D159C-40E4-9471-0054-B03F03E2D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9149" y="1301750"/>
            <a:ext cx="311370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019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427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REQUIREMENTS</vt:lpstr>
      <vt:lpstr>Expected outcome</vt:lpstr>
      <vt:lpstr>Results</vt:lpstr>
      <vt:lpstr>RESULTS</vt:lpstr>
      <vt:lpstr>Sample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Adilakshmi Amrutha Setigam</cp:lastModifiedBy>
  <cp:revision>28</cp:revision>
  <dcterms:created xsi:type="dcterms:W3CDTF">2021-05-26T16:50:10Z</dcterms:created>
  <dcterms:modified xsi:type="dcterms:W3CDTF">2025-02-26T14:36:47Z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