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466" r:id="rId3"/>
    <p:sldId id="483" r:id="rId4"/>
    <p:sldId id="484" r:id="rId5"/>
    <p:sldId id="477" r:id="rId6"/>
    <p:sldId id="279" r:id="rId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15" autoAdjust="0"/>
    <p:restoredTop sz="93904" autoAdjust="0"/>
  </p:normalViewPr>
  <p:slideViewPr>
    <p:cSldViewPr snapToGrid="0">
      <p:cViewPr varScale="1">
        <p:scale>
          <a:sx n="70" d="100"/>
          <a:sy n="70" d="100"/>
        </p:scale>
        <p:origin x="156" y="144"/>
      </p:cViewPr>
      <p:guideLst>
        <p:guide orient="horz" pos="22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5E53D-DC04-4EAC-9AAB-75C88D50E57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2CF46-FBD3-44D1-B6A8-2E3E6EC1A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CF46-FBD3-44D1-B6A8-2E3E6EC1A59F}" type="slidenum">
              <a:rPr 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CF46-FBD3-44D1-B6A8-2E3E6EC1A59F}" type="slidenum">
              <a:rPr 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CF46-FBD3-44D1-B6A8-2E3E6EC1A59F}" type="slidenum">
              <a:rPr 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3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2CF46-FBD3-44D1-B6A8-2E3E6EC1A59F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4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8CDB-5D1E-4B8B-811F-7B72830ECF97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8B8D-E5FB-4E8F-8F91-2B377526AF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jpeg"/><Relationship Id="rId5" Type="http://schemas.openxmlformats.org/officeDocument/2006/relationships/image" Target="../media/image4.png"/><Relationship Id="rId10" Type="http://schemas.openxmlformats.org/officeDocument/2006/relationships/image" Target="../media/image16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6"/>
          <p:cNvSpPr/>
          <p:nvPr/>
        </p:nvSpPr>
        <p:spPr>
          <a:xfrm>
            <a:off x="10160" y="91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54" y="5458686"/>
            <a:ext cx="2296282" cy="8319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74" y="-190280"/>
            <a:ext cx="2386349" cy="2644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319475"/>
            <a:ext cx="1295400" cy="1538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0275" y="268263"/>
            <a:ext cx="743902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sz="60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WEEKLY</a:t>
            </a:r>
            <a:r>
              <a:rPr lang="en-AU" sz="6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REPORT</a:t>
            </a:r>
          </a:p>
          <a:p>
            <a:pPr algn="ctr">
              <a:defRPr/>
            </a:pPr>
            <a:r>
              <a:rPr lang="en-US" sz="6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MEI</a:t>
            </a:r>
          </a:p>
        </p:txBody>
      </p:sp>
      <p:sp>
        <p:nvSpPr>
          <p:cNvPr id="9" name="Rectangle 8"/>
          <p:cNvSpPr/>
          <p:nvPr/>
        </p:nvSpPr>
        <p:spPr>
          <a:xfrm>
            <a:off x="468091" y="2492105"/>
            <a:ext cx="1087844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14 Mei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2023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 Mei</a:t>
            </a: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2023)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06567" y="3397817"/>
            <a:ext cx="50014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sz="4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 ELEKTRONIK</a:t>
            </a:r>
            <a:endParaRPr lang="en-US" sz="4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873" y="5412526"/>
            <a:ext cx="2491562" cy="87808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92" y="219187"/>
            <a:ext cx="1577151" cy="571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74" y="-190280"/>
            <a:ext cx="2386349" cy="2644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44" y="5324217"/>
            <a:ext cx="1295400" cy="153852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962" y="-111125"/>
            <a:ext cx="4999037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253504" y="6307488"/>
            <a:ext cx="2572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32665" y="247608"/>
            <a:ext cx="8163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ELECTRONIC ACTIVITY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88374" y="3126102"/>
            <a:ext cx="36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1400" b="1" dirty="0">
                <a:latin typeface="Arial Narrow" panose="020B0606020202030204" pitchFamily="34" charset="0"/>
              </a:rPr>
              <a:t>Pengecekan sensor bomcek yg eror di lobby lumina support team OPS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8231471" y="3085646"/>
            <a:ext cx="3258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Pengecekan</a:t>
            </a:r>
            <a:r>
              <a:rPr lang="en-US" sz="1400" b="1" dirty="0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 dan </a:t>
            </a:r>
            <a:r>
              <a:rPr lang="en-US" sz="1400" b="1" dirty="0" err="1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perbaikan</a:t>
            </a:r>
            <a:r>
              <a:rPr lang="en-US" sz="1400" b="1" dirty="0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 defect LED P10 di control room </a:t>
            </a:r>
            <a:r>
              <a:rPr lang="en-US" sz="1400" b="1" dirty="0" err="1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sebelum</a:t>
            </a:r>
            <a:r>
              <a:rPr lang="en-US" sz="1400" b="1" dirty="0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 </a:t>
            </a:r>
            <a:r>
              <a:rPr lang="en-US" sz="1400" b="1" dirty="0" err="1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pergantian</a:t>
            </a:r>
            <a:r>
              <a:rPr lang="en-US" sz="1400" b="1" dirty="0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/ </a:t>
            </a:r>
            <a:r>
              <a:rPr lang="en-US" sz="1400" b="1" dirty="0" err="1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pemasangan</a:t>
            </a:r>
            <a:r>
              <a:rPr lang="en-US" sz="1400" b="1" dirty="0">
                <a:latin typeface="Arial Narrow" panose="020B0606020202030204" pitchFamily="34" charset="0"/>
                <a:cs typeface="Arial Narrow" panose="020B0606020202030204" pitchFamily="34" charset="0"/>
                <a:sym typeface="+mn-ea"/>
              </a:rPr>
              <a:t> oleh team PT Lima</a:t>
            </a:r>
          </a:p>
        </p:txBody>
      </p:sp>
      <p:sp>
        <p:nvSpPr>
          <p:cNvPr id="30" name="TextBox 21"/>
          <p:cNvSpPr txBox="1"/>
          <p:nvPr/>
        </p:nvSpPr>
        <p:spPr>
          <a:xfrm>
            <a:off x="4318091" y="6019043"/>
            <a:ext cx="378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sv-SE" sz="1400" b="1" dirty="0">
                <a:latin typeface="Arial Narrow" panose="020B0606020202030204" pitchFamily="34" charset="0"/>
              </a:rPr>
              <a:t>Pengurutan Chanel CCTV DVR  Riverside yg tidak Berurut Di ruang CCTV Done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31" name="TextBox 23"/>
          <p:cNvSpPr txBox="1"/>
          <p:nvPr/>
        </p:nvSpPr>
        <p:spPr>
          <a:xfrm>
            <a:off x="7788596" y="6137263"/>
            <a:ext cx="361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sv-SE" sz="1200" b="1" dirty="0">
                <a:latin typeface="Arial Narrow" panose="020B0606020202030204" pitchFamily="34" charset="0"/>
              </a:rPr>
              <a:t>Pemasangan 1 unit stopkontak dan ONT complement WiFi di area Rivapark oleh team Eng</a:t>
            </a:r>
            <a:endParaRPr 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289555" y="6115593"/>
            <a:ext cx="355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it-IT" sz="1400" b="1" dirty="0">
                <a:latin typeface="Arial Narrow" panose="020B0606020202030204" pitchFamily="34" charset="0"/>
              </a:rPr>
              <a:t>Pengecekan zone monitor di LM zona A elektronkka by PT ALCO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321080" y="3093251"/>
            <a:ext cx="352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>
                <a:latin typeface="Arial Narrow" panose="020B0606020202030204" pitchFamily="34" charset="0"/>
              </a:rPr>
              <a:t>Support team </a:t>
            </a:r>
            <a:r>
              <a:rPr lang="en-US" sz="1400" b="1" dirty="0" err="1">
                <a:latin typeface="Arial Narrow" panose="020B0606020202030204" pitchFamily="34" charset="0"/>
              </a:rPr>
              <a:t>eng.</a:t>
            </a:r>
            <a:r>
              <a:rPr lang="en-US" sz="1400" b="1" dirty="0"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latin typeface="Arial Narrow" panose="020B0606020202030204" pitchFamily="34" charset="0"/>
              </a:rPr>
              <a:t>Giat</a:t>
            </a:r>
            <a:r>
              <a:rPr lang="en-US" sz="1400" b="1" dirty="0"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latin typeface="Arial Narrow" panose="020B0606020202030204" pitchFamily="34" charset="0"/>
              </a:rPr>
              <a:t>pemasangan</a:t>
            </a:r>
            <a:r>
              <a:rPr lang="en-US" sz="1400" b="1" dirty="0"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latin typeface="Arial Narrow" panose="020B0606020202030204" pitchFamily="34" charset="0"/>
              </a:rPr>
              <a:t>kabel</a:t>
            </a:r>
            <a:r>
              <a:rPr lang="en-US" sz="1400" b="1" dirty="0"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latin typeface="Arial Narrow" panose="020B0606020202030204" pitchFamily="34" charset="0"/>
              </a:rPr>
              <a:t>walktrough</a:t>
            </a:r>
            <a:r>
              <a:rPr lang="en-US" sz="1400" b="1" dirty="0">
                <a:latin typeface="Arial Narrow" panose="020B0606020202030204" pitchFamily="34" charset="0"/>
              </a:rPr>
              <a:t> basement east.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6E62C2-0701-8328-3D82-151B0A246E9D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4" y="809573"/>
            <a:ext cx="164592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658512-0390-02DF-23A8-CF5F0A3E981D}"/>
              </a:ext>
            </a:extLst>
          </p:cNvPr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12" y="704520"/>
            <a:ext cx="1645920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4B596A-2269-7795-F69E-BA11566D3454}"/>
              </a:ext>
            </a:extLst>
          </p:cNvPr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97" y="809668"/>
            <a:ext cx="1645920" cy="2194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7B5C71-2A17-A653-0F1E-BC2B52F397EC}"/>
              </a:ext>
            </a:extLst>
          </p:cNvPr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57" y="3804841"/>
            <a:ext cx="1645920" cy="2194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A05260-3C00-669B-42DC-300DEBC0BEFF}"/>
              </a:ext>
            </a:extLst>
          </p:cNvPr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99" y="3840999"/>
            <a:ext cx="1645920" cy="21945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E91FFB-AD64-9C99-CC26-34FED6404785}"/>
              </a:ext>
            </a:extLst>
          </p:cNvPr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59" y="3879092"/>
            <a:ext cx="164592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92" y="219187"/>
            <a:ext cx="1577151" cy="571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74" y="-190280"/>
            <a:ext cx="2386349" cy="2644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44" y="5324217"/>
            <a:ext cx="1295400" cy="153852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962" y="-111125"/>
            <a:ext cx="4999037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253504" y="6307488"/>
            <a:ext cx="2572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32665" y="247608"/>
            <a:ext cx="8163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ELECTRONIC ACTIVITY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3929" y="3060739"/>
            <a:ext cx="36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Support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tim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sipil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ops, repair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pintu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door closer lift 3A east</a:t>
            </a:r>
          </a:p>
        </p:txBody>
      </p:sp>
      <p:sp>
        <p:nvSpPr>
          <p:cNvPr id="7" name="TextBox 21"/>
          <p:cNvSpPr txBox="1"/>
          <p:nvPr/>
        </p:nvSpPr>
        <p:spPr>
          <a:xfrm>
            <a:off x="7668765" y="3085646"/>
            <a:ext cx="325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Pengecekan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 dan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perbaikan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 defect LED P10 di control room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sebelum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pemasangan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/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pergantian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 oleh team PT Lima</a:t>
            </a:r>
          </a:p>
        </p:txBody>
      </p:sp>
      <p:sp>
        <p:nvSpPr>
          <p:cNvPr id="30" name="TextBox 21"/>
          <p:cNvSpPr txBox="1"/>
          <p:nvPr/>
        </p:nvSpPr>
        <p:spPr>
          <a:xfrm>
            <a:off x="4068749" y="6019042"/>
            <a:ext cx="3782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Penarikan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dan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perapian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kabel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FO complement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WiFi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ke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ruang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server Management Office oleh team Eng</a:t>
            </a:r>
          </a:p>
        </p:txBody>
      </p:sp>
      <p:sp>
        <p:nvSpPr>
          <p:cNvPr id="32" name="TextBox 21"/>
          <p:cNvSpPr txBox="1"/>
          <p:nvPr/>
        </p:nvSpPr>
        <p:spPr>
          <a:xfrm>
            <a:off x="306712" y="6076655"/>
            <a:ext cx="3550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Supervisi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pergantian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/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pemasangan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module LED p10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sebanyak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15 pcs oleh team PT Lima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321080" y="3025517"/>
            <a:ext cx="3521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Proses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pergantian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UPS lama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dengan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yang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baru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di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untuk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keperluan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mesin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X-Ray di Laguna.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2815A9E1-0626-64F3-724C-A25664863A44}"/>
              </a:ext>
            </a:extLst>
          </p:cNvPr>
          <p:cNvSpPr txBox="1"/>
          <p:nvPr/>
        </p:nvSpPr>
        <p:spPr>
          <a:xfrm>
            <a:off x="7374568" y="6016280"/>
            <a:ext cx="378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Pengecekan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Type dan Beban X ray Bersama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Elektrical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lobby laguna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201528-72F4-0900-DBA6-AC858A32E5B8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61" y="1141192"/>
            <a:ext cx="1262404" cy="1826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943E73-1B0A-0351-4329-DDDA8DF3D1AB}"/>
              </a:ext>
            </a:extLst>
          </p:cNvPr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578" y="1191116"/>
            <a:ext cx="1419085" cy="1874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43E07B-0F1B-7203-F7D1-A146053D829A}"/>
              </a:ext>
            </a:extLst>
          </p:cNvPr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38" y="1108130"/>
            <a:ext cx="1473686" cy="1874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C14C7-9263-3121-0E14-AA56255F2373}"/>
              </a:ext>
            </a:extLst>
          </p:cNvPr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80" y="4114799"/>
            <a:ext cx="1233185" cy="19042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D4E40E5-D80B-C75B-FEFF-CF33103E5610}"/>
              </a:ext>
            </a:extLst>
          </p:cNvPr>
          <p:cNvPicPr preferRelativeResize="0"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44" y="3998496"/>
            <a:ext cx="1473686" cy="18725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821BD2-6E45-31A6-0E66-DF14E69ED2EC}"/>
              </a:ext>
            </a:extLst>
          </p:cNvPr>
          <p:cNvPicPr preferRelativeResize="0"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217" y="4009289"/>
            <a:ext cx="1473686" cy="18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92" y="219187"/>
            <a:ext cx="1577151" cy="571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74" y="-190280"/>
            <a:ext cx="2386349" cy="2644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44" y="5324217"/>
            <a:ext cx="1295400" cy="153852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962" y="-111125"/>
            <a:ext cx="4999037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253504" y="6307488"/>
            <a:ext cx="2572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32665" y="247608"/>
            <a:ext cx="8163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ELECTRONIC ACTIVITY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93929" y="3060739"/>
            <a:ext cx="3697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Supervisi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team ASN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penarikan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kabel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FO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tenan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button scarves dan Nada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Puspita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dilantai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2</a:t>
            </a:r>
          </a:p>
        </p:txBody>
      </p:sp>
      <p:sp>
        <p:nvSpPr>
          <p:cNvPr id="7" name="TextBox 21"/>
          <p:cNvSpPr txBox="1"/>
          <p:nvPr/>
        </p:nvSpPr>
        <p:spPr>
          <a:xfrm>
            <a:off x="7668765" y="3085646"/>
            <a:ext cx="3258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Saving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penerangan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 Area Outdoor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Parkiran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  <a:sym typeface="+mn-ea"/>
              </a:rPr>
              <a:t> P9-P2 Bersama Team OPS Siang Hari.</a:t>
            </a:r>
          </a:p>
        </p:txBody>
      </p:sp>
      <p:sp>
        <p:nvSpPr>
          <p:cNvPr id="30" name="TextBox 21"/>
          <p:cNvSpPr txBox="1"/>
          <p:nvPr/>
        </p:nvSpPr>
        <p:spPr>
          <a:xfrm>
            <a:off x="3957684" y="6202267"/>
            <a:ext cx="378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Pengecekan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Sinyal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Area Mall </a:t>
            </a:r>
            <a:r>
              <a:rPr lang="en-US" sz="14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Lantai</a:t>
            </a:r>
            <a:r>
              <a:rPr lang="en-US" sz="1400" b="1" dirty="0">
                <a:solidFill>
                  <a:srgbClr val="000000"/>
                </a:solidFill>
                <a:latin typeface="Arial Narrow" panose="020B0606020202030204" pitchFamily="34" charset="0"/>
              </a:rPr>
              <a:t> LM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321080" y="3025517"/>
            <a:ext cx="352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Perbaikan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defect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fauls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MCFA di LM zone B oleh team PT </a:t>
            </a:r>
            <a:r>
              <a:rPr lang="en-US" sz="1400" b="1" i="0" u="none" strike="noStrike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Allco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1DD11-569A-2169-A643-35492DB2D0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48" y="713043"/>
            <a:ext cx="1645920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7CDE49-C5F2-7784-CC12-A6D5D66171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58" y="785085"/>
            <a:ext cx="1645920" cy="2194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E8D341-8909-4CA7-624F-4FFB831414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472" y="829793"/>
            <a:ext cx="1645920" cy="2194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DB8C8AC-4E8F-104C-559C-34A6EAE4DB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3984014"/>
            <a:ext cx="164592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92" y="219187"/>
            <a:ext cx="1577151" cy="571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284" y="-232825"/>
            <a:ext cx="2386349" cy="2644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44" y="5324217"/>
            <a:ext cx="1295400" cy="153852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5962" y="-111125"/>
            <a:ext cx="4999037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9253504" y="6307488"/>
            <a:ext cx="2572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32665" y="247608"/>
            <a:ext cx="81639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ELECTRONIC ACTIVITY</a:t>
            </a:r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134DA4E0-C2BB-4361-9152-565913C66A7E}"/>
              </a:ext>
            </a:extLst>
          </p:cNvPr>
          <p:cNvSpPr txBox="1"/>
          <p:nvPr/>
        </p:nvSpPr>
        <p:spPr>
          <a:xfrm>
            <a:off x="513328" y="6307488"/>
            <a:ext cx="335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>
                <a:latin typeface="Arial Narrow" panose="020B0606020202030204" pitchFamily="34" charset="0"/>
                <a:cs typeface="Arial Narrow" panose="020B0606020202030204" pitchFamily="34" charset="0"/>
              </a:rPr>
              <a:t>I</a:t>
            </a:r>
            <a:endParaRPr lang="en-US" sz="1400" b="1" dirty="0">
              <a:latin typeface="Arial Narrow" panose="020B0606020202030204" pitchFamily="34" charset="0"/>
              <a:cs typeface="Arial Narrow" panose="020B0606020202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2C7EC7-C094-9D7F-092D-B99AADAE8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32020"/>
              </p:ext>
            </p:extLst>
          </p:nvPr>
        </p:nvGraphicFramePr>
        <p:xfrm>
          <a:off x="875565" y="1265325"/>
          <a:ext cx="10391704" cy="5126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2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Tanggal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STATUS30</a:t>
                      </a:r>
                      <a:r>
                        <a:rPr lang="en-US" baseline="0" dirty="0"/>
                        <a:t> ALARM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TROUBLE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KETERANGAN</a:t>
                      </a:r>
                      <a:endParaRPr lang="en-ID" dirty="0"/>
                    </a:p>
                    <a:p>
                      <a:pPr algn="ctr"/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79"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v-SE" sz="1400" dirty="0"/>
                        <a:t>Indikasi alarm lantai basement sisi east karena debu sudah di cek dan sudah normal kembali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4517"/>
                  </a:ext>
                </a:extLst>
              </a:tr>
              <a:tr h="493979"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ID" sz="1400" b="0" dirty="0" err="1"/>
                        <a:t>Indikasi</a:t>
                      </a:r>
                      <a:r>
                        <a:rPr lang="en-US" altLang="en-ID" sz="1400" b="0" dirty="0"/>
                        <a:t> alarm di </a:t>
                      </a:r>
                      <a:r>
                        <a:rPr lang="en-US" altLang="en-ID" sz="1400" b="0" dirty="0" err="1"/>
                        <a:t>Lantai</a:t>
                      </a:r>
                      <a:r>
                        <a:rPr lang="en-US" altLang="en-ID" sz="1400" b="0" dirty="0"/>
                        <a:t> 2 zone 3 di </a:t>
                      </a:r>
                      <a:r>
                        <a:rPr lang="en-US" altLang="en-ID" sz="1400" b="0" dirty="0" err="1"/>
                        <a:t>karena</a:t>
                      </a:r>
                      <a:r>
                        <a:rPr lang="en-US" altLang="en-ID" sz="1400" b="0" dirty="0"/>
                        <a:t> </a:t>
                      </a:r>
                      <a:r>
                        <a:rPr lang="en-US" altLang="en-ID" sz="1400" b="0" dirty="0" err="1"/>
                        <a:t>kan</a:t>
                      </a:r>
                      <a:r>
                        <a:rPr lang="en-US" altLang="en-ID" sz="1400" b="0" dirty="0"/>
                        <a:t> </a:t>
                      </a:r>
                      <a:r>
                        <a:rPr lang="en-US" altLang="en-ID" sz="1400" b="0" dirty="0" err="1"/>
                        <a:t>percekin</a:t>
                      </a:r>
                      <a:r>
                        <a:rPr lang="en-US" altLang="en-ID" sz="1400" b="0" dirty="0"/>
                        <a:t> </a:t>
                      </a:r>
                      <a:r>
                        <a:rPr lang="en-US" altLang="en-ID" sz="1400" b="0" dirty="0" err="1"/>
                        <a:t>debu.dan</a:t>
                      </a:r>
                      <a:r>
                        <a:rPr lang="en-US" altLang="en-ID" sz="1400" b="0" dirty="0"/>
                        <a:t> </a:t>
                      </a:r>
                      <a:r>
                        <a:rPr lang="en-US" altLang="en-ID" sz="1400" b="0" dirty="0" err="1"/>
                        <a:t>sudah</a:t>
                      </a:r>
                      <a:r>
                        <a:rPr lang="en-US" altLang="en-ID" sz="1400" b="0" dirty="0"/>
                        <a:t> di </a:t>
                      </a:r>
                      <a:r>
                        <a:rPr lang="en-US" altLang="en-ID" sz="1400" b="0" dirty="0" err="1"/>
                        <a:t>normalkan</a:t>
                      </a:r>
                      <a:r>
                        <a:rPr lang="en-US" altLang="en-ID" sz="1400" b="0" dirty="0"/>
                        <a:t> Kembali</a:t>
                      </a:r>
                    </a:p>
                    <a:p>
                      <a:endParaRPr lang="en-US" altLang="en-ID" sz="1400" b="1" dirty="0"/>
                    </a:p>
                    <a:p>
                      <a:r>
                        <a:rPr lang="sv-SE" altLang="en-ID" sz="1400" b="0" dirty="0"/>
                        <a:t>Indikasi karena Pengisian sprinkler oleh tim plumbing</a:t>
                      </a:r>
                      <a:endParaRPr lang="en-US" altLang="en-ID" sz="1400" b="0" dirty="0"/>
                    </a:p>
                    <a:p>
                      <a:endParaRPr lang="en-US" altLang="en-ID" sz="1400" b="1" dirty="0"/>
                    </a:p>
                    <a:p>
                      <a:endParaRPr lang="en-US" altLang="en-ID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3643328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683372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639575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D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219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15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8" y="2347787"/>
            <a:ext cx="1577151" cy="571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074" y="-190280"/>
            <a:ext cx="2386349" cy="2644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319475"/>
            <a:ext cx="1295400" cy="1538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52808" y="1380946"/>
            <a:ext cx="5001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ENGINEERING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2809" y="549949"/>
            <a:ext cx="50014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AU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TERIMA KASIH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24" y="4447309"/>
            <a:ext cx="1940005" cy="2026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17573" y="3133061"/>
            <a:ext cx="955356" cy="3363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308</Words>
  <Application>Microsoft Office PowerPoint</Application>
  <PresentationFormat>Widescreen</PresentationFormat>
  <Paragraphs>69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Light</vt:lpstr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Meriana</dc:creator>
  <cp:lastModifiedBy>Administrator</cp:lastModifiedBy>
  <cp:revision>2005</cp:revision>
  <dcterms:created xsi:type="dcterms:W3CDTF">2020-03-12T06:12:00Z</dcterms:created>
  <dcterms:modified xsi:type="dcterms:W3CDTF">2023-05-30T07:06:13Z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345EBE2A05A6465F812652AD574C483E</vt:lpwstr>
  </property>
  <property fmtid="{D5CDD505-2E9C-101B-9397-08002B2CF9AE}" pid="3" name="KSOProductBuildVer">
    <vt:lpwstr>1033-11.2.0.11380</vt:lpwstr>
  </property>
</Properties>
</file>