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02" r:id="rId2"/>
  </p:sldMasterIdLst>
  <p:notesMasterIdLst>
    <p:notesMasterId r:id="rId12"/>
  </p:notesMasterIdLst>
  <p:sldIdLst>
    <p:sldId id="260" r:id="rId3"/>
    <p:sldId id="508" r:id="rId4"/>
    <p:sldId id="507" r:id="rId5"/>
    <p:sldId id="499" r:id="rId6"/>
    <p:sldId id="497" r:id="rId7"/>
    <p:sldId id="500" r:id="rId8"/>
    <p:sldId id="494" r:id="rId9"/>
    <p:sldId id="495" r:id="rId10"/>
    <p:sldId id="509" r:id="rId11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4E8B91D-8A9F-41BE-BAA5-34DD3F5D04C8}">
          <p14:sldIdLst>
            <p14:sldId id="260"/>
          </p14:sldIdLst>
        </p14:section>
        <p14:section name="가이드 정의" id="{45557758-A3AE-4C21-95EE-4FE2F49BABE7}">
          <p14:sldIdLst>
            <p14:sldId id="508"/>
            <p14:sldId id="507"/>
            <p14:sldId id="499"/>
            <p14:sldId id="497"/>
            <p14:sldId id="500"/>
            <p14:sldId id="494"/>
            <p14:sldId id="495"/>
            <p14:sldId id="5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43D"/>
    <a:srgbClr val="0074A3"/>
    <a:srgbClr val="484C55"/>
    <a:srgbClr val="FCB416"/>
    <a:srgbClr val="A9AD0B"/>
    <a:srgbClr val="002F5F"/>
    <a:srgbClr val="002D61"/>
    <a:srgbClr val="C30037"/>
    <a:srgbClr val="D9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7829" autoAdjust="0"/>
  </p:normalViewPr>
  <p:slideViewPr>
    <p:cSldViewPr snapToGrid="0">
      <p:cViewPr varScale="1">
        <p:scale>
          <a:sx n="86" d="100"/>
          <a:sy n="86" d="100"/>
        </p:scale>
        <p:origin x="76" y="180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-3906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C460F-A745-427A-8D78-0BC790E5B4E3}" type="datetimeFigureOut">
              <a:rPr lang="ko-KR" altLang="en-US" smtClean="0"/>
              <a:t>2025-09-07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7AF01-E18F-4450-8FB1-C01F9A105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390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7AF01-E18F-4450-8FB1-C01F9A10568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94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C - 화면설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1"/>
          <p:cNvSpPr>
            <a:spLocks noGrp="1"/>
          </p:cNvSpPr>
          <p:nvPr>
            <p:ph type="body" sz="quarter" idx="16" hasCustomPrompt="1"/>
          </p:nvPr>
        </p:nvSpPr>
        <p:spPr>
          <a:xfrm>
            <a:off x="7769993" y="106549"/>
            <a:ext cx="2057819" cy="1478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화면경로입력</a:t>
            </a:r>
          </a:p>
        </p:txBody>
      </p:sp>
      <p:sp>
        <p:nvSpPr>
          <p:cNvPr id="7" name="텍스트 개체 틀 41"/>
          <p:cNvSpPr>
            <a:spLocks noGrp="1"/>
          </p:cNvSpPr>
          <p:nvPr>
            <p:ph type="body" sz="quarter" idx="17" hasCustomPrompt="1"/>
          </p:nvPr>
        </p:nvSpPr>
        <p:spPr>
          <a:xfrm>
            <a:off x="1156827" y="355601"/>
            <a:ext cx="2174769" cy="1532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입력</a:t>
            </a:r>
          </a:p>
        </p:txBody>
      </p:sp>
      <p:sp>
        <p:nvSpPr>
          <p:cNvPr id="8" name="텍스트 개체 틀 41"/>
          <p:cNvSpPr>
            <a:spLocks noGrp="1"/>
          </p:cNvSpPr>
          <p:nvPr>
            <p:ph type="body" sz="quarter" idx="18" hasCustomPrompt="1"/>
          </p:nvPr>
        </p:nvSpPr>
        <p:spPr>
          <a:xfrm>
            <a:off x="4494706" y="98574"/>
            <a:ext cx="2180226" cy="1515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화면명입력</a:t>
            </a:r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1149033" y="92600"/>
            <a:ext cx="2173938" cy="1604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lvl="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dirty="0"/>
              <a:t>구분입력</a:t>
            </a:r>
          </a:p>
        </p:txBody>
      </p:sp>
      <p:sp>
        <p:nvSpPr>
          <p:cNvPr id="10" name="텍스트 개체 틀 41"/>
          <p:cNvSpPr>
            <a:spLocks noGrp="1"/>
          </p:cNvSpPr>
          <p:nvPr>
            <p:ph type="body" sz="quarter" idx="19" hasCustomPrompt="1"/>
          </p:nvPr>
        </p:nvSpPr>
        <p:spPr>
          <a:xfrm>
            <a:off x="4496706" y="347741"/>
            <a:ext cx="2178226" cy="1439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요구사항</a:t>
            </a:r>
            <a:r>
              <a:rPr lang="en-US" altLang="ko-KR" dirty="0"/>
              <a:t>ID</a:t>
            </a:r>
            <a:r>
              <a:rPr lang="ko-KR" altLang="en-US" dirty="0"/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36228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PC - 화면설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41"/>
          <p:cNvSpPr>
            <a:spLocks noGrp="1"/>
          </p:cNvSpPr>
          <p:nvPr>
            <p:ph type="body" sz="quarter" idx="16" hasCustomPrompt="1"/>
          </p:nvPr>
        </p:nvSpPr>
        <p:spPr>
          <a:xfrm>
            <a:off x="7769993" y="106549"/>
            <a:ext cx="2057819" cy="1478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화면경로입력</a:t>
            </a:r>
          </a:p>
        </p:txBody>
      </p:sp>
      <p:sp>
        <p:nvSpPr>
          <p:cNvPr id="40" name="텍스트 개체 틀 41"/>
          <p:cNvSpPr>
            <a:spLocks noGrp="1"/>
          </p:cNvSpPr>
          <p:nvPr>
            <p:ph type="body" sz="quarter" idx="17" hasCustomPrompt="1"/>
          </p:nvPr>
        </p:nvSpPr>
        <p:spPr>
          <a:xfrm>
            <a:off x="1156827" y="355601"/>
            <a:ext cx="2174769" cy="1532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입력</a:t>
            </a:r>
          </a:p>
        </p:txBody>
      </p:sp>
      <p:sp>
        <p:nvSpPr>
          <p:cNvPr id="41" name="텍스트 개체 틀 41"/>
          <p:cNvSpPr>
            <a:spLocks noGrp="1"/>
          </p:cNvSpPr>
          <p:nvPr>
            <p:ph type="body" sz="quarter" idx="18" hasCustomPrompt="1"/>
          </p:nvPr>
        </p:nvSpPr>
        <p:spPr>
          <a:xfrm>
            <a:off x="4494706" y="98574"/>
            <a:ext cx="2180226" cy="1515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화면명입력</a:t>
            </a:r>
            <a:endParaRPr lang="ko-KR" altLang="en-US" dirty="0"/>
          </a:p>
        </p:txBody>
      </p:sp>
      <p:sp>
        <p:nvSpPr>
          <p:cNvPr id="42" name="제목 1"/>
          <p:cNvSpPr>
            <a:spLocks noGrp="1"/>
          </p:cNvSpPr>
          <p:nvPr>
            <p:ph type="title" hasCustomPrompt="1"/>
          </p:nvPr>
        </p:nvSpPr>
        <p:spPr>
          <a:xfrm>
            <a:off x="1149033" y="92600"/>
            <a:ext cx="2173938" cy="1604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lvl="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dirty="0"/>
              <a:t>구분입력</a:t>
            </a:r>
          </a:p>
        </p:txBody>
      </p:sp>
      <p:sp>
        <p:nvSpPr>
          <p:cNvPr id="43" name="텍스트 개체 틀 41"/>
          <p:cNvSpPr>
            <a:spLocks noGrp="1"/>
          </p:cNvSpPr>
          <p:nvPr>
            <p:ph type="body" sz="quarter" idx="19" hasCustomPrompt="1"/>
          </p:nvPr>
        </p:nvSpPr>
        <p:spPr>
          <a:xfrm>
            <a:off x="4496706" y="347741"/>
            <a:ext cx="2178226" cy="1439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요구사항</a:t>
            </a:r>
            <a:r>
              <a:rPr lang="en-US" altLang="ko-KR" dirty="0"/>
              <a:t>ID</a:t>
            </a:r>
            <a:r>
              <a:rPr lang="ko-KR" altLang="en-US" dirty="0"/>
              <a:t>입력</a:t>
            </a:r>
          </a:p>
        </p:txBody>
      </p:sp>
      <p:sp>
        <p:nvSpPr>
          <p:cNvPr id="53" name="직사각형 52"/>
          <p:cNvSpPr/>
          <p:nvPr userDrawn="1"/>
        </p:nvSpPr>
        <p:spPr>
          <a:xfrm>
            <a:off x="719232" y="1021661"/>
            <a:ext cx="2816589" cy="53632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5" name="직사각형 94"/>
          <p:cNvSpPr/>
          <p:nvPr userDrawn="1"/>
        </p:nvSpPr>
        <p:spPr>
          <a:xfrm>
            <a:off x="4281582" y="1021661"/>
            <a:ext cx="2816589" cy="53632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0" name="직사각형 109"/>
          <p:cNvSpPr/>
          <p:nvPr userDrawn="1"/>
        </p:nvSpPr>
        <p:spPr>
          <a:xfrm>
            <a:off x="4288770" y="5912867"/>
            <a:ext cx="2803052" cy="452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1" name="그룹 110"/>
          <p:cNvGrpSpPr/>
          <p:nvPr userDrawn="1"/>
        </p:nvGrpSpPr>
        <p:grpSpPr>
          <a:xfrm>
            <a:off x="6659011" y="6039570"/>
            <a:ext cx="251810" cy="228918"/>
            <a:chOff x="2593334" y="2432595"/>
            <a:chExt cx="189188" cy="189188"/>
          </a:xfrm>
        </p:grpSpPr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3334" y="2432595"/>
              <a:ext cx="189182" cy="189182"/>
            </a:xfrm>
            <a:prstGeom prst="rect">
              <a:avLst/>
            </a:prstGeom>
          </p:spPr>
        </p:pic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3340" y="2432601"/>
              <a:ext cx="189182" cy="189182"/>
            </a:xfrm>
            <a:prstGeom prst="rect">
              <a:avLst/>
            </a:prstGeom>
          </p:spPr>
        </p:pic>
      </p:grpSp>
      <p:cxnSp>
        <p:nvCxnSpPr>
          <p:cNvPr id="114" name="직선 연결선 113"/>
          <p:cNvCxnSpPr/>
          <p:nvPr userDrawn="1"/>
        </p:nvCxnSpPr>
        <p:spPr>
          <a:xfrm>
            <a:off x="5396479" y="5921824"/>
            <a:ext cx="0" cy="44890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 userDrawn="1"/>
        </p:nvCxnSpPr>
        <p:spPr>
          <a:xfrm>
            <a:off x="6478948" y="5921824"/>
            <a:ext cx="0" cy="44890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 userDrawn="1"/>
        </p:nvSpPr>
        <p:spPr>
          <a:xfrm>
            <a:off x="4411948" y="6024828"/>
            <a:ext cx="866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latinLnBrk="0"/>
            <a:r>
              <a:rPr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장바구니</a:t>
            </a:r>
            <a:endParaRPr lang="en-US" altLang="ko-KR" sz="8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7" name="TextBox 116"/>
          <p:cNvSpPr txBox="1"/>
          <p:nvPr userDrawn="1"/>
        </p:nvSpPr>
        <p:spPr>
          <a:xfrm>
            <a:off x="5498584" y="6031661"/>
            <a:ext cx="866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latinLnBrk="0"/>
            <a:r>
              <a:rPr lang="ko-KR" altLang="en-US" sz="800" b="1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바로구매</a:t>
            </a:r>
            <a:endParaRPr lang="en-US" altLang="ko-KR" sz="8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18" name="직선 연결선 117"/>
          <p:cNvCxnSpPr/>
          <p:nvPr userDrawn="1"/>
        </p:nvCxnSpPr>
        <p:spPr>
          <a:xfrm>
            <a:off x="4288768" y="5912867"/>
            <a:ext cx="28030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17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PC - 화면설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41"/>
          <p:cNvSpPr>
            <a:spLocks noGrp="1"/>
          </p:cNvSpPr>
          <p:nvPr>
            <p:ph type="body" sz="quarter" idx="16" hasCustomPrompt="1"/>
          </p:nvPr>
        </p:nvSpPr>
        <p:spPr>
          <a:xfrm>
            <a:off x="7769993" y="106549"/>
            <a:ext cx="2057819" cy="1478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화면경로입력</a:t>
            </a:r>
          </a:p>
        </p:txBody>
      </p:sp>
      <p:sp>
        <p:nvSpPr>
          <p:cNvPr id="40" name="텍스트 개체 틀 41"/>
          <p:cNvSpPr>
            <a:spLocks noGrp="1"/>
          </p:cNvSpPr>
          <p:nvPr>
            <p:ph type="body" sz="quarter" idx="17" hasCustomPrompt="1"/>
          </p:nvPr>
        </p:nvSpPr>
        <p:spPr>
          <a:xfrm>
            <a:off x="1156827" y="355601"/>
            <a:ext cx="2174769" cy="1532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입력</a:t>
            </a:r>
          </a:p>
        </p:txBody>
      </p:sp>
      <p:sp>
        <p:nvSpPr>
          <p:cNvPr id="41" name="텍스트 개체 틀 41"/>
          <p:cNvSpPr>
            <a:spLocks noGrp="1"/>
          </p:cNvSpPr>
          <p:nvPr>
            <p:ph type="body" sz="quarter" idx="18" hasCustomPrompt="1"/>
          </p:nvPr>
        </p:nvSpPr>
        <p:spPr>
          <a:xfrm>
            <a:off x="4494706" y="98574"/>
            <a:ext cx="2180226" cy="1515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화면명입력</a:t>
            </a:r>
            <a:endParaRPr lang="ko-KR" altLang="en-US" dirty="0"/>
          </a:p>
        </p:txBody>
      </p:sp>
      <p:sp>
        <p:nvSpPr>
          <p:cNvPr id="42" name="제목 1"/>
          <p:cNvSpPr>
            <a:spLocks noGrp="1"/>
          </p:cNvSpPr>
          <p:nvPr>
            <p:ph type="title" hasCustomPrompt="1"/>
          </p:nvPr>
        </p:nvSpPr>
        <p:spPr>
          <a:xfrm>
            <a:off x="1149033" y="92600"/>
            <a:ext cx="2173938" cy="1604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lvl="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dirty="0"/>
              <a:t>구분입력</a:t>
            </a:r>
          </a:p>
        </p:txBody>
      </p:sp>
      <p:sp>
        <p:nvSpPr>
          <p:cNvPr id="43" name="텍스트 개체 틀 41"/>
          <p:cNvSpPr>
            <a:spLocks noGrp="1"/>
          </p:cNvSpPr>
          <p:nvPr>
            <p:ph type="body" sz="quarter" idx="19" hasCustomPrompt="1"/>
          </p:nvPr>
        </p:nvSpPr>
        <p:spPr>
          <a:xfrm>
            <a:off x="4496706" y="347741"/>
            <a:ext cx="2178226" cy="1439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요구사항</a:t>
            </a:r>
            <a:r>
              <a:rPr lang="en-US" altLang="ko-KR" dirty="0"/>
              <a:t>ID</a:t>
            </a:r>
            <a:r>
              <a:rPr lang="ko-KR" altLang="en-US" dirty="0"/>
              <a:t>입력</a:t>
            </a:r>
          </a:p>
        </p:txBody>
      </p:sp>
      <p:sp>
        <p:nvSpPr>
          <p:cNvPr id="53" name="직사각형 52"/>
          <p:cNvSpPr/>
          <p:nvPr userDrawn="1"/>
        </p:nvSpPr>
        <p:spPr>
          <a:xfrm>
            <a:off x="719232" y="1021661"/>
            <a:ext cx="2816589" cy="53632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6" name="직사각형 85"/>
          <p:cNvSpPr/>
          <p:nvPr userDrawn="1"/>
        </p:nvSpPr>
        <p:spPr>
          <a:xfrm>
            <a:off x="726420" y="5912867"/>
            <a:ext cx="2803052" cy="452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/>
          <p:nvPr userDrawn="1"/>
        </p:nvGrpSpPr>
        <p:grpSpPr>
          <a:xfrm>
            <a:off x="3096661" y="6039570"/>
            <a:ext cx="251810" cy="228918"/>
            <a:chOff x="2593334" y="2432595"/>
            <a:chExt cx="189188" cy="189188"/>
          </a:xfrm>
        </p:grpSpPr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3334" y="2432595"/>
              <a:ext cx="189182" cy="189182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3340" y="2432601"/>
              <a:ext cx="189182" cy="189182"/>
            </a:xfrm>
            <a:prstGeom prst="rect">
              <a:avLst/>
            </a:prstGeom>
          </p:spPr>
        </p:pic>
      </p:grpSp>
      <p:cxnSp>
        <p:nvCxnSpPr>
          <p:cNvPr id="90" name="직선 연결선 89"/>
          <p:cNvCxnSpPr/>
          <p:nvPr userDrawn="1"/>
        </p:nvCxnSpPr>
        <p:spPr>
          <a:xfrm>
            <a:off x="1834129" y="5921824"/>
            <a:ext cx="0" cy="44890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 userDrawn="1"/>
        </p:nvCxnSpPr>
        <p:spPr>
          <a:xfrm>
            <a:off x="2916598" y="5921824"/>
            <a:ext cx="0" cy="44890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 userDrawn="1"/>
        </p:nvSpPr>
        <p:spPr>
          <a:xfrm>
            <a:off x="849598" y="6024828"/>
            <a:ext cx="866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latinLnBrk="0"/>
            <a:r>
              <a:rPr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장바구니</a:t>
            </a:r>
            <a:endParaRPr lang="en-US" altLang="ko-KR" sz="8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 userDrawn="1"/>
        </p:nvSpPr>
        <p:spPr>
          <a:xfrm>
            <a:off x="1936234" y="6031661"/>
            <a:ext cx="866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latinLnBrk="0"/>
            <a:r>
              <a:rPr lang="ko-KR" altLang="en-US" sz="800" b="1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바로구매</a:t>
            </a:r>
            <a:endParaRPr lang="en-US" altLang="ko-KR" sz="8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94" name="직선 연결선 93"/>
          <p:cNvCxnSpPr/>
          <p:nvPr userDrawn="1"/>
        </p:nvCxnSpPr>
        <p:spPr>
          <a:xfrm>
            <a:off x="726418" y="5912867"/>
            <a:ext cx="28030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5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PC - 화면설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41"/>
          <p:cNvSpPr>
            <a:spLocks noGrp="1"/>
          </p:cNvSpPr>
          <p:nvPr>
            <p:ph type="body" sz="quarter" idx="16" hasCustomPrompt="1"/>
          </p:nvPr>
        </p:nvSpPr>
        <p:spPr>
          <a:xfrm>
            <a:off x="7769993" y="106549"/>
            <a:ext cx="2057819" cy="1478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화면경로입력</a:t>
            </a:r>
          </a:p>
        </p:txBody>
      </p:sp>
      <p:sp>
        <p:nvSpPr>
          <p:cNvPr id="40" name="텍스트 개체 틀 41"/>
          <p:cNvSpPr>
            <a:spLocks noGrp="1"/>
          </p:cNvSpPr>
          <p:nvPr>
            <p:ph type="body" sz="quarter" idx="17" hasCustomPrompt="1"/>
          </p:nvPr>
        </p:nvSpPr>
        <p:spPr>
          <a:xfrm>
            <a:off x="1156827" y="355601"/>
            <a:ext cx="2174769" cy="1532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입력</a:t>
            </a:r>
          </a:p>
        </p:txBody>
      </p:sp>
      <p:sp>
        <p:nvSpPr>
          <p:cNvPr id="41" name="텍스트 개체 틀 41"/>
          <p:cNvSpPr>
            <a:spLocks noGrp="1"/>
          </p:cNvSpPr>
          <p:nvPr>
            <p:ph type="body" sz="quarter" idx="18" hasCustomPrompt="1"/>
          </p:nvPr>
        </p:nvSpPr>
        <p:spPr>
          <a:xfrm>
            <a:off x="4494706" y="98574"/>
            <a:ext cx="2180226" cy="1515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화면명입력</a:t>
            </a:r>
            <a:endParaRPr lang="ko-KR" altLang="en-US" dirty="0"/>
          </a:p>
        </p:txBody>
      </p:sp>
      <p:sp>
        <p:nvSpPr>
          <p:cNvPr id="42" name="제목 1"/>
          <p:cNvSpPr>
            <a:spLocks noGrp="1"/>
          </p:cNvSpPr>
          <p:nvPr>
            <p:ph type="title" hasCustomPrompt="1"/>
          </p:nvPr>
        </p:nvSpPr>
        <p:spPr>
          <a:xfrm>
            <a:off x="1149033" y="92600"/>
            <a:ext cx="2173938" cy="1604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lvl="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dirty="0"/>
              <a:t>구분입력</a:t>
            </a:r>
          </a:p>
        </p:txBody>
      </p:sp>
      <p:sp>
        <p:nvSpPr>
          <p:cNvPr id="43" name="텍스트 개체 틀 41"/>
          <p:cNvSpPr>
            <a:spLocks noGrp="1"/>
          </p:cNvSpPr>
          <p:nvPr>
            <p:ph type="body" sz="quarter" idx="19" hasCustomPrompt="1"/>
          </p:nvPr>
        </p:nvSpPr>
        <p:spPr>
          <a:xfrm>
            <a:off x="4496706" y="347741"/>
            <a:ext cx="2178226" cy="1439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요구사항</a:t>
            </a:r>
            <a:r>
              <a:rPr lang="en-US" altLang="ko-KR" dirty="0"/>
              <a:t>ID</a:t>
            </a:r>
            <a:r>
              <a:rPr lang="ko-KR" altLang="en-US" dirty="0"/>
              <a:t>입력</a:t>
            </a:r>
          </a:p>
        </p:txBody>
      </p:sp>
      <p:sp>
        <p:nvSpPr>
          <p:cNvPr id="53" name="직사각형 52"/>
          <p:cNvSpPr/>
          <p:nvPr userDrawn="1"/>
        </p:nvSpPr>
        <p:spPr>
          <a:xfrm>
            <a:off x="719232" y="1021661"/>
            <a:ext cx="2816589" cy="53632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4" name="Status Bar"/>
          <p:cNvGrpSpPr/>
          <p:nvPr userDrawn="1"/>
        </p:nvGrpSpPr>
        <p:grpSpPr>
          <a:xfrm>
            <a:off x="719231" y="1022752"/>
            <a:ext cx="2816589" cy="186517"/>
            <a:chOff x="602120" y="1268402"/>
            <a:chExt cx="2279565" cy="152400"/>
          </a:xfrm>
        </p:grpSpPr>
        <p:sp>
          <p:nvSpPr>
            <p:cNvPr id="75" name="System Bar Container"/>
            <p:cNvSpPr>
              <a:spLocks noChangeArrowheads="1"/>
            </p:cNvSpPr>
            <p:nvPr/>
          </p:nvSpPr>
          <p:spPr bwMode="auto">
            <a:xfrm>
              <a:off x="602120" y="1268402"/>
              <a:ext cx="2279565" cy="152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Time"/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7" name="Battery"/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84" name="Battery Part 1"/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Battery Part 2"/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8" name="Signal Strength"/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82" name="Signal Strength Part 1"/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Signal Strength Part 2"/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9" name="WiFi"/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80" name="WiFi Part 1"/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1" name="WiFi Part 2"/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95" name="직사각형 94"/>
          <p:cNvSpPr/>
          <p:nvPr userDrawn="1"/>
        </p:nvSpPr>
        <p:spPr>
          <a:xfrm>
            <a:off x="4281582" y="1021661"/>
            <a:ext cx="2816589" cy="53632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3" name="Status Bar"/>
          <p:cNvGrpSpPr/>
          <p:nvPr userDrawn="1"/>
        </p:nvGrpSpPr>
        <p:grpSpPr>
          <a:xfrm>
            <a:off x="4281581" y="1022752"/>
            <a:ext cx="2816589" cy="186517"/>
            <a:chOff x="602120" y="1268402"/>
            <a:chExt cx="2279565" cy="152400"/>
          </a:xfrm>
        </p:grpSpPr>
        <p:sp>
          <p:nvSpPr>
            <p:cNvPr id="24" name="System Bar Container"/>
            <p:cNvSpPr>
              <a:spLocks noChangeArrowheads="1"/>
            </p:cNvSpPr>
            <p:nvPr/>
          </p:nvSpPr>
          <p:spPr bwMode="auto">
            <a:xfrm>
              <a:off x="602120" y="1268402"/>
              <a:ext cx="2279565" cy="152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Time"/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6" name="Battery"/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33" name="Battery Part 1"/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Battery Part 2"/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7" name="Signal Strength"/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31" name="Signal Strength Part 1"/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Signal Strength Part 2"/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8" name="WiFi"/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29" name="WiFi Part 1"/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WiFi Part 2"/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8104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C - 화면설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41"/>
          <p:cNvSpPr>
            <a:spLocks noGrp="1"/>
          </p:cNvSpPr>
          <p:nvPr>
            <p:ph type="body" sz="quarter" idx="16" hasCustomPrompt="1"/>
          </p:nvPr>
        </p:nvSpPr>
        <p:spPr>
          <a:xfrm>
            <a:off x="7769993" y="106549"/>
            <a:ext cx="2057819" cy="1478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화면경로입력</a:t>
            </a:r>
          </a:p>
        </p:txBody>
      </p:sp>
      <p:sp>
        <p:nvSpPr>
          <p:cNvPr id="11" name="텍스트 개체 틀 41"/>
          <p:cNvSpPr>
            <a:spLocks noGrp="1"/>
          </p:cNvSpPr>
          <p:nvPr>
            <p:ph type="body" sz="quarter" idx="17" hasCustomPrompt="1"/>
          </p:nvPr>
        </p:nvSpPr>
        <p:spPr>
          <a:xfrm>
            <a:off x="1156827" y="355601"/>
            <a:ext cx="2174769" cy="1532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입력</a:t>
            </a:r>
          </a:p>
        </p:txBody>
      </p:sp>
      <p:sp>
        <p:nvSpPr>
          <p:cNvPr id="12" name="텍스트 개체 틀 41"/>
          <p:cNvSpPr>
            <a:spLocks noGrp="1"/>
          </p:cNvSpPr>
          <p:nvPr>
            <p:ph type="body" sz="quarter" idx="18" hasCustomPrompt="1"/>
          </p:nvPr>
        </p:nvSpPr>
        <p:spPr>
          <a:xfrm>
            <a:off x="4494706" y="98574"/>
            <a:ext cx="2180226" cy="1515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화면명입력</a:t>
            </a:r>
            <a:endParaRPr lang="ko-KR" alt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 hasCustomPrompt="1"/>
          </p:nvPr>
        </p:nvSpPr>
        <p:spPr>
          <a:xfrm>
            <a:off x="1149033" y="92600"/>
            <a:ext cx="2173938" cy="1604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lvl="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dirty="0"/>
              <a:t>구분입력</a:t>
            </a:r>
          </a:p>
        </p:txBody>
      </p:sp>
      <p:sp>
        <p:nvSpPr>
          <p:cNvPr id="16" name="텍스트 개체 틀 41"/>
          <p:cNvSpPr>
            <a:spLocks noGrp="1"/>
          </p:cNvSpPr>
          <p:nvPr>
            <p:ph type="body" sz="quarter" idx="19" hasCustomPrompt="1"/>
          </p:nvPr>
        </p:nvSpPr>
        <p:spPr>
          <a:xfrm>
            <a:off x="4496706" y="347741"/>
            <a:ext cx="2178226" cy="1439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요구사항</a:t>
            </a:r>
            <a:r>
              <a:rPr lang="en-US" altLang="ko-KR" dirty="0"/>
              <a:t>ID</a:t>
            </a:r>
            <a:r>
              <a:rPr lang="ko-KR" altLang="en-US" dirty="0"/>
              <a:t>입력</a:t>
            </a:r>
          </a:p>
        </p:txBody>
      </p:sp>
      <p:grpSp>
        <p:nvGrpSpPr>
          <p:cNvPr id="41" name="그룹 40"/>
          <p:cNvGrpSpPr/>
          <p:nvPr userDrawn="1"/>
        </p:nvGrpSpPr>
        <p:grpSpPr>
          <a:xfrm>
            <a:off x="180276" y="657225"/>
            <a:ext cx="7479788" cy="1805183"/>
            <a:chOff x="323850" y="1295400"/>
            <a:chExt cx="9274826" cy="1805183"/>
          </a:xfrm>
        </p:grpSpPr>
        <p:sp>
          <p:nvSpPr>
            <p:cNvPr id="54" name="직사각형 53"/>
            <p:cNvSpPr/>
            <p:nvPr/>
          </p:nvSpPr>
          <p:spPr>
            <a:xfrm>
              <a:off x="323850" y="1295400"/>
              <a:ext cx="9274826" cy="4762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323850" y="1295400"/>
              <a:ext cx="927482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323850" y="1764335"/>
              <a:ext cx="9274826" cy="73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323850" y="2494640"/>
              <a:ext cx="926613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323850" y="3100583"/>
              <a:ext cx="927482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 userDrawn="1"/>
        </p:nvSpPr>
        <p:spPr>
          <a:xfrm>
            <a:off x="2866274" y="772998"/>
            <a:ext cx="2168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latinLnBrk="0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TOP Banner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>
            <a:off x="421618" y="2045647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ko-KR" altLang="en-US" sz="900" b="1" dirty="0">
                <a:latin typeface="+mn-ea"/>
              </a:rPr>
              <a:t>전체 카테고리</a:t>
            </a:r>
          </a:p>
        </p:txBody>
      </p:sp>
      <p:sp>
        <p:nvSpPr>
          <p:cNvPr id="64" name="TextBox 63"/>
          <p:cNvSpPr txBox="1"/>
          <p:nvPr userDrawn="1"/>
        </p:nvSpPr>
        <p:spPr>
          <a:xfrm>
            <a:off x="1655517" y="2045293"/>
            <a:ext cx="3728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ko-KR" altLang="en-US" sz="900" b="1" dirty="0">
                <a:latin typeface="+mn-ea"/>
              </a:rPr>
              <a:t>신상품                 베스트                 알뜰쇼핑                 이벤트</a:t>
            </a:r>
          </a:p>
        </p:txBody>
      </p:sp>
      <p:grpSp>
        <p:nvGrpSpPr>
          <p:cNvPr id="66" name="그룹 65"/>
          <p:cNvGrpSpPr/>
          <p:nvPr userDrawn="1"/>
        </p:nvGrpSpPr>
        <p:grpSpPr>
          <a:xfrm>
            <a:off x="7356150" y="769450"/>
            <a:ext cx="251801" cy="251801"/>
            <a:chOff x="707191" y="1843141"/>
            <a:chExt cx="189182" cy="189182"/>
          </a:xfrm>
        </p:grpSpPr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191" y="1843141"/>
              <a:ext cx="189182" cy="189182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191" y="1843141"/>
              <a:ext cx="189182" cy="189182"/>
            </a:xfrm>
            <a:prstGeom prst="rect">
              <a:avLst/>
            </a:prstGeom>
          </p:spPr>
        </p:pic>
      </p:grpSp>
      <p:sp>
        <p:nvSpPr>
          <p:cNvPr id="69" name="직사각형 68"/>
          <p:cNvSpPr/>
          <p:nvPr userDrawn="1"/>
        </p:nvSpPr>
        <p:spPr>
          <a:xfrm>
            <a:off x="5695950" y="2042001"/>
            <a:ext cx="1533525" cy="24231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 userDrawn="1"/>
        </p:nvSpPr>
        <p:spPr>
          <a:xfrm>
            <a:off x="5711263" y="2051997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ko-KR" altLang="en-US" sz="800" dirty="0">
                <a:latin typeface="+mn-ea"/>
              </a:rPr>
              <a:t>냉장 반찬 기획전</a:t>
            </a:r>
          </a:p>
        </p:txBody>
      </p:sp>
      <p:grpSp>
        <p:nvGrpSpPr>
          <p:cNvPr id="71" name="그룹 70"/>
          <p:cNvGrpSpPr/>
          <p:nvPr userDrawn="1"/>
        </p:nvGrpSpPr>
        <p:grpSpPr>
          <a:xfrm>
            <a:off x="6952127" y="2062097"/>
            <a:ext cx="209512" cy="208470"/>
            <a:chOff x="707191" y="4221565"/>
            <a:chExt cx="190465" cy="189518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191" y="4221901"/>
              <a:ext cx="189182" cy="189182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474" y="4221565"/>
              <a:ext cx="189182" cy="189182"/>
            </a:xfrm>
            <a:prstGeom prst="rect">
              <a:avLst/>
            </a:prstGeom>
          </p:spPr>
        </p:pic>
      </p:grpSp>
      <p:pic>
        <p:nvPicPr>
          <p:cNvPr id="74" name="그림 73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322" y="2051979"/>
            <a:ext cx="222362" cy="222362"/>
          </a:xfrm>
          <a:prstGeom prst="rect">
            <a:avLst/>
          </a:prstGeom>
        </p:spPr>
      </p:pic>
      <p:pic>
        <p:nvPicPr>
          <p:cNvPr id="84" name="Picture 4" descr="íë²ê±° ë²í¼ ìì´ì½ì ëí ì´ë¯¸ì§ ê²ìê²°ê³¼">
            <a:extLst>
              <a:ext uri="{FF2B5EF4-FFF2-40B4-BE49-F238E27FC236}">
                <a16:creationId xmlns:a16="http://schemas.microsoft.com/office/drawing/2014/main" id="{312EDFE3-1FE5-41F9-9D9B-28AAFB0FA7F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8" t="11919" r="56869" b="54949"/>
          <a:stretch/>
        </p:blipFill>
        <p:spPr bwMode="auto">
          <a:xfrm>
            <a:off x="248613" y="2098411"/>
            <a:ext cx="167422" cy="14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" name="그룹 91"/>
          <p:cNvGrpSpPr/>
          <p:nvPr userDrawn="1"/>
        </p:nvGrpSpPr>
        <p:grpSpPr>
          <a:xfrm>
            <a:off x="181129" y="5502911"/>
            <a:ext cx="7478936" cy="476250"/>
            <a:chOff x="323850" y="1295400"/>
            <a:chExt cx="9274826" cy="476250"/>
          </a:xfrm>
        </p:grpSpPr>
        <p:sp>
          <p:nvSpPr>
            <p:cNvPr id="93" name="직사각형 92"/>
            <p:cNvSpPr/>
            <p:nvPr/>
          </p:nvSpPr>
          <p:spPr>
            <a:xfrm>
              <a:off x="323850" y="1295400"/>
              <a:ext cx="9274826" cy="4762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4" name="직선 연결선 93"/>
            <p:cNvCxnSpPr/>
            <p:nvPr/>
          </p:nvCxnSpPr>
          <p:spPr>
            <a:xfrm>
              <a:off x="323850" y="1295400"/>
              <a:ext cx="927482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323850" y="1764335"/>
              <a:ext cx="9274826" cy="73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 userDrawn="1"/>
        </p:nvSpPr>
        <p:spPr>
          <a:xfrm>
            <a:off x="239240" y="5632678"/>
            <a:ext cx="6300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latinLnBrk="0"/>
            <a:r>
              <a:rPr lang="ko-KR" altLang="en-US" sz="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회사소개   </a:t>
            </a:r>
            <a:r>
              <a:rPr lang="en-US" altLang="ko-KR" sz="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  </a:t>
            </a:r>
            <a:r>
              <a:rPr lang="ko-KR" altLang="en-US" sz="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개인정보처리방침   </a:t>
            </a:r>
            <a:r>
              <a:rPr lang="en-US" altLang="ko-KR" sz="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  </a:t>
            </a:r>
            <a:r>
              <a:rPr lang="ko-KR" altLang="en-US" sz="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이용약관   </a:t>
            </a:r>
            <a:r>
              <a:rPr lang="en-US" altLang="ko-KR" sz="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  </a:t>
            </a:r>
            <a:r>
              <a:rPr lang="ko-KR" altLang="en-US" sz="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청소년보호방침   </a:t>
            </a:r>
            <a:r>
              <a:rPr lang="en-US" altLang="ko-KR" sz="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  </a:t>
            </a:r>
            <a:r>
              <a:rPr lang="ko-KR" altLang="en-US" sz="8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입점상담</a:t>
            </a:r>
            <a:r>
              <a:rPr lang="ko-KR" altLang="en-US" sz="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</a:t>
            </a:r>
            <a:r>
              <a:rPr lang="en-US" altLang="ko-KR" sz="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  </a:t>
            </a:r>
            <a:r>
              <a:rPr lang="ko-KR" altLang="en-US" sz="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광고신청</a:t>
            </a:r>
          </a:p>
        </p:txBody>
      </p:sp>
      <p:grpSp>
        <p:nvGrpSpPr>
          <p:cNvPr id="44" name="Drop-Down Box" descr="&lt;SmartSettings&gt;&lt;SmartResize enabled=&quot;True&quot; minWidth=&quot;18&quot; minHeight=&quot;7&quot; /&gt;&lt;/SmartSettings&gt;"/>
          <p:cNvGrpSpPr/>
          <p:nvPr userDrawn="1">
            <p:custDataLst>
              <p:tags r:id="rId1"/>
            </p:custDataLst>
          </p:nvPr>
        </p:nvGrpSpPr>
        <p:grpSpPr>
          <a:xfrm>
            <a:off x="6156689" y="5629276"/>
            <a:ext cx="1368150" cy="225703"/>
            <a:chOff x="595686" y="1268936"/>
            <a:chExt cx="1368150" cy="225703"/>
          </a:xfrm>
          <a:solidFill>
            <a:srgbClr val="FFFFFF"/>
          </a:solidFill>
        </p:grpSpPr>
        <p:sp>
          <p:nvSpPr>
            <p:cNvPr id="45" name="Text Box"/>
            <p:cNvSpPr/>
            <p:nvPr/>
          </p:nvSpPr>
          <p:spPr>
            <a:xfrm>
              <a:off x="595686" y="1268936"/>
              <a:ext cx="1368150" cy="22570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FAMILY SITE</a:t>
              </a:r>
            </a:p>
          </p:txBody>
        </p:sp>
        <p:sp>
          <p:nvSpPr>
            <p:cNvPr id="46" name="Arrow Down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1833595" y="136370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0" name="TextBox 49"/>
          <p:cNvSpPr txBox="1"/>
          <p:nvPr userDrawn="1"/>
        </p:nvSpPr>
        <p:spPr>
          <a:xfrm>
            <a:off x="5724095" y="1307650"/>
            <a:ext cx="19784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ko-KR" altLang="en-US" sz="700" dirty="0">
                <a:latin typeface="+mn-ea"/>
              </a:rPr>
              <a:t>회원가입  </a:t>
            </a:r>
            <a:r>
              <a:rPr lang="en-US" altLang="ko-KR" sz="700" dirty="0">
                <a:latin typeface="+mn-ea"/>
              </a:rPr>
              <a:t>|  </a:t>
            </a:r>
            <a:r>
              <a:rPr lang="ko-KR" altLang="en-US" sz="700" dirty="0">
                <a:latin typeface="+mn-ea"/>
              </a:rPr>
              <a:t>로그인  </a:t>
            </a:r>
            <a:r>
              <a:rPr lang="en-US" altLang="ko-KR" sz="700" dirty="0">
                <a:latin typeface="+mn-ea"/>
              </a:rPr>
              <a:t>|  </a:t>
            </a:r>
            <a:r>
              <a:rPr lang="ko-KR" altLang="en-US" sz="700" dirty="0">
                <a:latin typeface="+mn-ea"/>
              </a:rPr>
              <a:t>고객센터  </a:t>
            </a:r>
            <a:r>
              <a:rPr lang="en-US" altLang="ko-KR" sz="700" dirty="0">
                <a:latin typeface="+mn-ea"/>
              </a:rPr>
              <a:t>|  </a:t>
            </a:r>
            <a:r>
              <a:rPr lang="ko-KR" altLang="en-US" sz="700" dirty="0" err="1">
                <a:latin typeface="+mn-ea"/>
              </a:rPr>
              <a:t>매장찾기</a:t>
            </a:r>
            <a:endParaRPr lang="ko-KR" altLang="en-US" sz="700" dirty="0">
              <a:latin typeface="+mn-ea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5E5F940-4367-451A-84E1-368565D39A6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772336" y="1291855"/>
            <a:ext cx="2262730" cy="429254"/>
            <a:chOff x="8461375" y="109538"/>
            <a:chExt cx="1333500" cy="295275"/>
          </a:xfrm>
        </p:grpSpPr>
        <p:grpSp>
          <p:nvGrpSpPr>
            <p:cNvPr id="52" name="Image">
              <a:extLst>
                <a:ext uri="{FF2B5EF4-FFF2-40B4-BE49-F238E27FC236}">
                  <a16:creationId xmlns:a16="http://schemas.microsoft.com/office/drawing/2014/main" id="{E66E03FB-B186-4B8C-B062-E5A247736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61375" y="109538"/>
              <a:ext cx="1333500" cy="295275"/>
              <a:chOff x="508000" y="1397000"/>
              <a:chExt cx="1008112" cy="1008112"/>
            </a:xfrm>
          </p:grpSpPr>
          <p:sp>
            <p:nvSpPr>
              <p:cNvPr id="61" name="Border">
                <a:extLst>
                  <a:ext uri="{FF2B5EF4-FFF2-40B4-BE49-F238E27FC236}">
                    <a16:creationId xmlns:a16="http://schemas.microsoft.com/office/drawing/2014/main" id="{3C7AFEEE-134D-4FB1-930A-E9505C5D7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1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Line 2">
                <a:extLst>
                  <a:ext uri="{FF2B5EF4-FFF2-40B4-BE49-F238E27FC236}">
                    <a16:creationId xmlns:a16="http://schemas.microsoft.com/office/drawing/2014/main" id="{49D779BB-DB2C-4C09-96D8-0BB4C1BAC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1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Line 1">
                <a:extLst>
                  <a:ext uri="{FF2B5EF4-FFF2-40B4-BE49-F238E27FC236}">
                    <a16:creationId xmlns:a16="http://schemas.microsoft.com/office/drawing/2014/main" id="{9E8F05F6-E2D8-42B7-8B63-191E9F35A9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1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2EC19F3-1C58-4A67-8080-103EB8E10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60500" y="195263"/>
              <a:ext cx="339148" cy="111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050" dirty="0">
                  <a:solidFill>
                    <a:srgbClr val="7F7F7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</a:t>
              </a:r>
              <a:r>
                <a:rPr lang="en-US" altLang="ko-KR" sz="1050" dirty="0">
                  <a:solidFill>
                    <a:srgbClr val="7F7F7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Logo</a:t>
              </a:r>
              <a:endParaRPr lang="ko-KR" altLang="en-US" sz="1050" dirty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5" name="그룹 74"/>
          <p:cNvGrpSpPr/>
          <p:nvPr userDrawn="1"/>
        </p:nvGrpSpPr>
        <p:grpSpPr>
          <a:xfrm>
            <a:off x="190901" y="1361298"/>
            <a:ext cx="1307708" cy="215444"/>
            <a:chOff x="190901" y="1300335"/>
            <a:chExt cx="1307708" cy="215444"/>
          </a:xfrm>
        </p:grpSpPr>
        <p:sp>
          <p:nvSpPr>
            <p:cNvPr id="76" name="모서리가 둥근 직사각형 75"/>
            <p:cNvSpPr/>
            <p:nvPr userDrawn="1"/>
          </p:nvSpPr>
          <p:spPr>
            <a:xfrm>
              <a:off x="190901" y="1300335"/>
              <a:ext cx="1307708" cy="215444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7" name="TextBox 76"/>
            <p:cNvSpPr txBox="1"/>
            <p:nvPr userDrawn="1"/>
          </p:nvSpPr>
          <p:spPr>
            <a:xfrm>
              <a:off x="482810" y="1307684"/>
              <a:ext cx="88357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latinLnBrk="0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배송 가능 지역   </a:t>
              </a:r>
            </a:p>
          </p:txBody>
        </p:sp>
      </p:grpSp>
      <p:sp>
        <p:nvSpPr>
          <p:cNvPr id="78" name="TextBox 77"/>
          <p:cNvSpPr txBox="1"/>
          <p:nvPr userDrawn="1"/>
        </p:nvSpPr>
        <p:spPr>
          <a:xfrm>
            <a:off x="241915" y="6162734"/>
            <a:ext cx="1513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latinLnBrk="0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㈜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OOOOOO</a:t>
            </a:r>
          </a:p>
          <a:p>
            <a:pPr defTabSz="457200" latinLnBrk="0"/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1500-1500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9" name="TextBox 78"/>
          <p:cNvSpPr txBox="1"/>
          <p:nvPr userDrawn="1"/>
        </p:nvSpPr>
        <p:spPr>
          <a:xfrm>
            <a:off x="1625972" y="6117806"/>
            <a:ext cx="5904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latinLnBrk="0"/>
            <a:r>
              <a:rPr lang="ko-KR" altLang="en-US" sz="800" dirty="0">
                <a:solidFill>
                  <a:prstClr val="black"/>
                </a:solidFill>
                <a:latin typeface="+mn-ea"/>
              </a:rPr>
              <a:t>대표자</a:t>
            </a:r>
            <a:r>
              <a:rPr lang="en-US" altLang="ko-KR" sz="800" dirty="0">
                <a:solidFill>
                  <a:prstClr val="black"/>
                </a:solidFill>
                <a:latin typeface="+mn-ea"/>
              </a:rPr>
              <a:t>: OOO</a:t>
            </a:r>
            <a:r>
              <a:rPr lang="ko-KR" altLang="en-US" sz="8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prstClr val="black"/>
                </a:solidFill>
                <a:latin typeface="+mn-ea"/>
              </a:rPr>
              <a:t>|  </a:t>
            </a:r>
            <a:r>
              <a:rPr lang="ko-KR" altLang="en-US" sz="800" dirty="0">
                <a:solidFill>
                  <a:prstClr val="black"/>
                </a:solidFill>
                <a:latin typeface="+mn-ea"/>
              </a:rPr>
              <a:t>서울특별시 </a:t>
            </a:r>
            <a:r>
              <a:rPr lang="en-US" altLang="ko-KR" sz="800" dirty="0">
                <a:solidFill>
                  <a:prstClr val="black"/>
                </a:solidFill>
                <a:latin typeface="+mn-ea"/>
              </a:rPr>
              <a:t>OOO</a:t>
            </a:r>
            <a:r>
              <a:rPr lang="ko-KR" altLang="en-US" sz="800" dirty="0">
                <a:solidFill>
                  <a:prstClr val="black"/>
                </a:solidFill>
                <a:latin typeface="+mn-ea"/>
              </a:rPr>
              <a:t>구 </a:t>
            </a:r>
            <a:r>
              <a:rPr lang="en-US" altLang="ko-KR" sz="800" dirty="0">
                <a:solidFill>
                  <a:prstClr val="black"/>
                </a:solidFill>
                <a:latin typeface="+mn-ea"/>
              </a:rPr>
              <a:t>OOO</a:t>
            </a:r>
            <a:r>
              <a:rPr lang="ko-KR" altLang="en-US" sz="800" baseline="0" dirty="0">
                <a:solidFill>
                  <a:prstClr val="black"/>
                </a:solidFill>
                <a:latin typeface="+mn-ea"/>
              </a:rPr>
              <a:t>동</a:t>
            </a:r>
            <a:r>
              <a:rPr lang="en-US" altLang="ko-KR" sz="800" dirty="0">
                <a:solidFill>
                  <a:prstClr val="black"/>
                </a:solidFill>
                <a:latin typeface="+mn-ea"/>
              </a:rPr>
              <a:t>  |  </a:t>
            </a:r>
            <a:r>
              <a:rPr lang="ko-KR" altLang="en-US" sz="800" dirty="0">
                <a:solidFill>
                  <a:prstClr val="black"/>
                </a:solidFill>
                <a:latin typeface="+mn-ea"/>
              </a:rPr>
              <a:t>사업자등록번호</a:t>
            </a:r>
            <a:r>
              <a:rPr lang="en-US" altLang="ko-KR" sz="800" dirty="0">
                <a:solidFill>
                  <a:prstClr val="black"/>
                </a:solidFill>
                <a:latin typeface="+mn-ea"/>
              </a:rPr>
              <a:t>: OOO-OO-OOOO </a:t>
            </a:r>
          </a:p>
          <a:p>
            <a:pPr defTabSz="457200" latinLnBrk="0"/>
            <a:r>
              <a:rPr lang="ko-KR" altLang="en-US" sz="800" dirty="0">
                <a:solidFill>
                  <a:prstClr val="black"/>
                </a:solidFill>
                <a:latin typeface="+mn-ea"/>
              </a:rPr>
              <a:t>통신판매업 신고번호</a:t>
            </a:r>
            <a:r>
              <a:rPr lang="en-US" altLang="ko-KR" sz="800" dirty="0">
                <a:solidFill>
                  <a:prstClr val="black"/>
                </a:solidFill>
                <a:latin typeface="+mn-ea"/>
              </a:rPr>
              <a:t>: 2022-</a:t>
            </a:r>
            <a:r>
              <a:rPr lang="ko-KR" altLang="en-US" sz="800" dirty="0">
                <a:solidFill>
                  <a:prstClr val="black"/>
                </a:solidFill>
                <a:latin typeface="+mn-ea"/>
              </a:rPr>
              <a:t>서울중구</a:t>
            </a:r>
            <a:r>
              <a:rPr lang="en-US" altLang="ko-KR" sz="800" dirty="0">
                <a:solidFill>
                  <a:prstClr val="black"/>
                </a:solidFill>
                <a:latin typeface="+mn-ea"/>
              </a:rPr>
              <a:t>-OOOO</a:t>
            </a:r>
            <a:r>
              <a:rPr lang="ko-KR" altLang="en-US" sz="800" dirty="0">
                <a:solidFill>
                  <a:prstClr val="black"/>
                </a:solidFill>
                <a:latin typeface="+mn-ea"/>
              </a:rPr>
              <a:t>호 개인정보보호책임자</a:t>
            </a:r>
            <a:r>
              <a:rPr lang="en-US" altLang="ko-KR" sz="800" dirty="0">
                <a:solidFill>
                  <a:prstClr val="black"/>
                </a:solidFill>
                <a:latin typeface="+mn-ea"/>
              </a:rPr>
              <a:t>: OOO</a:t>
            </a:r>
          </a:p>
          <a:p>
            <a:pPr defTabSz="457200" latinLnBrk="0"/>
            <a:r>
              <a:rPr lang="ko-KR" altLang="en-US" sz="800" dirty="0">
                <a:solidFill>
                  <a:prstClr val="black"/>
                </a:solidFill>
                <a:latin typeface="+mn-ea"/>
              </a:rPr>
              <a:t>소비자피해보상보험 </a:t>
            </a:r>
            <a:r>
              <a:rPr lang="en-US" altLang="ko-KR" sz="800" dirty="0">
                <a:solidFill>
                  <a:prstClr val="black"/>
                </a:solidFill>
                <a:latin typeface="+mn-ea"/>
              </a:rPr>
              <a:t>SGI</a:t>
            </a:r>
            <a:r>
              <a:rPr lang="ko-KR" altLang="en-US" sz="800" dirty="0">
                <a:solidFill>
                  <a:prstClr val="black"/>
                </a:solidFill>
                <a:latin typeface="+mn-ea"/>
              </a:rPr>
              <a:t>서울보증 </a:t>
            </a:r>
            <a:r>
              <a:rPr lang="en-US" altLang="ko-KR" sz="800" dirty="0">
                <a:solidFill>
                  <a:prstClr val="black"/>
                </a:solidFill>
                <a:latin typeface="+mn-ea"/>
              </a:rPr>
              <a:t>Fax: OO-OOOO-OOOO |  sample</a:t>
            </a:r>
            <a:r>
              <a:rPr lang="en-US" altLang="ko-KR" sz="800" b="1" dirty="0">
                <a:solidFill>
                  <a:prstClr val="black"/>
                </a:solidFill>
                <a:latin typeface="+mn-ea"/>
              </a:rPr>
              <a:t>@samle.com</a:t>
            </a:r>
          </a:p>
          <a:p>
            <a:pPr defTabSz="457200" latinLnBrk="0"/>
            <a:r>
              <a:rPr lang="ko-KR" altLang="en-US" sz="8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ⓒ</a:t>
            </a:r>
            <a:r>
              <a:rPr lang="en-US" altLang="ko-KR" sz="8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 OOOO. All Rights Reserved</a:t>
            </a:r>
            <a:endParaRPr lang="en-US" altLang="ko-KR" sz="800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5138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C - 화면설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41"/>
          <p:cNvSpPr>
            <a:spLocks noGrp="1"/>
          </p:cNvSpPr>
          <p:nvPr>
            <p:ph type="body" sz="quarter" idx="16" hasCustomPrompt="1"/>
          </p:nvPr>
        </p:nvSpPr>
        <p:spPr>
          <a:xfrm>
            <a:off x="7769993" y="106549"/>
            <a:ext cx="2057819" cy="1478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화면경로입력</a:t>
            </a:r>
          </a:p>
        </p:txBody>
      </p:sp>
      <p:sp>
        <p:nvSpPr>
          <p:cNvPr id="11" name="텍스트 개체 틀 41"/>
          <p:cNvSpPr>
            <a:spLocks noGrp="1"/>
          </p:cNvSpPr>
          <p:nvPr>
            <p:ph type="body" sz="quarter" idx="17" hasCustomPrompt="1"/>
          </p:nvPr>
        </p:nvSpPr>
        <p:spPr>
          <a:xfrm>
            <a:off x="1156827" y="355601"/>
            <a:ext cx="2174769" cy="1532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입력</a:t>
            </a:r>
          </a:p>
        </p:txBody>
      </p:sp>
      <p:sp>
        <p:nvSpPr>
          <p:cNvPr id="12" name="텍스트 개체 틀 41"/>
          <p:cNvSpPr>
            <a:spLocks noGrp="1"/>
          </p:cNvSpPr>
          <p:nvPr>
            <p:ph type="body" sz="quarter" idx="18" hasCustomPrompt="1"/>
          </p:nvPr>
        </p:nvSpPr>
        <p:spPr>
          <a:xfrm>
            <a:off x="4494706" y="98574"/>
            <a:ext cx="2180226" cy="1515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화면명입력</a:t>
            </a:r>
            <a:endParaRPr lang="ko-KR" alt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 hasCustomPrompt="1"/>
          </p:nvPr>
        </p:nvSpPr>
        <p:spPr>
          <a:xfrm>
            <a:off x="1149033" y="92600"/>
            <a:ext cx="2173938" cy="1604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lvl="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dirty="0"/>
              <a:t>구분입력</a:t>
            </a:r>
          </a:p>
        </p:txBody>
      </p:sp>
      <p:sp>
        <p:nvSpPr>
          <p:cNvPr id="16" name="텍스트 개체 틀 41"/>
          <p:cNvSpPr>
            <a:spLocks noGrp="1"/>
          </p:cNvSpPr>
          <p:nvPr>
            <p:ph type="body" sz="quarter" idx="19" hasCustomPrompt="1"/>
          </p:nvPr>
        </p:nvSpPr>
        <p:spPr>
          <a:xfrm>
            <a:off x="4496706" y="347741"/>
            <a:ext cx="2178226" cy="1439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요구사항</a:t>
            </a:r>
            <a:r>
              <a:rPr lang="en-US" altLang="ko-KR" dirty="0"/>
              <a:t>ID</a:t>
            </a:r>
            <a:r>
              <a:rPr lang="ko-KR" altLang="en-US" dirty="0"/>
              <a:t>입력</a:t>
            </a:r>
          </a:p>
        </p:txBody>
      </p:sp>
      <p:grpSp>
        <p:nvGrpSpPr>
          <p:cNvPr id="41" name="그룹 40"/>
          <p:cNvGrpSpPr/>
          <p:nvPr userDrawn="1"/>
        </p:nvGrpSpPr>
        <p:grpSpPr>
          <a:xfrm>
            <a:off x="180276" y="657225"/>
            <a:ext cx="7479788" cy="1805183"/>
            <a:chOff x="323850" y="1295400"/>
            <a:chExt cx="9274826" cy="1805183"/>
          </a:xfrm>
        </p:grpSpPr>
        <p:sp>
          <p:nvSpPr>
            <p:cNvPr id="54" name="직사각형 53"/>
            <p:cNvSpPr/>
            <p:nvPr/>
          </p:nvSpPr>
          <p:spPr>
            <a:xfrm>
              <a:off x="323850" y="1295400"/>
              <a:ext cx="9274826" cy="4762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323850" y="1295400"/>
              <a:ext cx="927482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323850" y="1764335"/>
              <a:ext cx="9274826" cy="73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323850" y="2494640"/>
              <a:ext cx="926613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323850" y="3100583"/>
              <a:ext cx="927482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 userDrawn="1"/>
        </p:nvSpPr>
        <p:spPr>
          <a:xfrm>
            <a:off x="2866274" y="772998"/>
            <a:ext cx="2168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latinLnBrk="0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TOP Banner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90901" y="1361298"/>
            <a:ext cx="1307708" cy="215444"/>
            <a:chOff x="190901" y="1300335"/>
            <a:chExt cx="1307708" cy="215444"/>
          </a:xfrm>
        </p:grpSpPr>
        <p:sp>
          <p:nvSpPr>
            <p:cNvPr id="61" name="모서리가 둥근 직사각형 60"/>
            <p:cNvSpPr/>
            <p:nvPr userDrawn="1"/>
          </p:nvSpPr>
          <p:spPr>
            <a:xfrm>
              <a:off x="190901" y="1300335"/>
              <a:ext cx="1307708" cy="215444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 userDrawn="1"/>
          </p:nvSpPr>
          <p:spPr>
            <a:xfrm>
              <a:off x="482810" y="1307684"/>
              <a:ext cx="88357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latinLnBrk="0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배송 가능 지역   </a:t>
              </a:r>
            </a:p>
          </p:txBody>
        </p:sp>
      </p:grpSp>
      <p:sp>
        <p:nvSpPr>
          <p:cNvPr id="63" name="TextBox 62"/>
          <p:cNvSpPr txBox="1"/>
          <p:nvPr userDrawn="1"/>
        </p:nvSpPr>
        <p:spPr>
          <a:xfrm>
            <a:off x="421618" y="2045647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ko-KR" altLang="en-US" sz="900" b="1" dirty="0">
                <a:latin typeface="+mn-ea"/>
              </a:rPr>
              <a:t>전체 카테고리</a:t>
            </a:r>
          </a:p>
        </p:txBody>
      </p:sp>
      <p:sp>
        <p:nvSpPr>
          <p:cNvPr id="64" name="TextBox 63"/>
          <p:cNvSpPr txBox="1"/>
          <p:nvPr userDrawn="1"/>
        </p:nvSpPr>
        <p:spPr>
          <a:xfrm>
            <a:off x="1655517" y="2045293"/>
            <a:ext cx="3728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ko-KR" altLang="en-US" sz="900" b="1" dirty="0">
                <a:latin typeface="+mn-ea"/>
              </a:rPr>
              <a:t>신상품                 베스트                 알뜰쇼핑                 이벤트</a:t>
            </a:r>
          </a:p>
        </p:txBody>
      </p:sp>
      <p:sp>
        <p:nvSpPr>
          <p:cNvPr id="65" name="TextBox 64"/>
          <p:cNvSpPr txBox="1"/>
          <p:nvPr userDrawn="1"/>
        </p:nvSpPr>
        <p:spPr>
          <a:xfrm>
            <a:off x="5724095" y="1307650"/>
            <a:ext cx="19784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ko-KR" altLang="en-US" sz="700" dirty="0">
                <a:latin typeface="+mn-ea"/>
              </a:rPr>
              <a:t>회원가입  </a:t>
            </a:r>
            <a:r>
              <a:rPr lang="en-US" altLang="ko-KR" sz="700" dirty="0">
                <a:latin typeface="+mn-ea"/>
              </a:rPr>
              <a:t>|  </a:t>
            </a:r>
            <a:r>
              <a:rPr lang="ko-KR" altLang="en-US" sz="700" dirty="0">
                <a:latin typeface="+mn-ea"/>
              </a:rPr>
              <a:t>로그인  </a:t>
            </a:r>
            <a:r>
              <a:rPr lang="en-US" altLang="ko-KR" sz="700" dirty="0">
                <a:latin typeface="+mn-ea"/>
              </a:rPr>
              <a:t>|  </a:t>
            </a:r>
            <a:r>
              <a:rPr lang="ko-KR" altLang="en-US" sz="700" dirty="0">
                <a:latin typeface="+mn-ea"/>
              </a:rPr>
              <a:t>고객센터  </a:t>
            </a:r>
            <a:r>
              <a:rPr lang="en-US" altLang="ko-KR" sz="700" dirty="0">
                <a:latin typeface="+mn-ea"/>
              </a:rPr>
              <a:t>|  </a:t>
            </a:r>
            <a:r>
              <a:rPr lang="ko-KR" altLang="en-US" sz="700" dirty="0" err="1">
                <a:latin typeface="+mn-ea"/>
              </a:rPr>
              <a:t>매장찾기</a:t>
            </a:r>
            <a:endParaRPr lang="ko-KR" altLang="en-US" sz="700" dirty="0">
              <a:latin typeface="+mn-ea"/>
            </a:endParaRPr>
          </a:p>
        </p:txBody>
      </p:sp>
      <p:grpSp>
        <p:nvGrpSpPr>
          <p:cNvPr id="66" name="그룹 65"/>
          <p:cNvGrpSpPr/>
          <p:nvPr userDrawn="1"/>
        </p:nvGrpSpPr>
        <p:grpSpPr>
          <a:xfrm>
            <a:off x="7356150" y="769450"/>
            <a:ext cx="251801" cy="251801"/>
            <a:chOff x="707191" y="1843141"/>
            <a:chExt cx="189182" cy="189182"/>
          </a:xfrm>
        </p:grpSpPr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191" y="1843141"/>
              <a:ext cx="189182" cy="189182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191" y="1843141"/>
              <a:ext cx="189182" cy="189182"/>
            </a:xfrm>
            <a:prstGeom prst="rect">
              <a:avLst/>
            </a:prstGeom>
          </p:spPr>
        </p:pic>
      </p:grpSp>
      <p:sp>
        <p:nvSpPr>
          <p:cNvPr id="69" name="직사각형 68"/>
          <p:cNvSpPr/>
          <p:nvPr userDrawn="1"/>
        </p:nvSpPr>
        <p:spPr>
          <a:xfrm>
            <a:off x="5695950" y="2042001"/>
            <a:ext cx="1533525" cy="24231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 userDrawn="1"/>
        </p:nvSpPr>
        <p:spPr>
          <a:xfrm>
            <a:off x="5711263" y="2051997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ko-KR" altLang="en-US" sz="800" dirty="0">
                <a:latin typeface="+mn-ea"/>
              </a:rPr>
              <a:t>냉장 반찬 기획전</a:t>
            </a:r>
          </a:p>
        </p:txBody>
      </p:sp>
      <p:grpSp>
        <p:nvGrpSpPr>
          <p:cNvPr id="71" name="그룹 70"/>
          <p:cNvGrpSpPr/>
          <p:nvPr userDrawn="1"/>
        </p:nvGrpSpPr>
        <p:grpSpPr>
          <a:xfrm>
            <a:off x="6952127" y="2062097"/>
            <a:ext cx="209512" cy="208470"/>
            <a:chOff x="707191" y="4221565"/>
            <a:chExt cx="190465" cy="189518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191" y="4221901"/>
              <a:ext cx="189182" cy="189182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474" y="4221565"/>
              <a:ext cx="189182" cy="189182"/>
            </a:xfrm>
            <a:prstGeom prst="rect">
              <a:avLst/>
            </a:prstGeom>
          </p:spPr>
        </p:pic>
      </p:grpSp>
      <p:pic>
        <p:nvPicPr>
          <p:cNvPr id="74" name="그림 73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322" y="2051979"/>
            <a:ext cx="222362" cy="222362"/>
          </a:xfrm>
          <a:prstGeom prst="rect">
            <a:avLst/>
          </a:prstGeom>
        </p:spPr>
      </p:pic>
      <p:pic>
        <p:nvPicPr>
          <p:cNvPr id="84" name="Picture 4" descr="íë²ê±° ë²í¼ ìì´ì½ì ëí ì´ë¯¸ì§ ê²ìê²°ê³¼">
            <a:extLst>
              <a:ext uri="{FF2B5EF4-FFF2-40B4-BE49-F238E27FC236}">
                <a16:creationId xmlns:a16="http://schemas.microsoft.com/office/drawing/2014/main" id="{312EDFE3-1FE5-41F9-9D9B-28AAFB0FA7F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8" t="11919" r="56869" b="54949"/>
          <a:stretch/>
        </p:blipFill>
        <p:spPr bwMode="auto">
          <a:xfrm>
            <a:off x="248613" y="2098411"/>
            <a:ext cx="167422" cy="14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05E5F940-4367-451A-84E1-368565D39A6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772336" y="1291855"/>
            <a:ext cx="2262730" cy="429254"/>
            <a:chOff x="8461375" y="109538"/>
            <a:chExt cx="1333500" cy="295275"/>
          </a:xfrm>
        </p:grpSpPr>
        <p:grpSp>
          <p:nvGrpSpPr>
            <p:cNvPr id="36" name="Image">
              <a:extLst>
                <a:ext uri="{FF2B5EF4-FFF2-40B4-BE49-F238E27FC236}">
                  <a16:creationId xmlns:a16="http://schemas.microsoft.com/office/drawing/2014/main" id="{E66E03FB-B186-4B8C-B062-E5A247736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61375" y="109538"/>
              <a:ext cx="1333500" cy="295275"/>
              <a:chOff x="508000" y="1397000"/>
              <a:chExt cx="1008112" cy="1008112"/>
            </a:xfrm>
          </p:grpSpPr>
          <p:sp>
            <p:nvSpPr>
              <p:cNvPr id="38" name="Border">
                <a:extLst>
                  <a:ext uri="{FF2B5EF4-FFF2-40B4-BE49-F238E27FC236}">
                    <a16:creationId xmlns:a16="http://schemas.microsoft.com/office/drawing/2014/main" id="{3C7AFEEE-134D-4FB1-930A-E9505C5D7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1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Line 2">
                <a:extLst>
                  <a:ext uri="{FF2B5EF4-FFF2-40B4-BE49-F238E27FC236}">
                    <a16:creationId xmlns:a16="http://schemas.microsoft.com/office/drawing/2014/main" id="{49D779BB-DB2C-4C09-96D8-0BB4C1BAC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1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Line 1">
                <a:extLst>
                  <a:ext uri="{FF2B5EF4-FFF2-40B4-BE49-F238E27FC236}">
                    <a16:creationId xmlns:a16="http://schemas.microsoft.com/office/drawing/2014/main" id="{9E8F05F6-E2D8-42B7-8B63-191E9F35A9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11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2EC19F3-1C58-4A67-8080-103EB8E10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60500" y="195263"/>
              <a:ext cx="339148" cy="111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050" dirty="0">
                  <a:solidFill>
                    <a:srgbClr val="7F7F7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</a:t>
              </a:r>
              <a:r>
                <a:rPr lang="en-US" altLang="ko-KR" sz="1050" dirty="0">
                  <a:solidFill>
                    <a:srgbClr val="7F7F7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Logo</a:t>
              </a:r>
              <a:endParaRPr lang="ko-KR" altLang="en-US" sz="1050" dirty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808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C - 화면설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41"/>
          <p:cNvSpPr>
            <a:spLocks noGrp="1"/>
          </p:cNvSpPr>
          <p:nvPr>
            <p:ph type="body" sz="quarter" idx="16" hasCustomPrompt="1"/>
          </p:nvPr>
        </p:nvSpPr>
        <p:spPr>
          <a:xfrm>
            <a:off x="7769993" y="106549"/>
            <a:ext cx="2057819" cy="1478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화면경로입력</a:t>
            </a:r>
          </a:p>
        </p:txBody>
      </p:sp>
      <p:sp>
        <p:nvSpPr>
          <p:cNvPr id="11" name="텍스트 개체 틀 41"/>
          <p:cNvSpPr>
            <a:spLocks noGrp="1"/>
          </p:cNvSpPr>
          <p:nvPr>
            <p:ph type="body" sz="quarter" idx="17" hasCustomPrompt="1"/>
          </p:nvPr>
        </p:nvSpPr>
        <p:spPr>
          <a:xfrm>
            <a:off x="1156827" y="355601"/>
            <a:ext cx="2174769" cy="1532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입력</a:t>
            </a:r>
          </a:p>
        </p:txBody>
      </p:sp>
      <p:sp>
        <p:nvSpPr>
          <p:cNvPr id="12" name="텍스트 개체 틀 41"/>
          <p:cNvSpPr>
            <a:spLocks noGrp="1"/>
          </p:cNvSpPr>
          <p:nvPr>
            <p:ph type="body" sz="quarter" idx="18" hasCustomPrompt="1"/>
          </p:nvPr>
        </p:nvSpPr>
        <p:spPr>
          <a:xfrm>
            <a:off x="4494706" y="98574"/>
            <a:ext cx="2180226" cy="1515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화면명입력</a:t>
            </a:r>
            <a:endParaRPr lang="ko-KR" alt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 hasCustomPrompt="1"/>
          </p:nvPr>
        </p:nvSpPr>
        <p:spPr>
          <a:xfrm>
            <a:off x="1149033" y="92600"/>
            <a:ext cx="2173938" cy="1604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lvl="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dirty="0"/>
              <a:t>구분입력</a:t>
            </a:r>
          </a:p>
        </p:txBody>
      </p:sp>
      <p:sp>
        <p:nvSpPr>
          <p:cNvPr id="16" name="텍스트 개체 틀 41"/>
          <p:cNvSpPr>
            <a:spLocks noGrp="1"/>
          </p:cNvSpPr>
          <p:nvPr>
            <p:ph type="body" sz="quarter" idx="19" hasCustomPrompt="1"/>
          </p:nvPr>
        </p:nvSpPr>
        <p:spPr>
          <a:xfrm>
            <a:off x="4496706" y="347741"/>
            <a:ext cx="2178226" cy="1439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요구사항</a:t>
            </a:r>
            <a:r>
              <a:rPr lang="en-US" altLang="ko-KR" dirty="0"/>
              <a:t>ID</a:t>
            </a:r>
            <a:r>
              <a:rPr lang="ko-KR" altLang="en-US" dirty="0"/>
              <a:t>입력</a:t>
            </a:r>
          </a:p>
        </p:txBody>
      </p:sp>
      <p:grpSp>
        <p:nvGrpSpPr>
          <p:cNvPr id="92" name="그룹 91"/>
          <p:cNvGrpSpPr/>
          <p:nvPr userDrawn="1"/>
        </p:nvGrpSpPr>
        <p:grpSpPr>
          <a:xfrm>
            <a:off x="181129" y="5502911"/>
            <a:ext cx="7478936" cy="476250"/>
            <a:chOff x="323850" y="1295400"/>
            <a:chExt cx="9274826" cy="476250"/>
          </a:xfrm>
        </p:grpSpPr>
        <p:sp>
          <p:nvSpPr>
            <p:cNvPr id="93" name="직사각형 92"/>
            <p:cNvSpPr/>
            <p:nvPr/>
          </p:nvSpPr>
          <p:spPr>
            <a:xfrm>
              <a:off x="323850" y="1295400"/>
              <a:ext cx="9274826" cy="4762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4" name="직선 연결선 93"/>
            <p:cNvCxnSpPr/>
            <p:nvPr/>
          </p:nvCxnSpPr>
          <p:spPr>
            <a:xfrm>
              <a:off x="323850" y="1295400"/>
              <a:ext cx="927482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323850" y="1764335"/>
              <a:ext cx="9274826" cy="73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 userDrawn="1"/>
        </p:nvSpPr>
        <p:spPr>
          <a:xfrm>
            <a:off x="239240" y="5632678"/>
            <a:ext cx="6300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latinLnBrk="0"/>
            <a:r>
              <a:rPr lang="ko-KR" altLang="en-US" sz="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회사소개   </a:t>
            </a:r>
            <a:r>
              <a:rPr lang="en-US" altLang="ko-KR" sz="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  </a:t>
            </a:r>
            <a:r>
              <a:rPr lang="ko-KR" altLang="en-US" sz="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개인정보처리방침   </a:t>
            </a:r>
            <a:r>
              <a:rPr lang="en-US" altLang="ko-KR" sz="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  </a:t>
            </a:r>
            <a:r>
              <a:rPr lang="ko-KR" altLang="en-US" sz="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이용약관   </a:t>
            </a:r>
            <a:r>
              <a:rPr lang="en-US" altLang="ko-KR" sz="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  </a:t>
            </a:r>
            <a:r>
              <a:rPr lang="ko-KR" altLang="en-US" sz="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청소년보호방침   </a:t>
            </a:r>
            <a:r>
              <a:rPr lang="en-US" altLang="ko-KR" sz="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  </a:t>
            </a:r>
            <a:r>
              <a:rPr lang="ko-KR" altLang="en-US" sz="8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입점상담</a:t>
            </a:r>
            <a:r>
              <a:rPr lang="ko-KR" altLang="en-US" sz="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</a:t>
            </a:r>
            <a:r>
              <a:rPr lang="en-US" altLang="ko-KR" sz="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  </a:t>
            </a:r>
            <a:r>
              <a:rPr lang="ko-KR" altLang="en-US" sz="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광고신청</a:t>
            </a:r>
          </a:p>
        </p:txBody>
      </p:sp>
      <p:grpSp>
        <p:nvGrpSpPr>
          <p:cNvPr id="98" name="Drop-Down Box" descr="&lt;SmartSettings&gt;&lt;SmartResize enabled=&quot;True&quot; minWidth=&quot;18&quot; minHeight=&quot;7&quot; /&gt;&lt;/SmartSettings&gt;"/>
          <p:cNvGrpSpPr/>
          <p:nvPr userDrawn="1">
            <p:custDataLst>
              <p:tags r:id="rId1"/>
            </p:custDataLst>
          </p:nvPr>
        </p:nvGrpSpPr>
        <p:grpSpPr>
          <a:xfrm>
            <a:off x="6156689" y="5629276"/>
            <a:ext cx="1368150" cy="225703"/>
            <a:chOff x="595686" y="1268936"/>
            <a:chExt cx="1368150" cy="225703"/>
          </a:xfrm>
          <a:solidFill>
            <a:srgbClr val="FFFFFF"/>
          </a:solidFill>
        </p:grpSpPr>
        <p:sp>
          <p:nvSpPr>
            <p:cNvPr id="99" name="Text Box"/>
            <p:cNvSpPr/>
            <p:nvPr/>
          </p:nvSpPr>
          <p:spPr>
            <a:xfrm>
              <a:off x="595686" y="1268936"/>
              <a:ext cx="1368150" cy="22570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FAMILY SITE</a:t>
              </a:r>
            </a:p>
          </p:txBody>
        </p:sp>
        <p:sp>
          <p:nvSpPr>
            <p:cNvPr id="100" name="Arrow Down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1833595" y="136370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9" name="TextBox 108"/>
          <p:cNvSpPr txBox="1"/>
          <p:nvPr userDrawn="1"/>
        </p:nvSpPr>
        <p:spPr>
          <a:xfrm>
            <a:off x="241915" y="6162734"/>
            <a:ext cx="1513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latinLnBrk="0"/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㈜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OOOOOO</a:t>
            </a:r>
          </a:p>
          <a:p>
            <a:pPr defTabSz="457200" latinLnBrk="0"/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1500-1500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0" name="TextBox 109"/>
          <p:cNvSpPr txBox="1"/>
          <p:nvPr userDrawn="1"/>
        </p:nvSpPr>
        <p:spPr>
          <a:xfrm>
            <a:off x="1625972" y="6117806"/>
            <a:ext cx="5904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latinLnBrk="0"/>
            <a:r>
              <a:rPr lang="ko-KR" altLang="en-US" sz="800" dirty="0">
                <a:solidFill>
                  <a:prstClr val="black"/>
                </a:solidFill>
                <a:latin typeface="+mn-ea"/>
              </a:rPr>
              <a:t>대표자</a:t>
            </a:r>
            <a:r>
              <a:rPr lang="en-US" altLang="ko-KR" sz="800" dirty="0">
                <a:solidFill>
                  <a:prstClr val="black"/>
                </a:solidFill>
                <a:latin typeface="+mn-ea"/>
              </a:rPr>
              <a:t>: OOO</a:t>
            </a:r>
            <a:r>
              <a:rPr lang="ko-KR" altLang="en-US" sz="8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prstClr val="black"/>
                </a:solidFill>
                <a:latin typeface="+mn-ea"/>
              </a:rPr>
              <a:t>|  </a:t>
            </a:r>
            <a:r>
              <a:rPr lang="ko-KR" altLang="en-US" sz="800" dirty="0">
                <a:solidFill>
                  <a:prstClr val="black"/>
                </a:solidFill>
                <a:latin typeface="+mn-ea"/>
              </a:rPr>
              <a:t>서울특별시 </a:t>
            </a:r>
            <a:r>
              <a:rPr lang="en-US" altLang="ko-KR" sz="800" dirty="0">
                <a:solidFill>
                  <a:prstClr val="black"/>
                </a:solidFill>
                <a:latin typeface="+mn-ea"/>
              </a:rPr>
              <a:t>OOO</a:t>
            </a:r>
            <a:r>
              <a:rPr lang="ko-KR" altLang="en-US" sz="800" dirty="0">
                <a:solidFill>
                  <a:prstClr val="black"/>
                </a:solidFill>
                <a:latin typeface="+mn-ea"/>
              </a:rPr>
              <a:t>구 </a:t>
            </a:r>
            <a:r>
              <a:rPr lang="en-US" altLang="ko-KR" sz="800" dirty="0">
                <a:solidFill>
                  <a:prstClr val="black"/>
                </a:solidFill>
                <a:latin typeface="+mn-ea"/>
              </a:rPr>
              <a:t>OOO</a:t>
            </a:r>
            <a:r>
              <a:rPr lang="ko-KR" altLang="en-US" sz="800" baseline="0" dirty="0">
                <a:solidFill>
                  <a:prstClr val="black"/>
                </a:solidFill>
                <a:latin typeface="+mn-ea"/>
              </a:rPr>
              <a:t>동</a:t>
            </a:r>
            <a:r>
              <a:rPr lang="en-US" altLang="ko-KR" sz="800" dirty="0">
                <a:solidFill>
                  <a:prstClr val="black"/>
                </a:solidFill>
                <a:latin typeface="+mn-ea"/>
              </a:rPr>
              <a:t>  |  </a:t>
            </a:r>
            <a:r>
              <a:rPr lang="ko-KR" altLang="en-US" sz="800" dirty="0">
                <a:solidFill>
                  <a:prstClr val="black"/>
                </a:solidFill>
                <a:latin typeface="+mn-ea"/>
              </a:rPr>
              <a:t>사업자등록번호</a:t>
            </a:r>
            <a:r>
              <a:rPr lang="en-US" altLang="ko-KR" sz="800" dirty="0">
                <a:solidFill>
                  <a:prstClr val="black"/>
                </a:solidFill>
                <a:latin typeface="+mn-ea"/>
              </a:rPr>
              <a:t>: OOO-OO-OOOO </a:t>
            </a:r>
          </a:p>
          <a:p>
            <a:pPr defTabSz="457200" latinLnBrk="0"/>
            <a:r>
              <a:rPr lang="ko-KR" altLang="en-US" sz="800" dirty="0">
                <a:solidFill>
                  <a:prstClr val="black"/>
                </a:solidFill>
                <a:latin typeface="+mn-ea"/>
              </a:rPr>
              <a:t>통신판매업 신고번호</a:t>
            </a:r>
            <a:r>
              <a:rPr lang="en-US" altLang="ko-KR" sz="800" dirty="0">
                <a:solidFill>
                  <a:prstClr val="black"/>
                </a:solidFill>
                <a:latin typeface="+mn-ea"/>
              </a:rPr>
              <a:t>: 2022-</a:t>
            </a:r>
            <a:r>
              <a:rPr lang="ko-KR" altLang="en-US" sz="800" dirty="0">
                <a:solidFill>
                  <a:prstClr val="black"/>
                </a:solidFill>
                <a:latin typeface="+mn-ea"/>
              </a:rPr>
              <a:t>서울중구</a:t>
            </a:r>
            <a:r>
              <a:rPr lang="en-US" altLang="ko-KR" sz="800" dirty="0">
                <a:solidFill>
                  <a:prstClr val="black"/>
                </a:solidFill>
                <a:latin typeface="+mn-ea"/>
              </a:rPr>
              <a:t>-OOOO</a:t>
            </a:r>
            <a:r>
              <a:rPr lang="ko-KR" altLang="en-US" sz="800" dirty="0">
                <a:solidFill>
                  <a:prstClr val="black"/>
                </a:solidFill>
                <a:latin typeface="+mn-ea"/>
              </a:rPr>
              <a:t>호 개인정보보호책임자</a:t>
            </a:r>
            <a:r>
              <a:rPr lang="en-US" altLang="ko-KR" sz="800" dirty="0">
                <a:solidFill>
                  <a:prstClr val="black"/>
                </a:solidFill>
                <a:latin typeface="+mn-ea"/>
              </a:rPr>
              <a:t>: OOO</a:t>
            </a:r>
          </a:p>
          <a:p>
            <a:pPr defTabSz="457200" latinLnBrk="0"/>
            <a:r>
              <a:rPr lang="ko-KR" altLang="en-US" sz="800" dirty="0">
                <a:solidFill>
                  <a:prstClr val="black"/>
                </a:solidFill>
                <a:latin typeface="+mn-ea"/>
              </a:rPr>
              <a:t>소비자피해보상보험 </a:t>
            </a:r>
            <a:r>
              <a:rPr lang="en-US" altLang="ko-KR" sz="800" dirty="0">
                <a:solidFill>
                  <a:prstClr val="black"/>
                </a:solidFill>
                <a:latin typeface="+mn-ea"/>
              </a:rPr>
              <a:t>SGI</a:t>
            </a:r>
            <a:r>
              <a:rPr lang="ko-KR" altLang="en-US" sz="800" dirty="0">
                <a:solidFill>
                  <a:prstClr val="black"/>
                </a:solidFill>
                <a:latin typeface="+mn-ea"/>
              </a:rPr>
              <a:t>서울보증 </a:t>
            </a:r>
            <a:r>
              <a:rPr lang="en-US" altLang="ko-KR" sz="800" dirty="0">
                <a:solidFill>
                  <a:prstClr val="black"/>
                </a:solidFill>
                <a:latin typeface="+mn-ea"/>
              </a:rPr>
              <a:t>Fax: OO-OOOO-OOOO |  sample</a:t>
            </a:r>
            <a:r>
              <a:rPr lang="en-US" altLang="ko-KR" sz="800" b="1" dirty="0">
                <a:solidFill>
                  <a:prstClr val="black"/>
                </a:solidFill>
                <a:latin typeface="+mn-ea"/>
              </a:rPr>
              <a:t>@samle.com</a:t>
            </a:r>
          </a:p>
          <a:p>
            <a:pPr defTabSz="457200" latinLnBrk="0"/>
            <a:r>
              <a:rPr lang="ko-KR" altLang="en-US" sz="8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ⓒ</a:t>
            </a:r>
            <a:r>
              <a:rPr lang="en-US" altLang="ko-KR" sz="8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 OOOO. All Rights Reserved</a:t>
            </a:r>
            <a:endParaRPr lang="en-US" altLang="ko-KR" sz="800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4913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4"/>
          <p:cNvSpPr>
            <a:spLocks noChangeArrowheads="1"/>
          </p:cNvSpPr>
          <p:nvPr userDrawn="1"/>
        </p:nvSpPr>
        <p:spPr bwMode="auto">
          <a:xfrm>
            <a:off x="4711047" y="6626386"/>
            <a:ext cx="477838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/>
          <a:lstStyle/>
          <a:p>
            <a:pPr defTabSz="457200" latinLnBrk="0"/>
            <a:fld id="{21E15572-5A40-4EE6-B548-6E77BED7C9CC}" type="slidenum">
              <a:rPr lang="en-US" altLang="ko-KR" sz="1000">
                <a:solidFill>
                  <a:srgbClr val="5F5F5F"/>
                </a:solidFill>
                <a:latin typeface="맑은 고딕" pitchFamily="50" charset="-127"/>
              </a:rPr>
              <a:pPr defTabSz="457200" latinLnBrk="0"/>
              <a:t>‹#›</a:t>
            </a:fld>
            <a:endParaRPr lang="en-US" altLang="ko-KR" sz="1000" dirty="0">
              <a:solidFill>
                <a:srgbClr val="5F5F5F"/>
              </a:solidFill>
              <a:latin typeface="맑은 고딕" pitchFamily="50" charset="-127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0" y="2385"/>
            <a:ext cx="9906000" cy="540000"/>
          </a:xfrm>
          <a:prstGeom prst="rect">
            <a:avLst/>
          </a:prstGeom>
          <a:solidFill>
            <a:schemeClr val="bg1"/>
          </a:solidFill>
        </p:spPr>
        <p:txBody>
          <a:bodyPr lIns="216000" anchor="ctr"/>
          <a:lstStyle>
            <a:lvl1pPr algn="l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 sz="900" b="1" kern="1200" spc="0" baseline="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ea"/>
                <a:ea typeface="+mn-ea"/>
                <a:cs typeface="Noto Sans CJK KR Medium" panose="020B0600000000000000" pitchFamily="34" charset="-127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defRPr>
            </a:lvl5pPr>
            <a:lvl6pPr marL="4572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defRPr>
            </a:lvl6pPr>
            <a:lvl7pPr marL="9144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defRPr>
            </a:lvl7pPr>
            <a:lvl8pPr marL="13716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defRPr>
            </a:lvl8pPr>
            <a:lvl9pPr marL="1828800" algn="l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Noto Sans CJK KR Medium" charset="-127"/>
                <a:ea typeface="Noto Sans CJK KR Medium" charset="-127"/>
                <a:cs typeface="Noto Sans CJK KR Medium" charset="-127"/>
              </a:defRPr>
            </a:lvl9pPr>
          </a:lstStyle>
          <a:p>
            <a:pPr>
              <a:lnSpc>
                <a:spcPct val="90000"/>
              </a:lnSpc>
              <a:buFont typeface="Arial" charset="0"/>
              <a:buNone/>
            </a:pPr>
            <a:endParaRPr lang="ko-KR" altLang="en-US" sz="1200" dirty="0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164827" y="198328"/>
            <a:ext cx="3875427" cy="28202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algn="l" defTabSz="914400" rtl="0" eaLnBrk="1" latinLnBrk="1" hangingPunct="1">
              <a:lnSpc>
                <a:spcPct val="100000"/>
              </a:lnSpc>
              <a:defRPr lang="en-US" sz="12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2" name="Line 76"/>
          <p:cNvSpPr>
            <a:spLocks noChangeShapeType="1"/>
          </p:cNvSpPr>
          <p:nvPr userDrawn="1"/>
        </p:nvSpPr>
        <p:spPr bwMode="auto">
          <a:xfrm>
            <a:off x="268661" y="6506188"/>
            <a:ext cx="9352227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Line 76"/>
          <p:cNvSpPr>
            <a:spLocks noChangeShapeType="1"/>
          </p:cNvSpPr>
          <p:nvPr userDrawn="1"/>
        </p:nvSpPr>
        <p:spPr bwMode="auto">
          <a:xfrm>
            <a:off x="260035" y="599972"/>
            <a:ext cx="9352227" cy="0"/>
          </a:xfrm>
          <a:prstGeom prst="line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>
            <a:no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5E5F940-4367-451A-84E1-368565D39A6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278762" y="184500"/>
            <a:ext cx="1333500" cy="295275"/>
            <a:chOff x="8461375" y="109538"/>
            <a:chExt cx="1333500" cy="295275"/>
          </a:xfrm>
        </p:grpSpPr>
        <p:grpSp>
          <p:nvGrpSpPr>
            <p:cNvPr id="12" name="Image">
              <a:extLst>
                <a:ext uri="{FF2B5EF4-FFF2-40B4-BE49-F238E27FC236}">
                  <a16:creationId xmlns:a16="http://schemas.microsoft.com/office/drawing/2014/main" id="{E66E03FB-B186-4B8C-B062-E5A247736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61375" y="109538"/>
              <a:ext cx="1333500" cy="295275"/>
              <a:chOff x="508000" y="1397000"/>
              <a:chExt cx="1008112" cy="1008112"/>
            </a:xfrm>
          </p:grpSpPr>
          <p:sp>
            <p:nvSpPr>
              <p:cNvPr id="16" name="Border">
                <a:extLst>
                  <a:ext uri="{FF2B5EF4-FFF2-40B4-BE49-F238E27FC236}">
                    <a16:creationId xmlns:a16="http://schemas.microsoft.com/office/drawing/2014/main" id="{3C7AFEEE-134D-4FB1-930A-E9505C5D7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Line 2">
                <a:extLst>
                  <a:ext uri="{FF2B5EF4-FFF2-40B4-BE49-F238E27FC236}">
                    <a16:creationId xmlns:a16="http://schemas.microsoft.com/office/drawing/2014/main" id="{49D779BB-DB2C-4C09-96D8-0BB4C1BAC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Line 1">
                <a:extLst>
                  <a:ext uri="{FF2B5EF4-FFF2-40B4-BE49-F238E27FC236}">
                    <a16:creationId xmlns:a16="http://schemas.microsoft.com/office/drawing/2014/main" id="{9E8F05F6-E2D8-42B7-8B63-191E9F35A9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EC19F3-1C58-4A67-8080-103EB8E10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08058" y="195263"/>
              <a:ext cx="444032" cy="1231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solidFill>
                    <a:srgbClr val="7F7F7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</a:t>
              </a:r>
              <a:r>
                <a:rPr lang="en-US" altLang="ko-KR" sz="800" dirty="0">
                  <a:solidFill>
                    <a:srgbClr val="7F7F7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Logo</a:t>
              </a:r>
              <a:endParaRPr lang="ko-KR" altLang="en-US" sz="800" dirty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8816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C - 다음화면이어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 bwMode="auto">
          <a:xfrm>
            <a:off x="1712640" y="2429680"/>
            <a:ext cx="0" cy="2880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156291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C - 다음화면이어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 flipV="1">
            <a:off x="410118" y="692696"/>
            <a:ext cx="908472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9179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032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C - 화면설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719232" y="1021661"/>
            <a:ext cx="2816589" cy="53632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6" name="Picture 4" descr="íë²ê±° ë²í¼ ìì´ì½ì ëí ì´ë¯¸ì§ ê²ìê²°ê³¼">
            <a:extLst>
              <a:ext uri="{FF2B5EF4-FFF2-40B4-BE49-F238E27FC236}">
                <a16:creationId xmlns:a16="http://schemas.microsoft.com/office/drawing/2014/main" id="{312EDFE3-1FE5-41F9-9D9B-28AAFB0FA7F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8" t="11919" r="56869" b="54949"/>
          <a:stretch/>
        </p:blipFill>
        <p:spPr bwMode="auto">
          <a:xfrm>
            <a:off x="847544" y="1415709"/>
            <a:ext cx="167422" cy="14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Status Bar"/>
          <p:cNvGrpSpPr/>
          <p:nvPr userDrawn="1"/>
        </p:nvGrpSpPr>
        <p:grpSpPr>
          <a:xfrm>
            <a:off x="719231" y="1021660"/>
            <a:ext cx="2816589" cy="186517"/>
            <a:chOff x="602120" y="1268402"/>
            <a:chExt cx="2279565" cy="152400"/>
          </a:xfrm>
        </p:grpSpPr>
        <p:sp>
          <p:nvSpPr>
            <p:cNvPr id="12" name="System Bar Container"/>
            <p:cNvSpPr>
              <a:spLocks noChangeArrowheads="1"/>
            </p:cNvSpPr>
            <p:nvPr/>
          </p:nvSpPr>
          <p:spPr bwMode="auto">
            <a:xfrm>
              <a:off x="602120" y="1268402"/>
              <a:ext cx="2279565" cy="152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ime"/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9" name="Battery"/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27" name="Battery Part 1"/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Battery Part 2"/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Signal Strength"/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24" name="Signal Strength Part 1"/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Signal Strength Part 2"/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" name="WiFi"/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22" name="WiFi Part 1"/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WiFi Part 2"/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6" name="텍스트 개체 틀 41"/>
          <p:cNvSpPr>
            <a:spLocks noGrp="1"/>
          </p:cNvSpPr>
          <p:nvPr>
            <p:ph type="body" sz="quarter" idx="16" hasCustomPrompt="1"/>
          </p:nvPr>
        </p:nvSpPr>
        <p:spPr>
          <a:xfrm>
            <a:off x="7769993" y="106549"/>
            <a:ext cx="2057819" cy="1478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화면경로입력</a:t>
            </a:r>
          </a:p>
        </p:txBody>
      </p:sp>
      <p:sp>
        <p:nvSpPr>
          <p:cNvPr id="47" name="텍스트 개체 틀 41"/>
          <p:cNvSpPr>
            <a:spLocks noGrp="1"/>
          </p:cNvSpPr>
          <p:nvPr>
            <p:ph type="body" sz="quarter" idx="17" hasCustomPrompt="1"/>
          </p:nvPr>
        </p:nvSpPr>
        <p:spPr>
          <a:xfrm>
            <a:off x="1156827" y="355601"/>
            <a:ext cx="2174769" cy="1532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입력</a:t>
            </a:r>
          </a:p>
        </p:txBody>
      </p:sp>
      <p:sp>
        <p:nvSpPr>
          <p:cNvPr id="48" name="텍스트 개체 틀 41"/>
          <p:cNvSpPr>
            <a:spLocks noGrp="1"/>
          </p:cNvSpPr>
          <p:nvPr>
            <p:ph type="body" sz="quarter" idx="18" hasCustomPrompt="1"/>
          </p:nvPr>
        </p:nvSpPr>
        <p:spPr>
          <a:xfrm>
            <a:off x="4494706" y="98574"/>
            <a:ext cx="2180226" cy="1515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화면명입력</a:t>
            </a:r>
            <a:endParaRPr lang="ko-KR" altLang="en-US" dirty="0"/>
          </a:p>
        </p:txBody>
      </p:sp>
      <p:sp>
        <p:nvSpPr>
          <p:cNvPr id="49" name="제목 1"/>
          <p:cNvSpPr>
            <a:spLocks noGrp="1"/>
          </p:cNvSpPr>
          <p:nvPr>
            <p:ph type="title" hasCustomPrompt="1"/>
          </p:nvPr>
        </p:nvSpPr>
        <p:spPr>
          <a:xfrm>
            <a:off x="1149033" y="92600"/>
            <a:ext cx="2173938" cy="1604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lvl="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dirty="0"/>
              <a:t>구분입력</a:t>
            </a:r>
          </a:p>
        </p:txBody>
      </p:sp>
      <p:sp>
        <p:nvSpPr>
          <p:cNvPr id="50" name="텍스트 개체 틀 41"/>
          <p:cNvSpPr>
            <a:spLocks noGrp="1"/>
          </p:cNvSpPr>
          <p:nvPr>
            <p:ph type="body" sz="quarter" idx="19" hasCustomPrompt="1"/>
          </p:nvPr>
        </p:nvSpPr>
        <p:spPr>
          <a:xfrm>
            <a:off x="4496706" y="347741"/>
            <a:ext cx="2178226" cy="1439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요구사항</a:t>
            </a:r>
            <a:r>
              <a:rPr lang="en-US" altLang="ko-KR" dirty="0"/>
              <a:t>ID</a:t>
            </a:r>
            <a:r>
              <a:rPr lang="ko-KR" altLang="en-US" dirty="0"/>
              <a:t>입력</a:t>
            </a:r>
          </a:p>
        </p:txBody>
      </p:sp>
      <p:pic>
        <p:nvPicPr>
          <p:cNvPr id="68" name="그림 6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665" y="1410649"/>
            <a:ext cx="183770" cy="183770"/>
          </a:xfrm>
          <a:prstGeom prst="rect">
            <a:avLst/>
          </a:prstGeom>
        </p:spPr>
      </p:pic>
      <p:cxnSp>
        <p:nvCxnSpPr>
          <p:cNvPr id="69" name="직선 연결선 68"/>
          <p:cNvCxnSpPr/>
          <p:nvPr userDrawn="1"/>
        </p:nvCxnSpPr>
        <p:spPr>
          <a:xfrm>
            <a:off x="727313" y="1747041"/>
            <a:ext cx="280479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/>
          <p:cNvGrpSpPr/>
          <p:nvPr userDrawn="1"/>
        </p:nvGrpSpPr>
        <p:grpSpPr>
          <a:xfrm>
            <a:off x="730456" y="5833855"/>
            <a:ext cx="2794793" cy="538415"/>
            <a:chOff x="730456" y="5647639"/>
            <a:chExt cx="2794793" cy="538415"/>
          </a:xfrm>
        </p:grpSpPr>
        <p:sp>
          <p:nvSpPr>
            <p:cNvPr id="71" name="직사각형 70"/>
            <p:cNvSpPr/>
            <p:nvPr userDrawn="1"/>
          </p:nvSpPr>
          <p:spPr>
            <a:xfrm>
              <a:off x="730456" y="5652053"/>
              <a:ext cx="2794793" cy="534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 userDrawn="1"/>
          </p:nvGrpSpPr>
          <p:grpSpPr>
            <a:xfrm>
              <a:off x="2377000" y="5743829"/>
              <a:ext cx="253509" cy="252246"/>
              <a:chOff x="707191" y="4221567"/>
              <a:chExt cx="190465" cy="189516"/>
            </a:xfrm>
          </p:grpSpPr>
          <p:pic>
            <p:nvPicPr>
              <p:cNvPr id="87" name="그림 86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7191" y="4221901"/>
                <a:ext cx="189182" cy="189182"/>
              </a:xfrm>
              <a:prstGeom prst="rect">
                <a:avLst/>
              </a:prstGeom>
            </p:spPr>
          </p:pic>
          <p:pic>
            <p:nvPicPr>
              <p:cNvPr id="88" name="그림 87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8474" y="4221567"/>
                <a:ext cx="189182" cy="189182"/>
              </a:xfrm>
              <a:prstGeom prst="rect">
                <a:avLst/>
              </a:prstGeom>
            </p:spPr>
          </p:pic>
        </p:grpSp>
        <p:pic>
          <p:nvPicPr>
            <p:cNvPr id="73" name="그림 72"/>
            <p:cNvPicPr>
              <a:picLocks noChangeAspect="1"/>
            </p:cNvPicPr>
            <p:nvPr userDrawn="1"/>
          </p:nvPicPr>
          <p:blipFill>
            <a:blip r:embed="rId5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5512" y="5782591"/>
              <a:ext cx="189883" cy="189883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8D18D896-2881-7345-9A53-9F9B979949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8395" y="5741089"/>
              <a:ext cx="261360" cy="261360"/>
            </a:xfrm>
            <a:prstGeom prst="rect">
              <a:avLst/>
            </a:prstGeom>
          </p:spPr>
        </p:pic>
        <p:grpSp>
          <p:nvGrpSpPr>
            <p:cNvPr id="75" name="그룹 74"/>
            <p:cNvGrpSpPr/>
            <p:nvPr userDrawn="1"/>
          </p:nvGrpSpPr>
          <p:grpSpPr>
            <a:xfrm>
              <a:off x="1015603" y="5761776"/>
              <a:ext cx="209251" cy="193078"/>
              <a:chOff x="979248" y="2587650"/>
              <a:chExt cx="190228" cy="193078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980463" y="2587650"/>
                <a:ext cx="189013" cy="186981"/>
                <a:chOff x="8366566" y="1331025"/>
                <a:chExt cx="156209" cy="154530"/>
              </a:xfrm>
            </p:grpSpPr>
            <p:pic>
              <p:nvPicPr>
                <p:cNvPr id="85" name="그림 84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66566" y="1331025"/>
                  <a:ext cx="150018" cy="150018"/>
                </a:xfrm>
                <a:prstGeom prst="rect">
                  <a:avLst/>
                </a:prstGeom>
              </p:spPr>
            </p:pic>
            <p:pic>
              <p:nvPicPr>
                <p:cNvPr id="86" name="그림 85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72757" y="1335537"/>
                  <a:ext cx="150018" cy="150018"/>
                </a:xfrm>
                <a:prstGeom prst="rect">
                  <a:avLst/>
                </a:prstGeom>
              </p:spPr>
            </p:pic>
          </p:grpSp>
          <p:grpSp>
            <p:nvGrpSpPr>
              <p:cNvPr id="82" name="그룹 81"/>
              <p:cNvGrpSpPr/>
              <p:nvPr/>
            </p:nvGrpSpPr>
            <p:grpSpPr>
              <a:xfrm>
                <a:off x="979248" y="2593744"/>
                <a:ext cx="189013" cy="186984"/>
                <a:chOff x="8366566" y="1331025"/>
                <a:chExt cx="156209" cy="154533"/>
              </a:xfrm>
            </p:grpSpPr>
            <p:pic>
              <p:nvPicPr>
                <p:cNvPr id="83" name="그림 82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66566" y="1331025"/>
                  <a:ext cx="150018" cy="150018"/>
                </a:xfrm>
                <a:prstGeom prst="rect">
                  <a:avLst/>
                </a:prstGeom>
              </p:spPr>
            </p:pic>
            <p:pic>
              <p:nvPicPr>
                <p:cNvPr id="84" name="그림 83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72757" y="1335540"/>
                  <a:ext cx="150018" cy="150018"/>
                </a:xfrm>
                <a:prstGeom prst="rect">
                  <a:avLst/>
                </a:prstGeom>
              </p:spPr>
            </p:pic>
          </p:grpSp>
        </p:grpSp>
        <p:sp>
          <p:nvSpPr>
            <p:cNvPr id="76" name="TextBox 75"/>
            <p:cNvSpPr txBox="1"/>
            <p:nvPr userDrawn="1"/>
          </p:nvSpPr>
          <p:spPr>
            <a:xfrm>
              <a:off x="898694" y="5912797"/>
              <a:ext cx="420308" cy="237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latinLnBrk="0">
                <a:lnSpc>
                  <a:spcPct val="150000"/>
                </a:lnSpc>
              </a:pPr>
              <a:r>
                <a:rPr lang="en-US" altLang="ko-KR" sz="70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HOME</a:t>
              </a:r>
              <a:endParaRPr lang="ko-KR" altLang="en-US" sz="7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77" name="TextBox 76"/>
            <p:cNvSpPr txBox="1"/>
            <p:nvPr userDrawn="1"/>
          </p:nvSpPr>
          <p:spPr>
            <a:xfrm>
              <a:off x="1532700" y="5912797"/>
              <a:ext cx="543739" cy="2363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latinLnBrk="0">
                <a:lnSpc>
                  <a:spcPct val="150000"/>
                </a:lnSpc>
              </a:pPr>
              <a:r>
                <a:rPr lang="ko-KR" altLang="en-US" sz="70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주문배송</a:t>
              </a:r>
            </a:p>
          </p:txBody>
        </p:sp>
        <p:sp>
          <p:nvSpPr>
            <p:cNvPr id="78" name="TextBox 77"/>
            <p:cNvSpPr txBox="1"/>
            <p:nvPr userDrawn="1"/>
          </p:nvSpPr>
          <p:spPr>
            <a:xfrm>
              <a:off x="2326939" y="5912797"/>
              <a:ext cx="364202" cy="2363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latinLnBrk="0">
                <a:lnSpc>
                  <a:spcPct val="150000"/>
                </a:lnSpc>
              </a:pPr>
              <a:r>
                <a:rPr lang="ko-KR" altLang="en-US" sz="70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검색</a:t>
              </a:r>
            </a:p>
          </p:txBody>
        </p:sp>
        <p:sp>
          <p:nvSpPr>
            <p:cNvPr id="79" name="TextBox 78"/>
            <p:cNvSpPr txBox="1"/>
            <p:nvPr userDrawn="1"/>
          </p:nvSpPr>
          <p:spPr>
            <a:xfrm>
              <a:off x="2895681" y="5912797"/>
              <a:ext cx="444352" cy="237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latinLnBrk="0">
                <a:lnSpc>
                  <a:spcPct val="150000"/>
                </a:lnSpc>
              </a:pPr>
              <a:r>
                <a:rPr lang="en-US" altLang="ko-KR" sz="70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MYSSG</a:t>
              </a:r>
              <a:endParaRPr lang="ko-KR" altLang="en-US" sz="7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cxnSp>
          <p:nvCxnSpPr>
            <p:cNvPr id="80" name="직선 연결선 79"/>
            <p:cNvCxnSpPr/>
            <p:nvPr userDrawn="1"/>
          </p:nvCxnSpPr>
          <p:spPr>
            <a:xfrm>
              <a:off x="730456" y="5647639"/>
              <a:ext cx="27947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5E5F940-4367-451A-84E1-368565D39A6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457732" y="1360799"/>
            <a:ext cx="1333500" cy="295275"/>
            <a:chOff x="8461375" y="109538"/>
            <a:chExt cx="1333500" cy="295275"/>
          </a:xfrm>
        </p:grpSpPr>
        <p:grpSp>
          <p:nvGrpSpPr>
            <p:cNvPr id="44" name="Image">
              <a:extLst>
                <a:ext uri="{FF2B5EF4-FFF2-40B4-BE49-F238E27FC236}">
                  <a16:creationId xmlns:a16="http://schemas.microsoft.com/office/drawing/2014/main" id="{E66E03FB-B186-4B8C-B062-E5A247736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61375" y="109538"/>
              <a:ext cx="1333500" cy="295275"/>
              <a:chOff x="508000" y="1397000"/>
              <a:chExt cx="1008112" cy="1008112"/>
            </a:xfrm>
          </p:grpSpPr>
          <p:sp>
            <p:nvSpPr>
              <p:cNvPr id="51" name="Border">
                <a:extLst>
                  <a:ext uri="{FF2B5EF4-FFF2-40B4-BE49-F238E27FC236}">
                    <a16:creationId xmlns:a16="http://schemas.microsoft.com/office/drawing/2014/main" id="{3C7AFEEE-134D-4FB1-930A-E9505C5D7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Line 2">
                <a:extLst>
                  <a:ext uri="{FF2B5EF4-FFF2-40B4-BE49-F238E27FC236}">
                    <a16:creationId xmlns:a16="http://schemas.microsoft.com/office/drawing/2014/main" id="{49D779BB-DB2C-4C09-96D8-0BB4C1BAC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Line 1">
                <a:extLst>
                  <a:ext uri="{FF2B5EF4-FFF2-40B4-BE49-F238E27FC236}">
                    <a16:creationId xmlns:a16="http://schemas.microsoft.com/office/drawing/2014/main" id="{9E8F05F6-E2D8-42B7-8B63-191E9F35A9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2EC19F3-1C58-4A67-8080-103EB8E10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08058" y="195263"/>
              <a:ext cx="444032" cy="1231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solidFill>
                    <a:srgbClr val="7F7F7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</a:t>
              </a:r>
              <a:r>
                <a:rPr lang="en-US" altLang="ko-KR" sz="800" dirty="0">
                  <a:solidFill>
                    <a:srgbClr val="7F7F7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Logo</a:t>
              </a:r>
              <a:endParaRPr lang="ko-KR" altLang="en-US" sz="800" dirty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330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C - 다음화면이어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9914357" cy="6858000"/>
          </a:xfrm>
          <a:prstGeom prst="rect">
            <a:avLst/>
          </a:prstGeom>
          <a:solidFill>
            <a:srgbClr val="3334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[R] 6"/>
          <p:cNvCxnSpPr/>
          <p:nvPr userDrawn="1"/>
        </p:nvCxnSpPr>
        <p:spPr>
          <a:xfrm>
            <a:off x="479425" y="2743200"/>
            <a:ext cx="890164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4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C - 화면설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텍스트 개체 틀 41"/>
          <p:cNvSpPr>
            <a:spLocks noGrp="1"/>
          </p:cNvSpPr>
          <p:nvPr>
            <p:ph type="body" sz="quarter" idx="16" hasCustomPrompt="1"/>
          </p:nvPr>
        </p:nvSpPr>
        <p:spPr>
          <a:xfrm>
            <a:off x="7769993" y="106549"/>
            <a:ext cx="2057819" cy="1478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화면경로입력</a:t>
            </a:r>
          </a:p>
        </p:txBody>
      </p:sp>
      <p:sp>
        <p:nvSpPr>
          <p:cNvPr id="47" name="텍스트 개체 틀 41"/>
          <p:cNvSpPr>
            <a:spLocks noGrp="1"/>
          </p:cNvSpPr>
          <p:nvPr>
            <p:ph type="body" sz="quarter" idx="17" hasCustomPrompt="1"/>
          </p:nvPr>
        </p:nvSpPr>
        <p:spPr>
          <a:xfrm>
            <a:off x="1156827" y="355601"/>
            <a:ext cx="2174769" cy="1532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입력</a:t>
            </a:r>
          </a:p>
        </p:txBody>
      </p:sp>
      <p:sp>
        <p:nvSpPr>
          <p:cNvPr id="48" name="텍스트 개체 틀 41"/>
          <p:cNvSpPr>
            <a:spLocks noGrp="1"/>
          </p:cNvSpPr>
          <p:nvPr>
            <p:ph type="body" sz="quarter" idx="18" hasCustomPrompt="1"/>
          </p:nvPr>
        </p:nvSpPr>
        <p:spPr>
          <a:xfrm>
            <a:off x="4494706" y="98574"/>
            <a:ext cx="2180226" cy="1515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화면명입력</a:t>
            </a:r>
            <a:endParaRPr lang="ko-KR" altLang="en-US" dirty="0"/>
          </a:p>
        </p:txBody>
      </p:sp>
      <p:sp>
        <p:nvSpPr>
          <p:cNvPr id="49" name="제목 1"/>
          <p:cNvSpPr>
            <a:spLocks noGrp="1"/>
          </p:cNvSpPr>
          <p:nvPr>
            <p:ph type="title" hasCustomPrompt="1"/>
          </p:nvPr>
        </p:nvSpPr>
        <p:spPr>
          <a:xfrm>
            <a:off x="1149033" y="92600"/>
            <a:ext cx="2173938" cy="1604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lvl="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dirty="0"/>
              <a:t>구분입력</a:t>
            </a:r>
          </a:p>
        </p:txBody>
      </p:sp>
      <p:sp>
        <p:nvSpPr>
          <p:cNvPr id="50" name="텍스트 개체 틀 41"/>
          <p:cNvSpPr>
            <a:spLocks noGrp="1"/>
          </p:cNvSpPr>
          <p:nvPr>
            <p:ph type="body" sz="quarter" idx="19" hasCustomPrompt="1"/>
          </p:nvPr>
        </p:nvSpPr>
        <p:spPr>
          <a:xfrm>
            <a:off x="4496706" y="347741"/>
            <a:ext cx="2178226" cy="1439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요구사항</a:t>
            </a:r>
            <a:r>
              <a:rPr lang="en-US" altLang="ko-KR" dirty="0"/>
              <a:t>ID</a:t>
            </a:r>
            <a:r>
              <a:rPr lang="ko-KR" altLang="en-US" dirty="0"/>
              <a:t>입력</a:t>
            </a:r>
          </a:p>
        </p:txBody>
      </p:sp>
      <p:sp>
        <p:nvSpPr>
          <p:cNvPr id="109" name="직사각형 108"/>
          <p:cNvSpPr/>
          <p:nvPr userDrawn="1"/>
        </p:nvSpPr>
        <p:spPr>
          <a:xfrm>
            <a:off x="719232" y="1021661"/>
            <a:ext cx="2816589" cy="53632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0" name="Picture 4" descr="íë²ê±° ë²í¼ ìì´ì½ì ëí ì´ë¯¸ì§ ê²ìê²°ê³¼">
            <a:extLst>
              <a:ext uri="{FF2B5EF4-FFF2-40B4-BE49-F238E27FC236}">
                <a16:creationId xmlns:a16="http://schemas.microsoft.com/office/drawing/2014/main" id="{312EDFE3-1FE5-41F9-9D9B-28AAFB0FA7F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8" t="11919" r="56869" b="54949"/>
          <a:stretch/>
        </p:blipFill>
        <p:spPr bwMode="auto">
          <a:xfrm>
            <a:off x="847544" y="1415709"/>
            <a:ext cx="167422" cy="14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1" name="Status Bar"/>
          <p:cNvGrpSpPr/>
          <p:nvPr userDrawn="1"/>
        </p:nvGrpSpPr>
        <p:grpSpPr>
          <a:xfrm>
            <a:off x="719231" y="1021660"/>
            <a:ext cx="2816589" cy="186517"/>
            <a:chOff x="602120" y="1268402"/>
            <a:chExt cx="2279565" cy="152400"/>
          </a:xfrm>
        </p:grpSpPr>
        <p:sp>
          <p:nvSpPr>
            <p:cNvPr id="112" name="System Bar Container"/>
            <p:cNvSpPr>
              <a:spLocks noChangeArrowheads="1"/>
            </p:cNvSpPr>
            <p:nvPr/>
          </p:nvSpPr>
          <p:spPr bwMode="auto">
            <a:xfrm>
              <a:off x="602120" y="1268402"/>
              <a:ext cx="2279565" cy="152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Time"/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4" name="Battery"/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121" name="Battery Part 1"/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2" name="Battery Part 2"/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5" name="Signal Strength"/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119" name="Signal Strength Part 1"/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0" name="Signal Strength Part 2"/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6" name="WiFi"/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17" name="WiFi Part 1"/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8" name="WiFi Part 2"/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124" name="그림 123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665" y="1410649"/>
            <a:ext cx="183770" cy="183770"/>
          </a:xfrm>
          <a:prstGeom prst="rect">
            <a:avLst/>
          </a:prstGeom>
        </p:spPr>
      </p:pic>
      <p:cxnSp>
        <p:nvCxnSpPr>
          <p:cNvPr id="125" name="직선 연결선 124"/>
          <p:cNvCxnSpPr/>
          <p:nvPr userDrawn="1"/>
        </p:nvCxnSpPr>
        <p:spPr>
          <a:xfrm>
            <a:off x="727313" y="1747041"/>
            <a:ext cx="280479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 userDrawn="1"/>
        </p:nvSpPr>
        <p:spPr>
          <a:xfrm>
            <a:off x="4287382" y="1021661"/>
            <a:ext cx="2816589" cy="53632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62" name="그룹 161"/>
          <p:cNvGrpSpPr/>
          <p:nvPr userDrawn="1"/>
        </p:nvGrpSpPr>
        <p:grpSpPr>
          <a:xfrm>
            <a:off x="4298606" y="5833855"/>
            <a:ext cx="2794793" cy="538415"/>
            <a:chOff x="730456" y="5647639"/>
            <a:chExt cx="2794793" cy="538415"/>
          </a:xfrm>
        </p:grpSpPr>
        <p:sp>
          <p:nvSpPr>
            <p:cNvPr id="163" name="직사각형 162"/>
            <p:cNvSpPr/>
            <p:nvPr userDrawn="1"/>
          </p:nvSpPr>
          <p:spPr>
            <a:xfrm>
              <a:off x="730456" y="5652053"/>
              <a:ext cx="2794793" cy="534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4" name="그룹 163"/>
            <p:cNvGrpSpPr/>
            <p:nvPr userDrawn="1"/>
          </p:nvGrpSpPr>
          <p:grpSpPr>
            <a:xfrm>
              <a:off x="2377000" y="5743829"/>
              <a:ext cx="253509" cy="252246"/>
              <a:chOff x="707191" y="4221567"/>
              <a:chExt cx="190465" cy="189516"/>
            </a:xfrm>
          </p:grpSpPr>
          <p:pic>
            <p:nvPicPr>
              <p:cNvPr id="179" name="그림 178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7191" y="4221901"/>
                <a:ext cx="189182" cy="189182"/>
              </a:xfrm>
              <a:prstGeom prst="rect">
                <a:avLst/>
              </a:prstGeom>
            </p:spPr>
          </p:pic>
          <p:pic>
            <p:nvPicPr>
              <p:cNvPr id="180" name="그림 179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8474" y="4221567"/>
                <a:ext cx="189182" cy="189182"/>
              </a:xfrm>
              <a:prstGeom prst="rect">
                <a:avLst/>
              </a:prstGeom>
            </p:spPr>
          </p:pic>
        </p:grpSp>
        <p:pic>
          <p:nvPicPr>
            <p:cNvPr id="165" name="그림 164"/>
            <p:cNvPicPr>
              <a:picLocks noChangeAspect="1"/>
            </p:cNvPicPr>
            <p:nvPr userDrawn="1"/>
          </p:nvPicPr>
          <p:blipFill>
            <a:blip r:embed="rId5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5512" y="5782591"/>
              <a:ext cx="189883" cy="189883"/>
            </a:xfrm>
            <a:prstGeom prst="rect">
              <a:avLst/>
            </a:prstGeom>
          </p:spPr>
        </p:pic>
        <p:pic>
          <p:nvPicPr>
            <p:cNvPr id="166" name="그림 165">
              <a:extLst>
                <a:ext uri="{FF2B5EF4-FFF2-40B4-BE49-F238E27FC236}">
                  <a16:creationId xmlns:a16="http://schemas.microsoft.com/office/drawing/2014/main" id="{8D18D896-2881-7345-9A53-9F9B979949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8395" y="5741089"/>
              <a:ext cx="261360" cy="261360"/>
            </a:xfrm>
            <a:prstGeom prst="rect">
              <a:avLst/>
            </a:prstGeom>
          </p:spPr>
        </p:pic>
        <p:grpSp>
          <p:nvGrpSpPr>
            <p:cNvPr id="167" name="그룹 166"/>
            <p:cNvGrpSpPr/>
            <p:nvPr userDrawn="1"/>
          </p:nvGrpSpPr>
          <p:grpSpPr>
            <a:xfrm>
              <a:off x="1015603" y="5761776"/>
              <a:ext cx="209251" cy="193078"/>
              <a:chOff x="979248" y="2587650"/>
              <a:chExt cx="190228" cy="193078"/>
            </a:xfrm>
          </p:grpSpPr>
          <p:grpSp>
            <p:nvGrpSpPr>
              <p:cNvPr id="173" name="그룹 172"/>
              <p:cNvGrpSpPr/>
              <p:nvPr/>
            </p:nvGrpSpPr>
            <p:grpSpPr>
              <a:xfrm>
                <a:off x="980463" y="2587650"/>
                <a:ext cx="189013" cy="186981"/>
                <a:chOff x="8366566" y="1331025"/>
                <a:chExt cx="156209" cy="154530"/>
              </a:xfrm>
            </p:grpSpPr>
            <p:pic>
              <p:nvPicPr>
                <p:cNvPr id="177" name="그림 176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66566" y="1331025"/>
                  <a:ext cx="150018" cy="150018"/>
                </a:xfrm>
                <a:prstGeom prst="rect">
                  <a:avLst/>
                </a:prstGeom>
              </p:spPr>
            </p:pic>
            <p:pic>
              <p:nvPicPr>
                <p:cNvPr id="178" name="그림 177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72757" y="1335537"/>
                  <a:ext cx="150018" cy="150018"/>
                </a:xfrm>
                <a:prstGeom prst="rect">
                  <a:avLst/>
                </a:prstGeom>
              </p:spPr>
            </p:pic>
          </p:grpSp>
          <p:grpSp>
            <p:nvGrpSpPr>
              <p:cNvPr id="174" name="그룹 173"/>
              <p:cNvGrpSpPr/>
              <p:nvPr/>
            </p:nvGrpSpPr>
            <p:grpSpPr>
              <a:xfrm>
                <a:off x="979248" y="2593744"/>
                <a:ext cx="189013" cy="186984"/>
                <a:chOff x="8366566" y="1331025"/>
                <a:chExt cx="156209" cy="154533"/>
              </a:xfrm>
            </p:grpSpPr>
            <p:pic>
              <p:nvPicPr>
                <p:cNvPr id="175" name="그림 174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66566" y="1331025"/>
                  <a:ext cx="150018" cy="150018"/>
                </a:xfrm>
                <a:prstGeom prst="rect">
                  <a:avLst/>
                </a:prstGeom>
              </p:spPr>
            </p:pic>
            <p:pic>
              <p:nvPicPr>
                <p:cNvPr id="176" name="그림 175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72757" y="1335540"/>
                  <a:ext cx="150018" cy="150018"/>
                </a:xfrm>
                <a:prstGeom prst="rect">
                  <a:avLst/>
                </a:prstGeom>
              </p:spPr>
            </p:pic>
          </p:grpSp>
        </p:grpSp>
        <p:sp>
          <p:nvSpPr>
            <p:cNvPr id="168" name="TextBox 167"/>
            <p:cNvSpPr txBox="1"/>
            <p:nvPr userDrawn="1"/>
          </p:nvSpPr>
          <p:spPr>
            <a:xfrm>
              <a:off x="898694" y="5912797"/>
              <a:ext cx="420308" cy="237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latinLnBrk="0">
                <a:lnSpc>
                  <a:spcPct val="150000"/>
                </a:lnSpc>
              </a:pPr>
              <a:r>
                <a:rPr lang="en-US" altLang="ko-KR" sz="70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HOME</a:t>
              </a:r>
              <a:endParaRPr lang="ko-KR" altLang="en-US" sz="7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69" name="TextBox 168"/>
            <p:cNvSpPr txBox="1"/>
            <p:nvPr userDrawn="1"/>
          </p:nvSpPr>
          <p:spPr>
            <a:xfrm>
              <a:off x="1532700" y="5912797"/>
              <a:ext cx="543739" cy="2363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latinLnBrk="0">
                <a:lnSpc>
                  <a:spcPct val="150000"/>
                </a:lnSpc>
              </a:pPr>
              <a:r>
                <a:rPr lang="ko-KR" altLang="en-US" sz="70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주문배송</a:t>
              </a:r>
            </a:p>
          </p:txBody>
        </p:sp>
        <p:sp>
          <p:nvSpPr>
            <p:cNvPr id="170" name="TextBox 169"/>
            <p:cNvSpPr txBox="1"/>
            <p:nvPr userDrawn="1"/>
          </p:nvSpPr>
          <p:spPr>
            <a:xfrm>
              <a:off x="2326939" y="5912797"/>
              <a:ext cx="364202" cy="2363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latinLnBrk="0">
                <a:lnSpc>
                  <a:spcPct val="150000"/>
                </a:lnSpc>
              </a:pPr>
              <a:r>
                <a:rPr lang="ko-KR" altLang="en-US" sz="70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검색</a:t>
              </a:r>
            </a:p>
          </p:txBody>
        </p:sp>
        <p:sp>
          <p:nvSpPr>
            <p:cNvPr id="171" name="TextBox 170"/>
            <p:cNvSpPr txBox="1"/>
            <p:nvPr userDrawn="1"/>
          </p:nvSpPr>
          <p:spPr>
            <a:xfrm>
              <a:off x="2895681" y="5912797"/>
              <a:ext cx="444352" cy="237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latinLnBrk="0">
                <a:lnSpc>
                  <a:spcPct val="150000"/>
                </a:lnSpc>
              </a:pPr>
              <a:r>
                <a:rPr lang="en-US" altLang="ko-KR" sz="70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MYSSG</a:t>
              </a:r>
              <a:endParaRPr lang="ko-KR" altLang="en-US" sz="7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cxnSp>
          <p:nvCxnSpPr>
            <p:cNvPr id="172" name="직선 연결선 171"/>
            <p:cNvCxnSpPr/>
            <p:nvPr userDrawn="1"/>
          </p:nvCxnSpPr>
          <p:spPr>
            <a:xfrm>
              <a:off x="730456" y="5647639"/>
              <a:ext cx="27947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115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C - 화면설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텍스트 개체 틀 41"/>
          <p:cNvSpPr>
            <a:spLocks noGrp="1"/>
          </p:cNvSpPr>
          <p:nvPr>
            <p:ph type="body" sz="quarter" idx="16" hasCustomPrompt="1"/>
          </p:nvPr>
        </p:nvSpPr>
        <p:spPr>
          <a:xfrm>
            <a:off x="7769993" y="106549"/>
            <a:ext cx="2057819" cy="1478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화면경로입력</a:t>
            </a:r>
          </a:p>
        </p:txBody>
      </p:sp>
      <p:sp>
        <p:nvSpPr>
          <p:cNvPr id="47" name="텍스트 개체 틀 41"/>
          <p:cNvSpPr>
            <a:spLocks noGrp="1"/>
          </p:cNvSpPr>
          <p:nvPr>
            <p:ph type="body" sz="quarter" idx="17" hasCustomPrompt="1"/>
          </p:nvPr>
        </p:nvSpPr>
        <p:spPr>
          <a:xfrm>
            <a:off x="1156827" y="355601"/>
            <a:ext cx="2174769" cy="1532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입력</a:t>
            </a:r>
          </a:p>
        </p:txBody>
      </p:sp>
      <p:sp>
        <p:nvSpPr>
          <p:cNvPr id="48" name="텍스트 개체 틀 41"/>
          <p:cNvSpPr>
            <a:spLocks noGrp="1"/>
          </p:cNvSpPr>
          <p:nvPr>
            <p:ph type="body" sz="quarter" idx="18" hasCustomPrompt="1"/>
          </p:nvPr>
        </p:nvSpPr>
        <p:spPr>
          <a:xfrm>
            <a:off x="4494706" y="98574"/>
            <a:ext cx="2180226" cy="1515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화면명입력</a:t>
            </a:r>
            <a:endParaRPr lang="ko-KR" altLang="en-US" dirty="0"/>
          </a:p>
        </p:txBody>
      </p:sp>
      <p:sp>
        <p:nvSpPr>
          <p:cNvPr id="49" name="제목 1"/>
          <p:cNvSpPr>
            <a:spLocks noGrp="1"/>
          </p:cNvSpPr>
          <p:nvPr>
            <p:ph type="title" hasCustomPrompt="1"/>
          </p:nvPr>
        </p:nvSpPr>
        <p:spPr>
          <a:xfrm>
            <a:off x="1149033" y="92600"/>
            <a:ext cx="2173938" cy="1604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lvl="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dirty="0"/>
              <a:t>구분입력</a:t>
            </a:r>
          </a:p>
        </p:txBody>
      </p:sp>
      <p:sp>
        <p:nvSpPr>
          <p:cNvPr id="50" name="텍스트 개체 틀 41"/>
          <p:cNvSpPr>
            <a:spLocks noGrp="1"/>
          </p:cNvSpPr>
          <p:nvPr>
            <p:ph type="body" sz="quarter" idx="19" hasCustomPrompt="1"/>
          </p:nvPr>
        </p:nvSpPr>
        <p:spPr>
          <a:xfrm>
            <a:off x="4496706" y="347741"/>
            <a:ext cx="2178226" cy="1439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요구사항</a:t>
            </a:r>
            <a:r>
              <a:rPr lang="en-US" altLang="ko-KR" dirty="0"/>
              <a:t>ID</a:t>
            </a:r>
            <a:r>
              <a:rPr lang="ko-KR" altLang="en-US" dirty="0"/>
              <a:t>입력</a:t>
            </a:r>
          </a:p>
        </p:txBody>
      </p:sp>
      <p:sp>
        <p:nvSpPr>
          <p:cNvPr id="109" name="직사각형 108"/>
          <p:cNvSpPr/>
          <p:nvPr userDrawn="1"/>
        </p:nvSpPr>
        <p:spPr>
          <a:xfrm>
            <a:off x="719232" y="1021661"/>
            <a:ext cx="2816589" cy="53632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0" name="Picture 4" descr="íë²ê±° ë²í¼ ìì´ì½ì ëí ì´ë¯¸ì§ ê²ìê²°ê³¼">
            <a:extLst>
              <a:ext uri="{FF2B5EF4-FFF2-40B4-BE49-F238E27FC236}">
                <a16:creationId xmlns:a16="http://schemas.microsoft.com/office/drawing/2014/main" id="{312EDFE3-1FE5-41F9-9D9B-28AAFB0FA7F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8" t="11919" r="56869" b="54949"/>
          <a:stretch/>
        </p:blipFill>
        <p:spPr bwMode="auto">
          <a:xfrm>
            <a:off x="847544" y="1415709"/>
            <a:ext cx="167422" cy="14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1" name="Status Bar"/>
          <p:cNvGrpSpPr/>
          <p:nvPr userDrawn="1"/>
        </p:nvGrpSpPr>
        <p:grpSpPr>
          <a:xfrm>
            <a:off x="719231" y="1021660"/>
            <a:ext cx="2816589" cy="186517"/>
            <a:chOff x="602120" y="1268402"/>
            <a:chExt cx="2279565" cy="152400"/>
          </a:xfrm>
        </p:grpSpPr>
        <p:sp>
          <p:nvSpPr>
            <p:cNvPr id="112" name="System Bar Container"/>
            <p:cNvSpPr>
              <a:spLocks noChangeArrowheads="1"/>
            </p:cNvSpPr>
            <p:nvPr/>
          </p:nvSpPr>
          <p:spPr bwMode="auto">
            <a:xfrm>
              <a:off x="602120" y="1268402"/>
              <a:ext cx="2279565" cy="152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Time"/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4" name="Battery"/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121" name="Battery Part 1"/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2" name="Battery Part 2"/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5" name="Signal Strength"/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119" name="Signal Strength Part 1"/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0" name="Signal Strength Part 2"/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6" name="WiFi"/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17" name="WiFi Part 1"/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8" name="WiFi Part 2"/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124" name="그림 123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665" y="1410649"/>
            <a:ext cx="183770" cy="183770"/>
          </a:xfrm>
          <a:prstGeom prst="rect">
            <a:avLst/>
          </a:prstGeom>
        </p:spPr>
      </p:pic>
      <p:cxnSp>
        <p:nvCxnSpPr>
          <p:cNvPr id="125" name="직선 연결선 124"/>
          <p:cNvCxnSpPr/>
          <p:nvPr userDrawn="1"/>
        </p:nvCxnSpPr>
        <p:spPr>
          <a:xfrm>
            <a:off x="727313" y="1747041"/>
            <a:ext cx="280479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 userDrawn="1"/>
        </p:nvSpPr>
        <p:spPr>
          <a:xfrm>
            <a:off x="4287382" y="1021661"/>
            <a:ext cx="2816589" cy="53632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5E5F940-4367-451A-84E1-368565D39A6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487385" y="1360799"/>
            <a:ext cx="1333500" cy="295275"/>
            <a:chOff x="8461375" y="109538"/>
            <a:chExt cx="1333500" cy="295275"/>
          </a:xfrm>
        </p:grpSpPr>
        <p:grpSp>
          <p:nvGrpSpPr>
            <p:cNvPr id="26" name="Image">
              <a:extLst>
                <a:ext uri="{FF2B5EF4-FFF2-40B4-BE49-F238E27FC236}">
                  <a16:creationId xmlns:a16="http://schemas.microsoft.com/office/drawing/2014/main" id="{E66E03FB-B186-4B8C-B062-E5A247736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61375" y="109538"/>
              <a:ext cx="1333500" cy="295275"/>
              <a:chOff x="508000" y="1397000"/>
              <a:chExt cx="1008112" cy="1008112"/>
            </a:xfrm>
          </p:grpSpPr>
          <p:sp>
            <p:nvSpPr>
              <p:cNvPr id="28" name="Border">
                <a:extLst>
                  <a:ext uri="{FF2B5EF4-FFF2-40B4-BE49-F238E27FC236}">
                    <a16:creationId xmlns:a16="http://schemas.microsoft.com/office/drawing/2014/main" id="{3C7AFEEE-134D-4FB1-930A-E9505C5D7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Line 2">
                <a:extLst>
                  <a:ext uri="{FF2B5EF4-FFF2-40B4-BE49-F238E27FC236}">
                    <a16:creationId xmlns:a16="http://schemas.microsoft.com/office/drawing/2014/main" id="{49D779BB-DB2C-4C09-96D8-0BB4C1BAC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Line 1">
                <a:extLst>
                  <a:ext uri="{FF2B5EF4-FFF2-40B4-BE49-F238E27FC236}">
                    <a16:creationId xmlns:a16="http://schemas.microsoft.com/office/drawing/2014/main" id="{9E8F05F6-E2D8-42B7-8B63-191E9F35A9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EC19F3-1C58-4A67-8080-103EB8E10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08058" y="195263"/>
              <a:ext cx="444032" cy="1231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solidFill>
                    <a:srgbClr val="7F7F7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</a:t>
              </a:r>
              <a:r>
                <a:rPr lang="en-US" altLang="ko-KR" sz="800" dirty="0">
                  <a:solidFill>
                    <a:srgbClr val="7F7F7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Logo</a:t>
              </a:r>
              <a:endParaRPr lang="ko-KR" altLang="en-US" sz="800" dirty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69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C - 화면설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텍스트 개체 틀 41"/>
          <p:cNvSpPr>
            <a:spLocks noGrp="1"/>
          </p:cNvSpPr>
          <p:nvPr>
            <p:ph type="body" sz="quarter" idx="16" hasCustomPrompt="1"/>
          </p:nvPr>
        </p:nvSpPr>
        <p:spPr>
          <a:xfrm>
            <a:off x="7769993" y="106549"/>
            <a:ext cx="2057819" cy="1478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화면경로입력</a:t>
            </a:r>
          </a:p>
        </p:txBody>
      </p:sp>
      <p:sp>
        <p:nvSpPr>
          <p:cNvPr id="47" name="텍스트 개체 틀 41"/>
          <p:cNvSpPr>
            <a:spLocks noGrp="1"/>
          </p:cNvSpPr>
          <p:nvPr>
            <p:ph type="body" sz="quarter" idx="17" hasCustomPrompt="1"/>
          </p:nvPr>
        </p:nvSpPr>
        <p:spPr>
          <a:xfrm>
            <a:off x="1156827" y="355601"/>
            <a:ext cx="2174769" cy="1532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입력</a:t>
            </a:r>
          </a:p>
        </p:txBody>
      </p:sp>
      <p:sp>
        <p:nvSpPr>
          <p:cNvPr id="48" name="텍스트 개체 틀 41"/>
          <p:cNvSpPr>
            <a:spLocks noGrp="1"/>
          </p:cNvSpPr>
          <p:nvPr>
            <p:ph type="body" sz="quarter" idx="18" hasCustomPrompt="1"/>
          </p:nvPr>
        </p:nvSpPr>
        <p:spPr>
          <a:xfrm>
            <a:off x="4494706" y="98574"/>
            <a:ext cx="2180226" cy="1515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화면명입력</a:t>
            </a:r>
            <a:endParaRPr lang="ko-KR" altLang="en-US" dirty="0"/>
          </a:p>
        </p:txBody>
      </p:sp>
      <p:sp>
        <p:nvSpPr>
          <p:cNvPr id="49" name="제목 1"/>
          <p:cNvSpPr>
            <a:spLocks noGrp="1"/>
          </p:cNvSpPr>
          <p:nvPr>
            <p:ph type="title" hasCustomPrompt="1"/>
          </p:nvPr>
        </p:nvSpPr>
        <p:spPr>
          <a:xfrm>
            <a:off x="1149033" y="92600"/>
            <a:ext cx="2173938" cy="1604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lvl="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dirty="0"/>
              <a:t>구분입력</a:t>
            </a:r>
          </a:p>
        </p:txBody>
      </p:sp>
      <p:sp>
        <p:nvSpPr>
          <p:cNvPr id="50" name="텍스트 개체 틀 41"/>
          <p:cNvSpPr>
            <a:spLocks noGrp="1"/>
          </p:cNvSpPr>
          <p:nvPr>
            <p:ph type="body" sz="quarter" idx="19" hasCustomPrompt="1"/>
          </p:nvPr>
        </p:nvSpPr>
        <p:spPr>
          <a:xfrm>
            <a:off x="4496706" y="347741"/>
            <a:ext cx="2178226" cy="1439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요구사항</a:t>
            </a:r>
            <a:r>
              <a:rPr lang="en-US" altLang="ko-KR" dirty="0"/>
              <a:t>ID</a:t>
            </a:r>
            <a:r>
              <a:rPr lang="ko-KR" altLang="en-US" dirty="0"/>
              <a:t>입력</a:t>
            </a:r>
          </a:p>
        </p:txBody>
      </p:sp>
      <p:sp>
        <p:nvSpPr>
          <p:cNvPr id="109" name="직사각형 108"/>
          <p:cNvSpPr/>
          <p:nvPr userDrawn="1"/>
        </p:nvSpPr>
        <p:spPr>
          <a:xfrm>
            <a:off x="719232" y="1021661"/>
            <a:ext cx="2816589" cy="53632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5" name="직사각형 144"/>
          <p:cNvSpPr/>
          <p:nvPr userDrawn="1"/>
        </p:nvSpPr>
        <p:spPr>
          <a:xfrm>
            <a:off x="4287382" y="1021661"/>
            <a:ext cx="2816589" cy="53632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62" name="그룹 161"/>
          <p:cNvGrpSpPr/>
          <p:nvPr userDrawn="1"/>
        </p:nvGrpSpPr>
        <p:grpSpPr>
          <a:xfrm>
            <a:off x="4298606" y="5833855"/>
            <a:ext cx="2794793" cy="538415"/>
            <a:chOff x="730456" y="5647639"/>
            <a:chExt cx="2794793" cy="538415"/>
          </a:xfrm>
        </p:grpSpPr>
        <p:sp>
          <p:nvSpPr>
            <p:cNvPr id="163" name="직사각형 162"/>
            <p:cNvSpPr/>
            <p:nvPr userDrawn="1"/>
          </p:nvSpPr>
          <p:spPr>
            <a:xfrm>
              <a:off x="730456" y="5652053"/>
              <a:ext cx="2794793" cy="534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4" name="그룹 163"/>
            <p:cNvGrpSpPr/>
            <p:nvPr userDrawn="1"/>
          </p:nvGrpSpPr>
          <p:grpSpPr>
            <a:xfrm>
              <a:off x="2377000" y="5743829"/>
              <a:ext cx="253509" cy="252246"/>
              <a:chOff x="707191" y="4221567"/>
              <a:chExt cx="190465" cy="189516"/>
            </a:xfrm>
          </p:grpSpPr>
          <p:pic>
            <p:nvPicPr>
              <p:cNvPr id="179" name="그림 178"/>
              <p:cNvPicPr>
                <a:picLocks noChangeAspect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7191" y="4221901"/>
                <a:ext cx="189182" cy="189182"/>
              </a:xfrm>
              <a:prstGeom prst="rect">
                <a:avLst/>
              </a:prstGeom>
            </p:spPr>
          </p:pic>
          <p:pic>
            <p:nvPicPr>
              <p:cNvPr id="180" name="그림 179"/>
              <p:cNvPicPr>
                <a:picLocks noChangeAspect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8474" y="4221567"/>
                <a:ext cx="189182" cy="189182"/>
              </a:xfrm>
              <a:prstGeom prst="rect">
                <a:avLst/>
              </a:prstGeom>
            </p:spPr>
          </p:pic>
        </p:grpSp>
        <p:pic>
          <p:nvPicPr>
            <p:cNvPr id="165" name="그림 164"/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5512" y="5782591"/>
              <a:ext cx="189883" cy="189883"/>
            </a:xfrm>
            <a:prstGeom prst="rect">
              <a:avLst/>
            </a:prstGeom>
          </p:spPr>
        </p:pic>
        <p:pic>
          <p:nvPicPr>
            <p:cNvPr id="166" name="그림 165">
              <a:extLst>
                <a:ext uri="{FF2B5EF4-FFF2-40B4-BE49-F238E27FC236}">
                  <a16:creationId xmlns:a16="http://schemas.microsoft.com/office/drawing/2014/main" id="{8D18D896-2881-7345-9A53-9F9B979949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8395" y="5741089"/>
              <a:ext cx="261360" cy="261360"/>
            </a:xfrm>
            <a:prstGeom prst="rect">
              <a:avLst/>
            </a:prstGeom>
          </p:spPr>
        </p:pic>
        <p:grpSp>
          <p:nvGrpSpPr>
            <p:cNvPr id="167" name="그룹 166"/>
            <p:cNvGrpSpPr/>
            <p:nvPr userDrawn="1"/>
          </p:nvGrpSpPr>
          <p:grpSpPr>
            <a:xfrm>
              <a:off x="1015603" y="5761776"/>
              <a:ext cx="209251" cy="193078"/>
              <a:chOff x="979248" y="2587650"/>
              <a:chExt cx="190228" cy="193078"/>
            </a:xfrm>
          </p:grpSpPr>
          <p:grpSp>
            <p:nvGrpSpPr>
              <p:cNvPr id="173" name="그룹 172"/>
              <p:cNvGrpSpPr/>
              <p:nvPr/>
            </p:nvGrpSpPr>
            <p:grpSpPr>
              <a:xfrm>
                <a:off x="980463" y="2587650"/>
                <a:ext cx="189013" cy="186981"/>
                <a:chOff x="8366566" y="1331025"/>
                <a:chExt cx="156209" cy="154530"/>
              </a:xfrm>
            </p:grpSpPr>
            <p:pic>
              <p:nvPicPr>
                <p:cNvPr id="177" name="그림 17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66566" y="1331025"/>
                  <a:ext cx="150018" cy="150018"/>
                </a:xfrm>
                <a:prstGeom prst="rect">
                  <a:avLst/>
                </a:prstGeom>
              </p:spPr>
            </p:pic>
            <p:pic>
              <p:nvPicPr>
                <p:cNvPr id="178" name="그림 17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72757" y="1335537"/>
                  <a:ext cx="150018" cy="150018"/>
                </a:xfrm>
                <a:prstGeom prst="rect">
                  <a:avLst/>
                </a:prstGeom>
              </p:spPr>
            </p:pic>
          </p:grpSp>
          <p:grpSp>
            <p:nvGrpSpPr>
              <p:cNvPr id="174" name="그룹 173"/>
              <p:cNvGrpSpPr/>
              <p:nvPr/>
            </p:nvGrpSpPr>
            <p:grpSpPr>
              <a:xfrm>
                <a:off x="979248" y="2593744"/>
                <a:ext cx="189013" cy="186984"/>
                <a:chOff x="8366566" y="1331025"/>
                <a:chExt cx="156209" cy="154533"/>
              </a:xfrm>
            </p:grpSpPr>
            <p:pic>
              <p:nvPicPr>
                <p:cNvPr id="175" name="그림 17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66566" y="1331025"/>
                  <a:ext cx="150018" cy="150018"/>
                </a:xfrm>
                <a:prstGeom prst="rect">
                  <a:avLst/>
                </a:prstGeom>
              </p:spPr>
            </p:pic>
            <p:pic>
              <p:nvPicPr>
                <p:cNvPr id="176" name="그림 175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72757" y="1335540"/>
                  <a:ext cx="150018" cy="150018"/>
                </a:xfrm>
                <a:prstGeom prst="rect">
                  <a:avLst/>
                </a:prstGeom>
              </p:spPr>
            </p:pic>
          </p:grpSp>
        </p:grpSp>
        <p:sp>
          <p:nvSpPr>
            <p:cNvPr id="168" name="TextBox 167"/>
            <p:cNvSpPr txBox="1"/>
            <p:nvPr userDrawn="1"/>
          </p:nvSpPr>
          <p:spPr>
            <a:xfrm>
              <a:off x="898694" y="5912797"/>
              <a:ext cx="420308" cy="237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latinLnBrk="0">
                <a:lnSpc>
                  <a:spcPct val="150000"/>
                </a:lnSpc>
              </a:pPr>
              <a:r>
                <a:rPr lang="en-US" altLang="ko-KR" sz="70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HOME</a:t>
              </a:r>
              <a:endParaRPr lang="ko-KR" altLang="en-US" sz="7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69" name="TextBox 168"/>
            <p:cNvSpPr txBox="1"/>
            <p:nvPr userDrawn="1"/>
          </p:nvSpPr>
          <p:spPr>
            <a:xfrm>
              <a:off x="1532700" y="5912797"/>
              <a:ext cx="543739" cy="2363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latinLnBrk="0">
                <a:lnSpc>
                  <a:spcPct val="150000"/>
                </a:lnSpc>
              </a:pPr>
              <a:r>
                <a:rPr lang="ko-KR" altLang="en-US" sz="70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주문배송</a:t>
              </a:r>
            </a:p>
          </p:txBody>
        </p:sp>
        <p:sp>
          <p:nvSpPr>
            <p:cNvPr id="170" name="TextBox 169"/>
            <p:cNvSpPr txBox="1"/>
            <p:nvPr userDrawn="1"/>
          </p:nvSpPr>
          <p:spPr>
            <a:xfrm>
              <a:off x="2326939" y="5912797"/>
              <a:ext cx="364202" cy="2363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latinLnBrk="0">
                <a:lnSpc>
                  <a:spcPct val="150000"/>
                </a:lnSpc>
              </a:pPr>
              <a:r>
                <a:rPr lang="ko-KR" altLang="en-US" sz="70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검색</a:t>
              </a:r>
            </a:p>
          </p:txBody>
        </p:sp>
        <p:sp>
          <p:nvSpPr>
            <p:cNvPr id="171" name="TextBox 170"/>
            <p:cNvSpPr txBox="1"/>
            <p:nvPr userDrawn="1"/>
          </p:nvSpPr>
          <p:spPr>
            <a:xfrm>
              <a:off x="2895681" y="5912797"/>
              <a:ext cx="444352" cy="237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latinLnBrk="0">
                <a:lnSpc>
                  <a:spcPct val="150000"/>
                </a:lnSpc>
              </a:pPr>
              <a:r>
                <a:rPr lang="en-US" altLang="ko-KR" sz="70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MYSSG</a:t>
              </a:r>
              <a:endParaRPr lang="ko-KR" altLang="en-US" sz="7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cxnSp>
          <p:nvCxnSpPr>
            <p:cNvPr id="172" name="직선 연결선 171"/>
            <p:cNvCxnSpPr/>
            <p:nvPr userDrawn="1"/>
          </p:nvCxnSpPr>
          <p:spPr>
            <a:xfrm>
              <a:off x="730456" y="5647639"/>
              <a:ext cx="27947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896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C - 화면설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텍스트 개체 틀 41"/>
          <p:cNvSpPr>
            <a:spLocks noGrp="1"/>
          </p:cNvSpPr>
          <p:nvPr>
            <p:ph type="body" sz="quarter" idx="16" hasCustomPrompt="1"/>
          </p:nvPr>
        </p:nvSpPr>
        <p:spPr>
          <a:xfrm>
            <a:off x="7769993" y="106549"/>
            <a:ext cx="2057819" cy="1478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화면경로입력</a:t>
            </a:r>
          </a:p>
        </p:txBody>
      </p:sp>
      <p:sp>
        <p:nvSpPr>
          <p:cNvPr id="47" name="텍스트 개체 틀 41"/>
          <p:cNvSpPr>
            <a:spLocks noGrp="1"/>
          </p:cNvSpPr>
          <p:nvPr>
            <p:ph type="body" sz="quarter" idx="17" hasCustomPrompt="1"/>
          </p:nvPr>
        </p:nvSpPr>
        <p:spPr>
          <a:xfrm>
            <a:off x="1156827" y="355601"/>
            <a:ext cx="2174769" cy="1532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입력</a:t>
            </a:r>
          </a:p>
        </p:txBody>
      </p:sp>
      <p:sp>
        <p:nvSpPr>
          <p:cNvPr id="48" name="텍스트 개체 틀 41"/>
          <p:cNvSpPr>
            <a:spLocks noGrp="1"/>
          </p:cNvSpPr>
          <p:nvPr>
            <p:ph type="body" sz="quarter" idx="18" hasCustomPrompt="1"/>
          </p:nvPr>
        </p:nvSpPr>
        <p:spPr>
          <a:xfrm>
            <a:off x="4494706" y="98574"/>
            <a:ext cx="2180226" cy="1515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화면명입력</a:t>
            </a:r>
            <a:endParaRPr lang="ko-KR" altLang="en-US" dirty="0"/>
          </a:p>
        </p:txBody>
      </p:sp>
      <p:sp>
        <p:nvSpPr>
          <p:cNvPr id="49" name="제목 1"/>
          <p:cNvSpPr>
            <a:spLocks noGrp="1"/>
          </p:cNvSpPr>
          <p:nvPr>
            <p:ph type="title" hasCustomPrompt="1"/>
          </p:nvPr>
        </p:nvSpPr>
        <p:spPr>
          <a:xfrm>
            <a:off x="1149033" y="92600"/>
            <a:ext cx="2173938" cy="1604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lvl="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dirty="0"/>
              <a:t>구분입력</a:t>
            </a:r>
          </a:p>
        </p:txBody>
      </p:sp>
      <p:sp>
        <p:nvSpPr>
          <p:cNvPr id="50" name="텍스트 개체 틀 41"/>
          <p:cNvSpPr>
            <a:spLocks noGrp="1"/>
          </p:cNvSpPr>
          <p:nvPr>
            <p:ph type="body" sz="quarter" idx="19" hasCustomPrompt="1"/>
          </p:nvPr>
        </p:nvSpPr>
        <p:spPr>
          <a:xfrm>
            <a:off x="4496706" y="347741"/>
            <a:ext cx="2178226" cy="1439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요구사항</a:t>
            </a:r>
            <a:r>
              <a:rPr lang="en-US" altLang="ko-KR" dirty="0"/>
              <a:t>ID</a:t>
            </a:r>
            <a:r>
              <a:rPr lang="ko-KR" altLang="en-US" dirty="0"/>
              <a:t>입력</a:t>
            </a:r>
          </a:p>
        </p:txBody>
      </p:sp>
      <p:sp>
        <p:nvSpPr>
          <p:cNvPr id="109" name="직사각형 108"/>
          <p:cNvSpPr/>
          <p:nvPr userDrawn="1"/>
        </p:nvSpPr>
        <p:spPr>
          <a:xfrm>
            <a:off x="719232" y="1021661"/>
            <a:ext cx="2816589" cy="53632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6" name="그룹 125"/>
          <p:cNvGrpSpPr/>
          <p:nvPr userDrawn="1"/>
        </p:nvGrpSpPr>
        <p:grpSpPr>
          <a:xfrm>
            <a:off x="730456" y="5833855"/>
            <a:ext cx="2794793" cy="538415"/>
            <a:chOff x="730456" y="5647639"/>
            <a:chExt cx="2794793" cy="538415"/>
          </a:xfrm>
        </p:grpSpPr>
        <p:sp>
          <p:nvSpPr>
            <p:cNvPr id="127" name="직사각형 126"/>
            <p:cNvSpPr/>
            <p:nvPr userDrawn="1"/>
          </p:nvSpPr>
          <p:spPr>
            <a:xfrm>
              <a:off x="730456" y="5652053"/>
              <a:ext cx="2794793" cy="534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8" name="그룹 127"/>
            <p:cNvGrpSpPr/>
            <p:nvPr userDrawn="1"/>
          </p:nvGrpSpPr>
          <p:grpSpPr>
            <a:xfrm>
              <a:off x="2377000" y="5743829"/>
              <a:ext cx="253509" cy="252246"/>
              <a:chOff x="707191" y="4221567"/>
              <a:chExt cx="190465" cy="189516"/>
            </a:xfrm>
          </p:grpSpPr>
          <p:pic>
            <p:nvPicPr>
              <p:cNvPr id="143" name="그림 142"/>
              <p:cNvPicPr>
                <a:picLocks noChangeAspect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7191" y="4221901"/>
                <a:ext cx="189182" cy="189182"/>
              </a:xfrm>
              <a:prstGeom prst="rect">
                <a:avLst/>
              </a:prstGeom>
            </p:spPr>
          </p:pic>
          <p:pic>
            <p:nvPicPr>
              <p:cNvPr id="144" name="그림 143"/>
              <p:cNvPicPr>
                <a:picLocks noChangeAspect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8474" y="4221567"/>
                <a:ext cx="189182" cy="189182"/>
              </a:xfrm>
              <a:prstGeom prst="rect">
                <a:avLst/>
              </a:prstGeom>
            </p:spPr>
          </p:pic>
        </p:grpSp>
        <p:pic>
          <p:nvPicPr>
            <p:cNvPr id="129" name="그림 128"/>
            <p:cNvPicPr>
              <a:picLocks noChangeAspect="1"/>
            </p:cNvPicPr>
            <p:nvPr userDrawn="1"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5512" y="5782591"/>
              <a:ext cx="189883" cy="189883"/>
            </a:xfrm>
            <a:prstGeom prst="rect">
              <a:avLst/>
            </a:prstGeom>
          </p:spPr>
        </p:pic>
        <p:pic>
          <p:nvPicPr>
            <p:cNvPr id="130" name="그림 129">
              <a:extLst>
                <a:ext uri="{FF2B5EF4-FFF2-40B4-BE49-F238E27FC236}">
                  <a16:creationId xmlns:a16="http://schemas.microsoft.com/office/drawing/2014/main" id="{8D18D896-2881-7345-9A53-9F9B979949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8395" y="5741089"/>
              <a:ext cx="261360" cy="261360"/>
            </a:xfrm>
            <a:prstGeom prst="rect">
              <a:avLst/>
            </a:prstGeom>
          </p:spPr>
        </p:pic>
        <p:grpSp>
          <p:nvGrpSpPr>
            <p:cNvPr id="131" name="그룹 130"/>
            <p:cNvGrpSpPr/>
            <p:nvPr userDrawn="1"/>
          </p:nvGrpSpPr>
          <p:grpSpPr>
            <a:xfrm>
              <a:off x="1015603" y="5761776"/>
              <a:ext cx="209251" cy="193078"/>
              <a:chOff x="979248" y="2587650"/>
              <a:chExt cx="190228" cy="193078"/>
            </a:xfrm>
          </p:grpSpPr>
          <p:grpSp>
            <p:nvGrpSpPr>
              <p:cNvPr id="137" name="그룹 136"/>
              <p:cNvGrpSpPr/>
              <p:nvPr/>
            </p:nvGrpSpPr>
            <p:grpSpPr>
              <a:xfrm>
                <a:off x="980463" y="2587650"/>
                <a:ext cx="189013" cy="186981"/>
                <a:chOff x="8366566" y="1331025"/>
                <a:chExt cx="156209" cy="154530"/>
              </a:xfrm>
            </p:grpSpPr>
            <p:pic>
              <p:nvPicPr>
                <p:cNvPr id="141" name="그림 14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66566" y="1331025"/>
                  <a:ext cx="150018" cy="150018"/>
                </a:xfrm>
                <a:prstGeom prst="rect">
                  <a:avLst/>
                </a:prstGeom>
              </p:spPr>
            </p:pic>
            <p:pic>
              <p:nvPicPr>
                <p:cNvPr id="142" name="그림 141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72757" y="1335537"/>
                  <a:ext cx="150018" cy="150018"/>
                </a:xfrm>
                <a:prstGeom prst="rect">
                  <a:avLst/>
                </a:prstGeom>
              </p:spPr>
            </p:pic>
          </p:grpSp>
          <p:grpSp>
            <p:nvGrpSpPr>
              <p:cNvPr id="138" name="그룹 137"/>
              <p:cNvGrpSpPr/>
              <p:nvPr/>
            </p:nvGrpSpPr>
            <p:grpSpPr>
              <a:xfrm>
                <a:off x="979248" y="2593744"/>
                <a:ext cx="189013" cy="186984"/>
                <a:chOff x="8366566" y="1331025"/>
                <a:chExt cx="156209" cy="154533"/>
              </a:xfrm>
            </p:grpSpPr>
            <p:pic>
              <p:nvPicPr>
                <p:cNvPr id="139" name="그림 13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66566" y="1331025"/>
                  <a:ext cx="150018" cy="150018"/>
                </a:xfrm>
                <a:prstGeom prst="rect">
                  <a:avLst/>
                </a:prstGeom>
              </p:spPr>
            </p:pic>
            <p:pic>
              <p:nvPicPr>
                <p:cNvPr id="140" name="그림 13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72757" y="1335540"/>
                  <a:ext cx="150018" cy="150018"/>
                </a:xfrm>
                <a:prstGeom prst="rect">
                  <a:avLst/>
                </a:prstGeom>
              </p:spPr>
            </p:pic>
          </p:grpSp>
        </p:grpSp>
        <p:sp>
          <p:nvSpPr>
            <p:cNvPr id="132" name="TextBox 131"/>
            <p:cNvSpPr txBox="1"/>
            <p:nvPr userDrawn="1"/>
          </p:nvSpPr>
          <p:spPr>
            <a:xfrm>
              <a:off x="898694" y="5912797"/>
              <a:ext cx="420308" cy="237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latinLnBrk="0">
                <a:lnSpc>
                  <a:spcPct val="150000"/>
                </a:lnSpc>
              </a:pPr>
              <a:r>
                <a:rPr lang="en-US" altLang="ko-KR" sz="70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HOME</a:t>
              </a:r>
              <a:endParaRPr lang="ko-KR" altLang="en-US" sz="7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33" name="TextBox 132"/>
            <p:cNvSpPr txBox="1"/>
            <p:nvPr userDrawn="1"/>
          </p:nvSpPr>
          <p:spPr>
            <a:xfrm>
              <a:off x="1532700" y="5912797"/>
              <a:ext cx="543739" cy="2363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latinLnBrk="0">
                <a:lnSpc>
                  <a:spcPct val="150000"/>
                </a:lnSpc>
              </a:pPr>
              <a:r>
                <a:rPr lang="ko-KR" altLang="en-US" sz="70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주문배송</a:t>
              </a:r>
            </a:p>
          </p:txBody>
        </p:sp>
        <p:sp>
          <p:nvSpPr>
            <p:cNvPr id="134" name="TextBox 133"/>
            <p:cNvSpPr txBox="1"/>
            <p:nvPr userDrawn="1"/>
          </p:nvSpPr>
          <p:spPr>
            <a:xfrm>
              <a:off x="2326939" y="5912797"/>
              <a:ext cx="364202" cy="2363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latinLnBrk="0">
                <a:lnSpc>
                  <a:spcPct val="150000"/>
                </a:lnSpc>
              </a:pPr>
              <a:r>
                <a:rPr lang="ko-KR" altLang="en-US" sz="70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검색</a:t>
              </a:r>
            </a:p>
          </p:txBody>
        </p:sp>
        <p:sp>
          <p:nvSpPr>
            <p:cNvPr id="135" name="TextBox 134"/>
            <p:cNvSpPr txBox="1"/>
            <p:nvPr userDrawn="1"/>
          </p:nvSpPr>
          <p:spPr>
            <a:xfrm>
              <a:off x="2895681" y="5912797"/>
              <a:ext cx="444352" cy="237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latinLnBrk="0">
                <a:lnSpc>
                  <a:spcPct val="150000"/>
                </a:lnSpc>
              </a:pPr>
              <a:r>
                <a:rPr lang="en-US" altLang="ko-KR" sz="70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MYSSG</a:t>
              </a:r>
              <a:endParaRPr lang="ko-KR" altLang="en-US" sz="7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cxnSp>
          <p:nvCxnSpPr>
            <p:cNvPr id="136" name="직선 연결선 135"/>
            <p:cNvCxnSpPr/>
            <p:nvPr userDrawn="1"/>
          </p:nvCxnSpPr>
          <p:spPr>
            <a:xfrm>
              <a:off x="730456" y="5647639"/>
              <a:ext cx="27947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674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C - 화면설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 userDrawn="1"/>
        </p:nvSpPr>
        <p:spPr>
          <a:xfrm>
            <a:off x="719232" y="1021661"/>
            <a:ext cx="2816589" cy="53632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텍스트 개체 틀 41"/>
          <p:cNvSpPr>
            <a:spLocks noGrp="1"/>
          </p:cNvSpPr>
          <p:nvPr>
            <p:ph type="body" sz="quarter" idx="16" hasCustomPrompt="1"/>
          </p:nvPr>
        </p:nvSpPr>
        <p:spPr>
          <a:xfrm>
            <a:off x="7769993" y="106549"/>
            <a:ext cx="2057819" cy="1478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화면경로입력</a:t>
            </a:r>
          </a:p>
        </p:txBody>
      </p:sp>
      <p:sp>
        <p:nvSpPr>
          <p:cNvPr id="40" name="텍스트 개체 틀 41"/>
          <p:cNvSpPr>
            <a:spLocks noGrp="1"/>
          </p:cNvSpPr>
          <p:nvPr>
            <p:ph type="body" sz="quarter" idx="17" hasCustomPrompt="1"/>
          </p:nvPr>
        </p:nvSpPr>
        <p:spPr>
          <a:xfrm>
            <a:off x="1156827" y="355601"/>
            <a:ext cx="2174769" cy="1532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입력</a:t>
            </a:r>
          </a:p>
        </p:txBody>
      </p:sp>
      <p:sp>
        <p:nvSpPr>
          <p:cNvPr id="41" name="텍스트 개체 틀 41"/>
          <p:cNvSpPr>
            <a:spLocks noGrp="1"/>
          </p:cNvSpPr>
          <p:nvPr>
            <p:ph type="body" sz="quarter" idx="18" hasCustomPrompt="1"/>
          </p:nvPr>
        </p:nvSpPr>
        <p:spPr>
          <a:xfrm>
            <a:off x="4494706" y="98574"/>
            <a:ext cx="2180226" cy="1515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화면명입력</a:t>
            </a:r>
            <a:endParaRPr lang="ko-KR" altLang="en-US" dirty="0"/>
          </a:p>
        </p:txBody>
      </p:sp>
      <p:sp>
        <p:nvSpPr>
          <p:cNvPr id="42" name="제목 1"/>
          <p:cNvSpPr>
            <a:spLocks noGrp="1"/>
          </p:cNvSpPr>
          <p:nvPr>
            <p:ph type="title" hasCustomPrompt="1"/>
          </p:nvPr>
        </p:nvSpPr>
        <p:spPr>
          <a:xfrm>
            <a:off x="1149033" y="92600"/>
            <a:ext cx="2173938" cy="1604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lvl="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dirty="0"/>
              <a:t>구분입력</a:t>
            </a:r>
          </a:p>
        </p:txBody>
      </p:sp>
      <p:sp>
        <p:nvSpPr>
          <p:cNvPr id="43" name="텍스트 개체 틀 41"/>
          <p:cNvSpPr>
            <a:spLocks noGrp="1"/>
          </p:cNvSpPr>
          <p:nvPr>
            <p:ph type="body" sz="quarter" idx="19" hasCustomPrompt="1"/>
          </p:nvPr>
        </p:nvSpPr>
        <p:spPr>
          <a:xfrm>
            <a:off x="4496706" y="347741"/>
            <a:ext cx="2178226" cy="1439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요구사항</a:t>
            </a:r>
            <a:r>
              <a:rPr lang="en-US" altLang="ko-KR" dirty="0"/>
              <a:t>ID</a:t>
            </a:r>
            <a:r>
              <a:rPr lang="ko-KR" altLang="en-US" dirty="0"/>
              <a:t>입력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74684" y="1340117"/>
            <a:ext cx="241605" cy="241605"/>
          </a:xfrm>
          <a:prstGeom prst="rect">
            <a:avLst/>
          </a:prstGeom>
        </p:spPr>
      </p:pic>
      <p:cxnSp>
        <p:nvCxnSpPr>
          <p:cNvPr id="9" name="직선 연결선 8"/>
          <p:cNvCxnSpPr/>
          <p:nvPr userDrawn="1"/>
        </p:nvCxnSpPr>
        <p:spPr>
          <a:xfrm>
            <a:off x="724677" y="1696052"/>
            <a:ext cx="28047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Status Bar"/>
          <p:cNvGrpSpPr/>
          <p:nvPr userDrawn="1"/>
        </p:nvGrpSpPr>
        <p:grpSpPr>
          <a:xfrm>
            <a:off x="719231" y="1022752"/>
            <a:ext cx="2816589" cy="186517"/>
            <a:chOff x="602120" y="1268402"/>
            <a:chExt cx="2279565" cy="152400"/>
          </a:xfrm>
        </p:grpSpPr>
        <p:sp>
          <p:nvSpPr>
            <p:cNvPr id="11" name="System Bar Container"/>
            <p:cNvSpPr>
              <a:spLocks noChangeArrowheads="1"/>
            </p:cNvSpPr>
            <p:nvPr/>
          </p:nvSpPr>
          <p:spPr bwMode="auto">
            <a:xfrm>
              <a:off x="602120" y="1268402"/>
              <a:ext cx="2279565" cy="152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Time"/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" name="Battery"/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20" name="Battery Part 1"/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Battery Part 2"/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" name="Signal Strength"/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18" name="Signal Strength Part 1"/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Signal Strength Part 2"/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" name="WiFi"/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6" name="WiFi Part 1"/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WiFi Part 2"/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1" name="직사각형 70"/>
          <p:cNvSpPr/>
          <p:nvPr userDrawn="1"/>
        </p:nvSpPr>
        <p:spPr>
          <a:xfrm>
            <a:off x="726420" y="5912867"/>
            <a:ext cx="2803052" cy="452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71"/>
          <p:cNvGrpSpPr/>
          <p:nvPr userDrawn="1"/>
        </p:nvGrpSpPr>
        <p:grpSpPr>
          <a:xfrm>
            <a:off x="3096661" y="6039570"/>
            <a:ext cx="251810" cy="228918"/>
            <a:chOff x="2593334" y="2432595"/>
            <a:chExt cx="189188" cy="189188"/>
          </a:xfrm>
        </p:grpSpPr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3334" y="2432595"/>
              <a:ext cx="189182" cy="189182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3340" y="2432601"/>
              <a:ext cx="189182" cy="189182"/>
            </a:xfrm>
            <a:prstGeom prst="rect">
              <a:avLst/>
            </a:prstGeom>
          </p:spPr>
        </p:pic>
      </p:grpSp>
      <p:cxnSp>
        <p:nvCxnSpPr>
          <p:cNvPr id="75" name="직선 연결선 74"/>
          <p:cNvCxnSpPr/>
          <p:nvPr userDrawn="1"/>
        </p:nvCxnSpPr>
        <p:spPr>
          <a:xfrm>
            <a:off x="1834129" y="5921824"/>
            <a:ext cx="0" cy="44890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 userDrawn="1"/>
        </p:nvCxnSpPr>
        <p:spPr>
          <a:xfrm>
            <a:off x="2916598" y="5921824"/>
            <a:ext cx="0" cy="44890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 userDrawn="1"/>
        </p:nvSpPr>
        <p:spPr>
          <a:xfrm>
            <a:off x="849598" y="6024828"/>
            <a:ext cx="866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latinLnBrk="0"/>
            <a:r>
              <a:rPr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장바구니</a:t>
            </a:r>
            <a:endParaRPr lang="en-US" altLang="ko-KR" sz="8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 userDrawn="1"/>
        </p:nvSpPr>
        <p:spPr>
          <a:xfrm>
            <a:off x="1936234" y="6031661"/>
            <a:ext cx="866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latinLnBrk="0"/>
            <a:r>
              <a:rPr lang="ko-KR" altLang="en-US" sz="800" b="1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바로구매</a:t>
            </a:r>
            <a:endParaRPr lang="en-US" altLang="ko-KR" sz="8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79" name="직선 연결선 78"/>
          <p:cNvCxnSpPr/>
          <p:nvPr userDrawn="1"/>
        </p:nvCxnSpPr>
        <p:spPr>
          <a:xfrm>
            <a:off x="726418" y="5912867"/>
            <a:ext cx="28030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82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C - 화면설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41"/>
          <p:cNvSpPr>
            <a:spLocks noGrp="1"/>
          </p:cNvSpPr>
          <p:nvPr>
            <p:ph type="body" sz="quarter" idx="16" hasCustomPrompt="1"/>
          </p:nvPr>
        </p:nvSpPr>
        <p:spPr>
          <a:xfrm>
            <a:off x="7769993" y="106549"/>
            <a:ext cx="2057819" cy="1478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화면경로입력</a:t>
            </a:r>
          </a:p>
        </p:txBody>
      </p:sp>
      <p:sp>
        <p:nvSpPr>
          <p:cNvPr id="40" name="텍스트 개체 틀 41"/>
          <p:cNvSpPr>
            <a:spLocks noGrp="1"/>
          </p:cNvSpPr>
          <p:nvPr>
            <p:ph type="body" sz="quarter" idx="17" hasCustomPrompt="1"/>
          </p:nvPr>
        </p:nvSpPr>
        <p:spPr>
          <a:xfrm>
            <a:off x="1156827" y="355601"/>
            <a:ext cx="2174769" cy="1532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입력</a:t>
            </a:r>
          </a:p>
        </p:txBody>
      </p:sp>
      <p:sp>
        <p:nvSpPr>
          <p:cNvPr id="41" name="텍스트 개체 틀 41"/>
          <p:cNvSpPr>
            <a:spLocks noGrp="1"/>
          </p:cNvSpPr>
          <p:nvPr>
            <p:ph type="body" sz="quarter" idx="18" hasCustomPrompt="1"/>
          </p:nvPr>
        </p:nvSpPr>
        <p:spPr>
          <a:xfrm>
            <a:off x="4494706" y="98574"/>
            <a:ext cx="2180226" cy="1515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화면명입력</a:t>
            </a:r>
            <a:endParaRPr lang="ko-KR" altLang="en-US" dirty="0"/>
          </a:p>
        </p:txBody>
      </p:sp>
      <p:sp>
        <p:nvSpPr>
          <p:cNvPr id="42" name="제목 1"/>
          <p:cNvSpPr>
            <a:spLocks noGrp="1"/>
          </p:cNvSpPr>
          <p:nvPr>
            <p:ph type="title" hasCustomPrompt="1"/>
          </p:nvPr>
        </p:nvSpPr>
        <p:spPr>
          <a:xfrm>
            <a:off x="1149033" y="92600"/>
            <a:ext cx="2173938" cy="1604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lvl="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dirty="0"/>
              <a:t>구분입력</a:t>
            </a:r>
          </a:p>
        </p:txBody>
      </p:sp>
      <p:sp>
        <p:nvSpPr>
          <p:cNvPr id="43" name="텍스트 개체 틀 41"/>
          <p:cNvSpPr>
            <a:spLocks noGrp="1"/>
          </p:cNvSpPr>
          <p:nvPr>
            <p:ph type="body" sz="quarter" idx="19" hasCustomPrompt="1"/>
          </p:nvPr>
        </p:nvSpPr>
        <p:spPr>
          <a:xfrm>
            <a:off x="4496706" y="347741"/>
            <a:ext cx="2178226" cy="1439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요구사항</a:t>
            </a:r>
            <a:r>
              <a:rPr lang="en-US" altLang="ko-KR" dirty="0"/>
              <a:t>ID</a:t>
            </a:r>
            <a:r>
              <a:rPr lang="ko-KR" altLang="en-US" dirty="0"/>
              <a:t>입력</a:t>
            </a:r>
          </a:p>
        </p:txBody>
      </p:sp>
      <p:sp>
        <p:nvSpPr>
          <p:cNvPr id="53" name="직사각형 52"/>
          <p:cNvSpPr/>
          <p:nvPr userDrawn="1"/>
        </p:nvSpPr>
        <p:spPr>
          <a:xfrm>
            <a:off x="719232" y="1021661"/>
            <a:ext cx="2816589" cy="53632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2" name="그림 7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74684" y="1340117"/>
            <a:ext cx="241605" cy="241605"/>
          </a:xfrm>
          <a:prstGeom prst="rect">
            <a:avLst/>
          </a:prstGeom>
        </p:spPr>
      </p:pic>
      <p:cxnSp>
        <p:nvCxnSpPr>
          <p:cNvPr id="73" name="직선 연결선 72"/>
          <p:cNvCxnSpPr/>
          <p:nvPr userDrawn="1"/>
        </p:nvCxnSpPr>
        <p:spPr>
          <a:xfrm>
            <a:off x="724677" y="1696052"/>
            <a:ext cx="28047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Status Bar"/>
          <p:cNvGrpSpPr/>
          <p:nvPr userDrawn="1"/>
        </p:nvGrpSpPr>
        <p:grpSpPr>
          <a:xfrm>
            <a:off x="719231" y="1022752"/>
            <a:ext cx="2816589" cy="186517"/>
            <a:chOff x="602120" y="1268402"/>
            <a:chExt cx="2279565" cy="152400"/>
          </a:xfrm>
        </p:grpSpPr>
        <p:sp>
          <p:nvSpPr>
            <p:cNvPr id="75" name="System Bar Container"/>
            <p:cNvSpPr>
              <a:spLocks noChangeArrowheads="1"/>
            </p:cNvSpPr>
            <p:nvPr/>
          </p:nvSpPr>
          <p:spPr bwMode="auto">
            <a:xfrm>
              <a:off x="602120" y="1268402"/>
              <a:ext cx="2279565" cy="152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Time"/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7" name="Battery"/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84" name="Battery Part 1"/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Battery Part 2"/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8" name="Signal Strength"/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82" name="Signal Strength Part 1"/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Signal Strength Part 2"/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9" name="WiFi"/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80" name="WiFi Part 1"/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1" name="WiFi Part 2"/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95" name="직사각형 94"/>
          <p:cNvSpPr/>
          <p:nvPr userDrawn="1"/>
        </p:nvSpPr>
        <p:spPr>
          <a:xfrm>
            <a:off x="4281582" y="1021661"/>
            <a:ext cx="2816589" cy="53632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0" name="직사각형 109"/>
          <p:cNvSpPr/>
          <p:nvPr userDrawn="1"/>
        </p:nvSpPr>
        <p:spPr>
          <a:xfrm>
            <a:off x="4288770" y="5912867"/>
            <a:ext cx="2803052" cy="4526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1" name="그룹 110"/>
          <p:cNvGrpSpPr/>
          <p:nvPr userDrawn="1"/>
        </p:nvGrpSpPr>
        <p:grpSpPr>
          <a:xfrm>
            <a:off x="6659011" y="6039570"/>
            <a:ext cx="251810" cy="228918"/>
            <a:chOff x="2593334" y="2432595"/>
            <a:chExt cx="189188" cy="189188"/>
          </a:xfrm>
        </p:grpSpPr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3334" y="2432595"/>
              <a:ext cx="189182" cy="189182"/>
            </a:xfrm>
            <a:prstGeom prst="rect">
              <a:avLst/>
            </a:prstGeom>
          </p:spPr>
        </p:pic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3340" y="2432601"/>
              <a:ext cx="189182" cy="189182"/>
            </a:xfrm>
            <a:prstGeom prst="rect">
              <a:avLst/>
            </a:prstGeom>
          </p:spPr>
        </p:pic>
      </p:grpSp>
      <p:cxnSp>
        <p:nvCxnSpPr>
          <p:cNvPr id="114" name="직선 연결선 113"/>
          <p:cNvCxnSpPr/>
          <p:nvPr userDrawn="1"/>
        </p:nvCxnSpPr>
        <p:spPr>
          <a:xfrm>
            <a:off x="5396479" y="5921824"/>
            <a:ext cx="0" cy="44890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 userDrawn="1"/>
        </p:nvCxnSpPr>
        <p:spPr>
          <a:xfrm>
            <a:off x="6478948" y="5921824"/>
            <a:ext cx="0" cy="44890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 userDrawn="1"/>
        </p:nvSpPr>
        <p:spPr>
          <a:xfrm>
            <a:off x="4411948" y="6024828"/>
            <a:ext cx="866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latinLnBrk="0"/>
            <a:r>
              <a:rPr lang="ko-KR" altLang="en-US" sz="8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장바구니</a:t>
            </a:r>
            <a:endParaRPr lang="en-US" altLang="ko-KR" sz="8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7" name="TextBox 116"/>
          <p:cNvSpPr txBox="1"/>
          <p:nvPr userDrawn="1"/>
        </p:nvSpPr>
        <p:spPr>
          <a:xfrm>
            <a:off x="5498584" y="6031661"/>
            <a:ext cx="866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latinLnBrk="0"/>
            <a:r>
              <a:rPr lang="ko-KR" altLang="en-US" sz="800" b="1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바로구매</a:t>
            </a:r>
            <a:endParaRPr lang="en-US" altLang="ko-KR" sz="8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18" name="직선 연결선 117"/>
          <p:cNvCxnSpPr/>
          <p:nvPr userDrawn="1"/>
        </p:nvCxnSpPr>
        <p:spPr>
          <a:xfrm>
            <a:off x="4288768" y="5912867"/>
            <a:ext cx="28030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03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C - 화면설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텍스트 개체 틀 41"/>
          <p:cNvSpPr>
            <a:spLocks noGrp="1"/>
          </p:cNvSpPr>
          <p:nvPr>
            <p:ph type="body" sz="quarter" idx="16" hasCustomPrompt="1"/>
          </p:nvPr>
        </p:nvSpPr>
        <p:spPr>
          <a:xfrm>
            <a:off x="7769993" y="106549"/>
            <a:ext cx="2057819" cy="1478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화면경로입력</a:t>
            </a:r>
          </a:p>
        </p:txBody>
      </p:sp>
      <p:sp>
        <p:nvSpPr>
          <p:cNvPr id="40" name="텍스트 개체 틀 41"/>
          <p:cNvSpPr>
            <a:spLocks noGrp="1"/>
          </p:cNvSpPr>
          <p:nvPr>
            <p:ph type="body" sz="quarter" idx="17" hasCustomPrompt="1"/>
          </p:nvPr>
        </p:nvSpPr>
        <p:spPr>
          <a:xfrm>
            <a:off x="1156827" y="355601"/>
            <a:ext cx="2174769" cy="1532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입력</a:t>
            </a:r>
          </a:p>
        </p:txBody>
      </p:sp>
      <p:sp>
        <p:nvSpPr>
          <p:cNvPr id="41" name="텍스트 개체 틀 41"/>
          <p:cNvSpPr>
            <a:spLocks noGrp="1"/>
          </p:cNvSpPr>
          <p:nvPr>
            <p:ph type="body" sz="quarter" idx="18" hasCustomPrompt="1"/>
          </p:nvPr>
        </p:nvSpPr>
        <p:spPr>
          <a:xfrm>
            <a:off x="4494706" y="98574"/>
            <a:ext cx="2180226" cy="1515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화면명입력</a:t>
            </a:r>
            <a:endParaRPr lang="ko-KR" altLang="en-US" dirty="0"/>
          </a:p>
        </p:txBody>
      </p:sp>
      <p:sp>
        <p:nvSpPr>
          <p:cNvPr id="42" name="제목 1"/>
          <p:cNvSpPr>
            <a:spLocks noGrp="1"/>
          </p:cNvSpPr>
          <p:nvPr>
            <p:ph type="title" hasCustomPrompt="1"/>
          </p:nvPr>
        </p:nvSpPr>
        <p:spPr>
          <a:xfrm>
            <a:off x="1149033" y="92600"/>
            <a:ext cx="2173938" cy="1604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lvl="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dirty="0"/>
              <a:t>구분입력</a:t>
            </a:r>
          </a:p>
        </p:txBody>
      </p:sp>
      <p:sp>
        <p:nvSpPr>
          <p:cNvPr id="43" name="텍스트 개체 틀 41"/>
          <p:cNvSpPr>
            <a:spLocks noGrp="1"/>
          </p:cNvSpPr>
          <p:nvPr>
            <p:ph type="body" sz="quarter" idx="19" hasCustomPrompt="1"/>
          </p:nvPr>
        </p:nvSpPr>
        <p:spPr>
          <a:xfrm>
            <a:off x="4496706" y="347741"/>
            <a:ext cx="2178226" cy="1439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tIns="0" bIns="0" anchor="b">
            <a:normAutofit/>
          </a:bodyPr>
          <a:lstStyle>
            <a:lvl1pPr marL="0" algn="l" defTabSz="914400" rtl="0" eaLnBrk="1" latinLnBrk="1" hangingPunct="1">
              <a:buNone/>
              <a:defRPr lang="ko-KR" altLang="en-US" sz="800" kern="1200" baseline="0" dirty="0">
                <a:solidFill>
                  <a:prstClr val="black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요구사항</a:t>
            </a:r>
            <a:r>
              <a:rPr lang="en-US" altLang="ko-KR" dirty="0"/>
              <a:t>ID</a:t>
            </a:r>
            <a:r>
              <a:rPr lang="ko-KR" altLang="en-US" dirty="0"/>
              <a:t>입력</a:t>
            </a:r>
          </a:p>
        </p:txBody>
      </p:sp>
      <p:sp>
        <p:nvSpPr>
          <p:cNvPr id="53" name="직사각형 52"/>
          <p:cNvSpPr/>
          <p:nvPr userDrawn="1"/>
        </p:nvSpPr>
        <p:spPr>
          <a:xfrm>
            <a:off x="719232" y="1021661"/>
            <a:ext cx="2816589" cy="53632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2" name="그림 7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74684" y="1340117"/>
            <a:ext cx="241605" cy="241605"/>
          </a:xfrm>
          <a:prstGeom prst="rect">
            <a:avLst/>
          </a:prstGeom>
        </p:spPr>
      </p:pic>
      <p:cxnSp>
        <p:nvCxnSpPr>
          <p:cNvPr id="73" name="직선 연결선 72"/>
          <p:cNvCxnSpPr/>
          <p:nvPr userDrawn="1"/>
        </p:nvCxnSpPr>
        <p:spPr>
          <a:xfrm>
            <a:off x="724677" y="1696052"/>
            <a:ext cx="28047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Status Bar"/>
          <p:cNvGrpSpPr/>
          <p:nvPr userDrawn="1"/>
        </p:nvGrpSpPr>
        <p:grpSpPr>
          <a:xfrm>
            <a:off x="719231" y="1022752"/>
            <a:ext cx="2816589" cy="186517"/>
            <a:chOff x="602120" y="1268402"/>
            <a:chExt cx="2279565" cy="152400"/>
          </a:xfrm>
        </p:grpSpPr>
        <p:sp>
          <p:nvSpPr>
            <p:cNvPr id="75" name="System Bar Container"/>
            <p:cNvSpPr>
              <a:spLocks noChangeArrowheads="1"/>
            </p:cNvSpPr>
            <p:nvPr/>
          </p:nvSpPr>
          <p:spPr bwMode="auto">
            <a:xfrm>
              <a:off x="602120" y="1268402"/>
              <a:ext cx="2279565" cy="152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Time"/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7" name="Battery"/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84" name="Battery Part 1"/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Battery Part 2"/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8" name="Signal Strength"/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82" name="Signal Strength Part 1"/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Signal Strength Part 2"/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9" name="WiFi"/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80" name="WiFi Part 1"/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1" name="WiFi Part 2"/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95" name="직사각형 94"/>
          <p:cNvSpPr/>
          <p:nvPr userDrawn="1"/>
        </p:nvSpPr>
        <p:spPr>
          <a:xfrm>
            <a:off x="4281582" y="1021661"/>
            <a:ext cx="2816589" cy="53632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29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/>
          <p:cNvSpPr>
            <a:spLocks noChangeArrowheads="1"/>
          </p:cNvSpPr>
          <p:nvPr userDrawn="1"/>
        </p:nvSpPr>
        <p:spPr bwMode="auto">
          <a:xfrm>
            <a:off x="53068" y="580120"/>
            <a:ext cx="7699400" cy="6245225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457200" latinLnBrk="0">
              <a:defRPr/>
            </a:pPr>
            <a:endParaRPr lang="ko-KR" altLang="en-US" dirty="0">
              <a:solidFill>
                <a:prstClr val="black"/>
              </a:solidFill>
              <a:latin typeface="굴림" pitchFamily="50" charset="-127"/>
              <a:ea typeface="돋움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 userDrawn="1"/>
        </p:nvSpPr>
        <p:spPr bwMode="auto">
          <a:xfrm>
            <a:off x="7792130" y="580121"/>
            <a:ext cx="2069646" cy="62452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91435" tIns="45717" rIns="91435" bIns="45717" anchor="ctr"/>
          <a:lstStyle/>
          <a:p>
            <a:pPr algn="ctr" defTabSz="457200" latinLnBrk="0">
              <a:defRPr/>
            </a:pPr>
            <a:endParaRPr lang="ko-KR" altLang="ko-KR" sz="1000" dirty="0">
              <a:solidFill>
                <a:prstClr val="black"/>
              </a:solidFill>
              <a:latin typeface="굴림" pitchFamily="50" charset="-127"/>
              <a:ea typeface="돋움" pitchFamily="50" charset="-127"/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 userDrawn="1"/>
        </p:nvSpPr>
        <p:spPr bwMode="auto">
          <a:xfrm>
            <a:off x="7774947" y="317848"/>
            <a:ext cx="854075" cy="2308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57200" latinLnBrk="0">
              <a:spcBef>
                <a:spcPct val="50000"/>
              </a:spcBef>
              <a:defRPr/>
            </a:pPr>
            <a:fld id="{AA7CEB46-FB82-4C99-81C8-E9602E17FD21}" type="slidenum">
              <a:rPr lang="en-US" altLang="ko-KR" sz="900" smtClean="0">
                <a:solidFill>
                  <a:prstClr val="black"/>
                </a:solidFill>
              </a:rPr>
              <a:pPr defTabSz="457200" latinLnBrk="0">
                <a:spcBef>
                  <a:spcPct val="50000"/>
                </a:spcBef>
                <a:defRPr/>
              </a:pPr>
              <a:t>‹#›</a:t>
            </a:fld>
            <a:endParaRPr lang="en-US" altLang="ko-KR" sz="900" dirty="0">
              <a:solidFill>
                <a:prstClr val="black"/>
              </a:solidFill>
            </a:endParaRPr>
          </a:p>
        </p:txBody>
      </p:sp>
      <p:graphicFrame>
        <p:nvGraphicFramePr>
          <p:cNvPr id="6" name="Group 13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70906811"/>
              </p:ext>
            </p:extLst>
          </p:nvPr>
        </p:nvGraphicFramePr>
        <p:xfrm>
          <a:off x="53067" y="63990"/>
          <a:ext cx="9808709" cy="482600"/>
        </p:xfrm>
        <a:graphic>
          <a:graphicData uri="http://schemas.openxmlformats.org/drawingml/2006/table">
            <a:tbl>
              <a:tblPr/>
              <a:tblGrid>
                <a:gridCol w="104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95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97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2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54000" marR="54000" marT="46796" marB="4679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4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46796" marB="4679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46796" marB="4679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4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46796" marB="4679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 marL="54000" marR="54000" marT="46796" marB="4679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4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46796" marB="4679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46796" marB="4679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4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46796" marB="4679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46796" marB="4679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4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46796" marB="4679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페이지번호</a:t>
                      </a:r>
                    </a:p>
                  </a:txBody>
                  <a:tcPr marL="54000" marR="54000" marT="46796" marB="4679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4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46796" marB="4679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00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35" r:id="rId3"/>
    <p:sldLayoutId id="2147483745" r:id="rId4"/>
    <p:sldLayoutId id="2147483746" r:id="rId5"/>
    <p:sldLayoutId id="2147483744" r:id="rId6"/>
    <p:sldLayoutId id="2147483734" r:id="rId7"/>
    <p:sldLayoutId id="2147483737" r:id="rId8"/>
    <p:sldLayoutId id="2147483747" r:id="rId9"/>
    <p:sldLayoutId id="2147483748" r:id="rId10"/>
    <p:sldLayoutId id="2147483749" r:id="rId11"/>
    <p:sldLayoutId id="2147483750" r:id="rId12"/>
    <p:sldLayoutId id="2147483739" r:id="rId13"/>
    <p:sldLayoutId id="2147483740" r:id="rId14"/>
    <p:sldLayoutId id="2147483741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287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6" r:id="rId2"/>
    <p:sldLayoutId id="2147483707" r:id="rId3"/>
    <p:sldLayoutId id="2147483751" r:id="rId4"/>
    <p:sldLayoutId id="2147483712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20.xml"/><Relationship Id="rId7" Type="http://schemas.openxmlformats.org/officeDocument/2006/relationships/slideLayout" Target="../slideLayouts/slideLayout15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352550" y="5157788"/>
            <a:ext cx="174783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7851" tIns="33927" rIns="67851" bIns="33927">
            <a:spAutoFit/>
          </a:bodyPr>
          <a:lstStyle/>
          <a:p>
            <a:pPr defTabSz="592138" latinLnBrk="0">
              <a:lnSpc>
                <a:spcPct val="120000"/>
              </a:lnSpc>
              <a:buClr>
                <a:srgbClr val="000000"/>
              </a:buClr>
              <a:buSzPct val="100000"/>
              <a:tabLst>
                <a:tab pos="0" algn="l"/>
                <a:tab pos="674688" algn="l"/>
                <a:tab pos="1352550" algn="l"/>
                <a:tab pos="2032000" algn="l"/>
                <a:tab pos="2708275" algn="l"/>
                <a:tab pos="3386138" algn="l"/>
                <a:tab pos="4065588" algn="l"/>
                <a:tab pos="4741863" algn="l"/>
                <a:tab pos="5419725" algn="l"/>
                <a:tab pos="6097588" algn="l"/>
                <a:tab pos="6777038" algn="l"/>
              </a:tabLst>
              <a:defRPr/>
            </a:pPr>
            <a:r>
              <a:rPr kumimoji="0" lang="en-US" altLang="ko-KR" sz="1400" b="1" dirty="0" err="1">
                <a:latin typeface="맑은 고딕" panose="020B0503020000020004" pitchFamily="50" charset="-127"/>
                <a:ea typeface="+mj-ea"/>
                <a:cs typeface="Arial" pitchFamily="34" charset="0"/>
              </a:rPr>
              <a:t>Ver</a:t>
            </a:r>
            <a:r>
              <a:rPr kumimoji="0" lang="en-US" altLang="ko-KR" sz="1400" b="1" dirty="0">
                <a:latin typeface="맑은 고딕" panose="020B0503020000020004" pitchFamily="50" charset="-127"/>
                <a:ea typeface="+mj-ea"/>
                <a:cs typeface="Arial" pitchFamily="34" charset="0"/>
              </a:rPr>
              <a:t> 1.0</a:t>
            </a:r>
          </a:p>
          <a:p>
            <a:pPr defTabSz="592138" latinLnBrk="0">
              <a:lnSpc>
                <a:spcPct val="120000"/>
              </a:lnSpc>
              <a:buClr>
                <a:srgbClr val="000000"/>
              </a:buClr>
              <a:buSzPct val="100000"/>
              <a:tabLst>
                <a:tab pos="0" algn="l"/>
                <a:tab pos="674688" algn="l"/>
                <a:tab pos="1352550" algn="l"/>
                <a:tab pos="2032000" algn="l"/>
                <a:tab pos="2708275" algn="l"/>
                <a:tab pos="3386138" algn="l"/>
                <a:tab pos="4065588" algn="l"/>
                <a:tab pos="4741863" algn="l"/>
                <a:tab pos="5419725" algn="l"/>
                <a:tab pos="6097588" algn="l"/>
                <a:tab pos="6777038" algn="l"/>
              </a:tabLst>
              <a:defRPr/>
            </a:pPr>
            <a:r>
              <a:rPr kumimoji="0" lang="en-US" altLang="ko-KR" sz="1000" dirty="0">
                <a:latin typeface="맑은 고딕" panose="020B0503020000020004" pitchFamily="50" charset="-127"/>
                <a:ea typeface="+mj-ea"/>
                <a:cs typeface="Arial" pitchFamily="34" charset="0"/>
              </a:rPr>
              <a:t>2024.08.22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352549" y="2133600"/>
            <a:ext cx="7345363" cy="160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851" tIns="33927" rIns="67851" bIns="33927">
            <a:spAutoFit/>
          </a:bodyPr>
          <a:lstStyle/>
          <a:p>
            <a:pPr defTabSz="592138" latinLnBrk="0">
              <a:lnSpc>
                <a:spcPct val="85000"/>
              </a:lnSpc>
              <a:buClr>
                <a:srgbClr val="000000"/>
              </a:buClr>
              <a:buSzPct val="100000"/>
              <a:tabLst>
                <a:tab pos="0" algn="l"/>
                <a:tab pos="674688" algn="l"/>
                <a:tab pos="1352550" algn="l"/>
                <a:tab pos="2032000" algn="l"/>
                <a:tab pos="2708275" algn="l"/>
                <a:tab pos="3386138" algn="l"/>
                <a:tab pos="4065588" algn="l"/>
                <a:tab pos="4741863" algn="l"/>
                <a:tab pos="5419725" algn="l"/>
                <a:tab pos="6097588" algn="l"/>
                <a:tab pos="6777038" algn="l"/>
              </a:tabLst>
            </a:pPr>
            <a:r>
              <a:rPr kumimoji="0" lang="ko-KR" altLang="en-US" sz="3200" b="1" dirty="0" err="1">
                <a:latin typeface="+mj-ea"/>
                <a:ea typeface="+mj-ea"/>
              </a:rPr>
              <a:t>프로젝트명</a:t>
            </a:r>
            <a:endParaRPr kumimoji="0" lang="ko-KR" altLang="en-US" sz="3200" b="1" dirty="0">
              <a:latin typeface="+mj-ea"/>
              <a:ea typeface="+mj-ea"/>
            </a:endParaRPr>
          </a:p>
          <a:p>
            <a:pPr defTabSz="592138" latinLnBrk="0">
              <a:lnSpc>
                <a:spcPct val="85000"/>
              </a:lnSpc>
              <a:buClr>
                <a:srgbClr val="000000"/>
              </a:buClr>
              <a:buSzPct val="100000"/>
              <a:tabLst>
                <a:tab pos="0" algn="l"/>
                <a:tab pos="674688" algn="l"/>
                <a:tab pos="1352550" algn="l"/>
                <a:tab pos="2032000" algn="l"/>
                <a:tab pos="2708275" algn="l"/>
                <a:tab pos="3386138" algn="l"/>
                <a:tab pos="4065588" algn="l"/>
                <a:tab pos="4741863" algn="l"/>
                <a:tab pos="5419725" algn="l"/>
                <a:tab pos="6097588" algn="l"/>
                <a:tab pos="6777038" algn="l"/>
              </a:tabLst>
            </a:pPr>
            <a:r>
              <a:rPr kumimoji="0" lang="en-US" altLang="ko-KR" sz="3200" b="1" dirty="0">
                <a:latin typeface="맑은 고딕" panose="020B0503020000020004" pitchFamily="50" charset="-127"/>
                <a:ea typeface="+mj-ea"/>
                <a:cs typeface="Arial" pitchFamily="34" charset="0"/>
              </a:rPr>
              <a:t>Mobile/</a:t>
            </a:r>
            <a:r>
              <a:rPr lang="en-US" altLang="ko-KR" sz="3200" b="1" dirty="0">
                <a:latin typeface="맑은 고딕" panose="020B0503020000020004" pitchFamily="50" charset="-127"/>
                <a:ea typeface="+mj-ea"/>
                <a:cs typeface="Arial" pitchFamily="34" charset="0"/>
              </a:rPr>
              <a:t>PC</a:t>
            </a:r>
            <a:r>
              <a:rPr kumimoji="0" lang="en-US" altLang="ko-KR" sz="3200" b="1" dirty="0">
                <a:latin typeface="맑은 고딕" panose="020B0503020000020004" pitchFamily="50" charset="-127"/>
                <a:ea typeface="+mj-ea"/>
                <a:cs typeface="Arial" pitchFamily="34" charset="0"/>
              </a:rPr>
              <a:t>_</a:t>
            </a:r>
            <a:r>
              <a:rPr kumimoji="0" lang="ko-KR" altLang="en-US" sz="3200" b="1" dirty="0">
                <a:latin typeface="+mj-ea"/>
                <a:ea typeface="+mj-ea"/>
              </a:rPr>
              <a:t>메인</a:t>
            </a:r>
            <a:r>
              <a:rPr kumimoji="0" lang="en-US" altLang="ko-KR" sz="3200" b="1" dirty="0">
                <a:latin typeface="+mj-ea"/>
                <a:ea typeface="+mj-ea"/>
              </a:rPr>
              <a:t>_</a:t>
            </a:r>
            <a:r>
              <a:rPr kumimoji="0" lang="ko-KR" altLang="en-US" sz="3200" b="1" dirty="0">
                <a:latin typeface="+mj-ea"/>
                <a:ea typeface="+mj-ea"/>
              </a:rPr>
              <a:t>국문</a:t>
            </a:r>
            <a:r>
              <a:rPr kumimoji="0" lang="en-US" altLang="ko-KR" sz="3200" b="1" dirty="0">
                <a:latin typeface="+mj-ea"/>
                <a:ea typeface="+mj-ea"/>
              </a:rPr>
              <a:t>_</a:t>
            </a:r>
            <a:r>
              <a:rPr kumimoji="0" lang="en-US" altLang="ko-KR" sz="3200" b="1" dirty="0" err="1">
                <a:latin typeface="맑은 고딕" panose="020B0503020000020004" pitchFamily="50" charset="-127"/>
                <a:ea typeface="+mj-ea"/>
                <a:cs typeface="Arial" pitchFamily="34" charset="0"/>
              </a:rPr>
              <a:t>StoryBoard</a:t>
            </a:r>
            <a:endParaRPr kumimoji="0" lang="en-US" altLang="ko-KR" sz="3200" b="1" dirty="0">
              <a:latin typeface="맑은 고딕" panose="020B0503020000020004" pitchFamily="50" charset="-127"/>
              <a:ea typeface="+mj-ea"/>
              <a:cs typeface="Arial" pitchFamily="34" charset="0"/>
            </a:endParaRPr>
          </a:p>
          <a:p>
            <a:pPr defTabSz="592138" latinLnBrk="0">
              <a:lnSpc>
                <a:spcPct val="120000"/>
              </a:lnSpc>
              <a:buClr>
                <a:srgbClr val="000000"/>
              </a:buClr>
              <a:buSzPct val="100000"/>
              <a:tabLst>
                <a:tab pos="0" algn="l"/>
                <a:tab pos="674688" algn="l"/>
                <a:tab pos="1352550" algn="l"/>
                <a:tab pos="2032000" algn="l"/>
                <a:tab pos="2708275" algn="l"/>
                <a:tab pos="3386138" algn="l"/>
                <a:tab pos="4065588" algn="l"/>
                <a:tab pos="4741863" algn="l"/>
                <a:tab pos="5419725" algn="l"/>
                <a:tab pos="6097588" algn="l"/>
                <a:tab pos="6777038" algn="l"/>
              </a:tabLst>
            </a:pPr>
            <a:endParaRPr kumimoji="0" lang="en-US" altLang="ko-KR" sz="1200" dirty="0">
              <a:latin typeface="+mj-ea"/>
              <a:ea typeface="+mj-ea"/>
              <a:cs typeface="Arial" pitchFamily="34" charset="0"/>
            </a:endParaRPr>
          </a:p>
          <a:p>
            <a:pPr lvl="0" latinLnBrk="0">
              <a:lnSpc>
                <a:spcPct val="120000"/>
              </a:lnSpc>
              <a:buClr>
                <a:srgbClr val="000000"/>
              </a:buClr>
              <a:buSzPct val="100000"/>
              <a:defRPr/>
            </a:pPr>
            <a:r>
              <a:rPr kumimoji="0"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기획</a:t>
            </a:r>
            <a:r>
              <a:rPr kumimoji="0"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/ UX</a:t>
            </a:r>
            <a:r>
              <a:rPr kumimoji="0"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사업본부</a:t>
            </a:r>
            <a:endParaRPr kumimoji="0"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0" latinLnBrk="0">
              <a:lnSpc>
                <a:spcPct val="120000"/>
              </a:lnSpc>
              <a:buClr>
                <a:srgbClr val="000000"/>
              </a:buClr>
              <a:buSzPct val="100000"/>
              <a:defRPr/>
            </a:pPr>
            <a:r>
              <a:rPr kumimoji="0"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OO</a:t>
            </a:r>
            <a:r>
              <a:rPr kumimoji="0"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</a:t>
            </a:r>
            <a:endParaRPr kumimoji="0"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그룹 9">
            <a:extLst>
              <a:ext uri="{FF2B5EF4-FFF2-40B4-BE49-F238E27FC236}">
                <a16:creationId xmlns:a16="http://schemas.microsoft.com/office/drawing/2014/main" id="{05E5F940-4367-451A-84E1-368565D39A63}"/>
              </a:ext>
            </a:extLst>
          </p:cNvPr>
          <p:cNvGrpSpPr>
            <a:grpSpLocks/>
          </p:cNvGrpSpPr>
          <p:nvPr/>
        </p:nvGrpSpPr>
        <p:grpSpPr bwMode="auto">
          <a:xfrm>
            <a:off x="1423988" y="1628775"/>
            <a:ext cx="1333500" cy="295275"/>
            <a:chOff x="8461375" y="109538"/>
            <a:chExt cx="1333500" cy="295275"/>
          </a:xfrm>
        </p:grpSpPr>
        <p:grpSp>
          <p:nvGrpSpPr>
            <p:cNvPr id="14" name="Image">
              <a:extLst>
                <a:ext uri="{FF2B5EF4-FFF2-40B4-BE49-F238E27FC236}">
                  <a16:creationId xmlns:a16="http://schemas.microsoft.com/office/drawing/2014/main" id="{E66E03FB-B186-4B8C-B062-E5A247736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61375" y="109538"/>
              <a:ext cx="1333500" cy="295275"/>
              <a:chOff x="508000" y="1397000"/>
              <a:chExt cx="1008112" cy="1008112"/>
            </a:xfrm>
          </p:grpSpPr>
          <p:sp>
            <p:nvSpPr>
              <p:cNvPr id="16" name="Border">
                <a:extLst>
                  <a:ext uri="{FF2B5EF4-FFF2-40B4-BE49-F238E27FC236}">
                    <a16:creationId xmlns:a16="http://schemas.microsoft.com/office/drawing/2014/main" id="{3C7AFEEE-134D-4FB1-930A-E9505C5D7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Line 2">
                <a:extLst>
                  <a:ext uri="{FF2B5EF4-FFF2-40B4-BE49-F238E27FC236}">
                    <a16:creationId xmlns:a16="http://schemas.microsoft.com/office/drawing/2014/main" id="{49D779BB-DB2C-4C09-96D8-0BB4C1BAC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Line 1">
                <a:extLst>
                  <a:ext uri="{FF2B5EF4-FFF2-40B4-BE49-F238E27FC236}">
                    <a16:creationId xmlns:a16="http://schemas.microsoft.com/office/drawing/2014/main" id="{9E8F05F6-E2D8-42B7-8B63-191E9F35A9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EC19F3-1C58-4A67-8080-103EB8E10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76988" y="174323"/>
              <a:ext cx="306174" cy="1615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en-US" altLang="ko-KR" sz="1050" dirty="0">
                  <a:solidFill>
                    <a:srgbClr val="7F7F7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Logo</a:t>
              </a:r>
              <a:endParaRPr lang="ko-KR" altLang="en-US" sz="1050" dirty="0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9" name="Picture 2">
            <a:extLst>
              <a:ext uri="{FF2B5EF4-FFF2-40B4-BE49-F238E27FC236}">
                <a16:creationId xmlns:a16="http://schemas.microsoft.com/office/drawing/2014/main" id="{70FCA911-DDD5-48C0-8818-1CE83644B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2550" y="5033963"/>
            <a:ext cx="48577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343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09150" y="2185547"/>
            <a:ext cx="2587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Contents Layout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5410" y="2915329"/>
            <a:ext cx="12538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Mobile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PC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189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Flowchart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예시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99FA404-DABF-46E5-8FD7-F035BC7935D8}"/>
              </a:ext>
            </a:extLst>
          </p:cNvPr>
          <p:cNvSpPr/>
          <p:nvPr/>
        </p:nvSpPr>
        <p:spPr>
          <a:xfrm>
            <a:off x="7736107" y="4338795"/>
            <a:ext cx="1769958" cy="1945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7" name="AutoShape 76">
            <a:extLst>
              <a:ext uri="{FF2B5EF4-FFF2-40B4-BE49-F238E27FC236}">
                <a16:creationId xmlns:a16="http://schemas.microsoft.com/office/drawing/2014/main" id="{50AAD580-B5C1-4BCA-A088-DAB854A7A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975" y="905267"/>
            <a:ext cx="2386690" cy="2589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dist="35921" dir="2700000" algn="ctr" rotWithShape="0">
              <a:srgbClr val="EEECE1"/>
            </a:outerShdw>
          </a:effectLst>
        </p:spPr>
        <p:txBody>
          <a:bodyPr lIns="18000" rIns="18000" anchor="ctr"/>
          <a:lstStyle/>
          <a:p>
            <a:pPr marL="0" marR="0" lvl="0" indent="0" algn="ct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웹사이트 접속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8" name="AutoShape 76">
            <a:extLst>
              <a:ext uri="{FF2B5EF4-FFF2-40B4-BE49-F238E27FC236}">
                <a16:creationId xmlns:a16="http://schemas.microsoft.com/office/drawing/2014/main" id="{50AAD580-B5C1-4BCA-A088-DAB854A7A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384" y="1973050"/>
            <a:ext cx="1066380" cy="2589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dist="35921" dir="2700000" algn="ctr" rotWithShape="0">
              <a:srgbClr val="EEECE1"/>
            </a:outerShdw>
          </a:effectLst>
        </p:spPr>
        <p:txBody>
          <a:bodyPr lIns="18000" rIns="18000" anchor="ctr"/>
          <a:lstStyle/>
          <a:p>
            <a:pPr marL="0" marR="0" lvl="0" indent="0" algn="ct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차 인증 선택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9" name="AutoShape 76">
            <a:extLst>
              <a:ext uri="{FF2B5EF4-FFF2-40B4-BE49-F238E27FC236}">
                <a16:creationId xmlns:a16="http://schemas.microsoft.com/office/drawing/2014/main" id="{50AAD580-B5C1-4BCA-A088-DAB854A7A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101" y="2748015"/>
            <a:ext cx="1066380" cy="2589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dist="35921" dir="2700000" algn="ctr" rotWithShape="0">
              <a:srgbClr val="EEECE1"/>
            </a:outerShdw>
          </a:effectLst>
        </p:spPr>
        <p:txBody>
          <a:bodyPr lIns="18000" rIns="18000" anchor="ctr"/>
          <a:lstStyle/>
          <a:p>
            <a:pPr marL="0" marR="0" lvl="0" indent="0" algn="ct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OTP </a:t>
            </a:r>
            <a:r>
              <a:rPr lang="ko-KR" altLang="en-US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신규 등록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FB98F4-331A-48AC-9499-BC09211C5B82}"/>
              </a:ext>
            </a:extLst>
          </p:cNvPr>
          <p:cNvSpPr txBox="1"/>
          <p:nvPr/>
        </p:nvSpPr>
        <p:spPr>
          <a:xfrm>
            <a:off x="362571" y="3051228"/>
            <a:ext cx="13384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000" indent="-72000"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신규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72000" indent="-72000"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QR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코드 생성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72000" indent="-72000"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OTP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코드 생성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72000" indent="-72000"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S/N 6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자리 생성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FB98F4-331A-48AC-9499-BC09211C5B82}"/>
              </a:ext>
            </a:extLst>
          </p:cNvPr>
          <p:cNvSpPr txBox="1"/>
          <p:nvPr/>
        </p:nvSpPr>
        <p:spPr>
          <a:xfrm>
            <a:off x="1849281" y="3058052"/>
            <a:ext cx="1309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000" indent="-72000"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72000" indent="-72000"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OTP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코드 입력 요청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AutoShape 76">
            <a:extLst>
              <a:ext uri="{FF2B5EF4-FFF2-40B4-BE49-F238E27FC236}">
                <a16:creationId xmlns:a16="http://schemas.microsoft.com/office/drawing/2014/main" id="{50AAD580-B5C1-4BCA-A088-DAB854A7A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384" y="2748016"/>
            <a:ext cx="1066380" cy="2589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dist="35921" dir="2700000" algn="ctr" rotWithShape="0">
              <a:srgbClr val="EEECE1"/>
            </a:outerShdw>
          </a:effectLst>
        </p:spPr>
        <p:txBody>
          <a:bodyPr lIns="18000" rIns="18000" anchor="ctr"/>
          <a:lstStyle/>
          <a:p>
            <a:pPr marL="0" marR="0" lvl="0" indent="0" algn="ct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로그인 화면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5" name="AutoShape 76">
            <a:extLst>
              <a:ext uri="{FF2B5EF4-FFF2-40B4-BE49-F238E27FC236}">
                <a16:creationId xmlns:a16="http://schemas.microsoft.com/office/drawing/2014/main" id="{50AAD580-B5C1-4BCA-A088-DAB854A7A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384" y="4169646"/>
            <a:ext cx="1066380" cy="2589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dist="35921" dir="2700000" algn="ctr" rotWithShape="0">
              <a:srgbClr val="EEECE1"/>
            </a:outerShdw>
          </a:effectLst>
        </p:spPr>
        <p:txBody>
          <a:bodyPr lIns="18000" rIns="18000" anchor="ctr"/>
          <a:lstStyle/>
          <a:p>
            <a:pPr marL="0" marR="0" lvl="0" indent="0" algn="ct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로그인 완료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9" name="AutoShape 76">
            <a:extLst>
              <a:ext uri="{FF2B5EF4-FFF2-40B4-BE49-F238E27FC236}">
                <a16:creationId xmlns:a16="http://schemas.microsoft.com/office/drawing/2014/main" id="{50AAD580-B5C1-4BCA-A088-DAB854A7A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8667" y="1973050"/>
            <a:ext cx="1066380" cy="2589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dist="35921" dir="2700000" algn="ctr" rotWithShape="0">
              <a:srgbClr val="EEECE1"/>
            </a:outerShdw>
          </a:effectLst>
        </p:spPr>
        <p:txBody>
          <a:bodyPr lIns="18000" rIns="18000" anchor="ctr"/>
          <a:lstStyle/>
          <a:p>
            <a:pPr marL="0" marR="0" lvl="0" indent="0" algn="ct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차 인증 선택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0" name="AutoShape 76">
            <a:extLst>
              <a:ext uri="{FF2B5EF4-FFF2-40B4-BE49-F238E27FC236}">
                <a16:creationId xmlns:a16="http://schemas.microsoft.com/office/drawing/2014/main" id="{50AAD580-B5C1-4BCA-A088-DAB854A7A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6419" y="2748015"/>
            <a:ext cx="1066380" cy="2589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dist="35921" dir="2700000" algn="ctr" rotWithShape="0">
              <a:srgbClr val="EEECE1"/>
            </a:outerShdw>
          </a:effectLst>
        </p:spPr>
        <p:txBody>
          <a:bodyPr lIns="18000" rIns="18000" anchor="ctr"/>
          <a:lstStyle/>
          <a:p>
            <a:pPr lvl="0" algn="ctr" defTabSz="966788" latinLnBrk="0">
              <a:defRPr/>
            </a:pPr>
            <a:r>
              <a:rPr lang="ko-KR" altLang="en-US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회원가입</a:t>
            </a:r>
            <a:endParaRPr lang="en-US" altLang="ko-KR" sz="900" kern="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FB98F4-331A-48AC-9499-BC09211C5B82}"/>
              </a:ext>
            </a:extLst>
          </p:cNvPr>
          <p:cNvSpPr txBox="1"/>
          <p:nvPr/>
        </p:nvSpPr>
        <p:spPr>
          <a:xfrm>
            <a:off x="4755889" y="3051228"/>
            <a:ext cx="133849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000" indent="-72000"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신규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72000" indent="-72000"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PW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72000" indent="-72000"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PW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확인 입력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7FB98F4-331A-48AC-9499-BC09211C5B82}"/>
              </a:ext>
            </a:extLst>
          </p:cNvPr>
          <p:cNvSpPr txBox="1"/>
          <p:nvPr/>
        </p:nvSpPr>
        <p:spPr>
          <a:xfrm>
            <a:off x="3168564" y="3058052"/>
            <a:ext cx="11541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000" indent="-72000"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72000" indent="-72000"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PW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AutoShape 76">
            <a:extLst>
              <a:ext uri="{FF2B5EF4-FFF2-40B4-BE49-F238E27FC236}">
                <a16:creationId xmlns:a16="http://schemas.microsoft.com/office/drawing/2014/main" id="{50AAD580-B5C1-4BCA-A088-DAB854A7A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8667" y="2748016"/>
            <a:ext cx="1066380" cy="2589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dist="35921" dir="2700000" algn="ctr" rotWithShape="0">
              <a:srgbClr val="EEECE1"/>
            </a:outerShdw>
          </a:effectLst>
        </p:spPr>
        <p:txBody>
          <a:bodyPr lIns="18000" rIns="18000" anchor="ctr"/>
          <a:lstStyle/>
          <a:p>
            <a:pPr marL="0" marR="0" lvl="0" indent="0" algn="ct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로그인 화면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4" name="AutoShape 76">
            <a:extLst>
              <a:ext uri="{FF2B5EF4-FFF2-40B4-BE49-F238E27FC236}">
                <a16:creationId xmlns:a16="http://schemas.microsoft.com/office/drawing/2014/main" id="{50AAD580-B5C1-4BCA-A088-DAB854A7A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8667" y="4169646"/>
            <a:ext cx="1066380" cy="2589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dist="35921" dir="2700000" algn="ctr" rotWithShape="0">
              <a:srgbClr val="EEECE1"/>
            </a:outerShdw>
          </a:effectLst>
        </p:spPr>
        <p:txBody>
          <a:bodyPr lIns="18000" rIns="18000" anchor="ctr"/>
          <a:lstStyle/>
          <a:p>
            <a:pPr marL="0" marR="0" lvl="0" indent="0" algn="ct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OTP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코드 입력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5" name="AutoShape 76">
            <a:extLst>
              <a:ext uri="{FF2B5EF4-FFF2-40B4-BE49-F238E27FC236}">
                <a16:creationId xmlns:a16="http://schemas.microsoft.com/office/drawing/2014/main" id="{50AAD580-B5C1-4BCA-A088-DAB854A7A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8667" y="5017527"/>
            <a:ext cx="1066380" cy="2589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dist="35921" dir="2700000" algn="ctr" rotWithShape="0">
              <a:srgbClr val="EEECE1"/>
            </a:outerShdw>
          </a:effectLst>
        </p:spPr>
        <p:txBody>
          <a:bodyPr lIns="18000" rIns="18000" anchor="ctr"/>
          <a:lstStyle/>
          <a:p>
            <a:pPr marL="0" marR="0" lvl="0" indent="0" algn="ct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로그인 완료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6" name="AutoShape 76">
            <a:extLst>
              <a:ext uri="{FF2B5EF4-FFF2-40B4-BE49-F238E27FC236}">
                <a16:creationId xmlns:a16="http://schemas.microsoft.com/office/drawing/2014/main" id="{50AAD580-B5C1-4BCA-A088-DAB854A7A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6419" y="4169646"/>
            <a:ext cx="1066380" cy="2589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dist="35921" dir="2700000" algn="ctr" rotWithShape="0">
              <a:srgbClr val="EEECE1"/>
            </a:outerShdw>
          </a:effectLst>
        </p:spPr>
        <p:txBody>
          <a:bodyPr lIns="18000" rIns="18000" anchor="ctr"/>
          <a:lstStyle/>
          <a:p>
            <a:pPr marL="0" marR="0" lvl="0" indent="0" algn="ct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OTP </a:t>
            </a:r>
            <a:r>
              <a:rPr lang="ko-KR" altLang="en-US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신규 등록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7FB98F4-331A-48AC-9499-BC09211C5B82}"/>
              </a:ext>
            </a:extLst>
          </p:cNvPr>
          <p:cNvSpPr txBox="1"/>
          <p:nvPr/>
        </p:nvSpPr>
        <p:spPr>
          <a:xfrm>
            <a:off x="4766236" y="4509696"/>
            <a:ext cx="1338496" cy="5078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72000" indent="-72000"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anose="020B0503020000020004" pitchFamily="50" charset="-127"/>
              </a:rPr>
              <a:t>QR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anose="020B0503020000020004" pitchFamily="50" charset="-127"/>
              </a:rPr>
              <a:t>코드 생성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anose="020B0503020000020004" pitchFamily="50" charset="-127"/>
            </a:endParaRPr>
          </a:p>
          <a:p>
            <a:pPr marL="72000" indent="-72000"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OTP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코드 생성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</a:endParaRPr>
          </a:p>
          <a:p>
            <a:pPr marL="72000" indent="-72000"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S/N 6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</a:rPr>
              <a:t>자리 생성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4B65FC5-AF47-4CA0-B55D-D620BA7C72AE}"/>
              </a:ext>
            </a:extLst>
          </p:cNvPr>
          <p:cNvCxnSpPr>
            <a:cxnSpLocks/>
          </p:cNvCxnSpPr>
          <p:nvPr/>
        </p:nvCxnSpPr>
        <p:spPr>
          <a:xfrm>
            <a:off x="3143163" y="1889229"/>
            <a:ext cx="0" cy="35008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47" idx="2"/>
            <a:endCxn id="48" idx="0"/>
          </p:cNvCxnSpPr>
          <p:nvPr/>
        </p:nvCxnSpPr>
        <p:spPr>
          <a:xfrm rot="5400000">
            <a:off x="2396514" y="1240244"/>
            <a:ext cx="808866" cy="65674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47" idx="2"/>
            <a:endCxn id="59" idx="0"/>
          </p:cNvCxnSpPr>
          <p:nvPr/>
        </p:nvCxnSpPr>
        <p:spPr>
          <a:xfrm rot="16200000" flipH="1">
            <a:off x="3056155" y="1237348"/>
            <a:ext cx="808866" cy="66253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11930D2-854E-46D7-A5D6-BA585D354BDB}"/>
              </a:ext>
            </a:extLst>
          </p:cNvPr>
          <p:cNvCxnSpPr>
            <a:cxnSpLocks/>
            <a:stCxn id="48" idx="2"/>
            <a:endCxn id="54" idx="0"/>
          </p:cNvCxnSpPr>
          <p:nvPr/>
        </p:nvCxnSpPr>
        <p:spPr>
          <a:xfrm>
            <a:off x="2472574" y="2231967"/>
            <a:ext cx="0" cy="516049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11930D2-854E-46D7-A5D6-BA585D354BDB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>
            <a:off x="3791857" y="2231967"/>
            <a:ext cx="0" cy="516049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11930D2-854E-46D7-A5D6-BA585D354BDB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2472574" y="3559059"/>
            <a:ext cx="0" cy="610587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11930D2-854E-46D7-A5D6-BA585D354BDB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3791857" y="3505034"/>
            <a:ext cx="0" cy="664612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11930D2-854E-46D7-A5D6-BA585D354BDB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>
            <a:off x="3791857" y="4428563"/>
            <a:ext cx="0" cy="588964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11930D2-854E-46D7-A5D6-BA585D354BDB}"/>
              </a:ext>
            </a:extLst>
          </p:cNvPr>
          <p:cNvCxnSpPr>
            <a:cxnSpLocks/>
            <a:stCxn id="54" idx="1"/>
            <a:endCxn id="49" idx="3"/>
          </p:cNvCxnSpPr>
          <p:nvPr/>
        </p:nvCxnSpPr>
        <p:spPr>
          <a:xfrm flipH="1" flipV="1">
            <a:off x="1469481" y="2877474"/>
            <a:ext cx="469903" cy="1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811930D2-854E-46D7-A5D6-BA585D354BDB}"/>
              </a:ext>
            </a:extLst>
          </p:cNvPr>
          <p:cNvCxnSpPr>
            <a:cxnSpLocks/>
            <a:stCxn id="63" idx="3"/>
            <a:endCxn id="60" idx="1"/>
          </p:cNvCxnSpPr>
          <p:nvPr/>
        </p:nvCxnSpPr>
        <p:spPr>
          <a:xfrm flipV="1">
            <a:off x="4325047" y="2877474"/>
            <a:ext cx="471372" cy="1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49" idx="0"/>
          </p:cNvCxnSpPr>
          <p:nvPr/>
        </p:nvCxnSpPr>
        <p:spPr>
          <a:xfrm rot="5400000" flipH="1" flipV="1">
            <a:off x="1572808" y="1848250"/>
            <a:ext cx="263249" cy="153628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60" idx="0"/>
          </p:cNvCxnSpPr>
          <p:nvPr/>
        </p:nvCxnSpPr>
        <p:spPr>
          <a:xfrm rot="16200000" flipV="1">
            <a:off x="4429873" y="1848279"/>
            <a:ext cx="260827" cy="1538646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66" idx="0"/>
          </p:cNvCxnSpPr>
          <p:nvPr/>
        </p:nvCxnSpPr>
        <p:spPr>
          <a:xfrm rot="16200000" flipV="1">
            <a:off x="4321737" y="3161773"/>
            <a:ext cx="472089" cy="1543657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AutoShape 76">
            <a:extLst>
              <a:ext uri="{FF2B5EF4-FFF2-40B4-BE49-F238E27FC236}">
                <a16:creationId xmlns:a16="http://schemas.microsoft.com/office/drawing/2014/main" id="{50AAD580-B5C1-4BCA-A088-DAB854A7A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190" y="905267"/>
            <a:ext cx="1570397" cy="2589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dist="35921" dir="2700000" algn="ctr" rotWithShape="0">
              <a:srgbClr val="EEECE1"/>
            </a:outerShdw>
          </a:effectLst>
        </p:spPr>
        <p:txBody>
          <a:bodyPr lIns="18000" rIns="18000" anchor="ctr"/>
          <a:lstStyle/>
          <a:p>
            <a:pPr marL="0" marR="0" lvl="0" indent="0" algn="ct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OTP APP </a:t>
            </a:r>
            <a:r>
              <a:rPr lang="ko-KR" altLang="en-US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실행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4" name="AutoShape 76">
            <a:extLst>
              <a:ext uri="{FF2B5EF4-FFF2-40B4-BE49-F238E27FC236}">
                <a16:creationId xmlns:a16="http://schemas.microsoft.com/office/drawing/2014/main" id="{50AAD580-B5C1-4BCA-A088-DAB854A7A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190" y="1430924"/>
            <a:ext cx="1570397" cy="2589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dist="35921" dir="2700000" algn="ctr" rotWithShape="0">
              <a:srgbClr val="EEECE1"/>
            </a:outerShdw>
          </a:effectLst>
        </p:spPr>
        <p:txBody>
          <a:bodyPr lIns="18000" rIns="18000" anchor="ctr"/>
          <a:lstStyle/>
          <a:p>
            <a:pPr marL="0" marR="0" lvl="0" indent="0" algn="ct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이용약관 동의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11930D2-854E-46D7-A5D6-BA585D354BDB}"/>
              </a:ext>
            </a:extLst>
          </p:cNvPr>
          <p:cNvCxnSpPr>
            <a:cxnSpLocks/>
            <a:stCxn id="84" idx="2"/>
            <a:endCxn id="90" idx="0"/>
          </p:cNvCxnSpPr>
          <p:nvPr/>
        </p:nvCxnSpPr>
        <p:spPr>
          <a:xfrm>
            <a:off x="7362389" y="1689841"/>
            <a:ext cx="0" cy="304253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811930D2-854E-46D7-A5D6-BA585D354BDB}"/>
              </a:ext>
            </a:extLst>
          </p:cNvPr>
          <p:cNvCxnSpPr>
            <a:cxnSpLocks/>
            <a:stCxn id="64" idx="3"/>
            <a:endCxn id="66" idx="1"/>
          </p:cNvCxnSpPr>
          <p:nvPr/>
        </p:nvCxnSpPr>
        <p:spPr>
          <a:xfrm>
            <a:off x="4325047" y="4299105"/>
            <a:ext cx="471372" cy="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utoShape 489">
            <a:extLst>
              <a:ext uri="{FF2B5EF4-FFF2-40B4-BE49-F238E27FC236}">
                <a16:creationId xmlns:a16="http://schemas.microsoft.com/office/drawing/2014/main" id="{C04889CC-D102-491F-875C-5E42E668D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190" y="1994094"/>
            <a:ext cx="1570397" cy="521604"/>
          </a:xfrm>
          <a:prstGeom prst="diamond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lIns="74491" tIns="37246" rIns="74491" bIns="37246" anchor="ctr"/>
          <a:lstStyle/>
          <a:p>
            <a:pPr algn="ctr" defTabSz="1042370">
              <a:defRPr/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부가서비스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1042370">
              <a:defRPr/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가입 여부</a:t>
            </a:r>
          </a:p>
        </p:txBody>
      </p:sp>
      <p:sp>
        <p:nvSpPr>
          <p:cNvPr id="91" name="AutoShape 76">
            <a:extLst>
              <a:ext uri="{FF2B5EF4-FFF2-40B4-BE49-F238E27FC236}">
                <a16:creationId xmlns:a16="http://schemas.microsoft.com/office/drawing/2014/main" id="{50AAD580-B5C1-4BCA-A088-DAB854A7A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190" y="3779204"/>
            <a:ext cx="1570397" cy="2589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dist="35921" dir="2700000" algn="ctr" rotWithShape="0">
              <a:srgbClr val="EEECE1"/>
            </a:outerShdw>
          </a:effectLst>
        </p:spPr>
        <p:txBody>
          <a:bodyPr lIns="18000" rIns="18000" anchor="ctr"/>
          <a:lstStyle/>
          <a:p>
            <a:pPr lvl="0" algn="ctr" defTabSz="966788" latinLnBrk="0">
              <a:defRPr/>
            </a:pPr>
            <a:r>
              <a: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OTP </a:t>
            </a:r>
            <a:r>
              <a:rPr lang="ko-KR" altLang="en-US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채널 리스트</a:t>
            </a:r>
            <a:endParaRPr lang="en-US" altLang="ko-KR" sz="900" kern="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7FB98F4-331A-48AC-9499-BC09211C5B82}"/>
              </a:ext>
            </a:extLst>
          </p:cNvPr>
          <p:cNvSpPr txBox="1"/>
          <p:nvPr/>
        </p:nvSpPr>
        <p:spPr>
          <a:xfrm>
            <a:off x="6491330" y="4099479"/>
            <a:ext cx="168673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000" indent="-72000"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채널 별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OTP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코드 노출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AutoShape 76">
            <a:extLst>
              <a:ext uri="{FF2B5EF4-FFF2-40B4-BE49-F238E27FC236}">
                <a16:creationId xmlns:a16="http://schemas.microsoft.com/office/drawing/2014/main" id="{50AAD580-B5C1-4BCA-A088-DAB854A7A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060" y="2476974"/>
            <a:ext cx="1309507" cy="2589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dist="35921" dir="2700000" algn="ctr" rotWithShape="0">
              <a:srgbClr val="EEECE1"/>
            </a:outerShdw>
          </a:effectLst>
        </p:spPr>
        <p:txBody>
          <a:bodyPr lIns="18000" rIns="18000" anchor="ctr"/>
          <a:lstStyle/>
          <a:p>
            <a:pPr lvl="0" algn="ctr" defTabSz="966788" latinLnBrk="0">
              <a:defRPr/>
            </a:pPr>
            <a:r>
              <a:rPr lang="ko-KR" altLang="en-US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</a:rPr>
              <a:t>부가서비스 신규 가입</a:t>
            </a:r>
            <a:endParaRPr lang="en-US" altLang="ko-KR" sz="900" kern="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</a:endParaRPr>
          </a:p>
        </p:txBody>
      </p:sp>
      <p:cxnSp>
        <p:nvCxnSpPr>
          <p:cNvPr id="94" name="꺾인 연결선 93"/>
          <p:cNvCxnSpPr>
            <a:stCxn id="90" idx="3"/>
            <a:endCxn id="93" idx="0"/>
          </p:cNvCxnSpPr>
          <p:nvPr/>
        </p:nvCxnSpPr>
        <p:spPr>
          <a:xfrm>
            <a:off x="8147587" y="2254896"/>
            <a:ext cx="709227" cy="22207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57FB98F4-331A-48AC-9499-BC09211C5B82}"/>
              </a:ext>
            </a:extLst>
          </p:cNvPr>
          <p:cNvSpPr txBox="1"/>
          <p:nvPr/>
        </p:nvSpPr>
        <p:spPr>
          <a:xfrm>
            <a:off x="8202803" y="2001471"/>
            <a:ext cx="59879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미가입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11930D2-854E-46D7-A5D6-BA585D354BDB}"/>
              </a:ext>
            </a:extLst>
          </p:cNvPr>
          <p:cNvCxnSpPr>
            <a:cxnSpLocks/>
            <a:stCxn id="90" idx="2"/>
          </p:cNvCxnSpPr>
          <p:nvPr/>
        </p:nvCxnSpPr>
        <p:spPr>
          <a:xfrm>
            <a:off x="7362389" y="2515698"/>
            <a:ext cx="0" cy="53671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57FB98F4-331A-48AC-9499-BC09211C5B82}"/>
              </a:ext>
            </a:extLst>
          </p:cNvPr>
          <p:cNvSpPr txBox="1"/>
          <p:nvPr/>
        </p:nvSpPr>
        <p:spPr>
          <a:xfrm>
            <a:off x="6802744" y="2642983"/>
            <a:ext cx="59879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가입 有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1" name="꺾인 연결선 100"/>
          <p:cNvCxnSpPr>
            <a:stCxn id="119" idx="2"/>
            <a:endCxn id="133" idx="3"/>
          </p:cNvCxnSpPr>
          <p:nvPr/>
        </p:nvCxnSpPr>
        <p:spPr>
          <a:xfrm rot="5400000">
            <a:off x="8418357" y="2711457"/>
            <a:ext cx="170930" cy="712470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57FB98F4-331A-48AC-9499-BC09211C5B82}"/>
              </a:ext>
            </a:extLst>
          </p:cNvPr>
          <p:cNvSpPr txBox="1"/>
          <p:nvPr/>
        </p:nvSpPr>
        <p:spPr>
          <a:xfrm>
            <a:off x="8570690" y="3186074"/>
            <a:ext cx="75768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가입 완료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AutoShape 76">
            <a:extLst>
              <a:ext uri="{FF2B5EF4-FFF2-40B4-BE49-F238E27FC236}">
                <a16:creationId xmlns:a16="http://schemas.microsoft.com/office/drawing/2014/main" id="{50AAD580-B5C1-4BCA-A088-DAB854A7A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5630" y="4464823"/>
            <a:ext cx="1135200" cy="2589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dist="35921" dir="2700000" algn="ctr" rotWithShape="0">
              <a:srgbClr val="EEECE1"/>
            </a:outerShdw>
          </a:effectLst>
        </p:spPr>
        <p:txBody>
          <a:bodyPr lIns="18000" rIns="18000" anchor="ctr"/>
          <a:lstStyle/>
          <a:p>
            <a:pPr marL="0" marR="0" lvl="0" indent="0" algn="ct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신규 채널 등록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4" name="AutoShape 76">
            <a:extLst>
              <a:ext uri="{FF2B5EF4-FFF2-40B4-BE49-F238E27FC236}">
                <a16:creationId xmlns:a16="http://schemas.microsoft.com/office/drawing/2014/main" id="{50AAD580-B5C1-4BCA-A088-DAB854A7A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5630" y="4979330"/>
            <a:ext cx="1135200" cy="2589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dist="35921" dir="2700000" algn="ctr" rotWithShape="0">
              <a:srgbClr val="EEECE1"/>
            </a:outerShdw>
          </a:effectLst>
        </p:spPr>
        <p:txBody>
          <a:bodyPr lIns="18000" rIns="18000" anchor="ctr"/>
          <a:lstStyle/>
          <a:p>
            <a:pPr marL="0" marR="0" lvl="0" indent="0" algn="ct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QR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코드 촬영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5" name="AutoShape 76">
            <a:extLst>
              <a:ext uri="{FF2B5EF4-FFF2-40B4-BE49-F238E27FC236}">
                <a16:creationId xmlns:a16="http://schemas.microsoft.com/office/drawing/2014/main" id="{50AAD580-B5C1-4BCA-A088-DAB854A7A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5630" y="5496085"/>
            <a:ext cx="1135200" cy="2589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dist="35921" dir="2700000" algn="ctr" rotWithShape="0">
              <a:srgbClr val="EEECE1"/>
            </a:outerShdw>
          </a:effectLst>
        </p:spPr>
        <p:txBody>
          <a:bodyPr lIns="18000" rIns="18000" anchor="ctr"/>
          <a:lstStyle/>
          <a:p>
            <a:pPr marL="0" marR="0" lvl="0" indent="0" algn="ct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OTP 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코드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en-US" altLang="ko-KR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S/N </a:t>
            </a:r>
            <a:r>
              <a:rPr lang="ko-KR" altLang="en-US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노출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7FB98F4-331A-48AC-9499-BC09211C5B82}"/>
              </a:ext>
            </a:extLst>
          </p:cNvPr>
          <p:cNvSpPr txBox="1"/>
          <p:nvPr/>
        </p:nvSpPr>
        <p:spPr>
          <a:xfrm>
            <a:off x="8055630" y="5791152"/>
            <a:ext cx="1129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000" indent="-72000"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anose="020B0503020000020004" pitchFamily="50" charset="-127"/>
              </a:rPr>
              <a:t>OTP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anose="020B0503020000020004" pitchFamily="50" charset="-127"/>
              </a:rPr>
              <a:t>코드 입력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anose="020B0503020000020004" pitchFamily="50" charset="-127"/>
            </a:endParaRPr>
          </a:p>
          <a:p>
            <a:pPr marL="72000" indent="-72000"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anose="020B0503020000020004" pitchFamily="50" charset="-127"/>
              </a:rPr>
              <a:t>S/N 6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anose="020B0503020000020004" pitchFamily="50" charset="-127"/>
              </a:rPr>
              <a:t>자리 입력</a:t>
            </a: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11930D2-854E-46D7-A5D6-BA585D354BDB}"/>
              </a:ext>
            </a:extLst>
          </p:cNvPr>
          <p:cNvCxnSpPr>
            <a:cxnSpLocks/>
            <a:stCxn id="103" idx="2"/>
            <a:endCxn id="104" idx="0"/>
          </p:cNvCxnSpPr>
          <p:nvPr/>
        </p:nvCxnSpPr>
        <p:spPr>
          <a:xfrm>
            <a:off x="8623230" y="4723740"/>
            <a:ext cx="0" cy="25559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11930D2-854E-46D7-A5D6-BA585D354BDB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>
            <a:off x="8623230" y="5238247"/>
            <a:ext cx="0" cy="257838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7886857" y="4825110"/>
            <a:ext cx="1495170" cy="1371325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꺾인 연결선 115"/>
          <p:cNvCxnSpPr>
            <a:stCxn id="92" idx="2"/>
            <a:endCxn id="103" idx="1"/>
          </p:cNvCxnSpPr>
          <p:nvPr/>
        </p:nvCxnSpPr>
        <p:spPr>
          <a:xfrm rot="16200000" flipH="1">
            <a:off x="7563179" y="4101830"/>
            <a:ext cx="263971" cy="720931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7FB98F4-331A-48AC-9499-BC09211C5B82}"/>
              </a:ext>
            </a:extLst>
          </p:cNvPr>
          <p:cNvSpPr txBox="1"/>
          <p:nvPr/>
        </p:nvSpPr>
        <p:spPr>
          <a:xfrm>
            <a:off x="6880359" y="4635198"/>
            <a:ext cx="8388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If)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채널 등록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811930D2-854E-46D7-A5D6-BA585D354BDB}"/>
              </a:ext>
            </a:extLst>
          </p:cNvPr>
          <p:cNvCxnSpPr>
            <a:cxnSpLocks/>
            <a:stCxn id="83" idx="2"/>
            <a:endCxn id="84" idx="0"/>
          </p:cNvCxnSpPr>
          <p:nvPr/>
        </p:nvCxnSpPr>
        <p:spPr>
          <a:xfrm>
            <a:off x="7362389" y="1164184"/>
            <a:ext cx="0" cy="26674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57FB98F4-331A-48AC-9499-BC09211C5B82}"/>
              </a:ext>
            </a:extLst>
          </p:cNvPr>
          <p:cNvSpPr txBox="1"/>
          <p:nvPr/>
        </p:nvSpPr>
        <p:spPr>
          <a:xfrm>
            <a:off x="8147587" y="2751395"/>
            <a:ext cx="142494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000" indent="-72000"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휴대폰번호 자동 입력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0" name="꺾인 연결선 119"/>
          <p:cNvCxnSpPr>
            <a:endCxn id="91" idx="1"/>
          </p:cNvCxnSpPr>
          <p:nvPr/>
        </p:nvCxnSpPr>
        <p:spPr>
          <a:xfrm rot="16200000" flipH="1">
            <a:off x="4402735" y="1734207"/>
            <a:ext cx="355385" cy="3993525"/>
          </a:xfrm>
          <a:prstGeom prst="bentConnector2">
            <a:avLst/>
          </a:prstGeom>
          <a:ln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endCxn id="91" idx="1"/>
          </p:cNvCxnSpPr>
          <p:nvPr/>
        </p:nvCxnSpPr>
        <p:spPr>
          <a:xfrm flipV="1">
            <a:off x="4322665" y="3908663"/>
            <a:ext cx="2254525" cy="321983"/>
          </a:xfrm>
          <a:prstGeom prst="bentConnector3">
            <a:avLst>
              <a:gd name="adj1" fmla="val 10911"/>
            </a:avLst>
          </a:prstGeom>
          <a:ln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꺾인 연결선 125"/>
          <p:cNvCxnSpPr>
            <a:stCxn id="52" idx="2"/>
          </p:cNvCxnSpPr>
          <p:nvPr/>
        </p:nvCxnSpPr>
        <p:spPr>
          <a:xfrm rot="16200000" flipH="1">
            <a:off x="3358694" y="1370683"/>
            <a:ext cx="2050539" cy="6704289"/>
          </a:xfrm>
          <a:prstGeom prst="bentConnector2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67" idx="2"/>
          </p:cNvCxnSpPr>
          <p:nvPr/>
        </p:nvCxnSpPr>
        <p:spPr>
          <a:xfrm rot="16200000" flipH="1">
            <a:off x="6188214" y="4264796"/>
            <a:ext cx="805508" cy="2310969"/>
          </a:xfrm>
          <a:prstGeom prst="bentConnector2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57FB98F4-331A-48AC-9499-BC09211C5B82}"/>
              </a:ext>
            </a:extLst>
          </p:cNvPr>
          <p:cNvSpPr txBox="1"/>
          <p:nvPr/>
        </p:nvSpPr>
        <p:spPr>
          <a:xfrm>
            <a:off x="4818243" y="3805983"/>
            <a:ext cx="1362631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OTP </a:t>
            </a:r>
            <a:r>
              <a:rPr lang="ko-KR" altLang="en-US" sz="9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코드 생성 및 입력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7FB98F4-331A-48AC-9499-BC09211C5B82}"/>
              </a:ext>
            </a:extLst>
          </p:cNvPr>
          <p:cNvSpPr txBox="1"/>
          <p:nvPr/>
        </p:nvSpPr>
        <p:spPr>
          <a:xfrm>
            <a:off x="2280992" y="5629321"/>
            <a:ext cx="2047690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QR</a:t>
            </a:r>
            <a:r>
              <a:rPr lang="ko-KR" altLang="en-US" sz="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en-US" altLang="ko-KR" sz="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OTP</a:t>
            </a:r>
            <a:r>
              <a:rPr lang="ko-KR" altLang="en-US" sz="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en-US" altLang="ko-KR" sz="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S/N</a:t>
            </a:r>
            <a:r>
              <a:rPr lang="ko-KR" altLang="en-US" sz="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생성 및 입력 </a:t>
            </a:r>
          </a:p>
        </p:txBody>
      </p:sp>
      <p:sp>
        <p:nvSpPr>
          <p:cNvPr id="133" name="AutoShape 76">
            <a:extLst>
              <a:ext uri="{FF2B5EF4-FFF2-40B4-BE49-F238E27FC236}">
                <a16:creationId xmlns:a16="http://schemas.microsoft.com/office/drawing/2014/main" id="{50AAD580-B5C1-4BCA-A088-DAB854A7A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190" y="3023698"/>
            <a:ext cx="1570397" cy="2589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>
            <a:outerShdw dist="35921" dir="2700000" algn="ctr" rotWithShape="0">
              <a:srgbClr val="EEECE1"/>
            </a:outerShdw>
          </a:effectLst>
        </p:spPr>
        <p:txBody>
          <a:bodyPr lIns="18000" rIns="18000" anchor="ctr"/>
          <a:lstStyle/>
          <a:p>
            <a:pPr marL="0" marR="0" lvl="0" indent="0" algn="ct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PIN</a:t>
            </a: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번호 로그인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7FB98F4-331A-48AC-9499-BC09211C5B82}"/>
              </a:ext>
            </a:extLst>
          </p:cNvPr>
          <p:cNvSpPr txBox="1"/>
          <p:nvPr/>
        </p:nvSpPr>
        <p:spPr>
          <a:xfrm>
            <a:off x="6491330" y="3291958"/>
            <a:ext cx="204046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000" indent="-72000">
              <a:buFont typeface="Arial" panose="020B0604020202020204" pitchFamily="34" charset="0"/>
              <a:buChar char="•"/>
              <a:defRPr/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최초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PIN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번호 설정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로컬 저장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811930D2-854E-46D7-A5D6-BA585D354BDB}"/>
              </a:ext>
            </a:extLst>
          </p:cNvPr>
          <p:cNvCxnSpPr>
            <a:cxnSpLocks/>
            <a:endCxn id="91" idx="0"/>
          </p:cNvCxnSpPr>
          <p:nvPr/>
        </p:nvCxnSpPr>
        <p:spPr>
          <a:xfrm flipH="1">
            <a:off x="7362389" y="3511298"/>
            <a:ext cx="4024" cy="267906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577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/>
          <p:cNvSpPr/>
          <p:nvPr/>
        </p:nvSpPr>
        <p:spPr>
          <a:xfrm>
            <a:off x="8533687" y="3388315"/>
            <a:ext cx="555343" cy="2352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[Layout-Mobile]</a:t>
            </a:r>
            <a:r>
              <a:rPr lang="ko-KR" altLang="en-US" dirty="0"/>
              <a:t> 메인</a:t>
            </a:r>
            <a:r>
              <a:rPr lang="en-US" altLang="ko-KR" dirty="0"/>
              <a:t>/</a:t>
            </a:r>
            <a:r>
              <a:rPr lang="ko-KR" altLang="en-US" dirty="0"/>
              <a:t>상품 기획전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21BF1D-595D-45B5-995E-2E3121B4C87C}"/>
              </a:ext>
            </a:extLst>
          </p:cNvPr>
          <p:cNvSpPr/>
          <p:nvPr/>
        </p:nvSpPr>
        <p:spPr bwMode="auto">
          <a:xfrm>
            <a:off x="433295" y="1200464"/>
            <a:ext cx="2447510" cy="48897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/>
            <a:endParaRPr lang="ko-KR" altLang="en-US" sz="7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Text Box 4">
            <a:extLst>
              <a:ext uri="{FF2B5EF4-FFF2-40B4-BE49-F238E27FC236}">
                <a16:creationId xmlns:a16="http://schemas.microsoft.com/office/drawing/2014/main" id="{16539CA0-4CFF-4130-B29B-96FEF9970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615" y="1905132"/>
            <a:ext cx="1258122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상품 기획전</a:t>
            </a:r>
            <a:endParaRPr lang="en-US" altLang="ko-KR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800" dirty="0">
                <a:solidFill>
                  <a:srgbClr val="000000"/>
                </a:solidFill>
                <a:latin typeface="+mn-ea"/>
              </a:rPr>
              <a:t>Rolling Banner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B0E63A9-49BC-43F4-9F28-2B37E41AB699}"/>
              </a:ext>
            </a:extLst>
          </p:cNvPr>
          <p:cNvCxnSpPr>
            <a:cxnSpLocks/>
          </p:cNvCxnSpPr>
          <p:nvPr/>
        </p:nvCxnSpPr>
        <p:spPr>
          <a:xfrm>
            <a:off x="414202" y="2719961"/>
            <a:ext cx="2461883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 Box 4">
            <a:extLst>
              <a:ext uri="{FF2B5EF4-FFF2-40B4-BE49-F238E27FC236}">
                <a16:creationId xmlns:a16="http://schemas.microsoft.com/office/drawing/2014/main" id="{CF377056-33FE-4F5E-8FC3-F38C2D355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989" y="5081673"/>
            <a:ext cx="1258122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이벤트 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For You</a:t>
            </a:r>
          </a:p>
          <a:p>
            <a:pPr algn="ctr">
              <a:lnSpc>
                <a:spcPct val="120000"/>
              </a:lnSpc>
              <a:defRPr/>
            </a:pP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List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5C062F6-1385-4C34-BDF5-284BD1D63AD8}"/>
              </a:ext>
            </a:extLst>
          </p:cNvPr>
          <p:cNvCxnSpPr>
            <a:cxnSpLocks/>
          </p:cNvCxnSpPr>
          <p:nvPr/>
        </p:nvCxnSpPr>
        <p:spPr>
          <a:xfrm>
            <a:off x="414202" y="4116638"/>
            <a:ext cx="2461883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B4FEBDD-E40B-40ED-ACE4-D01DDAB6C20C}"/>
              </a:ext>
            </a:extLst>
          </p:cNvPr>
          <p:cNvCxnSpPr>
            <a:cxnSpLocks/>
          </p:cNvCxnSpPr>
          <p:nvPr/>
        </p:nvCxnSpPr>
        <p:spPr>
          <a:xfrm>
            <a:off x="414202" y="4871328"/>
            <a:ext cx="2461883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 Box 4">
            <a:extLst>
              <a:ext uri="{FF2B5EF4-FFF2-40B4-BE49-F238E27FC236}">
                <a16:creationId xmlns:a16="http://schemas.microsoft.com/office/drawing/2014/main" id="{425082D9-CA19-4DB3-B315-81408638D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615" y="3158448"/>
            <a:ext cx="1258122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금주의 특가상품</a:t>
            </a:r>
            <a:endParaRPr lang="en-US" altLang="ko-KR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List</a:t>
            </a:r>
          </a:p>
        </p:txBody>
      </p:sp>
      <p:sp>
        <p:nvSpPr>
          <p:cNvPr id="46" name="Text Box 4">
            <a:extLst>
              <a:ext uri="{FF2B5EF4-FFF2-40B4-BE49-F238E27FC236}">
                <a16:creationId xmlns:a16="http://schemas.microsoft.com/office/drawing/2014/main" id="{8904FE93-A8E3-4B74-8868-CF30874F3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493" y="4402563"/>
            <a:ext cx="1258122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MD</a:t>
            </a:r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의 추천상품</a:t>
            </a:r>
            <a:endParaRPr lang="en-US" altLang="ko-KR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List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B0E63A9-49BC-43F4-9F28-2B37E41AB699}"/>
              </a:ext>
            </a:extLst>
          </p:cNvPr>
          <p:cNvCxnSpPr>
            <a:cxnSpLocks/>
          </p:cNvCxnSpPr>
          <p:nvPr/>
        </p:nvCxnSpPr>
        <p:spPr>
          <a:xfrm>
            <a:off x="414202" y="1456765"/>
            <a:ext cx="246188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B4FEBDD-E40B-40ED-ACE4-D01DDAB6C20C}"/>
              </a:ext>
            </a:extLst>
          </p:cNvPr>
          <p:cNvCxnSpPr>
            <a:cxnSpLocks/>
          </p:cNvCxnSpPr>
          <p:nvPr/>
        </p:nvCxnSpPr>
        <p:spPr>
          <a:xfrm>
            <a:off x="414202" y="5817367"/>
            <a:ext cx="246188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 Box 4">
            <a:extLst>
              <a:ext uri="{FF2B5EF4-FFF2-40B4-BE49-F238E27FC236}">
                <a16:creationId xmlns:a16="http://schemas.microsoft.com/office/drawing/2014/main" id="{16539CA0-4CFF-4130-B29B-96FEF9970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024" y="1270927"/>
            <a:ext cx="1258122" cy="147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Header (GNB)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5C062F6-1385-4C34-BDF5-284BD1D63AD8}"/>
              </a:ext>
            </a:extLst>
          </p:cNvPr>
          <p:cNvCxnSpPr>
            <a:cxnSpLocks/>
          </p:cNvCxnSpPr>
          <p:nvPr/>
        </p:nvCxnSpPr>
        <p:spPr>
          <a:xfrm>
            <a:off x="414202" y="3803212"/>
            <a:ext cx="2461883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 Box 4">
            <a:extLst>
              <a:ext uri="{FF2B5EF4-FFF2-40B4-BE49-F238E27FC236}">
                <a16:creationId xmlns:a16="http://schemas.microsoft.com/office/drawing/2014/main" id="{8904FE93-A8E3-4B74-8868-CF30874F3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772" y="3896656"/>
            <a:ext cx="1258122" cy="147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추천 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Tag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0B4FEBDD-E40B-40ED-ACE4-D01DDAB6C20C}"/>
              </a:ext>
            </a:extLst>
          </p:cNvPr>
          <p:cNvCxnSpPr>
            <a:cxnSpLocks/>
          </p:cNvCxnSpPr>
          <p:nvPr/>
        </p:nvCxnSpPr>
        <p:spPr>
          <a:xfrm>
            <a:off x="414202" y="5524062"/>
            <a:ext cx="246188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그룹 75"/>
          <p:cNvGrpSpPr/>
          <p:nvPr/>
        </p:nvGrpSpPr>
        <p:grpSpPr>
          <a:xfrm>
            <a:off x="2584523" y="5582554"/>
            <a:ext cx="179865" cy="179865"/>
            <a:chOff x="8690987" y="1277710"/>
            <a:chExt cx="466523" cy="466523"/>
          </a:xfrm>
        </p:grpSpPr>
        <p:sp>
          <p:nvSpPr>
            <p:cNvPr id="77" name="타원 76"/>
            <p:cNvSpPr/>
            <p:nvPr/>
          </p:nvSpPr>
          <p:spPr>
            <a:xfrm>
              <a:off x="8690987" y="1277710"/>
              <a:ext cx="466523" cy="466523"/>
            </a:xfrm>
            <a:prstGeom prst="ellipse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8" name="그룹 77"/>
            <p:cNvGrpSpPr/>
            <p:nvPr/>
          </p:nvGrpSpPr>
          <p:grpSpPr>
            <a:xfrm rot="5400000">
              <a:off x="8765138" y="1343099"/>
              <a:ext cx="337421" cy="335743"/>
              <a:chOff x="707191" y="5113600"/>
              <a:chExt cx="190465" cy="189518"/>
            </a:xfrm>
          </p:grpSpPr>
          <p:pic>
            <p:nvPicPr>
              <p:cNvPr id="79" name="그림 78"/>
              <p:cNvPicPr>
                <a:picLocks noChangeAspect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7191" y="5113936"/>
                <a:ext cx="189182" cy="189182"/>
              </a:xfrm>
              <a:prstGeom prst="rect">
                <a:avLst/>
              </a:prstGeom>
            </p:spPr>
          </p:pic>
          <p:pic>
            <p:nvPicPr>
              <p:cNvPr id="80" name="그림 79"/>
              <p:cNvPicPr>
                <a:picLocks noChangeAspect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8474" y="5113600"/>
                <a:ext cx="189182" cy="189182"/>
              </a:xfrm>
              <a:prstGeom prst="rect">
                <a:avLst/>
              </a:prstGeom>
            </p:spPr>
          </p:pic>
        </p:grpSp>
      </p:grpSp>
      <p:sp>
        <p:nvSpPr>
          <p:cNvPr id="81" name="Text Box 4">
            <a:extLst>
              <a:ext uri="{FF2B5EF4-FFF2-40B4-BE49-F238E27FC236}">
                <a16:creationId xmlns:a16="http://schemas.microsoft.com/office/drawing/2014/main" id="{16539CA0-4CFF-4130-B29B-96FEF9970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46" y="5604554"/>
            <a:ext cx="1258122" cy="147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Footer</a:t>
            </a:r>
          </a:p>
        </p:txBody>
      </p:sp>
      <p:sp>
        <p:nvSpPr>
          <p:cNvPr id="82" name="Text Box 4">
            <a:extLst>
              <a:ext uri="{FF2B5EF4-FFF2-40B4-BE49-F238E27FC236}">
                <a16:creationId xmlns:a16="http://schemas.microsoft.com/office/drawing/2014/main" id="{16539CA0-4CFF-4130-B29B-96FEF9970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708" y="5885277"/>
            <a:ext cx="1258122" cy="147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Quick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821BF1D-595D-45B5-995E-2E3121B4C87C}"/>
              </a:ext>
            </a:extLst>
          </p:cNvPr>
          <p:cNvSpPr/>
          <p:nvPr/>
        </p:nvSpPr>
        <p:spPr bwMode="auto">
          <a:xfrm>
            <a:off x="3725713" y="1197530"/>
            <a:ext cx="2447510" cy="48897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/>
            <a:endParaRPr lang="ko-KR" altLang="en-US" sz="7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84" name="Text Box 4">
            <a:extLst>
              <a:ext uri="{FF2B5EF4-FFF2-40B4-BE49-F238E27FC236}">
                <a16:creationId xmlns:a16="http://schemas.microsoft.com/office/drawing/2014/main" id="{16539CA0-4CFF-4130-B29B-96FEF9970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9033" y="2014336"/>
            <a:ext cx="1258122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상품 기획전</a:t>
            </a:r>
            <a:endParaRPr lang="en-US" altLang="ko-KR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Banner </a:t>
            </a:r>
            <a:r>
              <a:rPr lang="en-US" altLang="ko-KR" sz="800" dirty="0">
                <a:solidFill>
                  <a:srgbClr val="000000"/>
                </a:solidFill>
                <a:latin typeface="+mn-ea"/>
              </a:rPr>
              <a:t>Image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B0E63A9-49BC-43F4-9F28-2B37E41AB699}"/>
              </a:ext>
            </a:extLst>
          </p:cNvPr>
          <p:cNvCxnSpPr>
            <a:cxnSpLocks/>
          </p:cNvCxnSpPr>
          <p:nvPr/>
        </p:nvCxnSpPr>
        <p:spPr>
          <a:xfrm>
            <a:off x="3718807" y="2717027"/>
            <a:ext cx="2437508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 Box 4">
            <a:extLst>
              <a:ext uri="{FF2B5EF4-FFF2-40B4-BE49-F238E27FC236}">
                <a16:creationId xmlns:a16="http://schemas.microsoft.com/office/drawing/2014/main" id="{CF377056-33FE-4F5E-8FC3-F38C2D355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0407" y="5052861"/>
            <a:ext cx="1258122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브랜드 기획전</a:t>
            </a:r>
            <a:endParaRPr lang="en-US" altLang="ko-KR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List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B4FEBDD-E40B-40ED-ACE4-D01DDAB6C20C}"/>
              </a:ext>
            </a:extLst>
          </p:cNvPr>
          <p:cNvCxnSpPr>
            <a:cxnSpLocks/>
          </p:cNvCxnSpPr>
          <p:nvPr/>
        </p:nvCxnSpPr>
        <p:spPr>
          <a:xfrm>
            <a:off x="3718807" y="4868394"/>
            <a:ext cx="2437508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 Box 4">
            <a:extLst>
              <a:ext uri="{FF2B5EF4-FFF2-40B4-BE49-F238E27FC236}">
                <a16:creationId xmlns:a16="http://schemas.microsoft.com/office/drawing/2014/main" id="{425082D9-CA19-4DB3-B315-81408638D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9033" y="2827726"/>
            <a:ext cx="1258122" cy="147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검색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정렬 필터</a:t>
            </a:r>
            <a:endParaRPr lang="en-US" altLang="ko-KR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0" name="Text Box 4">
            <a:extLst>
              <a:ext uri="{FF2B5EF4-FFF2-40B4-BE49-F238E27FC236}">
                <a16:creationId xmlns:a16="http://schemas.microsoft.com/office/drawing/2014/main" id="{8904FE93-A8E3-4B74-8868-CF30874F3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0407" y="3830313"/>
            <a:ext cx="1258122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기획상품</a:t>
            </a:r>
            <a:endParaRPr lang="en-US" altLang="ko-KR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List</a:t>
            </a: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B0E63A9-49BC-43F4-9F28-2B37E41AB699}"/>
              </a:ext>
            </a:extLst>
          </p:cNvPr>
          <p:cNvCxnSpPr>
            <a:cxnSpLocks/>
          </p:cNvCxnSpPr>
          <p:nvPr/>
        </p:nvCxnSpPr>
        <p:spPr>
          <a:xfrm>
            <a:off x="3718807" y="1453831"/>
            <a:ext cx="243750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0B4FEBDD-E40B-40ED-ACE4-D01DDAB6C20C}"/>
              </a:ext>
            </a:extLst>
          </p:cNvPr>
          <p:cNvCxnSpPr>
            <a:cxnSpLocks/>
          </p:cNvCxnSpPr>
          <p:nvPr/>
        </p:nvCxnSpPr>
        <p:spPr>
          <a:xfrm>
            <a:off x="3718807" y="5814433"/>
            <a:ext cx="243750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 Box 4">
            <a:extLst>
              <a:ext uri="{FF2B5EF4-FFF2-40B4-BE49-F238E27FC236}">
                <a16:creationId xmlns:a16="http://schemas.microsoft.com/office/drawing/2014/main" id="{16539CA0-4CFF-4130-B29B-96FEF9970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6816" y="1267993"/>
            <a:ext cx="1258122" cy="147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Header (GNB)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E5C062F6-1385-4C34-BDF5-284BD1D63AD8}"/>
              </a:ext>
            </a:extLst>
          </p:cNvPr>
          <p:cNvCxnSpPr>
            <a:cxnSpLocks/>
          </p:cNvCxnSpPr>
          <p:nvPr/>
        </p:nvCxnSpPr>
        <p:spPr>
          <a:xfrm>
            <a:off x="3718807" y="3075694"/>
            <a:ext cx="2437508" cy="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0B4FEBDD-E40B-40ED-ACE4-D01DDAB6C20C}"/>
              </a:ext>
            </a:extLst>
          </p:cNvPr>
          <p:cNvCxnSpPr>
            <a:cxnSpLocks/>
          </p:cNvCxnSpPr>
          <p:nvPr/>
        </p:nvCxnSpPr>
        <p:spPr>
          <a:xfrm>
            <a:off x="3718807" y="5521128"/>
            <a:ext cx="243750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1" name="그룹 100"/>
          <p:cNvGrpSpPr/>
          <p:nvPr/>
        </p:nvGrpSpPr>
        <p:grpSpPr>
          <a:xfrm>
            <a:off x="5878359" y="5579620"/>
            <a:ext cx="179865" cy="179865"/>
            <a:chOff x="8690987" y="1277710"/>
            <a:chExt cx="466523" cy="466523"/>
          </a:xfrm>
        </p:grpSpPr>
        <p:sp>
          <p:nvSpPr>
            <p:cNvPr id="102" name="타원 101"/>
            <p:cNvSpPr/>
            <p:nvPr/>
          </p:nvSpPr>
          <p:spPr>
            <a:xfrm>
              <a:off x="8690987" y="1277710"/>
              <a:ext cx="466523" cy="466523"/>
            </a:xfrm>
            <a:prstGeom prst="ellipse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 rot="5400000">
              <a:off x="8765138" y="1343099"/>
              <a:ext cx="337421" cy="335743"/>
              <a:chOff x="707191" y="5113600"/>
              <a:chExt cx="190465" cy="189518"/>
            </a:xfrm>
          </p:grpSpPr>
          <p:pic>
            <p:nvPicPr>
              <p:cNvPr id="104" name="그림 103"/>
              <p:cNvPicPr>
                <a:picLocks noChangeAspect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7191" y="5113936"/>
                <a:ext cx="189182" cy="189182"/>
              </a:xfrm>
              <a:prstGeom prst="rect">
                <a:avLst/>
              </a:prstGeom>
            </p:spPr>
          </p:pic>
          <p:pic>
            <p:nvPicPr>
              <p:cNvPr id="105" name="그림 104"/>
              <p:cNvPicPr>
                <a:picLocks noChangeAspect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8474" y="5113600"/>
                <a:ext cx="189182" cy="189182"/>
              </a:xfrm>
              <a:prstGeom prst="rect">
                <a:avLst/>
              </a:prstGeom>
            </p:spPr>
          </p:pic>
        </p:grpSp>
      </p:grpSp>
      <p:sp>
        <p:nvSpPr>
          <p:cNvPr id="106" name="Text Box 4">
            <a:extLst>
              <a:ext uri="{FF2B5EF4-FFF2-40B4-BE49-F238E27FC236}">
                <a16:creationId xmlns:a16="http://schemas.microsoft.com/office/drawing/2014/main" id="{16539CA0-4CFF-4130-B29B-96FEF9970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564" y="5601620"/>
            <a:ext cx="1258122" cy="147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Footer</a:t>
            </a:r>
          </a:p>
        </p:txBody>
      </p:sp>
      <p:sp>
        <p:nvSpPr>
          <p:cNvPr id="107" name="Text Box 4">
            <a:extLst>
              <a:ext uri="{FF2B5EF4-FFF2-40B4-BE49-F238E27FC236}">
                <a16:creationId xmlns:a16="http://schemas.microsoft.com/office/drawing/2014/main" id="{16539CA0-4CFF-4130-B29B-96FEF9970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7126" y="5882343"/>
            <a:ext cx="1258122" cy="147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Quick</a:t>
            </a:r>
          </a:p>
        </p:txBody>
      </p:sp>
      <p:cxnSp>
        <p:nvCxnSpPr>
          <p:cNvPr id="6" name="꺾인 연결선 5"/>
          <p:cNvCxnSpPr/>
          <p:nvPr/>
        </p:nvCxnSpPr>
        <p:spPr>
          <a:xfrm flipV="1">
            <a:off x="2880805" y="1335560"/>
            <a:ext cx="870786" cy="82104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21574" y="805686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en-US" altLang="ko-KR" sz="10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■ </a:t>
            </a:r>
            <a:r>
              <a:rPr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메인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613575" y="835529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en-US" altLang="ko-KR" sz="10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■ </a:t>
            </a:r>
            <a:r>
              <a:rPr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상품 기획전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5878359" y="1639007"/>
            <a:ext cx="179865" cy="179865"/>
            <a:chOff x="5981871" y="1639007"/>
            <a:chExt cx="179865" cy="179865"/>
          </a:xfrm>
        </p:grpSpPr>
        <p:sp>
          <p:nvSpPr>
            <p:cNvPr id="114" name="타원 113"/>
            <p:cNvSpPr/>
            <p:nvPr/>
          </p:nvSpPr>
          <p:spPr>
            <a:xfrm>
              <a:off x="5981871" y="1639007"/>
              <a:ext cx="179865" cy="179865"/>
            </a:xfrm>
            <a:prstGeom prst="ellipse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5065" y="1669722"/>
              <a:ext cx="123982" cy="123982"/>
            </a:xfrm>
            <a:prstGeom prst="rect">
              <a:avLst/>
            </a:prstGeom>
          </p:spPr>
        </p:pic>
      </p:grpSp>
      <p:cxnSp>
        <p:nvCxnSpPr>
          <p:cNvPr id="116" name="꺾인 연결선 115"/>
          <p:cNvCxnSpPr>
            <a:stCxn id="114" idx="6"/>
            <a:endCxn id="115" idx="1"/>
          </p:cNvCxnSpPr>
          <p:nvPr/>
        </p:nvCxnSpPr>
        <p:spPr>
          <a:xfrm>
            <a:off x="6058224" y="1728940"/>
            <a:ext cx="890882" cy="13323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821BF1D-595D-45B5-995E-2E3121B4C87C}"/>
              </a:ext>
            </a:extLst>
          </p:cNvPr>
          <p:cNvSpPr/>
          <p:nvPr/>
        </p:nvSpPr>
        <p:spPr bwMode="auto">
          <a:xfrm>
            <a:off x="6949106" y="2262197"/>
            <a:ext cx="2447510" cy="15981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/>
            <a:endParaRPr lang="ko-KR" altLang="en-US" sz="700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7289963" y="2826910"/>
            <a:ext cx="335076" cy="33507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D082B858-BA23-CA4A-921A-3BE3809878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245" y="2919502"/>
            <a:ext cx="178513" cy="178513"/>
          </a:xfrm>
          <a:prstGeom prst="rect">
            <a:avLst/>
          </a:prstGeom>
          <a:noFill/>
        </p:spPr>
      </p:pic>
      <p:sp>
        <p:nvSpPr>
          <p:cNvPr id="119" name="타원 118"/>
          <p:cNvSpPr/>
          <p:nvPr/>
        </p:nvSpPr>
        <p:spPr>
          <a:xfrm>
            <a:off x="7772375" y="2826910"/>
            <a:ext cx="335076" cy="33507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id="{58167397-A98E-D842-B7F6-C50762743C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657" y="2919502"/>
            <a:ext cx="178513" cy="178513"/>
          </a:xfrm>
          <a:prstGeom prst="rect">
            <a:avLst/>
          </a:prstGeom>
        </p:spPr>
      </p:pic>
      <p:sp>
        <p:nvSpPr>
          <p:cNvPr id="121" name="타원 120"/>
          <p:cNvSpPr/>
          <p:nvPr/>
        </p:nvSpPr>
        <p:spPr>
          <a:xfrm>
            <a:off x="8254787" y="2835536"/>
            <a:ext cx="335076" cy="33507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id="{3D3BEAD4-5AAE-E044-9055-3B6A972E02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559" y="2932784"/>
            <a:ext cx="147532" cy="147532"/>
          </a:xfrm>
          <a:prstGeom prst="rect">
            <a:avLst/>
          </a:prstGeom>
        </p:spPr>
      </p:pic>
      <p:sp>
        <p:nvSpPr>
          <p:cNvPr id="123" name="타원 122"/>
          <p:cNvSpPr/>
          <p:nvPr/>
        </p:nvSpPr>
        <p:spPr>
          <a:xfrm>
            <a:off x="8737200" y="2835377"/>
            <a:ext cx="335076" cy="33507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916A3478-52C6-6B4B-806F-D25F60F0EF2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598" y="2941410"/>
            <a:ext cx="147532" cy="147532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7814817" y="246687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공유하기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273209" y="3388314"/>
            <a:ext cx="1815821" cy="23526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 Box 4">
            <a:extLst>
              <a:ext uri="{FF2B5EF4-FFF2-40B4-BE49-F238E27FC236}">
                <a16:creationId xmlns:a16="http://schemas.microsoft.com/office/drawing/2014/main" id="{16539CA0-4CFF-4130-B29B-96FEF9970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5565" y="3435704"/>
            <a:ext cx="1258122" cy="147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800" dirty="0">
                <a:solidFill>
                  <a:srgbClr val="000000"/>
                </a:solidFill>
                <a:latin typeface="+mn-ea"/>
              </a:rPr>
              <a:t>http://emart.ssg.com/event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8533687" y="3388314"/>
            <a:ext cx="0" cy="2352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 Box 4">
            <a:extLst>
              <a:ext uri="{FF2B5EF4-FFF2-40B4-BE49-F238E27FC236}">
                <a16:creationId xmlns:a16="http://schemas.microsoft.com/office/drawing/2014/main" id="{16539CA0-4CFF-4130-B29B-96FEF9970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2196" y="3435704"/>
            <a:ext cx="511948" cy="116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700" dirty="0">
                <a:solidFill>
                  <a:schemeClr val="bg1"/>
                </a:solidFill>
                <a:latin typeface="+mn-ea"/>
                <a:ea typeface="+mn-ea"/>
              </a:rPr>
              <a:t>URL </a:t>
            </a:r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복사</a:t>
            </a:r>
            <a:endParaRPr lang="en-US" altLang="ko-KR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30" name="그룹 129"/>
          <p:cNvGrpSpPr/>
          <p:nvPr/>
        </p:nvGrpSpPr>
        <p:grpSpPr>
          <a:xfrm>
            <a:off x="1571973" y="2435663"/>
            <a:ext cx="239161" cy="54925"/>
            <a:chOff x="4083801" y="5957984"/>
            <a:chExt cx="385170" cy="88458"/>
          </a:xfrm>
        </p:grpSpPr>
        <p:sp>
          <p:nvSpPr>
            <p:cNvPr id="131" name="Indicator 3"/>
            <p:cNvSpPr/>
            <p:nvPr/>
          </p:nvSpPr>
          <p:spPr>
            <a:xfrm>
              <a:off x="4380513" y="5957984"/>
              <a:ext cx="88458" cy="8845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Indicator 2"/>
            <p:cNvSpPr/>
            <p:nvPr/>
          </p:nvSpPr>
          <p:spPr>
            <a:xfrm>
              <a:off x="4237499" y="5957984"/>
              <a:ext cx="88458" cy="8845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Indicator 2"/>
            <p:cNvSpPr/>
            <p:nvPr/>
          </p:nvSpPr>
          <p:spPr>
            <a:xfrm>
              <a:off x="4083801" y="5957984"/>
              <a:ext cx="88458" cy="8845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963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MA_01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</a:t>
            </a:r>
            <a:endParaRPr lang="ko-KR" altLang="en-US" dirty="0"/>
          </a:p>
        </p:txBody>
      </p:sp>
      <p:sp>
        <p:nvSpPr>
          <p:cNvPr id="51" name="텍스트 개체 틀 5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3720569" y="3512084"/>
            <a:ext cx="428202" cy="524226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3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993367"/>
              </p:ext>
            </p:extLst>
          </p:nvPr>
        </p:nvGraphicFramePr>
        <p:xfrm>
          <a:off x="7802880" y="575544"/>
          <a:ext cx="2057400" cy="240295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16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0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27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66462" marR="18001" marT="17991" marB="1799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43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14" marR="36014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66462" marR="66462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14" marR="36014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14" marR="36014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14" marR="36014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14" marR="36014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14" marR="36014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14" marR="36014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14" marR="36014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14" marR="36014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14" marR="36014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45" name="직선 연결선 44"/>
          <p:cNvCxnSpPr/>
          <p:nvPr/>
        </p:nvCxnSpPr>
        <p:spPr>
          <a:xfrm>
            <a:off x="4299945" y="3394882"/>
            <a:ext cx="2777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A330206-9BFC-47BB-BE57-452800415EEE}"/>
              </a:ext>
            </a:extLst>
          </p:cNvPr>
          <p:cNvSpPr/>
          <p:nvPr/>
        </p:nvSpPr>
        <p:spPr>
          <a:xfrm>
            <a:off x="4402597" y="3539108"/>
            <a:ext cx="2623791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>
                <a:latin typeface="+mn-ea"/>
              </a:rPr>
              <a:t>이벤트</a:t>
            </a:r>
            <a:r>
              <a:rPr lang="en-US" altLang="ko-KR" sz="1000" b="1" dirty="0">
                <a:latin typeface="+mn-ea"/>
              </a:rPr>
              <a:t> For You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4449705" y="1270892"/>
            <a:ext cx="943136" cy="1360599"/>
            <a:chOff x="4454468" y="1990725"/>
            <a:chExt cx="943136" cy="926516"/>
          </a:xfrm>
        </p:grpSpPr>
        <p:sp>
          <p:nvSpPr>
            <p:cNvPr id="47" name="Border"/>
            <p:cNvSpPr>
              <a:spLocks/>
            </p:cNvSpPr>
            <p:nvPr/>
          </p:nvSpPr>
          <p:spPr bwMode="auto">
            <a:xfrm>
              <a:off x="4454468" y="1990725"/>
              <a:ext cx="943136" cy="9265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Label" descr="&lt;SmartSettings&gt;&lt;SmartResize anchorLeft=&quot;Relative&quot; anchorTop=&quot;None&quot; anchorRight=&quot;Relative&quot; anchorBottom=&quot;None&quot; /&gt;&lt;/SmartSettings&gt;"/>
            <p:cNvSpPr txBox="1"/>
            <p:nvPr>
              <p:custDataLst>
                <p:tags r:id="rId8"/>
              </p:custDataLst>
            </p:nvPr>
          </p:nvSpPr>
          <p:spPr>
            <a:xfrm>
              <a:off x="4643297" y="2346019"/>
              <a:ext cx="560993" cy="212366"/>
            </a:xfrm>
            <a:prstGeom prst="rect">
              <a:avLst/>
            </a:prstGeom>
            <a:noFill/>
          </p:spPr>
          <p:txBody>
            <a:bodyPr wrap="square" lIns="0" tIns="36576" rIns="0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Image</a:t>
              </a: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A330206-9BFC-47BB-BE57-452800415EEE}"/>
              </a:ext>
            </a:extLst>
          </p:cNvPr>
          <p:cNvSpPr/>
          <p:nvPr/>
        </p:nvSpPr>
        <p:spPr>
          <a:xfrm>
            <a:off x="5260494" y="4082105"/>
            <a:ext cx="1648308" cy="43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latin typeface="+mn-ea"/>
              </a:rPr>
              <a:t>3</a:t>
            </a:r>
            <a:r>
              <a:rPr lang="ko-KR" altLang="en-US" sz="800" b="1" dirty="0">
                <a:latin typeface="+mn-ea"/>
              </a:rPr>
              <a:t>만원 이상 구매 시</a:t>
            </a:r>
            <a:r>
              <a:rPr lang="en-US" altLang="ko-KR" sz="800" b="1" dirty="0">
                <a:latin typeface="+mn-ea"/>
              </a:rPr>
              <a:t>, GIFT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+mn-ea"/>
              </a:rPr>
              <a:t>신선식품 최대 </a:t>
            </a:r>
            <a:r>
              <a:rPr lang="en-US" altLang="ko-KR" sz="800" dirty="0">
                <a:latin typeface="+mn-ea"/>
              </a:rPr>
              <a:t>20% </a:t>
            </a:r>
            <a:r>
              <a:rPr lang="ko-KR" altLang="en-US" sz="800" dirty="0">
                <a:latin typeface="+mn-ea"/>
              </a:rPr>
              <a:t>할인</a:t>
            </a:r>
            <a:endParaRPr lang="en-US" altLang="ko-KR" sz="800" dirty="0">
              <a:latin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535666" y="1266825"/>
            <a:ext cx="943136" cy="1360599"/>
            <a:chOff x="5535666" y="1986658"/>
            <a:chExt cx="943136" cy="926516"/>
          </a:xfrm>
        </p:grpSpPr>
        <p:sp>
          <p:nvSpPr>
            <p:cNvPr id="52" name="Border"/>
            <p:cNvSpPr>
              <a:spLocks/>
            </p:cNvSpPr>
            <p:nvPr/>
          </p:nvSpPr>
          <p:spPr bwMode="auto">
            <a:xfrm>
              <a:off x="5535666" y="1986658"/>
              <a:ext cx="943136" cy="9265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Label" descr="&lt;SmartSettings&gt;&lt;SmartResize anchorLeft=&quot;Relative&quot; anchorTop=&quot;None&quot; anchorRight=&quot;Relative&quot; anchorBottom=&quot;None&quot; /&gt;&lt;/SmartSettings&gt;"/>
            <p:cNvSpPr txBox="1"/>
            <p:nvPr>
              <p:custDataLst>
                <p:tags r:id="rId7"/>
              </p:custDataLst>
            </p:nvPr>
          </p:nvSpPr>
          <p:spPr>
            <a:xfrm>
              <a:off x="5728376" y="2341952"/>
              <a:ext cx="560993" cy="212366"/>
            </a:xfrm>
            <a:prstGeom prst="rect">
              <a:avLst/>
            </a:prstGeom>
            <a:noFill/>
          </p:spPr>
          <p:txBody>
            <a:bodyPr wrap="square" lIns="0" tIns="36576" rIns="0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Image</a:t>
              </a: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A330206-9BFC-47BB-BE57-452800415EEE}"/>
              </a:ext>
            </a:extLst>
          </p:cNvPr>
          <p:cNvSpPr/>
          <p:nvPr/>
        </p:nvSpPr>
        <p:spPr>
          <a:xfrm>
            <a:off x="5474938" y="2728132"/>
            <a:ext cx="10456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[</a:t>
            </a:r>
            <a:r>
              <a:rPr lang="ko-KR" altLang="en-US" sz="800" dirty="0">
                <a:latin typeface="+mn-ea"/>
              </a:rPr>
              <a:t>정육</a:t>
            </a:r>
            <a:r>
              <a:rPr lang="en-US" altLang="ko-KR" sz="800" dirty="0">
                <a:latin typeface="+mn-ea"/>
              </a:rPr>
              <a:t>] </a:t>
            </a:r>
            <a:r>
              <a:rPr lang="ko-KR" altLang="en-US" sz="800" dirty="0">
                <a:latin typeface="+mn-ea"/>
              </a:rPr>
              <a:t>돼지갈비</a:t>
            </a:r>
            <a:r>
              <a:rPr lang="en-US" altLang="ko-KR" sz="800" dirty="0">
                <a:latin typeface="+mn-ea"/>
              </a:rPr>
              <a:t>2</a:t>
            </a:r>
            <a:r>
              <a:rPr lang="en-US" altLang="ko-KR" sz="800" b="1" dirty="0">
                <a:latin typeface="+mn-ea"/>
              </a:rPr>
              <a:t>5,000</a:t>
            </a:r>
            <a:r>
              <a:rPr lang="ko-KR" altLang="en-US" sz="800" b="1" dirty="0">
                <a:latin typeface="+mn-ea"/>
              </a:rPr>
              <a:t>원</a:t>
            </a:r>
            <a:endParaRPr lang="en-US" altLang="ko-KR" sz="800" b="1" dirty="0">
              <a:latin typeface="+mn-ea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6617312" y="1262758"/>
            <a:ext cx="552034" cy="1360599"/>
            <a:chOff x="6616865" y="1982591"/>
            <a:chExt cx="552034" cy="926516"/>
          </a:xfrm>
        </p:grpSpPr>
        <p:sp>
          <p:nvSpPr>
            <p:cNvPr id="55" name="Border"/>
            <p:cNvSpPr>
              <a:spLocks/>
            </p:cNvSpPr>
            <p:nvPr/>
          </p:nvSpPr>
          <p:spPr bwMode="auto">
            <a:xfrm>
              <a:off x="6616865" y="1982591"/>
              <a:ext cx="471568" cy="9265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Label" descr="&lt;SmartSettings&gt;&lt;SmartResize anchorLeft=&quot;Relative&quot; anchorTop=&quot;None&quot; anchorRight=&quot;Relative&quot; anchorBottom=&quot;None&quot; /&gt;&lt;/SmartSettings&gt;"/>
            <p:cNvSpPr txBox="1"/>
            <p:nvPr>
              <p:custDataLst>
                <p:tags r:id="rId6"/>
              </p:custDataLst>
            </p:nvPr>
          </p:nvSpPr>
          <p:spPr>
            <a:xfrm>
              <a:off x="6794517" y="2327658"/>
              <a:ext cx="374382" cy="212366"/>
            </a:xfrm>
            <a:prstGeom prst="rect">
              <a:avLst/>
            </a:prstGeom>
            <a:noFill/>
          </p:spPr>
          <p:txBody>
            <a:bodyPr wrap="square" lIns="0" tIns="36576" rIns="0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Im</a:t>
              </a:r>
              <a:endParaRPr 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8" name="Border"/>
          <p:cNvSpPr>
            <a:spLocks/>
          </p:cNvSpPr>
          <p:nvPr/>
        </p:nvSpPr>
        <p:spPr bwMode="auto">
          <a:xfrm>
            <a:off x="4485264" y="3986916"/>
            <a:ext cx="720562" cy="66768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prstClr val="white">
                  <a:lumMod val="50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Label" descr="&lt;SmartSettings&gt;&lt;SmartResize anchorLeft=&quot;Relative&quot; anchorTop=&quot;None&quot; anchorRight=&quot;Relative&quot; anchorBottom=&quot;None&quot; /&gt;&lt;/SmartSettings&gt;"/>
          <p:cNvSpPr txBox="1"/>
          <p:nvPr>
            <p:custDataLst>
              <p:tags r:id="rId1"/>
            </p:custDataLst>
          </p:nvPr>
        </p:nvSpPr>
        <p:spPr>
          <a:xfrm>
            <a:off x="4567607" y="4217507"/>
            <a:ext cx="560993" cy="212366"/>
          </a:xfrm>
          <a:prstGeom prst="rect">
            <a:avLst/>
          </a:prstGeom>
          <a:noFill/>
        </p:spPr>
        <p:txBody>
          <a:bodyPr wrap="square" lIns="0" tIns="36576" rIns="0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Image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A330206-9BFC-47BB-BE57-452800415EEE}"/>
              </a:ext>
            </a:extLst>
          </p:cNvPr>
          <p:cNvSpPr/>
          <p:nvPr/>
        </p:nvSpPr>
        <p:spPr>
          <a:xfrm>
            <a:off x="4401328" y="2728132"/>
            <a:ext cx="10456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[</a:t>
            </a:r>
            <a:r>
              <a:rPr lang="ko-KR" altLang="en-US" sz="800" dirty="0">
                <a:latin typeface="+mn-ea"/>
              </a:rPr>
              <a:t>생선</a:t>
            </a:r>
            <a:r>
              <a:rPr lang="en-US" altLang="ko-KR" sz="800" dirty="0">
                <a:latin typeface="+mn-ea"/>
              </a:rPr>
              <a:t>] </a:t>
            </a:r>
            <a:r>
              <a:rPr lang="ko-KR" altLang="en-US" sz="800" dirty="0">
                <a:latin typeface="+mn-ea"/>
              </a:rPr>
              <a:t>신선 고등어</a:t>
            </a:r>
            <a:r>
              <a:rPr lang="en-US" altLang="ko-KR" sz="800" b="1" dirty="0">
                <a:latin typeface="+mn-ea"/>
              </a:rPr>
              <a:t>5,000</a:t>
            </a:r>
            <a:r>
              <a:rPr lang="ko-KR" altLang="en-US" sz="800" b="1" dirty="0">
                <a:latin typeface="+mn-ea"/>
              </a:rPr>
              <a:t>원</a:t>
            </a:r>
            <a:endParaRPr lang="en-US" altLang="ko-KR" sz="800" b="1" dirty="0">
              <a:latin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A330206-9BFC-47BB-BE57-452800415EEE}"/>
              </a:ext>
            </a:extLst>
          </p:cNvPr>
          <p:cNvSpPr/>
          <p:nvPr/>
        </p:nvSpPr>
        <p:spPr>
          <a:xfrm>
            <a:off x="6580373" y="2728132"/>
            <a:ext cx="10456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[</a:t>
            </a:r>
            <a:r>
              <a:rPr lang="ko-KR" altLang="en-US" sz="800" dirty="0">
                <a:latin typeface="+mn-ea"/>
              </a:rPr>
              <a:t>정육</a:t>
            </a:r>
            <a:r>
              <a:rPr lang="en-US" altLang="ko-KR" sz="800" dirty="0">
                <a:latin typeface="+mn-ea"/>
              </a:rPr>
              <a:t>] </a:t>
            </a:r>
            <a:r>
              <a:rPr lang="ko-KR" altLang="en-US" sz="800" dirty="0">
                <a:latin typeface="+mn-ea"/>
              </a:rPr>
              <a:t>국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+mn-ea"/>
              </a:rPr>
              <a:t>55,000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A330206-9BFC-47BB-BE57-452800415EEE}"/>
              </a:ext>
            </a:extLst>
          </p:cNvPr>
          <p:cNvSpPr/>
          <p:nvPr/>
        </p:nvSpPr>
        <p:spPr>
          <a:xfrm>
            <a:off x="5266594" y="4975059"/>
            <a:ext cx="1648308" cy="43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+mn-ea"/>
              </a:rPr>
              <a:t>가볍게 즐기는 면요리</a:t>
            </a:r>
            <a:endParaRPr lang="en-US" altLang="ko-KR" sz="8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err="1">
                <a:latin typeface="+mn-ea"/>
              </a:rPr>
              <a:t>라이트</a:t>
            </a:r>
            <a:r>
              <a:rPr lang="ko-KR" altLang="en-US" sz="800" dirty="0">
                <a:latin typeface="+mn-ea"/>
              </a:rPr>
              <a:t> 누들 최대 </a:t>
            </a:r>
            <a:r>
              <a:rPr lang="en-US" altLang="ko-KR" sz="800" dirty="0">
                <a:latin typeface="+mn-ea"/>
              </a:rPr>
              <a:t>35% </a:t>
            </a:r>
            <a:r>
              <a:rPr lang="ko-KR" altLang="en-US" sz="800" dirty="0">
                <a:latin typeface="+mn-ea"/>
              </a:rPr>
              <a:t>할인</a:t>
            </a:r>
            <a:endParaRPr lang="en-US" altLang="ko-KR" sz="800" dirty="0">
              <a:latin typeface="+mn-ea"/>
            </a:endParaRPr>
          </a:p>
        </p:txBody>
      </p:sp>
      <p:sp>
        <p:nvSpPr>
          <p:cNvPr id="63" name="Border"/>
          <p:cNvSpPr>
            <a:spLocks/>
          </p:cNvSpPr>
          <p:nvPr/>
        </p:nvSpPr>
        <p:spPr bwMode="auto">
          <a:xfrm>
            <a:off x="4491364" y="4871244"/>
            <a:ext cx="720562" cy="66768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prstClr val="white">
                  <a:lumMod val="50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Label" descr="&lt;SmartSettings&gt;&lt;SmartResize anchorLeft=&quot;Relative&quot; anchorTop=&quot;None&quot; anchorRight=&quot;Relative&quot; anchorBottom=&quot;None&quot; /&gt;&lt;/SmartSettings&gt;"/>
          <p:cNvSpPr txBox="1"/>
          <p:nvPr>
            <p:custDataLst>
              <p:tags r:id="rId2"/>
            </p:custDataLst>
          </p:nvPr>
        </p:nvSpPr>
        <p:spPr>
          <a:xfrm>
            <a:off x="4573707" y="5101835"/>
            <a:ext cx="560993" cy="212366"/>
          </a:xfrm>
          <a:prstGeom prst="rect">
            <a:avLst/>
          </a:prstGeom>
          <a:noFill/>
        </p:spPr>
        <p:txBody>
          <a:bodyPr wrap="square" lIns="0" tIns="36576" rIns="0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Image</a:t>
            </a:r>
          </a:p>
        </p:txBody>
      </p:sp>
      <p:cxnSp>
        <p:nvCxnSpPr>
          <p:cNvPr id="65" name="직선 연결선 64"/>
          <p:cNvCxnSpPr/>
          <p:nvPr/>
        </p:nvCxnSpPr>
        <p:spPr>
          <a:xfrm>
            <a:off x="716777" y="3643388"/>
            <a:ext cx="280479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736194" y="1756742"/>
            <a:ext cx="2785194" cy="18856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375014" y="2455302"/>
            <a:ext cx="15726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 latinLnBrk="0">
              <a:spcAft>
                <a:spcPts val="100"/>
              </a:spcAft>
              <a:defRPr/>
            </a:pPr>
            <a:r>
              <a:rPr kumimoji="1"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나눔고딕" pitchFamily="50" charset="-127"/>
              </a:rPr>
              <a:t>Image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1927385" y="3275518"/>
            <a:ext cx="385170" cy="88458"/>
            <a:chOff x="4083801" y="5957984"/>
            <a:chExt cx="385170" cy="88458"/>
          </a:xfrm>
        </p:grpSpPr>
        <p:sp>
          <p:nvSpPr>
            <p:cNvPr id="69" name="Indicator 3"/>
            <p:cNvSpPr/>
            <p:nvPr/>
          </p:nvSpPr>
          <p:spPr>
            <a:xfrm>
              <a:off x="4380513" y="5957984"/>
              <a:ext cx="88458" cy="8845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Indicator 2"/>
            <p:cNvSpPr/>
            <p:nvPr/>
          </p:nvSpPr>
          <p:spPr>
            <a:xfrm>
              <a:off x="4237499" y="5957984"/>
              <a:ext cx="88458" cy="8845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Indicator 2"/>
            <p:cNvSpPr/>
            <p:nvPr/>
          </p:nvSpPr>
          <p:spPr>
            <a:xfrm>
              <a:off x="4083801" y="5957984"/>
              <a:ext cx="88458" cy="8845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A330206-9BFC-47BB-BE57-452800415EEE}"/>
              </a:ext>
            </a:extLst>
          </p:cNvPr>
          <p:cNvSpPr/>
          <p:nvPr/>
        </p:nvSpPr>
        <p:spPr>
          <a:xfrm>
            <a:off x="795270" y="3795724"/>
            <a:ext cx="262379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>
                <a:latin typeface="+mn-ea"/>
              </a:rPr>
              <a:t>금주의 특가상품</a:t>
            </a:r>
            <a:endParaRPr lang="en-US" altLang="ko-KR" sz="1000" b="1" dirty="0">
              <a:latin typeface="+mn-ea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876323" y="4176818"/>
            <a:ext cx="720562" cy="667681"/>
            <a:chOff x="876323" y="4391171"/>
            <a:chExt cx="720562" cy="667681"/>
          </a:xfrm>
        </p:grpSpPr>
        <p:sp>
          <p:nvSpPr>
            <p:cNvPr id="74" name="Border"/>
            <p:cNvSpPr>
              <a:spLocks/>
            </p:cNvSpPr>
            <p:nvPr/>
          </p:nvSpPr>
          <p:spPr bwMode="auto">
            <a:xfrm>
              <a:off x="876323" y="4391171"/>
              <a:ext cx="720562" cy="6676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Label" descr="&lt;SmartSettings&gt;&lt;SmartResize anchorLeft=&quot;Relative&quot; anchorTop=&quot;None&quot; anchorRight=&quot;Relative&quot; anchorBottom=&quot;None&quot; /&gt;&lt;/SmartSettings&gt;"/>
            <p:cNvSpPr txBox="1"/>
            <p:nvPr>
              <p:custDataLst>
                <p:tags r:id="rId5"/>
              </p:custDataLst>
            </p:nvPr>
          </p:nvSpPr>
          <p:spPr>
            <a:xfrm>
              <a:off x="958666" y="4621762"/>
              <a:ext cx="560993" cy="212366"/>
            </a:xfrm>
            <a:prstGeom prst="rect">
              <a:avLst/>
            </a:prstGeom>
            <a:noFill/>
          </p:spPr>
          <p:txBody>
            <a:bodyPr wrap="square" lIns="0" tIns="36576" rIns="0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Image</a:t>
              </a: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1759578" y="4167665"/>
            <a:ext cx="720562" cy="667681"/>
            <a:chOff x="1743676" y="4382018"/>
            <a:chExt cx="720562" cy="667681"/>
          </a:xfrm>
        </p:grpSpPr>
        <p:sp>
          <p:nvSpPr>
            <p:cNvPr id="77" name="Border"/>
            <p:cNvSpPr>
              <a:spLocks/>
            </p:cNvSpPr>
            <p:nvPr/>
          </p:nvSpPr>
          <p:spPr bwMode="auto">
            <a:xfrm>
              <a:off x="1743676" y="4382018"/>
              <a:ext cx="720562" cy="6676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Label" descr="&lt;SmartSettings&gt;&lt;SmartResize anchorLeft=&quot;Relative&quot; anchorTop=&quot;None&quot; anchorRight=&quot;Relative&quot; anchorBottom=&quot;None&quot; /&gt;&lt;/SmartSettings&gt;"/>
            <p:cNvSpPr txBox="1"/>
            <p:nvPr>
              <p:custDataLst>
                <p:tags r:id="rId4"/>
              </p:custDataLst>
            </p:nvPr>
          </p:nvSpPr>
          <p:spPr>
            <a:xfrm>
              <a:off x="1829730" y="4612609"/>
              <a:ext cx="560993" cy="212366"/>
            </a:xfrm>
            <a:prstGeom prst="rect">
              <a:avLst/>
            </a:prstGeom>
            <a:noFill/>
          </p:spPr>
          <p:txBody>
            <a:bodyPr wrap="square" lIns="0" tIns="36576" rIns="0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Image</a:t>
              </a: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2642832" y="4167664"/>
            <a:ext cx="720562" cy="667681"/>
            <a:chOff x="2611028" y="4382017"/>
            <a:chExt cx="720562" cy="667681"/>
          </a:xfrm>
        </p:grpSpPr>
        <p:sp>
          <p:nvSpPr>
            <p:cNvPr id="80" name="Border"/>
            <p:cNvSpPr>
              <a:spLocks/>
            </p:cNvSpPr>
            <p:nvPr/>
          </p:nvSpPr>
          <p:spPr bwMode="auto">
            <a:xfrm>
              <a:off x="2611028" y="4382017"/>
              <a:ext cx="720562" cy="6676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Label" descr="&lt;SmartSettings&gt;&lt;SmartResize anchorLeft=&quot;Relative&quot; anchorTop=&quot;None&quot; anchorRight=&quot;Relative&quot; anchorBottom=&quot;None&quot; /&gt;&lt;/SmartSettings&gt;"/>
            <p:cNvSpPr txBox="1"/>
            <p:nvPr>
              <p:custDataLst>
                <p:tags r:id="rId3"/>
              </p:custDataLst>
            </p:nvPr>
          </p:nvSpPr>
          <p:spPr>
            <a:xfrm>
              <a:off x="2693371" y="4612608"/>
              <a:ext cx="560993" cy="212366"/>
            </a:xfrm>
            <a:prstGeom prst="rect">
              <a:avLst/>
            </a:prstGeom>
            <a:noFill/>
          </p:spPr>
          <p:txBody>
            <a:bodyPr wrap="square" lIns="0" tIns="36576" rIns="0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Image</a:t>
              </a:r>
            </a:p>
          </p:txBody>
        </p: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A330206-9BFC-47BB-BE57-452800415EEE}"/>
              </a:ext>
            </a:extLst>
          </p:cNvPr>
          <p:cNvSpPr/>
          <p:nvPr/>
        </p:nvSpPr>
        <p:spPr>
          <a:xfrm>
            <a:off x="826003" y="4888404"/>
            <a:ext cx="7708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[</a:t>
            </a:r>
            <a:r>
              <a:rPr lang="ko-KR" altLang="en-US" sz="800" dirty="0">
                <a:latin typeface="+mn-ea"/>
              </a:rPr>
              <a:t>과일</a:t>
            </a:r>
            <a:r>
              <a:rPr lang="en-US" altLang="ko-KR" sz="800" dirty="0">
                <a:latin typeface="+mn-ea"/>
              </a:rPr>
              <a:t>] </a:t>
            </a:r>
            <a:r>
              <a:rPr lang="ko-KR" altLang="en-US" sz="800" dirty="0">
                <a:latin typeface="+mn-ea"/>
              </a:rPr>
              <a:t>키위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+mn-ea"/>
              </a:rPr>
              <a:t>5,000</a:t>
            </a:r>
            <a:r>
              <a:rPr lang="ko-KR" altLang="en-US" sz="800" b="1" dirty="0">
                <a:latin typeface="+mn-ea"/>
              </a:rPr>
              <a:t>원</a:t>
            </a:r>
            <a:endParaRPr lang="en-US" altLang="ko-KR" sz="800" b="1" dirty="0">
              <a:latin typeface="+mn-ea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A330206-9BFC-47BB-BE57-452800415EEE}"/>
              </a:ext>
            </a:extLst>
          </p:cNvPr>
          <p:cNvSpPr/>
          <p:nvPr/>
        </p:nvSpPr>
        <p:spPr>
          <a:xfrm>
            <a:off x="1693628" y="4883173"/>
            <a:ext cx="8507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[</a:t>
            </a:r>
            <a:r>
              <a:rPr lang="ko-KR" altLang="en-US" sz="800" dirty="0">
                <a:latin typeface="+mn-ea"/>
              </a:rPr>
              <a:t>채소</a:t>
            </a:r>
            <a:r>
              <a:rPr lang="en-US" altLang="ko-KR" sz="800" dirty="0">
                <a:latin typeface="+mn-ea"/>
              </a:rPr>
              <a:t>] </a:t>
            </a:r>
            <a:r>
              <a:rPr lang="ko-KR" altLang="en-US" sz="800" dirty="0">
                <a:latin typeface="+mn-ea"/>
              </a:rPr>
              <a:t>고구마</a:t>
            </a:r>
            <a:r>
              <a:rPr lang="en-US" altLang="ko-KR" sz="800" b="1" dirty="0">
                <a:latin typeface="+mn-ea"/>
              </a:rPr>
              <a:t>15,000</a:t>
            </a:r>
            <a:r>
              <a:rPr lang="ko-KR" altLang="en-US" sz="800" b="1" dirty="0">
                <a:latin typeface="+mn-ea"/>
              </a:rPr>
              <a:t>원</a:t>
            </a:r>
            <a:endParaRPr lang="en-US" altLang="ko-KR" sz="800" b="1" dirty="0">
              <a:latin typeface="+mn-ea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A330206-9BFC-47BB-BE57-452800415EEE}"/>
              </a:ext>
            </a:extLst>
          </p:cNvPr>
          <p:cNvSpPr/>
          <p:nvPr/>
        </p:nvSpPr>
        <p:spPr>
          <a:xfrm>
            <a:off x="2597454" y="4872502"/>
            <a:ext cx="8507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[</a:t>
            </a:r>
            <a:r>
              <a:rPr lang="ko-KR" altLang="en-US" sz="800" dirty="0">
                <a:latin typeface="+mn-ea"/>
              </a:rPr>
              <a:t>정육</a:t>
            </a:r>
            <a:r>
              <a:rPr lang="en-US" altLang="ko-KR" sz="800" dirty="0">
                <a:latin typeface="+mn-ea"/>
              </a:rPr>
              <a:t>] </a:t>
            </a:r>
            <a:r>
              <a:rPr lang="ko-KR" altLang="en-US" sz="800" dirty="0">
                <a:latin typeface="+mn-ea"/>
              </a:rPr>
              <a:t>소고기</a:t>
            </a:r>
            <a:r>
              <a:rPr lang="en-US" altLang="ko-KR" sz="800" b="1" dirty="0">
                <a:latin typeface="+mn-ea"/>
              </a:rPr>
              <a:t>65,000</a:t>
            </a:r>
            <a:r>
              <a:rPr lang="ko-KR" altLang="en-US" sz="800" b="1" dirty="0">
                <a:latin typeface="+mn-ea"/>
              </a:rPr>
              <a:t>원</a:t>
            </a:r>
            <a:endParaRPr lang="en-US" altLang="ko-KR" sz="800" b="1" dirty="0">
              <a:latin typeface="+mn-ea"/>
            </a:endParaRPr>
          </a:p>
        </p:txBody>
      </p:sp>
      <p:cxnSp>
        <p:nvCxnSpPr>
          <p:cNvPr id="85" name="직선 연결선 84"/>
          <p:cNvCxnSpPr/>
          <p:nvPr/>
        </p:nvCxnSpPr>
        <p:spPr>
          <a:xfrm>
            <a:off x="723202" y="5518959"/>
            <a:ext cx="27770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A330206-9BFC-47BB-BE57-452800415EEE}"/>
              </a:ext>
            </a:extLst>
          </p:cNvPr>
          <p:cNvSpPr/>
          <p:nvPr/>
        </p:nvSpPr>
        <p:spPr>
          <a:xfrm>
            <a:off x="803896" y="5615437"/>
            <a:ext cx="262379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>
                <a:latin typeface="+mn-ea"/>
              </a:rPr>
              <a:t>MD</a:t>
            </a:r>
            <a:r>
              <a:rPr lang="ko-KR" altLang="en-US" sz="1000" b="1" dirty="0">
                <a:latin typeface="+mn-ea"/>
              </a:rPr>
              <a:t>의 추천상품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882187" y="5994020"/>
            <a:ext cx="558604" cy="1867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874341" y="5955886"/>
            <a:ext cx="659945" cy="233077"/>
          </a:xfrm>
          <a:prstGeom prst="rect">
            <a:avLst/>
          </a:prstGeom>
        </p:spPr>
        <p:txBody>
          <a:bodyPr wrap="square" lIns="0" anchor="t">
            <a:spAutoFit/>
          </a:bodyPr>
          <a:lstStyle/>
          <a:p>
            <a:pPr algn="ctr">
              <a:lnSpc>
                <a:spcPct val="150000"/>
              </a:lnSpc>
              <a:spcAft>
                <a:spcPts val="300"/>
              </a:spcAft>
            </a:pPr>
            <a:r>
              <a:rPr lang="en-US" altLang="ko-KR" sz="700" b="1" spc="-50" dirty="0">
                <a:solidFill>
                  <a:schemeClr val="bg1"/>
                </a:solidFill>
                <a:latin typeface="+mn-ea"/>
                <a:cs typeface="SpoqaHanSans" charset="-128"/>
              </a:rPr>
              <a:t>#</a:t>
            </a:r>
            <a:r>
              <a:rPr lang="ko-KR" altLang="en-US" sz="700" b="1" spc="-50" dirty="0">
                <a:solidFill>
                  <a:schemeClr val="bg1"/>
                </a:solidFill>
                <a:latin typeface="+mn-ea"/>
                <a:cs typeface="SpoqaHanSans" charset="-128"/>
              </a:rPr>
              <a:t>구이용</a:t>
            </a:r>
            <a:endParaRPr lang="en-US" altLang="ko-KR" sz="700" b="1" spc="-50" dirty="0">
              <a:solidFill>
                <a:schemeClr val="bg1"/>
              </a:solidFill>
              <a:latin typeface="+mn-ea"/>
              <a:cs typeface="SpoqaHanSans" charset="-128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1508420" y="5993064"/>
            <a:ext cx="558604" cy="186702"/>
          </a:xfrm>
          <a:prstGeom prst="round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500574" y="5954930"/>
            <a:ext cx="659945" cy="233077"/>
          </a:xfrm>
          <a:prstGeom prst="rect">
            <a:avLst/>
          </a:prstGeom>
        </p:spPr>
        <p:txBody>
          <a:bodyPr wrap="square" lIns="0" anchor="t">
            <a:spAutoFit/>
          </a:bodyPr>
          <a:lstStyle/>
          <a:p>
            <a:pPr algn="ctr">
              <a:lnSpc>
                <a:spcPct val="150000"/>
              </a:lnSpc>
              <a:spcAft>
                <a:spcPts val="300"/>
              </a:spcAft>
            </a:pPr>
            <a:r>
              <a:rPr lang="en-US" altLang="ko-KR" sz="7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poqaHanSans" charset="-128"/>
              </a:rPr>
              <a:t>#</a:t>
            </a:r>
            <a:r>
              <a:rPr lang="ko-KR" altLang="en-US" sz="7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poqaHanSans" charset="-128"/>
              </a:rPr>
              <a:t>찌개용</a:t>
            </a:r>
            <a:endParaRPr lang="en-US" altLang="ko-KR" sz="700" b="1" spc="-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poqaHanSans" charset="-128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2142604" y="5993064"/>
            <a:ext cx="558604" cy="186702"/>
          </a:xfrm>
          <a:prstGeom prst="round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134758" y="5954930"/>
            <a:ext cx="659945" cy="233077"/>
          </a:xfrm>
          <a:prstGeom prst="rect">
            <a:avLst/>
          </a:prstGeom>
        </p:spPr>
        <p:txBody>
          <a:bodyPr wrap="square" lIns="0" anchor="t">
            <a:spAutoFit/>
          </a:bodyPr>
          <a:lstStyle/>
          <a:p>
            <a:pPr algn="ctr">
              <a:lnSpc>
                <a:spcPct val="150000"/>
              </a:lnSpc>
              <a:spcAft>
                <a:spcPts val="300"/>
              </a:spcAft>
            </a:pPr>
            <a:r>
              <a:rPr lang="en-US" altLang="ko-KR" sz="7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poqaHanSans" charset="-128"/>
              </a:rPr>
              <a:t>#</a:t>
            </a:r>
            <a:r>
              <a:rPr lang="ko-KR" altLang="en-US" sz="700" b="1" spc="-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poqaHanSans" charset="-128"/>
              </a:rPr>
              <a:t>샤브샤브</a:t>
            </a:r>
            <a:endParaRPr lang="en-US" altLang="ko-KR" sz="700" b="1" spc="-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poqaHanSans" charset="-128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2771575" y="5993064"/>
            <a:ext cx="558604" cy="186702"/>
          </a:xfrm>
          <a:prstGeom prst="round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763729" y="5954930"/>
            <a:ext cx="659945" cy="233077"/>
          </a:xfrm>
          <a:prstGeom prst="rect">
            <a:avLst/>
          </a:prstGeom>
        </p:spPr>
        <p:txBody>
          <a:bodyPr wrap="square" lIns="0" anchor="t">
            <a:spAutoFit/>
          </a:bodyPr>
          <a:lstStyle/>
          <a:p>
            <a:pPr algn="ctr">
              <a:lnSpc>
                <a:spcPct val="150000"/>
              </a:lnSpc>
              <a:spcAft>
                <a:spcPts val="300"/>
              </a:spcAft>
            </a:pPr>
            <a:r>
              <a:rPr lang="en-US" altLang="ko-KR" sz="7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poqaHanSans" charset="-128"/>
              </a:rPr>
              <a:t>#</a:t>
            </a:r>
            <a:r>
              <a:rPr lang="ko-KR" altLang="en-US" sz="700" b="1" spc="-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poqaHanSans" charset="-128"/>
              </a:rPr>
              <a:t>고소한맛</a:t>
            </a:r>
            <a:endParaRPr lang="en-US" altLang="ko-KR" sz="700" b="1" spc="-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poqaHanSans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333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[Layout-PC]</a:t>
            </a:r>
            <a:r>
              <a:rPr lang="ko-KR" altLang="en-US" dirty="0"/>
              <a:t> 메인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7544A31-1C6A-4AFE-8177-64D0A41487EA}"/>
              </a:ext>
            </a:extLst>
          </p:cNvPr>
          <p:cNvSpPr/>
          <p:nvPr/>
        </p:nvSpPr>
        <p:spPr bwMode="auto">
          <a:xfrm>
            <a:off x="423987" y="1201734"/>
            <a:ext cx="8909795" cy="507829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/>
            <a:endParaRPr lang="ko-KR" altLang="en-US" sz="700" b="1" dirty="0" err="1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A97FDC75-2184-4883-AE8B-5ECADDE8D258}"/>
              </a:ext>
            </a:extLst>
          </p:cNvPr>
          <p:cNvCxnSpPr/>
          <p:nvPr/>
        </p:nvCxnSpPr>
        <p:spPr>
          <a:xfrm>
            <a:off x="423987" y="1592895"/>
            <a:ext cx="89097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7ED209B5-AEE8-45D9-8454-B73F513EE604}"/>
              </a:ext>
            </a:extLst>
          </p:cNvPr>
          <p:cNvCxnSpPr/>
          <p:nvPr/>
        </p:nvCxnSpPr>
        <p:spPr>
          <a:xfrm>
            <a:off x="423987" y="3209470"/>
            <a:ext cx="89097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 Box 4">
            <a:extLst>
              <a:ext uri="{FF2B5EF4-FFF2-40B4-BE49-F238E27FC236}">
                <a16:creationId xmlns:a16="http://schemas.microsoft.com/office/drawing/2014/main" id="{16539CA0-4CFF-4130-B29B-96FEF9970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6610" y="2250196"/>
            <a:ext cx="1258122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상품 기획전</a:t>
            </a:r>
            <a:endParaRPr lang="en-US" altLang="ko-KR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800" dirty="0">
                <a:solidFill>
                  <a:srgbClr val="000000"/>
                </a:solidFill>
                <a:latin typeface="+mn-ea"/>
              </a:rPr>
              <a:t>Rolling Banner</a:t>
            </a:r>
          </a:p>
        </p:txBody>
      </p:sp>
      <p:sp>
        <p:nvSpPr>
          <p:cNvPr id="111" name="Text Box 4">
            <a:extLst>
              <a:ext uri="{FF2B5EF4-FFF2-40B4-BE49-F238E27FC236}">
                <a16:creationId xmlns:a16="http://schemas.microsoft.com/office/drawing/2014/main" id="{CF377056-33FE-4F5E-8FC3-F38C2D355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237" y="5418801"/>
            <a:ext cx="1258122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이벤트 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For You</a:t>
            </a:r>
          </a:p>
          <a:p>
            <a:pPr algn="ctr">
              <a:lnSpc>
                <a:spcPct val="120000"/>
              </a:lnSpc>
              <a:defRPr/>
            </a:pP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List</a:t>
            </a:r>
          </a:p>
        </p:txBody>
      </p:sp>
      <p:sp>
        <p:nvSpPr>
          <p:cNvPr id="112" name="Text Box 4">
            <a:extLst>
              <a:ext uri="{FF2B5EF4-FFF2-40B4-BE49-F238E27FC236}">
                <a16:creationId xmlns:a16="http://schemas.microsoft.com/office/drawing/2014/main" id="{425082D9-CA19-4DB3-B315-81408638D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2611" y="3531299"/>
            <a:ext cx="1258122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금주의 특가상품</a:t>
            </a:r>
            <a:endParaRPr lang="en-US" altLang="ko-KR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List</a:t>
            </a:r>
          </a:p>
        </p:txBody>
      </p:sp>
      <p:sp>
        <p:nvSpPr>
          <p:cNvPr id="128" name="Text Box 4">
            <a:extLst>
              <a:ext uri="{FF2B5EF4-FFF2-40B4-BE49-F238E27FC236}">
                <a16:creationId xmlns:a16="http://schemas.microsoft.com/office/drawing/2014/main" id="{8904FE93-A8E3-4B74-8868-CF30874F3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067" y="4680717"/>
            <a:ext cx="1258122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MD</a:t>
            </a:r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의 추천상품</a:t>
            </a:r>
            <a:endParaRPr lang="en-US" altLang="ko-KR" sz="8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List</a:t>
            </a:r>
          </a:p>
        </p:txBody>
      </p:sp>
      <p:sp>
        <p:nvSpPr>
          <p:cNvPr id="130" name="Text Box 4">
            <a:extLst>
              <a:ext uri="{FF2B5EF4-FFF2-40B4-BE49-F238E27FC236}">
                <a16:creationId xmlns:a16="http://schemas.microsoft.com/office/drawing/2014/main" id="{16539CA0-4CFF-4130-B29B-96FEF9970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6610" y="1338275"/>
            <a:ext cx="1258122" cy="147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Header (GNB)</a:t>
            </a:r>
          </a:p>
        </p:txBody>
      </p:sp>
      <p:sp>
        <p:nvSpPr>
          <p:cNvPr id="135" name="Text Box 4">
            <a:extLst>
              <a:ext uri="{FF2B5EF4-FFF2-40B4-BE49-F238E27FC236}">
                <a16:creationId xmlns:a16="http://schemas.microsoft.com/office/drawing/2014/main" id="{8904FE93-A8E3-4B74-8868-CF30874F3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9441" y="4164073"/>
            <a:ext cx="1258122" cy="147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추천 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Tag</a:t>
            </a:r>
          </a:p>
        </p:txBody>
      </p:sp>
      <p:sp>
        <p:nvSpPr>
          <p:cNvPr id="136" name="Text Box 4">
            <a:extLst>
              <a:ext uri="{FF2B5EF4-FFF2-40B4-BE49-F238E27FC236}">
                <a16:creationId xmlns:a16="http://schemas.microsoft.com/office/drawing/2014/main" id="{16539CA0-4CFF-4130-B29B-96FEF9970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067" y="6033725"/>
            <a:ext cx="1258122" cy="147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Footer</a:t>
            </a:r>
          </a:p>
        </p:txBody>
      </p:sp>
      <p:grpSp>
        <p:nvGrpSpPr>
          <p:cNvPr id="142" name="그룹 141"/>
          <p:cNvGrpSpPr/>
          <p:nvPr/>
        </p:nvGrpSpPr>
        <p:grpSpPr>
          <a:xfrm>
            <a:off x="4737607" y="2771635"/>
            <a:ext cx="318324" cy="73106"/>
            <a:chOff x="4083801" y="5957984"/>
            <a:chExt cx="385170" cy="88458"/>
          </a:xfrm>
        </p:grpSpPr>
        <p:sp>
          <p:nvSpPr>
            <p:cNvPr id="143" name="Indicator 3"/>
            <p:cNvSpPr/>
            <p:nvPr/>
          </p:nvSpPr>
          <p:spPr>
            <a:xfrm>
              <a:off x="4380513" y="5957984"/>
              <a:ext cx="88458" cy="8845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4" name="Indicator 2"/>
            <p:cNvSpPr/>
            <p:nvPr/>
          </p:nvSpPr>
          <p:spPr>
            <a:xfrm>
              <a:off x="4237499" y="5957984"/>
              <a:ext cx="88458" cy="8845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Indicator 2"/>
            <p:cNvSpPr/>
            <p:nvPr/>
          </p:nvSpPr>
          <p:spPr>
            <a:xfrm>
              <a:off x="4083801" y="5957984"/>
              <a:ext cx="88458" cy="8845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7ED209B5-AEE8-45D9-8454-B73F513EE604}"/>
              </a:ext>
            </a:extLst>
          </p:cNvPr>
          <p:cNvCxnSpPr/>
          <p:nvPr/>
        </p:nvCxnSpPr>
        <p:spPr>
          <a:xfrm>
            <a:off x="423986" y="4064919"/>
            <a:ext cx="89097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7ED209B5-AEE8-45D9-8454-B73F513EE604}"/>
              </a:ext>
            </a:extLst>
          </p:cNvPr>
          <p:cNvCxnSpPr/>
          <p:nvPr/>
        </p:nvCxnSpPr>
        <p:spPr>
          <a:xfrm>
            <a:off x="413225" y="4389848"/>
            <a:ext cx="89097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7ED209B5-AEE8-45D9-8454-B73F513EE604}"/>
              </a:ext>
            </a:extLst>
          </p:cNvPr>
          <p:cNvCxnSpPr/>
          <p:nvPr/>
        </p:nvCxnSpPr>
        <p:spPr>
          <a:xfrm>
            <a:off x="423987" y="5189939"/>
            <a:ext cx="89097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A97FDC75-2184-4883-AE8B-5ECADDE8D258}"/>
              </a:ext>
            </a:extLst>
          </p:cNvPr>
          <p:cNvCxnSpPr/>
          <p:nvPr/>
        </p:nvCxnSpPr>
        <p:spPr>
          <a:xfrm>
            <a:off x="413223" y="5905289"/>
            <a:ext cx="89097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21574" y="805686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en-US" altLang="ko-KR" sz="10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■ </a:t>
            </a:r>
            <a:r>
              <a:rPr lang="ko-KR" altLang="en-US" sz="10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3702603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MA_01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2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228023"/>
              </p:ext>
            </p:extLst>
          </p:nvPr>
        </p:nvGraphicFramePr>
        <p:xfrm>
          <a:off x="7802880" y="575544"/>
          <a:ext cx="2057400" cy="240295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16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0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27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66462" marR="18001" marT="17991" marB="1799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43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14" marR="36014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66462" marR="66462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14" marR="36014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14" marR="36014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14" marR="36014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14" marR="36014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14" marR="36014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14" marR="36014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14" marR="36014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14" marR="36014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14" marR="36014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180670" y="4372153"/>
            <a:ext cx="749076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0670" y="2470417"/>
            <a:ext cx="7490765" cy="19006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29760" y="3098848"/>
            <a:ext cx="157260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 latinLnBrk="0">
              <a:spcAft>
                <a:spcPts val="100"/>
              </a:spcAft>
              <a:defRPr/>
            </a:pPr>
            <a:r>
              <a:rPr kumimoji="1" lang="en-US" altLang="ko-KR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Image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3673505" y="4033750"/>
            <a:ext cx="385170" cy="88458"/>
            <a:chOff x="4083801" y="5957984"/>
            <a:chExt cx="385170" cy="88458"/>
          </a:xfrm>
        </p:grpSpPr>
        <p:sp>
          <p:nvSpPr>
            <p:cNvPr id="20" name="Indicator 3"/>
            <p:cNvSpPr/>
            <p:nvPr/>
          </p:nvSpPr>
          <p:spPr>
            <a:xfrm>
              <a:off x="4380513" y="5957984"/>
              <a:ext cx="88458" cy="8845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Indicator 2"/>
            <p:cNvSpPr/>
            <p:nvPr/>
          </p:nvSpPr>
          <p:spPr>
            <a:xfrm>
              <a:off x="4237499" y="5957984"/>
              <a:ext cx="88458" cy="8845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Indicator 2"/>
            <p:cNvSpPr/>
            <p:nvPr/>
          </p:nvSpPr>
          <p:spPr>
            <a:xfrm>
              <a:off x="4083801" y="5957984"/>
              <a:ext cx="88458" cy="8845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330206-9BFC-47BB-BE57-452800415EEE}"/>
              </a:ext>
            </a:extLst>
          </p:cNvPr>
          <p:cNvSpPr/>
          <p:nvPr/>
        </p:nvSpPr>
        <p:spPr>
          <a:xfrm>
            <a:off x="2601032" y="4561616"/>
            <a:ext cx="2623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latin typeface="+mn-ea"/>
              </a:rPr>
              <a:t>금주의 특가상품</a:t>
            </a:r>
            <a:endParaRPr lang="en-US" altLang="ko-KR" sz="1000" b="1" dirty="0"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273470" y="5054168"/>
            <a:ext cx="1276520" cy="888683"/>
            <a:chOff x="3273470" y="5076113"/>
            <a:chExt cx="1276520" cy="888683"/>
          </a:xfrm>
        </p:grpSpPr>
        <p:sp>
          <p:nvSpPr>
            <p:cNvPr id="24" name="Border"/>
            <p:cNvSpPr>
              <a:spLocks/>
            </p:cNvSpPr>
            <p:nvPr/>
          </p:nvSpPr>
          <p:spPr bwMode="auto">
            <a:xfrm>
              <a:off x="3273470" y="5076113"/>
              <a:ext cx="1276520" cy="888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Label" descr="&lt;SmartSettings&gt;&lt;SmartResize anchorLeft=&quot;Relative&quot; anchorTop=&quot;None&quot; anchorRight=&quot;Relative&quot; anchorBottom=&quot;None&quot; /&gt;&lt;/SmartSettings&gt;"/>
            <p:cNvSpPr txBox="1"/>
            <p:nvPr>
              <p:custDataLst>
                <p:tags r:id="rId5"/>
              </p:custDataLst>
            </p:nvPr>
          </p:nvSpPr>
          <p:spPr>
            <a:xfrm>
              <a:off x="3647247" y="5417205"/>
              <a:ext cx="560993" cy="212366"/>
            </a:xfrm>
            <a:prstGeom prst="rect">
              <a:avLst/>
            </a:prstGeom>
            <a:noFill/>
          </p:spPr>
          <p:txBody>
            <a:bodyPr wrap="square" lIns="0" tIns="36576" rIns="0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Image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719305" y="5033358"/>
            <a:ext cx="1276520" cy="888683"/>
            <a:chOff x="4719305" y="5055303"/>
            <a:chExt cx="1276520" cy="888683"/>
          </a:xfrm>
        </p:grpSpPr>
        <p:sp>
          <p:nvSpPr>
            <p:cNvPr id="26" name="Border"/>
            <p:cNvSpPr>
              <a:spLocks/>
            </p:cNvSpPr>
            <p:nvPr/>
          </p:nvSpPr>
          <p:spPr bwMode="auto">
            <a:xfrm>
              <a:off x="4719305" y="5055303"/>
              <a:ext cx="1276520" cy="888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Label" descr="&lt;SmartSettings&gt;&lt;SmartResize anchorLeft=&quot;Relative&quot; anchorTop=&quot;None&quot; anchorRight=&quot;Relative&quot; anchorBottom=&quot;None&quot; /&gt;&lt;/SmartSettings&gt;"/>
            <p:cNvSpPr txBox="1"/>
            <p:nvPr>
              <p:custDataLst>
                <p:tags r:id="rId4"/>
              </p:custDataLst>
            </p:nvPr>
          </p:nvSpPr>
          <p:spPr>
            <a:xfrm>
              <a:off x="5087627" y="5396395"/>
              <a:ext cx="560993" cy="212366"/>
            </a:xfrm>
            <a:prstGeom prst="rect">
              <a:avLst/>
            </a:prstGeom>
            <a:noFill/>
          </p:spPr>
          <p:txBody>
            <a:bodyPr wrap="square" lIns="0" tIns="36576" rIns="0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Image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165142" y="5030425"/>
            <a:ext cx="1276520" cy="888683"/>
            <a:chOff x="6165142" y="5052370"/>
            <a:chExt cx="1276520" cy="888683"/>
          </a:xfrm>
        </p:grpSpPr>
        <p:sp>
          <p:nvSpPr>
            <p:cNvPr id="28" name="Border"/>
            <p:cNvSpPr>
              <a:spLocks/>
            </p:cNvSpPr>
            <p:nvPr/>
          </p:nvSpPr>
          <p:spPr bwMode="auto">
            <a:xfrm>
              <a:off x="6165142" y="5052370"/>
              <a:ext cx="1276520" cy="888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Label" descr="&lt;SmartSettings&gt;&lt;SmartResize anchorLeft=&quot;Relative&quot; anchorTop=&quot;None&quot; anchorRight=&quot;Relative&quot; anchorBottom=&quot;None&quot; /&gt;&lt;/SmartSettings&gt;"/>
            <p:cNvSpPr txBox="1"/>
            <p:nvPr>
              <p:custDataLst>
                <p:tags r:id="rId3"/>
              </p:custDataLst>
            </p:nvPr>
          </p:nvSpPr>
          <p:spPr>
            <a:xfrm>
              <a:off x="6525464" y="5393462"/>
              <a:ext cx="560993" cy="212366"/>
            </a:xfrm>
            <a:prstGeom prst="rect">
              <a:avLst/>
            </a:prstGeom>
            <a:noFill/>
          </p:spPr>
          <p:txBody>
            <a:bodyPr wrap="square" lIns="0" tIns="36576" rIns="0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Image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827635" y="5057101"/>
            <a:ext cx="1276520" cy="888683"/>
            <a:chOff x="1827635" y="5079046"/>
            <a:chExt cx="1276520" cy="888683"/>
          </a:xfrm>
        </p:grpSpPr>
        <p:sp>
          <p:nvSpPr>
            <p:cNvPr id="33" name="Border"/>
            <p:cNvSpPr>
              <a:spLocks/>
            </p:cNvSpPr>
            <p:nvPr/>
          </p:nvSpPr>
          <p:spPr bwMode="auto">
            <a:xfrm>
              <a:off x="1827635" y="5079046"/>
              <a:ext cx="1276520" cy="888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Label" descr="&lt;SmartSettings&gt;&lt;SmartResize anchorLeft=&quot;Relative&quot; anchorTop=&quot;None&quot; anchorRight=&quot;Relative&quot; anchorBottom=&quot;None&quot; /&gt;&lt;/SmartSettings&gt;"/>
            <p:cNvSpPr txBox="1"/>
            <p:nvPr>
              <p:custDataLst>
                <p:tags r:id="rId2"/>
              </p:custDataLst>
            </p:nvPr>
          </p:nvSpPr>
          <p:spPr>
            <a:xfrm>
              <a:off x="2199447" y="5420138"/>
              <a:ext cx="560993" cy="212366"/>
            </a:xfrm>
            <a:prstGeom prst="rect">
              <a:avLst/>
            </a:prstGeom>
            <a:noFill/>
          </p:spPr>
          <p:txBody>
            <a:bodyPr wrap="square" lIns="0" tIns="36576" rIns="0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Image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81800" y="5047122"/>
            <a:ext cx="1276520" cy="888683"/>
            <a:chOff x="381800" y="5069067"/>
            <a:chExt cx="1276520" cy="888683"/>
          </a:xfrm>
        </p:grpSpPr>
        <p:sp>
          <p:nvSpPr>
            <p:cNvPr id="35" name="Border"/>
            <p:cNvSpPr>
              <a:spLocks/>
            </p:cNvSpPr>
            <p:nvPr/>
          </p:nvSpPr>
          <p:spPr bwMode="auto">
            <a:xfrm>
              <a:off x="381800" y="5069067"/>
              <a:ext cx="1276520" cy="888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Label" descr="&lt;SmartSettings&gt;&lt;SmartResize anchorLeft=&quot;Relative&quot; anchorTop=&quot;None&quot; anchorRight=&quot;Relative&quot; anchorBottom=&quot;None&quot; /&gt;&lt;/SmartSettings&gt;"/>
            <p:cNvSpPr txBox="1"/>
            <p:nvPr>
              <p:custDataLst>
                <p:tags r:id="rId1"/>
              </p:custDataLst>
            </p:nvPr>
          </p:nvSpPr>
          <p:spPr>
            <a:xfrm>
              <a:off x="742122" y="5410159"/>
              <a:ext cx="560993" cy="212366"/>
            </a:xfrm>
            <a:prstGeom prst="rect">
              <a:avLst/>
            </a:prstGeom>
            <a:noFill/>
          </p:spPr>
          <p:txBody>
            <a:bodyPr wrap="square" lIns="0" tIns="36576" rIns="0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Image</a:t>
              </a: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A330206-9BFC-47BB-BE57-452800415EEE}"/>
              </a:ext>
            </a:extLst>
          </p:cNvPr>
          <p:cNvSpPr/>
          <p:nvPr/>
        </p:nvSpPr>
        <p:spPr>
          <a:xfrm>
            <a:off x="372274" y="5952563"/>
            <a:ext cx="1286045" cy="43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[</a:t>
            </a:r>
            <a:r>
              <a:rPr lang="ko-KR" altLang="en-US" sz="800" dirty="0">
                <a:latin typeface="+mn-ea"/>
              </a:rPr>
              <a:t>과일</a:t>
            </a:r>
            <a:r>
              <a:rPr lang="en-US" altLang="ko-KR" sz="800" dirty="0">
                <a:latin typeface="+mn-ea"/>
              </a:rPr>
              <a:t>] </a:t>
            </a:r>
            <a:r>
              <a:rPr lang="ko-KR" altLang="en-US" sz="800" dirty="0">
                <a:latin typeface="+mn-ea"/>
              </a:rPr>
              <a:t>키위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+mn-ea"/>
              </a:rPr>
              <a:t>5,000</a:t>
            </a:r>
            <a:r>
              <a:rPr lang="ko-KR" altLang="en-US" sz="800" b="1" dirty="0">
                <a:latin typeface="+mn-ea"/>
              </a:rPr>
              <a:t>원</a:t>
            </a:r>
            <a:endParaRPr lang="en-US" altLang="ko-KR" sz="800" b="1" dirty="0"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A330206-9BFC-47BB-BE57-452800415EEE}"/>
              </a:ext>
            </a:extLst>
          </p:cNvPr>
          <p:cNvSpPr/>
          <p:nvPr/>
        </p:nvSpPr>
        <p:spPr>
          <a:xfrm>
            <a:off x="1810549" y="5952563"/>
            <a:ext cx="1305095" cy="43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[</a:t>
            </a:r>
            <a:r>
              <a:rPr lang="ko-KR" altLang="en-US" sz="800" dirty="0">
                <a:latin typeface="+mn-ea"/>
              </a:rPr>
              <a:t>채소</a:t>
            </a:r>
            <a:r>
              <a:rPr lang="en-US" altLang="ko-KR" sz="800" dirty="0">
                <a:latin typeface="+mn-ea"/>
              </a:rPr>
              <a:t>] </a:t>
            </a:r>
            <a:r>
              <a:rPr lang="ko-KR" altLang="en-US" sz="800" dirty="0">
                <a:latin typeface="+mn-ea"/>
              </a:rPr>
              <a:t>고구마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+mn-ea"/>
              </a:rPr>
              <a:t>15,000</a:t>
            </a:r>
            <a:r>
              <a:rPr lang="ko-KR" altLang="en-US" sz="800" b="1" dirty="0">
                <a:latin typeface="+mn-ea"/>
              </a:rPr>
              <a:t>원</a:t>
            </a:r>
            <a:endParaRPr lang="en-US" altLang="ko-KR" sz="800" b="1" dirty="0"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A330206-9BFC-47BB-BE57-452800415EEE}"/>
              </a:ext>
            </a:extLst>
          </p:cNvPr>
          <p:cNvSpPr/>
          <p:nvPr/>
        </p:nvSpPr>
        <p:spPr>
          <a:xfrm>
            <a:off x="3275589" y="5945371"/>
            <a:ext cx="1287855" cy="43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[</a:t>
            </a:r>
            <a:r>
              <a:rPr lang="ko-KR" altLang="en-US" sz="800" dirty="0">
                <a:latin typeface="+mn-ea"/>
              </a:rPr>
              <a:t>정육</a:t>
            </a:r>
            <a:r>
              <a:rPr lang="en-US" altLang="ko-KR" sz="800" dirty="0">
                <a:latin typeface="+mn-ea"/>
              </a:rPr>
              <a:t>] </a:t>
            </a:r>
            <a:r>
              <a:rPr lang="ko-KR" altLang="en-US" sz="800" dirty="0">
                <a:latin typeface="+mn-ea"/>
              </a:rPr>
              <a:t>소고기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+mn-ea"/>
              </a:rPr>
              <a:t>65,000</a:t>
            </a:r>
            <a:r>
              <a:rPr lang="ko-KR" altLang="en-US" sz="800" b="1" dirty="0">
                <a:latin typeface="+mn-ea"/>
              </a:rPr>
              <a:t>원</a:t>
            </a:r>
            <a:endParaRPr lang="en-US" altLang="ko-KR" sz="800" b="1" dirty="0"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A330206-9BFC-47BB-BE57-452800415EEE}"/>
              </a:ext>
            </a:extLst>
          </p:cNvPr>
          <p:cNvSpPr/>
          <p:nvPr/>
        </p:nvSpPr>
        <p:spPr>
          <a:xfrm>
            <a:off x="4717779" y="5923988"/>
            <a:ext cx="1286045" cy="43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[</a:t>
            </a:r>
            <a:r>
              <a:rPr lang="ko-KR" altLang="en-US" sz="800" dirty="0">
                <a:latin typeface="+mn-ea"/>
              </a:rPr>
              <a:t>정육</a:t>
            </a:r>
            <a:r>
              <a:rPr lang="en-US" altLang="ko-KR" sz="800" dirty="0">
                <a:latin typeface="+mn-ea"/>
              </a:rPr>
              <a:t>] </a:t>
            </a:r>
            <a:r>
              <a:rPr lang="ko-KR" altLang="en-US" sz="800" dirty="0">
                <a:latin typeface="+mn-ea"/>
              </a:rPr>
              <a:t>돼지고기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+mn-ea"/>
              </a:rPr>
              <a:t>25,000</a:t>
            </a:r>
            <a:r>
              <a:rPr lang="ko-KR" altLang="en-US" sz="800" b="1" dirty="0">
                <a:latin typeface="+mn-ea"/>
              </a:rPr>
              <a:t>원</a:t>
            </a:r>
            <a:endParaRPr lang="en-US" altLang="ko-KR" sz="800" b="1" dirty="0"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A330206-9BFC-47BB-BE57-452800415EEE}"/>
              </a:ext>
            </a:extLst>
          </p:cNvPr>
          <p:cNvSpPr/>
          <p:nvPr/>
        </p:nvSpPr>
        <p:spPr>
          <a:xfrm>
            <a:off x="6158660" y="5923988"/>
            <a:ext cx="1283002" cy="43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[</a:t>
            </a:r>
            <a:r>
              <a:rPr lang="ko-KR" altLang="en-US" sz="800" dirty="0">
                <a:latin typeface="+mn-ea"/>
              </a:rPr>
              <a:t>채소</a:t>
            </a:r>
            <a:r>
              <a:rPr lang="en-US" altLang="ko-KR" sz="800" dirty="0">
                <a:latin typeface="+mn-ea"/>
              </a:rPr>
              <a:t>] </a:t>
            </a:r>
            <a:r>
              <a:rPr lang="ko-KR" altLang="en-US" sz="800" dirty="0" err="1">
                <a:latin typeface="+mn-ea"/>
              </a:rPr>
              <a:t>파프리카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+mn-ea"/>
              </a:rPr>
              <a:t>65,000</a:t>
            </a:r>
            <a:r>
              <a:rPr lang="ko-KR" altLang="en-US" sz="800" b="1" dirty="0">
                <a:latin typeface="+mn-ea"/>
              </a:rPr>
              <a:t>원</a:t>
            </a:r>
            <a:endParaRPr lang="en-US" altLang="ko-KR" sz="800" b="1" dirty="0"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3046" y="6587338"/>
            <a:ext cx="7701770" cy="224040"/>
          </a:xfrm>
          <a:prstGeom prst="rect">
            <a:avLst/>
          </a:prstGeom>
          <a:solidFill>
            <a:srgbClr val="33343D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457200" latinLnBrk="0"/>
            <a:r>
              <a:rPr lang="ko-KR" altLang="en-US" sz="1000" dirty="0">
                <a:solidFill>
                  <a:prstClr val="white"/>
                </a:solidFill>
              </a:rPr>
              <a:t>이어서 ▼</a:t>
            </a:r>
          </a:p>
        </p:txBody>
      </p:sp>
    </p:spTree>
    <p:extLst>
      <p:ext uri="{BB962C8B-B14F-4D97-AF65-F5344CB8AC3E}">
        <p14:creationId xmlns:p14="http://schemas.microsoft.com/office/powerpoint/2010/main" val="1164763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MA_01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2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417530"/>
              </p:ext>
            </p:extLst>
          </p:nvPr>
        </p:nvGraphicFramePr>
        <p:xfrm>
          <a:off x="7802880" y="575544"/>
          <a:ext cx="2057400" cy="240295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16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0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27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66462" marR="18001" marT="17991" marB="1799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43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14" marR="36014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66462" marR="66462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14" marR="36014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14" marR="36014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14" marR="36014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14" marR="36014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14" marR="36014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14" marR="36014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14" marR="36014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14" marR="36014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14" marR="36014" marT="45674" marB="45674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470414" y="1359804"/>
            <a:ext cx="1286047" cy="300686"/>
            <a:chOff x="4416876" y="1647772"/>
            <a:chExt cx="659945" cy="154299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4454468" y="1647772"/>
              <a:ext cx="528441" cy="15429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416876" y="1651310"/>
              <a:ext cx="659945" cy="142143"/>
            </a:xfrm>
            <a:prstGeom prst="rect">
              <a:avLst/>
            </a:prstGeom>
          </p:spPr>
          <p:txBody>
            <a:bodyPr wrap="square" lIns="0" anchor="t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300"/>
                </a:spcAft>
              </a:pPr>
              <a:r>
                <a:rPr lang="en-US" altLang="ko-KR" sz="800" b="1" spc="-50" dirty="0">
                  <a:solidFill>
                    <a:schemeClr val="bg1"/>
                  </a:solidFill>
                  <a:latin typeface="+mn-ea"/>
                  <a:cs typeface="SpoqaHanSans" charset="-128"/>
                </a:rPr>
                <a:t>#</a:t>
              </a:r>
              <a:r>
                <a:rPr lang="ko-KR" altLang="en-US" sz="800" b="1" spc="-50" dirty="0">
                  <a:solidFill>
                    <a:schemeClr val="bg1"/>
                  </a:solidFill>
                  <a:latin typeface="+mn-ea"/>
                  <a:cs typeface="SpoqaHanSans" charset="-128"/>
                </a:rPr>
                <a:t>구이용</a:t>
              </a:r>
              <a:endParaRPr lang="en-US" altLang="ko-KR" sz="800" b="1" spc="-50" dirty="0">
                <a:solidFill>
                  <a:schemeClr val="bg1"/>
                </a:solidFill>
                <a:latin typeface="+mn-ea"/>
                <a:cs typeface="SpoqaHanSans" charset="-128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557076" y="1358858"/>
            <a:ext cx="1286047" cy="300687"/>
            <a:chOff x="4397324" y="1647772"/>
            <a:chExt cx="659945" cy="154299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454468" y="1647772"/>
              <a:ext cx="528441" cy="154299"/>
            </a:xfrm>
            <a:prstGeom prst="round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397324" y="1652443"/>
              <a:ext cx="659945" cy="129936"/>
            </a:xfrm>
            <a:prstGeom prst="rect">
              <a:avLst/>
            </a:prstGeom>
          </p:spPr>
          <p:txBody>
            <a:bodyPr wrap="square" lIns="0" anchor="t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300"/>
                </a:spcAft>
              </a:pPr>
              <a:r>
                <a:rPr lang="en-US" altLang="ko-KR" sz="800" b="1" spc="-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poqaHanSans" charset="-128"/>
                </a:rPr>
                <a:t>#</a:t>
              </a:r>
              <a:r>
                <a:rPr lang="ko-KR" altLang="en-US" sz="800" b="1" spc="-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poqaHanSans" charset="-128"/>
                </a:rPr>
                <a:t>찌개용</a:t>
              </a:r>
              <a:endParaRPr lang="en-US" altLang="ko-KR" sz="8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poqaHanSans" charset="-128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737667" y="1358870"/>
            <a:ext cx="1286047" cy="300688"/>
            <a:chOff x="4420278" y="1647772"/>
            <a:chExt cx="659945" cy="154299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4454468" y="1647772"/>
              <a:ext cx="528441" cy="154299"/>
            </a:xfrm>
            <a:prstGeom prst="round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20278" y="1653578"/>
              <a:ext cx="659945" cy="129936"/>
            </a:xfrm>
            <a:prstGeom prst="rect">
              <a:avLst/>
            </a:prstGeom>
          </p:spPr>
          <p:txBody>
            <a:bodyPr wrap="square" lIns="0" anchor="t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300"/>
                </a:spcAft>
              </a:pPr>
              <a:r>
                <a:rPr lang="en-US" altLang="ko-KR" sz="800" b="1" spc="-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poqaHanSans" charset="-128"/>
                </a:rPr>
                <a:t>#</a:t>
              </a:r>
              <a:r>
                <a:rPr lang="ko-KR" altLang="en-US" sz="800" b="1" spc="-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poqaHanSans" charset="-128"/>
                </a:rPr>
                <a:t>샤브샤브</a:t>
              </a:r>
              <a:endParaRPr lang="en-US" altLang="ko-KR" sz="8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poqaHanSans" charset="-128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863647" y="1358881"/>
            <a:ext cx="1286047" cy="300689"/>
            <a:chOff x="4659008" y="1647772"/>
            <a:chExt cx="659945" cy="154299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4698868" y="1647772"/>
              <a:ext cx="528441" cy="154299"/>
            </a:xfrm>
            <a:prstGeom prst="roundRect">
              <a:avLst/>
            </a:pr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659008" y="1650958"/>
              <a:ext cx="659945" cy="129936"/>
            </a:xfrm>
            <a:prstGeom prst="rect">
              <a:avLst/>
            </a:prstGeom>
          </p:spPr>
          <p:txBody>
            <a:bodyPr wrap="square" lIns="0" anchor="t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300"/>
                </a:spcAft>
              </a:pPr>
              <a:r>
                <a:rPr lang="en-US" altLang="ko-KR" sz="800" b="1" spc="-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poqaHanSans" charset="-128"/>
                </a:rPr>
                <a:t>#</a:t>
              </a:r>
              <a:r>
                <a:rPr lang="ko-KR" altLang="en-US" sz="800" b="1" spc="-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poqaHanSans" charset="-128"/>
                </a:rPr>
                <a:t>고소한맛</a:t>
              </a:r>
              <a:endParaRPr lang="en-US" altLang="ko-KR" sz="8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poqaHanSans" charset="-128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53659" y="1877511"/>
            <a:ext cx="2189210" cy="1356513"/>
            <a:chOff x="359973" y="1712728"/>
            <a:chExt cx="2124826" cy="1492164"/>
          </a:xfrm>
        </p:grpSpPr>
        <p:sp>
          <p:nvSpPr>
            <p:cNvPr id="30" name="Border"/>
            <p:cNvSpPr>
              <a:spLocks/>
            </p:cNvSpPr>
            <p:nvPr/>
          </p:nvSpPr>
          <p:spPr bwMode="auto">
            <a:xfrm>
              <a:off x="359973" y="1712728"/>
              <a:ext cx="2124826" cy="1492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Label" descr="&lt;SmartSettings&gt;&lt;SmartResize anchorLeft=&quot;Relative&quot; anchorTop=&quot;None&quot; anchorRight=&quot;Relative&quot; anchorBottom=&quot;None&quot; /&gt;&lt;/SmartSettings&gt;"/>
            <p:cNvSpPr txBox="1"/>
            <p:nvPr>
              <p:custDataLst>
                <p:tags r:id="rId6"/>
              </p:custDataLst>
            </p:nvPr>
          </p:nvSpPr>
          <p:spPr>
            <a:xfrm>
              <a:off x="1124179" y="2304630"/>
              <a:ext cx="560993" cy="289310"/>
            </a:xfrm>
            <a:prstGeom prst="rect">
              <a:avLst/>
            </a:prstGeom>
            <a:noFill/>
          </p:spPr>
          <p:txBody>
            <a:bodyPr wrap="square" lIns="0" tIns="36576" rIns="0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Image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799602" y="1877511"/>
            <a:ext cx="2189210" cy="1356513"/>
            <a:chOff x="2831794" y="1712728"/>
            <a:chExt cx="2124826" cy="1492164"/>
          </a:xfrm>
        </p:grpSpPr>
        <p:sp>
          <p:nvSpPr>
            <p:cNvPr id="32" name="Border"/>
            <p:cNvSpPr>
              <a:spLocks/>
            </p:cNvSpPr>
            <p:nvPr/>
          </p:nvSpPr>
          <p:spPr bwMode="auto">
            <a:xfrm>
              <a:off x="2831794" y="1712728"/>
              <a:ext cx="2124826" cy="1492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Label" descr="&lt;SmartSettings&gt;&lt;SmartResize anchorLeft=&quot;Relative&quot; anchorTop=&quot;None&quot; anchorRight=&quot;Relative&quot; anchorBottom=&quot;None&quot; /&gt;&lt;/SmartSettings&gt;"/>
            <p:cNvSpPr txBox="1"/>
            <p:nvPr>
              <p:custDataLst>
                <p:tags r:id="rId5"/>
              </p:custDataLst>
            </p:nvPr>
          </p:nvSpPr>
          <p:spPr>
            <a:xfrm>
              <a:off x="3616546" y="2304630"/>
              <a:ext cx="560993" cy="289310"/>
            </a:xfrm>
            <a:prstGeom prst="rect">
              <a:avLst/>
            </a:prstGeom>
            <a:noFill/>
          </p:spPr>
          <p:txBody>
            <a:bodyPr wrap="square" lIns="0" tIns="36576" rIns="0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Image</a:t>
              </a: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330206-9BFC-47BB-BE57-452800415EEE}"/>
              </a:ext>
            </a:extLst>
          </p:cNvPr>
          <p:cNvSpPr/>
          <p:nvPr/>
        </p:nvSpPr>
        <p:spPr>
          <a:xfrm>
            <a:off x="2796344" y="3308117"/>
            <a:ext cx="1832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[</a:t>
            </a:r>
            <a:r>
              <a:rPr lang="ko-KR" altLang="en-US" sz="800" dirty="0">
                <a:latin typeface="+mn-ea"/>
              </a:rPr>
              <a:t>정육</a:t>
            </a:r>
            <a:r>
              <a:rPr lang="en-US" altLang="ko-KR" sz="800" dirty="0">
                <a:latin typeface="+mn-ea"/>
              </a:rPr>
              <a:t>] </a:t>
            </a:r>
            <a:r>
              <a:rPr lang="ko-KR" altLang="en-US" sz="800" dirty="0">
                <a:latin typeface="+mn-ea"/>
              </a:rPr>
              <a:t>돼지갈비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+mn-ea"/>
              </a:rPr>
              <a:t>25,000</a:t>
            </a:r>
            <a:r>
              <a:rPr lang="ko-KR" altLang="en-US" sz="800" b="1" dirty="0">
                <a:latin typeface="+mn-ea"/>
              </a:rPr>
              <a:t>원</a:t>
            </a:r>
            <a:endParaRPr lang="en-US" altLang="ko-KR" sz="800" b="1" dirty="0"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A330206-9BFC-47BB-BE57-452800415EEE}"/>
              </a:ext>
            </a:extLst>
          </p:cNvPr>
          <p:cNvSpPr/>
          <p:nvPr/>
        </p:nvSpPr>
        <p:spPr>
          <a:xfrm>
            <a:off x="356301" y="3298592"/>
            <a:ext cx="18433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[</a:t>
            </a:r>
            <a:r>
              <a:rPr lang="ko-KR" altLang="en-US" sz="800" dirty="0">
                <a:latin typeface="+mn-ea"/>
              </a:rPr>
              <a:t>생선</a:t>
            </a:r>
            <a:r>
              <a:rPr lang="en-US" altLang="ko-KR" sz="800" dirty="0">
                <a:latin typeface="+mn-ea"/>
              </a:rPr>
              <a:t>] </a:t>
            </a:r>
            <a:r>
              <a:rPr lang="ko-KR" altLang="en-US" sz="800" dirty="0">
                <a:latin typeface="+mn-ea"/>
              </a:rPr>
              <a:t>신선 고등어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+mn-ea"/>
              </a:rPr>
              <a:t>5,000</a:t>
            </a:r>
            <a:r>
              <a:rPr lang="ko-KR" altLang="en-US" sz="800" b="1" dirty="0">
                <a:latin typeface="+mn-ea"/>
              </a:rPr>
              <a:t>원</a:t>
            </a:r>
            <a:endParaRPr lang="en-US" altLang="ko-KR" sz="800" b="1" dirty="0"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245545" y="1877511"/>
            <a:ext cx="2189210" cy="1356513"/>
            <a:chOff x="5303615" y="1712728"/>
            <a:chExt cx="2124826" cy="1492164"/>
          </a:xfrm>
        </p:grpSpPr>
        <p:sp>
          <p:nvSpPr>
            <p:cNvPr id="36" name="Border"/>
            <p:cNvSpPr>
              <a:spLocks/>
            </p:cNvSpPr>
            <p:nvPr/>
          </p:nvSpPr>
          <p:spPr bwMode="auto">
            <a:xfrm>
              <a:off x="5303615" y="1712728"/>
              <a:ext cx="2124826" cy="1492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Label" descr="&lt;SmartSettings&gt;&lt;SmartResize anchorLeft=&quot;Relative&quot; anchorTop=&quot;None&quot; anchorRight=&quot;Relative&quot; anchorBottom=&quot;None&quot; /&gt;&lt;/SmartSettings&gt;"/>
            <p:cNvSpPr txBox="1"/>
            <p:nvPr>
              <p:custDataLst>
                <p:tags r:id="rId4"/>
              </p:custDataLst>
            </p:nvPr>
          </p:nvSpPr>
          <p:spPr>
            <a:xfrm>
              <a:off x="6095056" y="2314155"/>
              <a:ext cx="560993" cy="289310"/>
            </a:xfrm>
            <a:prstGeom prst="rect">
              <a:avLst/>
            </a:prstGeom>
            <a:noFill/>
          </p:spPr>
          <p:txBody>
            <a:bodyPr wrap="square" lIns="0" tIns="36576" rIns="0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Image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A330206-9BFC-47BB-BE57-452800415EEE}"/>
              </a:ext>
            </a:extLst>
          </p:cNvPr>
          <p:cNvSpPr/>
          <p:nvPr/>
        </p:nvSpPr>
        <p:spPr>
          <a:xfrm>
            <a:off x="2592905" y="920155"/>
            <a:ext cx="2623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latin typeface="+mn-ea"/>
              </a:rPr>
              <a:t>MD</a:t>
            </a:r>
            <a:r>
              <a:rPr lang="ko-KR" altLang="en-US" sz="1000" b="1" dirty="0">
                <a:latin typeface="+mn-ea"/>
              </a:rPr>
              <a:t>의 추천상품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072766" y="1362904"/>
            <a:ext cx="1029783" cy="300689"/>
          </a:xfrm>
          <a:prstGeom prst="round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980459" y="1361797"/>
            <a:ext cx="1286047" cy="253211"/>
          </a:xfrm>
          <a:prstGeom prst="rect">
            <a:avLst/>
          </a:prstGeom>
        </p:spPr>
        <p:txBody>
          <a:bodyPr wrap="square" lIns="0" anchor="t">
            <a:spAutoFit/>
          </a:bodyPr>
          <a:lstStyle/>
          <a:p>
            <a:pPr algn="ctr">
              <a:lnSpc>
                <a:spcPct val="150000"/>
              </a:lnSpc>
              <a:spcAft>
                <a:spcPts val="300"/>
              </a:spcAft>
            </a:pPr>
            <a:r>
              <a:rPr lang="en-US" altLang="ko-KR" sz="8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poqaHanSans" charset="-128"/>
              </a:rPr>
              <a:t>#</a:t>
            </a:r>
            <a:r>
              <a:rPr lang="ko-KR" altLang="en-US" sz="800" b="1" spc="-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poqaHanSans" charset="-128"/>
              </a:rPr>
              <a:t>담백한맛</a:t>
            </a:r>
            <a:endParaRPr lang="en-US" altLang="ko-KR" sz="800" b="1" spc="-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poqaHanSans" charset="-128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224097" y="1362759"/>
            <a:ext cx="1029783" cy="300689"/>
          </a:xfrm>
          <a:prstGeom prst="round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141315" y="1368967"/>
            <a:ext cx="1286047" cy="253211"/>
          </a:xfrm>
          <a:prstGeom prst="rect">
            <a:avLst/>
          </a:prstGeom>
        </p:spPr>
        <p:txBody>
          <a:bodyPr wrap="square" lIns="0" anchor="t">
            <a:spAutoFit/>
          </a:bodyPr>
          <a:lstStyle/>
          <a:p>
            <a:pPr algn="ctr">
              <a:lnSpc>
                <a:spcPct val="150000"/>
              </a:lnSpc>
              <a:spcAft>
                <a:spcPts val="300"/>
              </a:spcAft>
            </a:pPr>
            <a:r>
              <a:rPr lang="en-US" altLang="ko-KR" sz="800" b="1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poqaHanSans" charset="-128"/>
              </a:rPr>
              <a:t>#</a:t>
            </a:r>
            <a:r>
              <a:rPr lang="ko-KR" altLang="en-US" sz="800" b="1" spc="-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poqaHanSans" charset="-128"/>
              </a:rPr>
              <a:t>매콤한맛</a:t>
            </a:r>
            <a:endParaRPr lang="en-US" altLang="ko-KR" sz="800" b="1" spc="-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poqaHanSans" charset="-128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330206-9BFC-47BB-BE57-452800415EEE}"/>
              </a:ext>
            </a:extLst>
          </p:cNvPr>
          <p:cNvSpPr/>
          <p:nvPr/>
        </p:nvSpPr>
        <p:spPr>
          <a:xfrm>
            <a:off x="5252855" y="3308117"/>
            <a:ext cx="1832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[</a:t>
            </a:r>
            <a:r>
              <a:rPr lang="ko-KR" altLang="en-US" sz="800" dirty="0">
                <a:latin typeface="+mn-ea"/>
              </a:rPr>
              <a:t>정육</a:t>
            </a:r>
            <a:r>
              <a:rPr lang="en-US" altLang="ko-KR" sz="800" dirty="0">
                <a:latin typeface="+mn-ea"/>
              </a:rPr>
              <a:t>] </a:t>
            </a:r>
            <a:r>
              <a:rPr lang="ko-KR" altLang="en-US" sz="800" dirty="0">
                <a:latin typeface="+mn-ea"/>
              </a:rPr>
              <a:t>국내산 소고기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latin typeface="+mn-ea"/>
              </a:rPr>
              <a:t>55,000</a:t>
            </a:r>
            <a:r>
              <a:rPr lang="ko-KR" altLang="en-US" sz="800" b="1" dirty="0">
                <a:latin typeface="+mn-ea"/>
              </a:rPr>
              <a:t>원</a:t>
            </a:r>
            <a:endParaRPr lang="en-US" altLang="ko-KR" sz="800" b="1" dirty="0"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330206-9BFC-47BB-BE57-452800415EEE}"/>
              </a:ext>
            </a:extLst>
          </p:cNvPr>
          <p:cNvSpPr/>
          <p:nvPr/>
        </p:nvSpPr>
        <p:spPr>
          <a:xfrm>
            <a:off x="2509705" y="4106166"/>
            <a:ext cx="262379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latin typeface="+mn-ea"/>
              </a:rPr>
              <a:t>이벤트 </a:t>
            </a:r>
            <a:r>
              <a:rPr lang="en-US" altLang="ko-KR" sz="1000" b="1" dirty="0">
                <a:latin typeface="+mn-ea"/>
              </a:rPr>
              <a:t>For You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208228" y="3986662"/>
            <a:ext cx="741659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A330206-9BFC-47BB-BE57-452800415EEE}"/>
              </a:ext>
            </a:extLst>
          </p:cNvPr>
          <p:cNvSpPr/>
          <p:nvPr/>
        </p:nvSpPr>
        <p:spPr>
          <a:xfrm>
            <a:off x="1128986" y="4669616"/>
            <a:ext cx="1648308" cy="43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latin typeface="+mn-ea"/>
              </a:rPr>
              <a:t>3</a:t>
            </a:r>
            <a:r>
              <a:rPr lang="ko-KR" altLang="en-US" sz="800" b="1" dirty="0">
                <a:latin typeface="+mn-ea"/>
              </a:rPr>
              <a:t>만원 이상 구매 시</a:t>
            </a:r>
            <a:r>
              <a:rPr lang="en-US" altLang="ko-KR" sz="800" b="1" dirty="0">
                <a:latin typeface="+mn-ea"/>
              </a:rPr>
              <a:t>, GIFT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+mn-ea"/>
              </a:rPr>
              <a:t>신선식품 최대 </a:t>
            </a:r>
            <a:r>
              <a:rPr lang="en-US" altLang="ko-KR" sz="800" dirty="0">
                <a:latin typeface="+mn-ea"/>
              </a:rPr>
              <a:t>20% </a:t>
            </a:r>
            <a:r>
              <a:rPr lang="ko-KR" altLang="en-US" sz="800" dirty="0">
                <a:latin typeface="+mn-ea"/>
              </a:rPr>
              <a:t>할인</a:t>
            </a:r>
            <a:endParaRPr lang="en-US" altLang="ko-KR" sz="800" dirty="0"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53659" y="4563730"/>
            <a:ext cx="720562" cy="667681"/>
            <a:chOff x="361707" y="4571045"/>
            <a:chExt cx="720562" cy="667681"/>
          </a:xfrm>
        </p:grpSpPr>
        <p:sp>
          <p:nvSpPr>
            <p:cNvPr id="48" name="Border"/>
            <p:cNvSpPr>
              <a:spLocks/>
            </p:cNvSpPr>
            <p:nvPr/>
          </p:nvSpPr>
          <p:spPr bwMode="auto">
            <a:xfrm>
              <a:off x="361707" y="4571045"/>
              <a:ext cx="720562" cy="6676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Label" descr="&lt;SmartSettings&gt;&lt;SmartResize anchorLeft=&quot;Relative&quot; anchorTop=&quot;None&quot; anchorRight=&quot;Relative&quot; anchorBottom=&quot;None&quot; /&gt;&lt;/SmartSettings&gt;"/>
            <p:cNvSpPr txBox="1"/>
            <p:nvPr>
              <p:custDataLst>
                <p:tags r:id="rId3"/>
              </p:custDataLst>
            </p:nvPr>
          </p:nvSpPr>
          <p:spPr>
            <a:xfrm>
              <a:off x="444050" y="4801636"/>
              <a:ext cx="560993" cy="212366"/>
            </a:xfrm>
            <a:prstGeom prst="rect">
              <a:avLst/>
            </a:prstGeom>
            <a:noFill/>
          </p:spPr>
          <p:txBody>
            <a:bodyPr wrap="square" lIns="0" tIns="36576" rIns="0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Image</a:t>
              </a: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A330206-9BFC-47BB-BE57-452800415EEE}"/>
              </a:ext>
            </a:extLst>
          </p:cNvPr>
          <p:cNvSpPr/>
          <p:nvPr/>
        </p:nvSpPr>
        <p:spPr>
          <a:xfrm>
            <a:off x="3600854" y="4672721"/>
            <a:ext cx="1648308" cy="43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+mn-ea"/>
              </a:rPr>
              <a:t>가볍게 즐기는 면요리</a:t>
            </a:r>
            <a:endParaRPr lang="en-US" altLang="ko-KR" sz="8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err="1">
                <a:latin typeface="+mn-ea"/>
              </a:rPr>
              <a:t>라이트</a:t>
            </a:r>
            <a:r>
              <a:rPr lang="ko-KR" altLang="en-US" sz="800" dirty="0">
                <a:latin typeface="+mn-ea"/>
              </a:rPr>
              <a:t> 누들 최대 </a:t>
            </a:r>
            <a:r>
              <a:rPr lang="en-US" altLang="ko-KR" sz="800" dirty="0">
                <a:latin typeface="+mn-ea"/>
              </a:rPr>
              <a:t>35% </a:t>
            </a:r>
            <a:r>
              <a:rPr lang="ko-KR" altLang="en-US" sz="800" dirty="0">
                <a:latin typeface="+mn-ea"/>
              </a:rPr>
              <a:t>할인</a:t>
            </a:r>
            <a:endParaRPr lang="en-US" altLang="ko-KR" sz="800" dirty="0"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799602" y="4566835"/>
            <a:ext cx="720562" cy="667681"/>
            <a:chOff x="2859453" y="4574150"/>
            <a:chExt cx="720562" cy="667681"/>
          </a:xfrm>
        </p:grpSpPr>
        <p:sp>
          <p:nvSpPr>
            <p:cNvPr id="51" name="Border"/>
            <p:cNvSpPr>
              <a:spLocks/>
            </p:cNvSpPr>
            <p:nvPr/>
          </p:nvSpPr>
          <p:spPr bwMode="auto">
            <a:xfrm>
              <a:off x="2859453" y="4574150"/>
              <a:ext cx="720562" cy="6676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Label" descr="&lt;SmartSettings&gt;&lt;SmartResize anchorLeft=&quot;Relative&quot; anchorTop=&quot;None&quot; anchorRight=&quot;Relative&quot; anchorBottom=&quot;None&quot; /&gt;&lt;/SmartSettings&gt;"/>
            <p:cNvSpPr txBox="1"/>
            <p:nvPr>
              <p:custDataLst>
                <p:tags r:id="rId2"/>
              </p:custDataLst>
            </p:nvPr>
          </p:nvSpPr>
          <p:spPr>
            <a:xfrm>
              <a:off x="2941796" y="4804741"/>
              <a:ext cx="560993" cy="212366"/>
            </a:xfrm>
            <a:prstGeom prst="rect">
              <a:avLst/>
            </a:prstGeom>
            <a:noFill/>
          </p:spPr>
          <p:txBody>
            <a:bodyPr wrap="square" lIns="0" tIns="36576" rIns="0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Image</a:t>
              </a: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A330206-9BFC-47BB-BE57-452800415EEE}"/>
              </a:ext>
            </a:extLst>
          </p:cNvPr>
          <p:cNvSpPr/>
          <p:nvPr/>
        </p:nvSpPr>
        <p:spPr>
          <a:xfrm>
            <a:off x="6033177" y="4672721"/>
            <a:ext cx="1648308" cy="43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latin typeface="+mn-ea"/>
              </a:rPr>
              <a:t>소문난 반찬가게</a:t>
            </a:r>
            <a:endParaRPr lang="en-US" altLang="ko-KR" sz="8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+mn-ea"/>
              </a:rPr>
              <a:t>소중한 식사 최대 </a:t>
            </a:r>
            <a:r>
              <a:rPr lang="en-US" altLang="ko-KR" sz="800" dirty="0">
                <a:latin typeface="+mn-ea"/>
              </a:rPr>
              <a:t>15% </a:t>
            </a:r>
            <a:r>
              <a:rPr lang="ko-KR" altLang="en-US" sz="800" dirty="0">
                <a:latin typeface="+mn-ea"/>
              </a:rPr>
              <a:t>할인</a:t>
            </a:r>
            <a:endParaRPr lang="en-US" altLang="ko-KR" sz="800" dirty="0"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245545" y="4566835"/>
            <a:ext cx="720562" cy="667681"/>
            <a:chOff x="5291776" y="4574150"/>
            <a:chExt cx="720562" cy="667681"/>
          </a:xfrm>
        </p:grpSpPr>
        <p:sp>
          <p:nvSpPr>
            <p:cNvPr id="54" name="Border"/>
            <p:cNvSpPr>
              <a:spLocks/>
            </p:cNvSpPr>
            <p:nvPr/>
          </p:nvSpPr>
          <p:spPr bwMode="auto">
            <a:xfrm>
              <a:off x="5291776" y="4574150"/>
              <a:ext cx="720562" cy="6676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Label" descr="&lt;SmartSettings&gt;&lt;SmartResize anchorLeft=&quot;Relative&quot; anchorTop=&quot;None&quot; anchorRight=&quot;Relative&quot; anchorBottom=&quot;None&quot; /&gt;&lt;/SmartSettings&gt;"/>
            <p:cNvSpPr txBox="1"/>
            <p:nvPr>
              <p:custDataLst>
                <p:tags r:id="rId1"/>
              </p:custDataLst>
            </p:nvPr>
          </p:nvSpPr>
          <p:spPr>
            <a:xfrm>
              <a:off x="5374119" y="4804741"/>
              <a:ext cx="560993" cy="212366"/>
            </a:xfrm>
            <a:prstGeom prst="rect">
              <a:avLst/>
            </a:prstGeom>
            <a:noFill/>
          </p:spPr>
          <p:txBody>
            <a:bodyPr wrap="square" lIns="0" tIns="36576" rIns="0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Image</a:t>
              </a: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57016" y="589359"/>
            <a:ext cx="7701770" cy="224040"/>
          </a:xfrm>
          <a:prstGeom prst="rect">
            <a:avLst/>
          </a:prstGeom>
          <a:solidFill>
            <a:srgbClr val="33343D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457200" latinLnBrk="0"/>
            <a:r>
              <a:rPr lang="ko-KR" altLang="en-US" sz="1000" dirty="0">
                <a:solidFill>
                  <a:prstClr val="white"/>
                </a:solidFill>
              </a:rPr>
              <a:t>이어서 ▼</a:t>
            </a:r>
          </a:p>
        </p:txBody>
      </p:sp>
    </p:spTree>
    <p:extLst>
      <p:ext uri="{BB962C8B-B14F-4D97-AF65-F5344CB8AC3E}">
        <p14:creationId xmlns:p14="http://schemas.microsoft.com/office/powerpoint/2010/main" val="3353922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E4F6E2-A197-410B-A07E-4EE0DA41FCF4}"/>
              </a:ext>
            </a:extLst>
          </p:cNvPr>
          <p:cNvSpPr txBox="1"/>
          <p:nvPr/>
        </p:nvSpPr>
        <p:spPr>
          <a:xfrm>
            <a:off x="2634805" y="3044279"/>
            <a:ext cx="46363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End of document</a:t>
            </a:r>
            <a:endParaRPr lang="ko-KR" altLang="en-US" sz="4400" dirty="0" err="1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211733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1000" dirty="0">
            <a:solidFill>
              <a:schemeClr val="tx1">
                <a:lumMod val="65000"/>
                <a:lumOff val="3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88823</TotalTime>
  <Words>528</Words>
  <Application>Microsoft Office PowerPoint</Application>
  <PresentationFormat>A4 용지(210x297mm)</PresentationFormat>
  <Paragraphs>219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굴림</vt:lpstr>
      <vt:lpstr>나눔고딕</vt:lpstr>
      <vt:lpstr>맑은 고딕</vt:lpstr>
      <vt:lpstr>Arial</vt:lpstr>
      <vt:lpstr>Segoe UI</vt:lpstr>
      <vt:lpstr>1_디자인 사용자 지정</vt:lpstr>
      <vt:lpstr>1_Office 테마</vt:lpstr>
      <vt:lpstr>PowerPoint 프레젠테이션</vt:lpstr>
      <vt:lpstr>PowerPoint 프레젠테이션</vt:lpstr>
      <vt:lpstr>Flowchart 예시</vt:lpstr>
      <vt:lpstr>[Layout-Mobile] 메인/상품 기획전</vt:lpstr>
      <vt:lpstr>MO</vt:lpstr>
      <vt:lpstr>[Layout-PC] 메인</vt:lpstr>
      <vt:lpstr>PC</vt:lpstr>
      <vt:lpstr>PC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크몽; 13년 기획전문가</dc:creator>
  <cp:lastModifiedBy>김광일</cp:lastModifiedBy>
  <cp:revision>1207</cp:revision>
  <cp:lastPrinted>2018-10-16T08:02:11Z</cp:lastPrinted>
  <dcterms:created xsi:type="dcterms:W3CDTF">2018-10-16T04:32:11Z</dcterms:created>
  <dcterms:modified xsi:type="dcterms:W3CDTF">2025-09-07T11:59:48Z</dcterms:modified>
</cp:coreProperties>
</file>