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492" r:id="rId2"/>
    <p:sldId id="564" r:id="rId3"/>
    <p:sldId id="542" r:id="rId4"/>
    <p:sldId id="565" r:id="rId5"/>
    <p:sldId id="566" r:id="rId6"/>
    <p:sldId id="567" r:id="rId7"/>
    <p:sldId id="568" r:id="rId8"/>
    <p:sldId id="572" r:id="rId9"/>
    <p:sldId id="569" r:id="rId10"/>
    <p:sldId id="570" r:id="rId11"/>
    <p:sldId id="571" r:id="rId12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9B0"/>
    <a:srgbClr val="FFFFFF"/>
    <a:srgbClr val="00B6F0"/>
    <a:srgbClr val="002AC0"/>
    <a:srgbClr val="0000FF"/>
    <a:srgbClr val="00AEEF"/>
    <a:srgbClr val="EF6D00"/>
    <a:srgbClr val="C00000"/>
    <a:srgbClr val="DF005A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5212" autoAdjust="0"/>
  </p:normalViewPr>
  <p:slideViewPr>
    <p:cSldViewPr>
      <p:cViewPr>
        <p:scale>
          <a:sx n="125" d="100"/>
          <a:sy n="125" d="100"/>
        </p:scale>
        <p:origin x="15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08"/>
      </p:cViewPr>
      <p:guideLst>
        <p:guide orient="horz" pos="3109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1" cy="493316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5" y="1"/>
            <a:ext cx="2918831" cy="493316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37994BE0-CC7F-4C5B-A166-E12A7B7F4E61}" type="datetimeFigureOut">
              <a:rPr lang="ko-KR" altLang="en-US" smtClean="0"/>
              <a:pPr/>
              <a:t>2022-10-21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3316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5" y="9371286"/>
            <a:ext cx="2918831" cy="493316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10D962E9-61B6-4721-93C0-F3D41FB1CA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667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8831" cy="493316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5" y="1"/>
            <a:ext cx="2918831" cy="493316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78521C5B-0387-4401-8BC7-E179BD6B6FF0}" type="datetimeFigureOut">
              <a:rPr lang="ko-KR" altLang="en-US" smtClean="0"/>
              <a:pPr/>
              <a:t>2022-10-21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2550" y="741363"/>
            <a:ext cx="6570663" cy="36972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3316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1" cy="493316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535C9C5-9FF1-4F71-A5D0-16DCCF72B8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35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V0.8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검색 조건 수정 </a:t>
            </a:r>
            <a:r>
              <a:rPr lang="en-US" altLang="ko-KR" dirty="0"/>
              <a:t>: </a:t>
            </a:r>
          </a:p>
          <a:p>
            <a:pPr marL="0" indent="0">
              <a:buFontTx/>
              <a:buNone/>
            </a:pPr>
            <a:r>
              <a:rPr lang="en-US" altLang="ko-KR" dirty="0"/>
              <a:t>  &gt; </a:t>
            </a:r>
            <a:r>
              <a:rPr lang="ko-KR" altLang="en-US" dirty="0"/>
              <a:t>기간 기준에 </a:t>
            </a:r>
            <a:r>
              <a:rPr lang="ko-KR" altLang="en-US" dirty="0" err="1"/>
              <a:t>제휴종료일</a:t>
            </a:r>
            <a:r>
              <a:rPr lang="en-US" altLang="ko-KR" dirty="0"/>
              <a:t>, </a:t>
            </a:r>
            <a:r>
              <a:rPr lang="ko-KR" altLang="en-US" dirty="0" err="1"/>
              <a:t>제휴등록일</a:t>
            </a:r>
            <a:r>
              <a:rPr lang="ko-KR" altLang="en-US" dirty="0"/>
              <a:t> 추가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  &gt; </a:t>
            </a:r>
            <a:r>
              <a:rPr lang="ko-KR" altLang="en-US" dirty="0" err="1"/>
              <a:t>제휴사</a:t>
            </a:r>
            <a:r>
              <a:rPr lang="ko-KR" altLang="en-US" dirty="0"/>
              <a:t> 사용여부</a:t>
            </a:r>
            <a:r>
              <a:rPr lang="en-US" altLang="ko-KR" dirty="0"/>
              <a:t>, </a:t>
            </a:r>
            <a:r>
              <a:rPr lang="ko-KR" altLang="en-US" dirty="0" err="1"/>
              <a:t>제휴회원</a:t>
            </a:r>
            <a:r>
              <a:rPr lang="ko-KR" altLang="en-US" dirty="0"/>
              <a:t> 사용여부 조건 추가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  &gt; </a:t>
            </a:r>
            <a:r>
              <a:rPr lang="ko-KR" altLang="en-US" dirty="0"/>
              <a:t>키워드 검색</a:t>
            </a:r>
            <a:r>
              <a:rPr lang="ko-KR" altLang="en-US" baseline="0" dirty="0"/>
              <a:t> 기준항목</a:t>
            </a:r>
            <a:r>
              <a:rPr lang="ko-KR" altLang="en-US" dirty="0"/>
              <a:t> 추가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  &gt; </a:t>
            </a:r>
            <a:r>
              <a:rPr lang="ko-KR" altLang="en-US" dirty="0"/>
              <a:t>엑셀다운로드 추가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35C9C5-9FF1-4F71-A5D0-16DCCF72B87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75521" y="1988840"/>
            <a:ext cx="8496944" cy="864095"/>
          </a:xfrm>
        </p:spPr>
        <p:txBody>
          <a:bodyPr anchor="t">
            <a:normAutofit/>
          </a:bodyPr>
          <a:lstStyle>
            <a:lvl1pPr algn="ctr">
              <a:defRPr sz="5400" b="0" cap="all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222148" y="2924944"/>
            <a:ext cx="769754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텍스트 개체 틀 7"/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476623"/>
            <a:ext cx="6192068" cy="1008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Project Name</a:t>
            </a:r>
            <a:endParaRPr lang="ko-KR" altLang="en-US" dirty="0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2351585" y="3068935"/>
            <a:ext cx="7438668" cy="10081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pPr lvl="0"/>
            <a:r>
              <a:rPr lang="en-US" altLang="ko-KR" dirty="0"/>
              <a:t>Sub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93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7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44042315"/>
              </p:ext>
            </p:extLst>
          </p:nvPr>
        </p:nvGraphicFramePr>
        <p:xfrm>
          <a:off x="49315" y="270000"/>
          <a:ext cx="9023576" cy="432048"/>
        </p:xfrm>
        <a:graphic>
          <a:graphicData uri="http://schemas.openxmlformats.org/drawingml/2006/table">
            <a:tbl>
              <a:tblPr/>
              <a:tblGrid>
                <a:gridCol w="72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5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2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9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02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화면명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59728" marR="59728" marT="23685" marB="2368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124061" marR="59728" marT="23685" marB="2368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59728" marR="59728" marT="23685" marB="2368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110769" marR="61568" marT="22787" marB="2278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작성일</a:t>
                      </a:r>
                    </a:p>
                  </a:txBody>
                  <a:tcPr marL="61568" marR="61568" marT="22787" marB="2278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1568" marR="61568" marT="22787" marB="2278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경로</a:t>
                      </a:r>
                    </a:p>
                  </a:txBody>
                  <a:tcPr marL="59728" marR="59728" marT="23685" marB="2368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59728" marR="59728" marT="23685" marB="2368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화면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ID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59728" marR="59728" marT="23685" marB="23685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61568" marR="61568" marT="22787" marB="22787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 userDrawn="1"/>
        </p:nvSpPr>
        <p:spPr bwMode="auto">
          <a:xfrm>
            <a:off x="9120337" y="216000"/>
            <a:ext cx="3071663" cy="6642001"/>
          </a:xfrm>
          <a:prstGeom prst="rect">
            <a:avLst/>
          </a:prstGeom>
          <a:solidFill>
            <a:srgbClr val="F4F4F4"/>
          </a:solidFill>
          <a:ln w="9525">
            <a:noFill/>
            <a:round/>
            <a:headEnd/>
            <a:tailEnd/>
          </a:ln>
        </p:spPr>
        <p:txBody>
          <a:bodyPr wrap="square" rtlCol="0" anchor="ctr"/>
          <a:lstStyle/>
          <a:p>
            <a:pPr algn="ctr"/>
            <a:endParaRPr lang="ko-KR" altLang="en-US" sz="8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0074" y="271496"/>
            <a:ext cx="4421832" cy="204754"/>
          </a:xfrm>
          <a:prstGeom prst="rect">
            <a:avLst/>
          </a:prstGeom>
        </p:spPr>
        <p:txBody>
          <a:bodyPr/>
          <a:lstStyle>
            <a:lvl1pPr algn="l">
              <a:defRPr sz="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5"/>
          </p:nvPr>
        </p:nvSpPr>
        <p:spPr>
          <a:xfrm>
            <a:off x="96001" y="0"/>
            <a:ext cx="9576256" cy="216000"/>
          </a:xfrm>
        </p:spPr>
        <p:txBody>
          <a:bodyPr/>
          <a:lstStyle/>
          <a:p>
            <a:r>
              <a:rPr lang="ko-KR" altLang="en-US" dirty="0"/>
              <a:t>프로젝트 이름</a:t>
            </a:r>
          </a:p>
        </p:txBody>
      </p:sp>
      <p:sp>
        <p:nvSpPr>
          <p:cNvPr id="23" name="슬라이드 번호 개체 틀 4"/>
          <p:cNvSpPr>
            <a:spLocks noGrp="1"/>
          </p:cNvSpPr>
          <p:nvPr>
            <p:ph type="sldNum" sz="quarter" idx="16"/>
          </p:nvPr>
        </p:nvSpPr>
        <p:spPr>
          <a:xfrm>
            <a:off x="11688481" y="0"/>
            <a:ext cx="456073" cy="2160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5D9DEC31-D376-4A1A-8CE2-F991BDD657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6023992" y="271497"/>
            <a:ext cx="1080120" cy="20951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/>
            </a:lvl1pPr>
          </a:lstStyle>
          <a:p>
            <a:pPr lvl="0"/>
            <a:r>
              <a:rPr lang="ko-KR" altLang="en-US" dirty="0"/>
              <a:t>작성자</a:t>
            </a:r>
          </a:p>
        </p:txBody>
      </p:sp>
      <p:sp>
        <p:nvSpPr>
          <p:cNvPr id="25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7877175" y="270000"/>
            <a:ext cx="1171153" cy="2205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altLang="ko-KR" dirty="0"/>
              <a:t>2016-06-03</a:t>
            </a:r>
            <a:endParaRPr lang="ko-KR" altLang="en-US" dirty="0"/>
          </a:p>
        </p:txBody>
      </p:sp>
      <p:sp>
        <p:nvSpPr>
          <p:cNvPr id="26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815415" y="494696"/>
            <a:ext cx="4416490" cy="198000"/>
          </a:xfrm>
          <a:prstGeom prst="rect">
            <a:avLst/>
          </a:prstGeom>
        </p:spPr>
        <p:txBody>
          <a:bodyPr/>
          <a:lstStyle>
            <a:lvl1pPr marL="0" indent="0" algn="l" eaLnBrk="1" fontAlgn="auto" latinLnBrk="1" hangingPunct="1">
              <a:spcBef>
                <a:spcPts val="0"/>
              </a:spcBef>
              <a:spcAft>
                <a:spcPts val="0"/>
              </a:spcAft>
              <a:buNone/>
              <a:defRPr sz="800"/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tx1"/>
                </a:solidFill>
                <a:latin typeface="+mn-ea"/>
              </a:rPr>
              <a:t>1Depth</a:t>
            </a:r>
            <a:r>
              <a:rPr kumimoji="0"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800" dirty="0">
                <a:solidFill>
                  <a:schemeClr val="tx1"/>
                </a:solidFill>
                <a:latin typeface="+mn-ea"/>
              </a:rPr>
              <a:t>&gt; 2Depth</a:t>
            </a:r>
            <a:r>
              <a:rPr kumimoji="0"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0" lang="en-US" altLang="ko-KR" sz="800" dirty="0">
                <a:solidFill>
                  <a:schemeClr val="tx1"/>
                </a:solidFill>
                <a:latin typeface="+mn-ea"/>
              </a:rPr>
              <a:t>&gt; 3Depth</a:t>
            </a:r>
          </a:p>
        </p:txBody>
      </p:sp>
      <p:sp>
        <p:nvSpPr>
          <p:cNvPr id="27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6023992" y="490538"/>
            <a:ext cx="3024336" cy="20215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/>
            </a:lvl1pPr>
          </a:lstStyle>
          <a:p>
            <a:pPr lvl="0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7" hasCustomPrompt="1"/>
          </p:nvPr>
        </p:nvSpPr>
        <p:spPr>
          <a:xfrm>
            <a:off x="9133323" y="749823"/>
            <a:ext cx="3011232" cy="6094322"/>
          </a:xfrm>
          <a:prstGeom prst="rect">
            <a:avLst/>
          </a:prstGeom>
        </p:spPr>
        <p:txBody>
          <a:bodyPr/>
          <a:lstStyle>
            <a:lvl1pPr marL="0" indent="0" algn="l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dirty="0">
                <a:solidFill>
                  <a:schemeClr val="tx1"/>
                </a:solidFill>
                <a:latin typeface="+mn-ea"/>
              </a:rPr>
              <a:t>1. 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9120338" y="270000"/>
            <a:ext cx="3055298" cy="4226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화면 설명</a:t>
            </a:r>
            <a:endParaRPr lang="en-US" altLang="ko-KR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37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01" y="365125"/>
            <a:ext cx="11257799" cy="327571"/>
          </a:xfrm>
          <a:prstGeom prst="rect">
            <a:avLst/>
          </a:prstGeom>
        </p:spPr>
        <p:txBody>
          <a:bodyPr/>
          <a:lstStyle>
            <a:lvl1pPr algn="l">
              <a:defRPr sz="1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/>
              <a:t>프로젝트 이름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11712623" y="0"/>
            <a:ext cx="431931" cy="2160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5D9DEC31-D376-4A1A-8CE2-F991BDD6577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110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 userDrawn="1"/>
        </p:nvSpPr>
        <p:spPr>
          <a:xfrm>
            <a:off x="0" y="0"/>
            <a:ext cx="12192000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9" name="바닥글 개체 틀 4"/>
          <p:cNvSpPr>
            <a:spLocks noGrp="1"/>
          </p:cNvSpPr>
          <p:nvPr userDrawn="1">
            <p:ph type="ftr" sz="quarter" idx="3"/>
          </p:nvPr>
        </p:nvSpPr>
        <p:spPr>
          <a:xfrm>
            <a:off x="96001" y="0"/>
            <a:ext cx="9687713" cy="216000"/>
          </a:xfrm>
          <a:prstGeom prst="rect">
            <a:avLst/>
          </a:prstGeom>
        </p:spPr>
        <p:txBody>
          <a:bodyPr lIns="54000" rIns="54000" anchor="ctr"/>
          <a:lstStyle>
            <a:lvl1pPr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프로젝트 이름</a:t>
            </a:r>
          </a:p>
        </p:txBody>
      </p:sp>
    </p:spTree>
    <p:extLst>
      <p:ext uri="{BB962C8B-B14F-4D97-AF65-F5344CB8AC3E}">
        <p14:creationId xmlns:p14="http://schemas.microsoft.com/office/powerpoint/2010/main" val="412730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76" r:id="rId2"/>
    <p:sldLayoutId id="2147483698" r:id="rId3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75521" y="1988840"/>
            <a:ext cx="8496944" cy="864095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스토리보드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VHF Live </a:t>
            </a:r>
            <a:r>
              <a:rPr lang="ko-KR" altLang="en-US" dirty="0"/>
              <a:t>앱 디자인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304659" y="3068935"/>
            <a:ext cx="7438668" cy="1008162"/>
          </a:xfrm>
        </p:spPr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VHF Live</a:t>
            </a:r>
            <a:r>
              <a:rPr lang="ko-KR" altLang="en-US" dirty="0"/>
              <a:t> 화면 설계서</a:t>
            </a:r>
            <a:endParaRPr lang="en-US" altLang="ko-KR" dirty="0"/>
          </a:p>
          <a:p>
            <a:r>
              <a:rPr lang="ko-KR" altLang="en-US" dirty="0"/>
              <a:t>미래해양정보기술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5373815" y="4388227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2022. 10.</a:t>
            </a: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딥씨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517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34C4B-1411-4458-B792-9BC17AF4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92F355-7953-45D6-98AC-9735C5BC26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/>
              <a:t>VHF Live</a:t>
            </a:r>
            <a:r>
              <a:rPr lang="ko-KR" altLang="en-US" dirty="0"/>
              <a:t> 화면 설계서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F4A2BD-BB3A-45CA-A129-3D7CD662C9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9DEC31-D376-4A1A-8CE2-F991BDD6577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D41251-48F8-4617-B814-840C9CACB3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딥씨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F93EC96-2EDD-42F5-9D6F-27755135C1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2022.10.20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8F5701B-DBB5-4368-ACA6-44819190C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Menu -&gt; Notice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AC4163E-EA3B-4FBC-8DAB-892315CEEF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4C0BD36-3C4A-485E-801C-91FDD6B611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공지사항 타이틀</a:t>
            </a:r>
            <a:r>
              <a:rPr lang="en-US" altLang="ko-KR" dirty="0"/>
              <a:t>(</a:t>
            </a:r>
            <a:r>
              <a:rPr lang="ko-KR" altLang="en-US" dirty="0"/>
              <a:t>제목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시간 최신순으로 정렬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하단 슬라이드 버튼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강조할 내용 전개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세부 내용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90B50FF-32DB-4AB0-99F6-EBF1BB626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58" y="1597693"/>
            <a:ext cx="1979362" cy="43985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06E8BAF-26B5-4CB9-B106-FC91953A4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187" y="1597693"/>
            <a:ext cx="1979361" cy="43985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D76DBE5-3404-4BED-AAD9-A7167208D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323" y="1597693"/>
            <a:ext cx="1979361" cy="4398581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8C26D0AC-D748-4F11-80DE-BE3EFAD49EAE}"/>
              </a:ext>
            </a:extLst>
          </p:cNvPr>
          <p:cNvSpPr/>
          <p:nvPr/>
        </p:nvSpPr>
        <p:spPr bwMode="auto">
          <a:xfrm>
            <a:off x="1791049" y="2492896"/>
            <a:ext cx="543445" cy="518566"/>
          </a:xfrm>
          <a:prstGeom prst="ellipse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ko-KR" altLang="en-US" sz="8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D315719-5B66-42CF-A84F-D7C44AC7FA98}"/>
              </a:ext>
            </a:extLst>
          </p:cNvPr>
          <p:cNvCxnSpPr>
            <a:cxnSpLocks/>
          </p:cNvCxnSpPr>
          <p:nvPr/>
        </p:nvCxnSpPr>
        <p:spPr>
          <a:xfrm>
            <a:off x="2927648" y="3739098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1941662-A2A4-45EC-9F99-BBEC275762F7}"/>
              </a:ext>
            </a:extLst>
          </p:cNvPr>
          <p:cNvCxnSpPr>
            <a:cxnSpLocks/>
          </p:cNvCxnSpPr>
          <p:nvPr/>
        </p:nvCxnSpPr>
        <p:spPr>
          <a:xfrm>
            <a:off x="5591944" y="3739098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449FC6-336B-44B6-AD3C-E4836EBD4432}"/>
              </a:ext>
            </a:extLst>
          </p:cNvPr>
          <p:cNvSpPr txBox="1"/>
          <p:nvPr/>
        </p:nvSpPr>
        <p:spPr>
          <a:xfrm>
            <a:off x="3403626" y="2860412"/>
            <a:ext cx="345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2197F5-A4D4-44D0-B4E5-9FAEFD7109D8}"/>
              </a:ext>
            </a:extLst>
          </p:cNvPr>
          <p:cNvSpPr txBox="1"/>
          <p:nvPr/>
        </p:nvSpPr>
        <p:spPr>
          <a:xfrm>
            <a:off x="5134080" y="2765241"/>
            <a:ext cx="345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2441E4-0408-4F09-9915-ADEF470266D0}"/>
              </a:ext>
            </a:extLst>
          </p:cNvPr>
          <p:cNvSpPr txBox="1"/>
          <p:nvPr/>
        </p:nvSpPr>
        <p:spPr>
          <a:xfrm>
            <a:off x="6153771" y="3527416"/>
            <a:ext cx="345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A58EB7-22A6-4C4D-8C07-EFFD530A6EBD}"/>
              </a:ext>
            </a:extLst>
          </p:cNvPr>
          <p:cNvSpPr txBox="1"/>
          <p:nvPr/>
        </p:nvSpPr>
        <p:spPr>
          <a:xfrm>
            <a:off x="6153771" y="3739098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51745E-5136-4472-AE74-B83F24816358}"/>
              </a:ext>
            </a:extLst>
          </p:cNvPr>
          <p:cNvSpPr txBox="1"/>
          <p:nvPr/>
        </p:nvSpPr>
        <p:spPr>
          <a:xfrm>
            <a:off x="3403627" y="2683572"/>
            <a:ext cx="345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218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34C4B-1411-4458-B792-9BC17AF4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방법 페이지</a:t>
            </a:r>
            <a:r>
              <a:rPr lang="en-US" altLang="ko-KR" dirty="0"/>
              <a:t>/</a:t>
            </a:r>
            <a:r>
              <a:rPr lang="ko-KR" altLang="en-US" dirty="0"/>
              <a:t>상세 페이지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92F355-7953-45D6-98AC-9735C5BC26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/>
              <a:t>VHF Live</a:t>
            </a:r>
            <a:r>
              <a:rPr lang="ko-KR" altLang="en-US" dirty="0"/>
              <a:t> 화면 설계서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F4A2BD-BB3A-45CA-A129-3D7CD662C9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9DEC31-D376-4A1A-8CE2-F991BDD6577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D41251-48F8-4617-B814-840C9CACB3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딥씨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F93EC96-2EDD-42F5-9D6F-27755135C1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2022.10.20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8F5701B-DBB5-4368-ACA6-44819190C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Menu -&gt; How to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AC4163E-EA3B-4FBC-8DAB-892315CEEF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4C0BD36-3C4A-485E-801C-91FDD6B611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사용 방법 타이틀</a:t>
            </a:r>
            <a:r>
              <a:rPr lang="en-US" altLang="ko-KR" dirty="0"/>
              <a:t>(</a:t>
            </a:r>
            <a:r>
              <a:rPr lang="ko-KR" altLang="en-US" dirty="0"/>
              <a:t>제목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하단 슬라이드 버튼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강조할 내용 전개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세부 내용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90B50FF-32DB-4AB0-99F6-EBF1BB626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58" y="1597693"/>
            <a:ext cx="1979362" cy="43985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69A7036-D2C9-406B-AEAD-0471CA5D8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04" y="1597693"/>
            <a:ext cx="1979361" cy="439858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63A6370-62DF-4E46-8C87-518A24CB8B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731" y="1597693"/>
            <a:ext cx="1979361" cy="4398581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83CD9BB9-2722-4B25-9F3A-FE9F195A868F}"/>
              </a:ext>
            </a:extLst>
          </p:cNvPr>
          <p:cNvSpPr/>
          <p:nvPr/>
        </p:nvSpPr>
        <p:spPr bwMode="auto">
          <a:xfrm>
            <a:off x="1746812" y="2888351"/>
            <a:ext cx="543445" cy="518566"/>
          </a:xfrm>
          <a:prstGeom prst="ellipse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ko-KR" altLang="en-US" sz="8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807F6D0-0B8A-45F8-AB28-ADAA7F384C9D}"/>
              </a:ext>
            </a:extLst>
          </p:cNvPr>
          <p:cNvCxnSpPr>
            <a:cxnSpLocks/>
          </p:cNvCxnSpPr>
          <p:nvPr/>
        </p:nvCxnSpPr>
        <p:spPr>
          <a:xfrm>
            <a:off x="2927648" y="3739098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DA5AF3-5106-4435-8C71-FAFF670F6635}"/>
              </a:ext>
            </a:extLst>
          </p:cNvPr>
          <p:cNvSpPr txBox="1"/>
          <p:nvPr/>
        </p:nvSpPr>
        <p:spPr>
          <a:xfrm>
            <a:off x="5137080" y="2642130"/>
            <a:ext cx="345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F6ACE2-E7FA-434D-9767-70C4571DBA39}"/>
              </a:ext>
            </a:extLst>
          </p:cNvPr>
          <p:cNvSpPr txBox="1"/>
          <p:nvPr/>
        </p:nvSpPr>
        <p:spPr>
          <a:xfrm>
            <a:off x="6153771" y="3262402"/>
            <a:ext cx="345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C0FEB1-68B6-4491-947A-1AECBC73B104}"/>
              </a:ext>
            </a:extLst>
          </p:cNvPr>
          <p:cNvSpPr txBox="1"/>
          <p:nvPr/>
        </p:nvSpPr>
        <p:spPr>
          <a:xfrm>
            <a:off x="6159694" y="3449538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DBC860-BA35-43CE-B23A-FF3EC5E19036}"/>
              </a:ext>
            </a:extLst>
          </p:cNvPr>
          <p:cNvSpPr txBox="1"/>
          <p:nvPr/>
        </p:nvSpPr>
        <p:spPr>
          <a:xfrm>
            <a:off x="3380811" y="2642130"/>
            <a:ext cx="345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457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 bwMode="auto">
          <a:xfrm>
            <a:off x="0" y="2204864"/>
            <a:ext cx="12192000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wrap="square" rtlCol="0" anchor="ctr"/>
          <a:lstStyle/>
          <a:p>
            <a:pPr algn="ctr"/>
            <a:endParaRPr lang="ko-KR" altLang="en-US" sz="8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77715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0070C0"/>
                </a:solidFill>
              </a:rPr>
              <a:t>VHF Live</a:t>
            </a:r>
            <a:endParaRPr lang="ko-KR" altLang="en-US" sz="3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67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인트로</a:t>
            </a:r>
            <a:r>
              <a:rPr lang="ko-KR" altLang="en-US" dirty="0"/>
              <a:t> 페이지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/>
              <a:t>VHF Live</a:t>
            </a:r>
            <a:r>
              <a:rPr lang="ko-KR" altLang="en-US" dirty="0"/>
              <a:t> 화면 설계서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9DEC31-D376-4A1A-8CE2-F991BDD6577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6023992" y="260648"/>
            <a:ext cx="1080120" cy="209517"/>
          </a:xfrm>
        </p:spPr>
        <p:txBody>
          <a:bodyPr/>
          <a:lstStyle/>
          <a:p>
            <a:r>
              <a:rPr lang="ko-KR" altLang="en-US" dirty="0" err="1"/>
              <a:t>딥씨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2022.10.20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인트로</a:t>
            </a:r>
            <a:r>
              <a:rPr lang="ko-KR" altLang="en-US" b="1" dirty="0"/>
              <a:t> 화면</a:t>
            </a:r>
            <a:endParaRPr lang="en-US" altLang="ko-KR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B15191-109B-48B3-90F7-CFD79A693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462148"/>
            <a:ext cx="2101352" cy="466967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5BC405F-FFAF-40CB-8CF1-9F835D6BF917}"/>
              </a:ext>
            </a:extLst>
          </p:cNvPr>
          <p:cNvCxnSpPr/>
          <p:nvPr/>
        </p:nvCxnSpPr>
        <p:spPr>
          <a:xfrm>
            <a:off x="3359696" y="3645024"/>
            <a:ext cx="1524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76B4E0-9736-48F5-A405-F7F33BAC1533}"/>
              </a:ext>
            </a:extLst>
          </p:cNvPr>
          <p:cNvSpPr txBox="1"/>
          <p:nvPr/>
        </p:nvSpPr>
        <p:spPr>
          <a:xfrm>
            <a:off x="5231904" y="3537302"/>
            <a:ext cx="259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앱 타이틀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–&gt;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페이지 자동 넘김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548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34C4B-1411-4458-B792-9BC17AF4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92F355-7953-45D6-98AC-9735C5BC26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/>
              <a:t>VHF Live</a:t>
            </a:r>
            <a:r>
              <a:rPr lang="ko-KR" altLang="en-US" dirty="0"/>
              <a:t> 화면 설계서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F4A2BD-BB3A-45CA-A129-3D7CD662C9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9DEC31-D376-4A1A-8CE2-F991BDD65774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D41251-48F8-4617-B814-840C9CACB3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딥씨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F93EC96-2EDD-42F5-9D6F-27755135C1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2022.10.20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8F5701B-DBB5-4368-ACA6-44819190C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AC4163E-EA3B-4FBC-8DAB-892315CEEF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4C0BD36-3C4A-485E-801C-91FDD6B611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메뉴 버튼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설정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 err="1"/>
              <a:t>검색창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상태표시줄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정렬 </a:t>
            </a:r>
            <a:r>
              <a:rPr lang="en-US" altLang="ko-KR" dirty="0"/>
              <a:t>: </a:t>
            </a:r>
            <a:r>
              <a:rPr lang="ko-KR" altLang="en-US" dirty="0" err="1"/>
              <a:t>최신순</a:t>
            </a:r>
            <a:r>
              <a:rPr lang="en-US" altLang="ko-KR" dirty="0"/>
              <a:t>/</a:t>
            </a:r>
            <a:r>
              <a:rPr lang="ko-KR" altLang="en-US" dirty="0" err="1"/>
              <a:t>시간순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파일 리스트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파일 설정 버튼</a:t>
            </a:r>
            <a:r>
              <a:rPr lang="en-US" altLang="ko-KR" dirty="0"/>
              <a:t>(</a:t>
            </a:r>
            <a:r>
              <a:rPr lang="ko-KR" altLang="en-US" dirty="0" err="1"/>
              <a:t>더보기</a:t>
            </a:r>
            <a:r>
              <a:rPr lang="en-US" altLang="ko-KR" dirty="0"/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7ADC25B-542D-4883-B3FF-247A3B6C0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43" y="1146247"/>
            <a:ext cx="2448272" cy="54406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84812D4-93EA-41D1-BF8E-AE12B82FB1D9}"/>
              </a:ext>
            </a:extLst>
          </p:cNvPr>
          <p:cNvSpPr txBox="1"/>
          <p:nvPr/>
        </p:nvSpPr>
        <p:spPr>
          <a:xfrm>
            <a:off x="3163016" y="1394026"/>
            <a:ext cx="345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2A63ED-DC24-4D86-AC90-D0A5F57C2273}"/>
              </a:ext>
            </a:extLst>
          </p:cNvPr>
          <p:cNvSpPr txBox="1"/>
          <p:nvPr/>
        </p:nvSpPr>
        <p:spPr>
          <a:xfrm>
            <a:off x="5262245" y="1393515"/>
            <a:ext cx="345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FE6494-9702-4643-A20D-A36167500D60}"/>
              </a:ext>
            </a:extLst>
          </p:cNvPr>
          <p:cNvSpPr txBox="1"/>
          <p:nvPr/>
        </p:nvSpPr>
        <p:spPr>
          <a:xfrm>
            <a:off x="3163016" y="1700808"/>
            <a:ext cx="345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24F7AF-9027-437F-9BDB-7353BBA7EF0A}"/>
              </a:ext>
            </a:extLst>
          </p:cNvPr>
          <p:cNvSpPr txBox="1"/>
          <p:nvPr/>
        </p:nvSpPr>
        <p:spPr>
          <a:xfrm>
            <a:off x="3075222" y="2015800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CE27BF-93A0-4CFE-AD51-EA9D05826941}"/>
              </a:ext>
            </a:extLst>
          </p:cNvPr>
          <p:cNvSpPr txBox="1"/>
          <p:nvPr/>
        </p:nvSpPr>
        <p:spPr>
          <a:xfrm>
            <a:off x="3075222" y="2493915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7830FD-A67A-406D-8E8E-811D0A54DD91}"/>
              </a:ext>
            </a:extLst>
          </p:cNvPr>
          <p:cNvSpPr txBox="1"/>
          <p:nvPr/>
        </p:nvSpPr>
        <p:spPr>
          <a:xfrm>
            <a:off x="3075644" y="2808907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32549B-C670-481B-B37C-BD6413DE6959}"/>
              </a:ext>
            </a:extLst>
          </p:cNvPr>
          <p:cNvSpPr txBox="1"/>
          <p:nvPr/>
        </p:nvSpPr>
        <p:spPr>
          <a:xfrm>
            <a:off x="5257904" y="2808907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7.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321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34C4B-1411-4458-B792-9BC17AF4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녹음화면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92F355-7953-45D6-98AC-9735C5BC26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/>
              <a:t>VHF Live</a:t>
            </a:r>
            <a:r>
              <a:rPr lang="ko-KR" altLang="en-US" dirty="0"/>
              <a:t> 화면 설계서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F4A2BD-BB3A-45CA-A129-3D7CD662C9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9DEC31-D376-4A1A-8CE2-F991BDD6577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D41251-48F8-4617-B814-840C9CACB3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딥씨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F93EC96-2EDD-42F5-9D6F-27755135C1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2022.10.20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8F5701B-DBB5-4368-ACA6-44819190C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AC4163E-EA3B-4FBC-8DAB-892315CEEF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4C0BD36-3C4A-485E-801C-91FDD6B611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상태표시줄 우측 버튼 클릭 시 자동 파일 저장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상태 메시지 전환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녹음중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녹음 </a:t>
            </a:r>
            <a:r>
              <a:rPr lang="ko-KR" altLang="en-US" dirty="0" err="1"/>
              <a:t>정지중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저장중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7ADC25B-542D-4883-B3FF-247A3B6C0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8" y="1682159"/>
            <a:ext cx="2013638" cy="44747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A9E9255-1FB5-483A-8C69-92E5CC97E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87" y="1682159"/>
            <a:ext cx="2013638" cy="44747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573335A-9DE3-4F8B-A955-12A837791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1682159"/>
            <a:ext cx="2013639" cy="4474754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06311EDF-B60A-4225-82DF-C3C08A1D7DA9}"/>
              </a:ext>
            </a:extLst>
          </p:cNvPr>
          <p:cNvSpPr/>
          <p:nvPr/>
        </p:nvSpPr>
        <p:spPr bwMode="auto">
          <a:xfrm>
            <a:off x="2160925" y="2276872"/>
            <a:ext cx="532821" cy="501470"/>
          </a:xfrm>
          <a:prstGeom prst="ellipse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ko-KR" altLang="en-US" sz="8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D58BBBA-6FC9-48E5-A50D-D351E9D1446E}"/>
              </a:ext>
            </a:extLst>
          </p:cNvPr>
          <p:cNvCxnSpPr/>
          <p:nvPr/>
        </p:nvCxnSpPr>
        <p:spPr>
          <a:xfrm>
            <a:off x="2793728" y="2519125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BF97AEC-CC02-4D97-A8AC-374EE84D5FA6}"/>
              </a:ext>
            </a:extLst>
          </p:cNvPr>
          <p:cNvCxnSpPr/>
          <p:nvPr/>
        </p:nvCxnSpPr>
        <p:spPr>
          <a:xfrm>
            <a:off x="5602040" y="249289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20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34C4B-1411-4458-B792-9BC17AF4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재생 페이지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92F355-7953-45D6-98AC-9735C5BC26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/>
              <a:t>VHF Live</a:t>
            </a:r>
            <a:r>
              <a:rPr lang="ko-KR" altLang="en-US" dirty="0"/>
              <a:t> 화면 설계서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F4A2BD-BB3A-45CA-A129-3D7CD662C9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9DEC31-D376-4A1A-8CE2-F991BDD65774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D41251-48F8-4617-B814-840C9CACB3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딥씨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F93EC96-2EDD-42F5-9D6F-27755135C1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2022.10.20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8F5701B-DBB5-4368-ACA6-44819190C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AC4163E-EA3B-4FBC-8DAB-892315CEEF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4C0BD36-3C4A-485E-801C-91FDD6B611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파일 </a:t>
            </a:r>
            <a:r>
              <a:rPr lang="ko-KR" altLang="en-US" dirty="0" err="1"/>
              <a:t>클릭시</a:t>
            </a:r>
            <a:r>
              <a:rPr lang="ko-KR" altLang="en-US" dirty="0"/>
              <a:t> 하단 슬라이드로 재생 창 표시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상태 메시지 전환 </a:t>
            </a:r>
            <a:r>
              <a:rPr lang="en-US" altLang="ko-KR" dirty="0"/>
              <a:t>(</a:t>
            </a:r>
            <a:r>
              <a:rPr lang="ko-KR" altLang="en-US" dirty="0" err="1"/>
              <a:t>재생중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음성 파일 타임라인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파일 동기화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재생 버튼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휴지통 </a:t>
            </a:r>
            <a:r>
              <a:rPr lang="en-US" altLang="ko-KR" dirty="0"/>
              <a:t>– </a:t>
            </a:r>
            <a:r>
              <a:rPr lang="ko-KR" altLang="en-US" dirty="0"/>
              <a:t>파일 삭제 기능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ED2FD99-4B84-4A91-9E10-7AF58383F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556792"/>
            <a:ext cx="2013638" cy="44747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BE16B-4084-462B-BC9D-D7DD9E5CE7B7}"/>
              </a:ext>
            </a:extLst>
          </p:cNvPr>
          <p:cNvSpPr txBox="1"/>
          <p:nvPr/>
        </p:nvSpPr>
        <p:spPr>
          <a:xfrm>
            <a:off x="4424350" y="2204864"/>
            <a:ext cx="345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B54F96-B909-4881-B7CE-48879786A918}"/>
              </a:ext>
            </a:extLst>
          </p:cNvPr>
          <p:cNvSpPr txBox="1"/>
          <p:nvPr/>
        </p:nvSpPr>
        <p:spPr>
          <a:xfrm>
            <a:off x="4483158" y="3634605"/>
            <a:ext cx="345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99BD7E-CE42-473F-A9A5-8FE0C01B5A7D}"/>
              </a:ext>
            </a:extLst>
          </p:cNvPr>
          <p:cNvSpPr txBox="1"/>
          <p:nvPr/>
        </p:nvSpPr>
        <p:spPr>
          <a:xfrm>
            <a:off x="4483157" y="4016679"/>
            <a:ext cx="345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238312-CD36-445E-8EAC-945608CF8DC6}"/>
              </a:ext>
            </a:extLst>
          </p:cNvPr>
          <p:cNvSpPr txBox="1"/>
          <p:nvPr/>
        </p:nvSpPr>
        <p:spPr>
          <a:xfrm>
            <a:off x="5322921" y="4016678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355F77-520E-477A-8840-7FD88FA343E2}"/>
              </a:ext>
            </a:extLst>
          </p:cNvPr>
          <p:cNvSpPr txBox="1"/>
          <p:nvPr/>
        </p:nvSpPr>
        <p:spPr>
          <a:xfrm>
            <a:off x="6226458" y="4016678"/>
            <a:ext cx="2840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7B20BCB-2334-4330-9F48-720D755FE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143" y="1556792"/>
            <a:ext cx="2013638" cy="4474751"/>
          </a:xfrm>
          <a:prstGeom prst="rect">
            <a:avLst/>
          </a:prstGeom>
        </p:spPr>
      </p:pic>
      <p:sp>
        <p:nvSpPr>
          <p:cNvPr id="27" name="타원 26">
            <a:extLst>
              <a:ext uri="{FF2B5EF4-FFF2-40B4-BE49-F238E27FC236}">
                <a16:creationId xmlns:a16="http://schemas.microsoft.com/office/drawing/2014/main" id="{17085135-E854-42DB-9434-072721FEF2B8}"/>
              </a:ext>
            </a:extLst>
          </p:cNvPr>
          <p:cNvSpPr/>
          <p:nvPr/>
        </p:nvSpPr>
        <p:spPr bwMode="auto">
          <a:xfrm>
            <a:off x="2718414" y="3212976"/>
            <a:ext cx="532821" cy="501470"/>
          </a:xfrm>
          <a:prstGeom prst="ellipse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ko-KR" altLang="en-US" sz="8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B8111F3-880D-4AD6-94AB-52BFCDBD2FAB}"/>
              </a:ext>
            </a:extLst>
          </p:cNvPr>
          <p:cNvCxnSpPr>
            <a:cxnSpLocks/>
          </p:cNvCxnSpPr>
          <p:nvPr/>
        </p:nvCxnSpPr>
        <p:spPr>
          <a:xfrm>
            <a:off x="3920294" y="3794167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156B1C-1140-4B5C-8845-576FD24A9E30}"/>
              </a:ext>
            </a:extLst>
          </p:cNvPr>
          <p:cNvSpPr txBox="1"/>
          <p:nvPr/>
        </p:nvSpPr>
        <p:spPr>
          <a:xfrm>
            <a:off x="2536901" y="3110771"/>
            <a:ext cx="345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69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34C4B-1411-4458-B792-9BC17AF4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더보기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92F355-7953-45D6-98AC-9735C5BC26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/>
              <a:t>VHF Live</a:t>
            </a:r>
            <a:r>
              <a:rPr lang="ko-KR" altLang="en-US" dirty="0"/>
              <a:t> 화면 설계서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F4A2BD-BB3A-45CA-A129-3D7CD662C9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9DEC31-D376-4A1A-8CE2-F991BDD6577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D41251-48F8-4617-B814-840C9CACB3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딥씨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F93EC96-2EDD-42F5-9D6F-27755135C1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2022.10.20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8F5701B-DBB5-4368-ACA6-44819190C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AC4163E-EA3B-4FBC-8DAB-892315CEEF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4C0BD36-3C4A-485E-801C-91FDD6B611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언어 선택 </a:t>
            </a:r>
            <a:r>
              <a:rPr lang="en-US" altLang="ko-KR" dirty="0"/>
              <a:t>(</a:t>
            </a:r>
            <a:r>
              <a:rPr lang="ko-KR" altLang="en-US" dirty="0"/>
              <a:t>한국어</a:t>
            </a:r>
            <a:r>
              <a:rPr lang="en-US" altLang="ko-KR" dirty="0"/>
              <a:t>/</a:t>
            </a:r>
            <a:r>
              <a:rPr lang="ko-KR" altLang="en-US" dirty="0"/>
              <a:t>영어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언어 번역 </a:t>
            </a:r>
            <a:r>
              <a:rPr lang="en-US" altLang="ko-KR" dirty="0"/>
              <a:t>(</a:t>
            </a:r>
            <a:r>
              <a:rPr lang="ko-KR" altLang="en-US" dirty="0"/>
              <a:t>한국어</a:t>
            </a:r>
            <a:r>
              <a:rPr lang="en-US" altLang="ko-KR" dirty="0"/>
              <a:t>/</a:t>
            </a:r>
            <a:r>
              <a:rPr lang="ko-KR" altLang="en-US" dirty="0"/>
              <a:t>영어</a:t>
            </a:r>
            <a:r>
              <a:rPr lang="en-US" altLang="ko-KR" dirty="0"/>
              <a:t>/</a:t>
            </a:r>
            <a:r>
              <a:rPr lang="ko-KR" altLang="en-US" dirty="0"/>
              <a:t>중국어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공유 버튼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파일 수정 버튼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693FF48-7E13-40AB-B8E7-034E6B60C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203" y="1556792"/>
            <a:ext cx="2037593" cy="45279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E17CB24-FF6B-4F7C-8B94-8795A52F4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556792"/>
            <a:ext cx="2037593" cy="4527984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FF7E811D-B945-4841-8986-A487188C989E}"/>
              </a:ext>
            </a:extLst>
          </p:cNvPr>
          <p:cNvSpPr/>
          <p:nvPr/>
        </p:nvSpPr>
        <p:spPr bwMode="auto">
          <a:xfrm>
            <a:off x="3359696" y="3250273"/>
            <a:ext cx="449214" cy="428649"/>
          </a:xfrm>
          <a:prstGeom prst="ellipse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ko-KR" altLang="en-US" sz="8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0FEDAE2-B97F-4375-BCAB-13B27E4EC71D}"/>
              </a:ext>
            </a:extLst>
          </p:cNvPr>
          <p:cNvCxnSpPr>
            <a:cxnSpLocks/>
          </p:cNvCxnSpPr>
          <p:nvPr/>
        </p:nvCxnSpPr>
        <p:spPr>
          <a:xfrm>
            <a:off x="4151784" y="3820784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549127E-5EB9-4290-92A4-F5AF76658071}"/>
              </a:ext>
            </a:extLst>
          </p:cNvPr>
          <p:cNvSpPr txBox="1"/>
          <p:nvPr/>
        </p:nvSpPr>
        <p:spPr>
          <a:xfrm>
            <a:off x="4828520" y="4024842"/>
            <a:ext cx="345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D04235-925A-4952-BAA0-AA6D41ADA7B7}"/>
              </a:ext>
            </a:extLst>
          </p:cNvPr>
          <p:cNvSpPr txBox="1"/>
          <p:nvPr/>
        </p:nvSpPr>
        <p:spPr>
          <a:xfrm>
            <a:off x="4828519" y="4447598"/>
            <a:ext cx="345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2109FC-214F-49DB-BD98-D34219D1B364}"/>
              </a:ext>
            </a:extLst>
          </p:cNvPr>
          <p:cNvSpPr txBox="1"/>
          <p:nvPr/>
        </p:nvSpPr>
        <p:spPr>
          <a:xfrm>
            <a:off x="4828521" y="3532400"/>
            <a:ext cx="345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BEB8EE-7B44-4883-8256-1BBB62890A7F}"/>
              </a:ext>
            </a:extLst>
          </p:cNvPr>
          <p:cNvSpPr txBox="1"/>
          <p:nvPr/>
        </p:nvSpPr>
        <p:spPr>
          <a:xfrm>
            <a:off x="7114796" y="4453413"/>
            <a:ext cx="345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240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34C4B-1411-4458-B792-9BC17AF4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92F355-7953-45D6-98AC-9735C5BC26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/>
              <a:t>VHF Live</a:t>
            </a:r>
            <a:r>
              <a:rPr lang="ko-KR" altLang="en-US" dirty="0"/>
              <a:t> 화면 설계서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F4A2BD-BB3A-45CA-A129-3D7CD662C9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9DEC31-D376-4A1A-8CE2-F991BDD65774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D41251-48F8-4617-B814-840C9CACB3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딥씨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F93EC96-2EDD-42F5-9D6F-27755135C1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2022.10.20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8F5701B-DBB5-4368-ACA6-44819190C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Home -&gt; Setting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AC4163E-EA3B-4FBC-8DAB-892315CEEF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4C0BD36-3C4A-485E-801C-91FDD6B611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설정 버튼 클릭 시 화면 전환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기본값 설정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세로 스크롤 방식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내용 추가 시 세로 스크롤 화면 추가</a:t>
            </a:r>
            <a:endParaRPr lang="en-US" altLang="ko-KR" dirty="0"/>
          </a:p>
          <a:p>
            <a:r>
              <a:rPr lang="en-US" altLang="ko-KR" dirty="0"/>
              <a:t>4.    </a:t>
            </a:r>
            <a:r>
              <a:rPr lang="ko-KR" altLang="en-US" dirty="0" err="1"/>
              <a:t>뒤로가기</a:t>
            </a:r>
            <a:r>
              <a:rPr lang="ko-KR" altLang="en-US" dirty="0"/>
              <a:t> 버튼 클릭 시 홈 화면으로 전환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7ADC25B-542D-4883-B3FF-247A3B6C0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8" y="1680611"/>
            <a:ext cx="2013638" cy="4474751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06311EDF-B60A-4225-82DF-C3C08A1D7DA9}"/>
              </a:ext>
            </a:extLst>
          </p:cNvPr>
          <p:cNvSpPr/>
          <p:nvPr/>
        </p:nvSpPr>
        <p:spPr bwMode="auto">
          <a:xfrm>
            <a:off x="2281053" y="1788240"/>
            <a:ext cx="415871" cy="391401"/>
          </a:xfrm>
          <a:prstGeom prst="ellipse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ko-KR" altLang="en-US" sz="8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D58BBBA-6FC9-48E5-A50D-D351E9D1446E}"/>
              </a:ext>
            </a:extLst>
          </p:cNvPr>
          <p:cNvCxnSpPr>
            <a:cxnSpLocks/>
          </p:cNvCxnSpPr>
          <p:nvPr/>
        </p:nvCxnSpPr>
        <p:spPr>
          <a:xfrm>
            <a:off x="2793728" y="3573016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BF97AEC-CC02-4D97-A8AC-374EE84D5FA6}"/>
              </a:ext>
            </a:extLst>
          </p:cNvPr>
          <p:cNvCxnSpPr>
            <a:cxnSpLocks/>
          </p:cNvCxnSpPr>
          <p:nvPr/>
        </p:nvCxnSpPr>
        <p:spPr>
          <a:xfrm>
            <a:off x="5632520" y="3597032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CF952C89-C990-45C4-A2DD-13C4E1DC9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11" y="1301947"/>
            <a:ext cx="1656594" cy="52320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C374498-282C-4E40-83BF-1ED5D70AB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91" y="1301947"/>
            <a:ext cx="1656594" cy="5232078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74BFAB25-B109-4D6E-A988-2CB4A6D0C3EE}"/>
              </a:ext>
            </a:extLst>
          </p:cNvPr>
          <p:cNvSpPr/>
          <p:nvPr/>
        </p:nvSpPr>
        <p:spPr bwMode="auto">
          <a:xfrm>
            <a:off x="6456040" y="1393517"/>
            <a:ext cx="302495" cy="284696"/>
          </a:xfrm>
          <a:prstGeom prst="ellipse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ko-KR" altLang="en-US" sz="8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81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34C4B-1411-4458-B792-9BC17AF4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92F355-7953-45D6-98AC-9735C5BC26B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dirty="0"/>
              <a:t>VHF Live</a:t>
            </a:r>
            <a:r>
              <a:rPr lang="ko-KR" altLang="en-US" dirty="0"/>
              <a:t> 화면 설계서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F4A2BD-BB3A-45CA-A129-3D7CD662C9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9DEC31-D376-4A1A-8CE2-F991BDD6577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D41251-48F8-4617-B814-840C9CACB3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딥씨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F93EC96-2EDD-42F5-9D6F-27755135C1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2022.10.20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8F5701B-DBB5-4368-ACA6-44819190C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Home -&gt; Menu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AC4163E-EA3B-4FBC-8DAB-892315CEEF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4C0BD36-3C4A-485E-801C-91FDD6B611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홈 버튼 </a:t>
            </a:r>
            <a:r>
              <a:rPr lang="en-US" altLang="ko-KR" dirty="0"/>
              <a:t>-&gt; </a:t>
            </a:r>
            <a:r>
              <a:rPr lang="ko-KR" altLang="en-US" dirty="0"/>
              <a:t>메인 화면으로 전환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공지사항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사용방법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90B50FF-32DB-4AB0-99F6-EBF1BB626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129" y="1628800"/>
            <a:ext cx="1979362" cy="439858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F0453CF-203B-4B99-895A-7C9C218CA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1628800"/>
            <a:ext cx="2013638" cy="4474751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EBC30EDB-E9BD-4780-86D4-A38EC22C1A63}"/>
              </a:ext>
            </a:extLst>
          </p:cNvPr>
          <p:cNvSpPr/>
          <p:nvPr/>
        </p:nvSpPr>
        <p:spPr bwMode="auto">
          <a:xfrm>
            <a:off x="1798837" y="1693364"/>
            <a:ext cx="449214" cy="428649"/>
          </a:xfrm>
          <a:prstGeom prst="ellipse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ko-KR" altLang="en-US" sz="8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6BF12A-683E-4806-A1BA-1D6C91497468}"/>
              </a:ext>
            </a:extLst>
          </p:cNvPr>
          <p:cNvCxnSpPr>
            <a:cxnSpLocks/>
          </p:cNvCxnSpPr>
          <p:nvPr/>
        </p:nvCxnSpPr>
        <p:spPr>
          <a:xfrm>
            <a:off x="4151784" y="3429000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3DEB33A-B7D5-4328-A311-73CADDBFDC9C}"/>
              </a:ext>
            </a:extLst>
          </p:cNvPr>
          <p:cNvSpPr txBox="1"/>
          <p:nvPr/>
        </p:nvSpPr>
        <p:spPr>
          <a:xfrm>
            <a:off x="5375918" y="2616657"/>
            <a:ext cx="345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2.</a:t>
            </a:r>
            <a:endParaRPr lang="ko-KR" altLang="en-US" sz="10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2F7806-CC6C-4235-8E8C-A6CAD321A3AB}"/>
              </a:ext>
            </a:extLst>
          </p:cNvPr>
          <p:cNvSpPr txBox="1"/>
          <p:nvPr/>
        </p:nvSpPr>
        <p:spPr>
          <a:xfrm>
            <a:off x="5375918" y="3058125"/>
            <a:ext cx="345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3.</a:t>
            </a:r>
            <a:endParaRPr lang="ko-KR" altLang="en-US" sz="10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837604-34D5-47FB-9AAE-6DE07E99C6E3}"/>
              </a:ext>
            </a:extLst>
          </p:cNvPr>
          <p:cNvSpPr txBox="1"/>
          <p:nvPr/>
        </p:nvSpPr>
        <p:spPr>
          <a:xfrm>
            <a:off x="5375918" y="2220352"/>
            <a:ext cx="345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1.</a:t>
            </a:r>
            <a:endParaRPr lang="ko-KR" altLang="en-US" sz="10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6701604"/>
      </p:ext>
    </p:extLst>
  </p:cSld>
  <p:clrMapOvr>
    <a:masterClrMapping/>
  </p:clrMapOvr>
</p:sld>
</file>

<file path=ppt/theme/theme1.xml><?xml version="1.0" encoding="utf-8"?>
<a:theme xmlns:a="http://schemas.openxmlformats.org/drawingml/2006/main" name="화면설계도-웹용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>
          <a:solidFill>
            <a:schemeClr val="bg1">
              <a:lumMod val="50000"/>
            </a:schemeClr>
          </a:solidFill>
          <a:round/>
          <a:headEnd/>
          <a:tailEnd/>
        </a:ln>
      </a:spPr>
      <a:bodyPr wrap="square" anchor="ctr"/>
      <a:lstStyle>
        <a:defPPr>
          <a:defRPr sz="800" dirty="0" smtClean="0">
            <a:effectLst/>
            <a:latin typeface="맑은 고딕" pitchFamily="50" charset="-127"/>
            <a:ea typeface="맑은 고딕" pitchFamily="50" charset="-127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sz="80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90862</TotalTime>
  <Words>366</Words>
  <Application>Microsoft Office PowerPoint</Application>
  <PresentationFormat>와이드스크린</PresentationFormat>
  <Paragraphs>136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HY견고딕</vt:lpstr>
      <vt:lpstr>나눔고딕 ExtraBold</vt:lpstr>
      <vt:lpstr>나눔스퀘어 ExtraBold</vt:lpstr>
      <vt:lpstr>맑은 고딕</vt:lpstr>
      <vt:lpstr>Arial</vt:lpstr>
      <vt:lpstr>화면설계도-웹용</vt:lpstr>
      <vt:lpstr>스토리보드</vt:lpstr>
      <vt:lpstr>PowerPoint 프레젠테이션</vt:lpstr>
      <vt:lpstr>인트로 페이지</vt:lpstr>
      <vt:lpstr>메인 페이지</vt:lpstr>
      <vt:lpstr>녹음화면</vt:lpstr>
      <vt:lpstr>재생 페이지</vt:lpstr>
      <vt:lpstr>파일 더보기</vt:lpstr>
      <vt:lpstr>설정</vt:lpstr>
      <vt:lpstr>메뉴</vt:lpstr>
      <vt:lpstr>공지사항</vt:lpstr>
      <vt:lpstr>사용 방법 페이지/상세 페이지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2092</cp:revision>
  <cp:lastPrinted>2021-10-08T05:12:43Z</cp:lastPrinted>
  <dcterms:created xsi:type="dcterms:W3CDTF">2016-03-11T01:04:55Z</dcterms:created>
  <dcterms:modified xsi:type="dcterms:W3CDTF">2022-10-21T06:59:59Z</dcterms:modified>
</cp:coreProperties>
</file>