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9" r:id="rId2"/>
    <p:sldId id="997" r:id="rId3"/>
    <p:sldId id="1014" r:id="rId4"/>
    <p:sldId id="1015" r:id="rId5"/>
    <p:sldId id="1016" r:id="rId6"/>
    <p:sldId id="1017" r:id="rId7"/>
    <p:sldId id="1018" r:id="rId8"/>
    <p:sldId id="1019" r:id="rId9"/>
    <p:sldId id="1020" r:id="rId10"/>
  </p:sldIdLst>
  <p:sldSz cx="9144000" cy="6858000" type="screen4x3"/>
  <p:notesSz cx="6797675" cy="99266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F412A"/>
    <a:srgbClr val="3F8155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0708" autoAdjust="0"/>
  </p:normalViewPr>
  <p:slideViewPr>
    <p:cSldViewPr snapToGrid="0">
      <p:cViewPr varScale="1">
        <p:scale>
          <a:sx n="100" d="100"/>
          <a:sy n="100" d="100"/>
        </p:scale>
        <p:origin x="15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88206" tIns="44104" rIns="88206" bIns="44104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88206" tIns="44104" rIns="88206" bIns="44104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88206" tIns="44104" rIns="88206" bIns="44104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88206" tIns="44104" rIns="88206" bIns="44104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579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5793"/>
          </a:xfrm>
          <a:prstGeom prst="rect">
            <a:avLst/>
          </a:prstGeom>
        </p:spPr>
        <p:txBody>
          <a:bodyPr vert="horz" lIns="95545" tIns="47772" rIns="95545" bIns="47772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2" rIns="95545" bIns="4777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27" y="4714653"/>
            <a:ext cx="5438140" cy="4466756"/>
          </a:xfrm>
          <a:prstGeom prst="rect">
            <a:avLst/>
          </a:prstGeom>
        </p:spPr>
        <p:txBody>
          <a:bodyPr vert="horz" lIns="95545" tIns="47772" rIns="95545" bIns="47772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9306"/>
            <a:ext cx="2945406" cy="495793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50" y="9429306"/>
            <a:ext cx="2945405" cy="495793"/>
          </a:xfrm>
          <a:prstGeom prst="rect">
            <a:avLst/>
          </a:prstGeom>
        </p:spPr>
        <p:txBody>
          <a:bodyPr vert="horz" lIns="95545" tIns="47772" rIns="95545" bIns="47772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2A862-0ADA-173C-161F-0D1070CA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F954E2-FBBC-6F14-74EA-6E642C9BE6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3D6B3F-F6A2-657E-04BC-A0A0E3991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예전에는 주판 등</a:t>
            </a:r>
            <a:r>
              <a:rPr lang="en-US" altLang="ko-KR" dirty="0"/>
              <a:t>..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A1302-C407-0873-D83A-C08C70B2298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BF09B-024E-0658-4D4D-B9DBB9DC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29D2A-173E-FAAE-50A6-3CA02210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27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EBD1-3DE5-9661-0521-67D9F8DB1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95278-A3D8-B21E-A03B-7565291C3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96D8E3-64E8-D948-3B6B-82ADC697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예전에는 주판 등</a:t>
            </a:r>
            <a:r>
              <a:rPr lang="en-US" altLang="ko-KR" dirty="0"/>
              <a:t>..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92174-3976-63C9-67A3-34ECB2ABAE0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955F6-B753-0285-BB84-075BB877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0AE32-A15E-AE85-E534-07435AFA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84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8FB01-DF2F-94E2-5CA0-26C9AA25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10755B-FAA8-3382-DA48-4AF1FD177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E37038-3109-A4AE-8CC0-66FE9C488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예전에는 주판 등</a:t>
            </a:r>
            <a:r>
              <a:rPr lang="en-US" altLang="ko-KR" dirty="0"/>
              <a:t>..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F870B-5473-C631-05D6-103DE65E98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AF087D-91F8-8478-5950-B9631530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A6AF1-DD4C-C28B-CCAF-E4461633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339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9A737-A271-6DBF-5EFE-70289B4D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FEB61D-581A-7733-A8B3-B8539A744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515863-E62D-6ABE-0884-CD9732DA2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예전에는 주판 등</a:t>
            </a:r>
            <a:r>
              <a:rPr lang="en-US" altLang="ko-KR" dirty="0"/>
              <a:t>..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CA434-EA31-32E9-23AE-261BB7293A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75127-1DED-A542-3609-7ADE0CBE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155DB8-48E2-3CA5-43EC-5EC1BD7F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215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78DD-319A-FC7A-9DA6-258FC2F2C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D5CAB-C748-A73F-3D74-EA7398303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82C861-B7F9-05BE-4293-6F68ED705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FDCC32-FEC0-911F-6C60-C9D7B3EBF7B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6B07B-4B07-3018-8CC6-7992F5EB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11CFC-D106-647B-65C3-DC13EC9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5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3E93-665E-718B-A138-68801840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0392F7-8BDD-C52C-CB0E-3C50F6663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B47B22-872B-748E-D6C4-DC4AA2BA7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8B97-06CC-F693-FD25-619BA6ED486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7A32-A4C4-D2E5-309A-C2CCEE79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EEE23-360E-A8CE-42B3-23D15A7E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7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A5EF1-9B68-FA3D-7D70-B9EE6076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0F618C-A9A0-D34B-7D9D-5CE234106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472FC1-B298-8DE1-4405-16BA76F97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05238-7AE1-6DFE-2F95-9C6BA8389FF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D8936-5E66-14AA-AD3A-CF13E96E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충북대 인공지능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0477-011B-A41A-CB79-D1A19DEC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41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2025-09-07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9296" y="2049433"/>
            <a:ext cx="8545407" cy="1651300"/>
          </a:xfrm>
        </p:spPr>
        <p:txBody>
          <a:bodyPr/>
          <a:lstStyle/>
          <a:p>
            <a:r>
              <a:rPr lang="ko-KR" altLang="en-US" dirty="0">
                <a:latin typeface="Comic Sans MS" pitchFamily="66" charset="0"/>
                <a:ea typeface="HY견고딕" pitchFamily="18" charset="-127"/>
              </a:rPr>
              <a:t>서비스 플랫폼 제목</a:t>
            </a:r>
            <a:endParaRPr lang="ko-KR" altLang="en-US" sz="3200" b="1" dirty="0"/>
          </a:p>
        </p:txBody>
      </p:sp>
      <p:sp>
        <p:nvSpPr>
          <p:cNvPr id="6" name="부제목 2"/>
          <p:cNvSpPr txBox="1">
            <a:spLocks/>
          </p:cNvSpPr>
          <p:nvPr/>
        </p:nvSpPr>
        <p:spPr bwMode="auto">
          <a:xfrm>
            <a:off x="1490133" y="5550429"/>
            <a:ext cx="6400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sz="1800" b="1" dirty="0">
                <a:solidFill>
                  <a:schemeClr val="tx1"/>
                </a:solidFill>
              </a:rPr>
              <a:t>학과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학번</a:t>
            </a:r>
            <a:r>
              <a:rPr lang="en-US" altLang="ko-KR" sz="1800" b="1" dirty="0">
                <a:solidFill>
                  <a:schemeClr val="tx1"/>
                </a:solidFill>
              </a:rPr>
              <a:t>, </a:t>
            </a:r>
            <a:r>
              <a:rPr lang="ko-KR" altLang="en-US" sz="1800" b="1" dirty="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FBF16-19AA-0A4A-7BB3-1F07068CF312}"/>
              </a:ext>
            </a:extLst>
          </p:cNvPr>
          <p:cNvSpPr txBox="1"/>
          <p:nvPr/>
        </p:nvSpPr>
        <p:spPr>
          <a:xfrm>
            <a:off x="118532" y="217514"/>
            <a:ext cx="635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Comic Sans MS" pitchFamily="66" charset="0"/>
                <a:ea typeface="HY견고딕" pitchFamily="18" charset="-127"/>
              </a:rPr>
              <a:t>&lt;</a:t>
            </a:r>
            <a:r>
              <a:rPr lang="ko-KR" altLang="en-US" sz="1800" dirty="0">
                <a:latin typeface="Comic Sans MS" pitchFamily="66" charset="0"/>
                <a:ea typeface="HY견고딕" pitchFamily="18" charset="-127"/>
              </a:rPr>
              <a:t>사업화 </a:t>
            </a:r>
            <a:r>
              <a:rPr lang="ko-KR" altLang="en-US" dirty="0">
                <a:latin typeface="Comic Sans MS" pitchFamily="66" charset="0"/>
                <a:ea typeface="HY견고딕" pitchFamily="18" charset="-127"/>
              </a:rPr>
              <a:t>서비스 </a:t>
            </a:r>
            <a:r>
              <a:rPr lang="en-US" altLang="ko-KR" dirty="0">
                <a:latin typeface="Comic Sans MS" pitchFamily="66" charset="0"/>
                <a:ea typeface="HY견고딕" pitchFamily="18" charset="-127"/>
              </a:rPr>
              <a:t>/ </a:t>
            </a:r>
            <a:r>
              <a:rPr lang="ko-KR" altLang="en-US" dirty="0">
                <a:latin typeface="Comic Sans MS" pitchFamily="66" charset="0"/>
                <a:ea typeface="HY견고딕" pitchFamily="18" charset="-127"/>
              </a:rPr>
              <a:t>데이터 분석  </a:t>
            </a:r>
            <a:r>
              <a:rPr lang="ko-KR" altLang="en-US" sz="1800" dirty="0">
                <a:latin typeface="Comic Sans MS" pitchFamily="66" charset="0"/>
                <a:ea typeface="HY견고딕" pitchFamily="18" charset="-127"/>
              </a:rPr>
              <a:t>플랫폼 개발 트랙</a:t>
            </a:r>
            <a:r>
              <a:rPr lang="en-US" altLang="ko-KR" sz="1800" dirty="0">
                <a:latin typeface="Comic Sans MS" pitchFamily="66" charset="0"/>
                <a:ea typeface="HY견고딕" pitchFamily="18" charset="-127"/>
              </a:rPr>
              <a:t>&gt;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23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03415-E030-EB4B-F8E4-00C4479C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ED04-E64A-7C79-5E28-B10F65F5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기획 배경 및 필요성  </a:t>
            </a:r>
            <a:r>
              <a:rPr lang="en-US" altLang="ko-KR" dirty="0"/>
              <a:t>(1~2</a:t>
            </a:r>
            <a:r>
              <a:rPr lang="ko-KR" altLang="en-US" dirty="0"/>
              <a:t> </a:t>
            </a:r>
            <a:r>
              <a:rPr lang="en-US" altLang="ko-KR" dirty="0"/>
              <a:t>page)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59B5858-871E-8359-D5C0-84C9EE943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~~</a:t>
            </a:r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7F71251C-7A39-4396-4D52-20518B97D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8453F943-5138-1DBF-D91C-66EA2CF48B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0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A925-17B3-76D5-CE86-89FD1C32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05C5C-C4D9-44D7-12E7-3156551CC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개발 목표 </a:t>
            </a:r>
            <a:r>
              <a:rPr lang="en-US" altLang="ko-KR" dirty="0"/>
              <a:t>(1</a:t>
            </a:r>
            <a:r>
              <a:rPr lang="ko-KR" altLang="en-US" dirty="0"/>
              <a:t> </a:t>
            </a:r>
            <a:r>
              <a:rPr lang="en-US" altLang="ko-KR" dirty="0"/>
              <a:t>page)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B5BB765-0696-9C6B-050A-B2871F3D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~~</a:t>
            </a:r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FC632AFE-B092-A87B-AA44-BCD85034E7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4575B46A-0000-0206-731D-D609039A1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8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23228-6BC6-7185-70BF-5DC13F15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C2CDC-5FD9-4E89-BA0A-D91E0C9B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아이디어</a:t>
            </a:r>
            <a:r>
              <a:rPr lang="en-US" altLang="ko-KR" dirty="0"/>
              <a:t>/</a:t>
            </a:r>
            <a:r>
              <a:rPr lang="ko-KR" altLang="en-US" dirty="0"/>
              <a:t>서비스 개요 </a:t>
            </a:r>
            <a:r>
              <a:rPr lang="en-US" altLang="ko-KR" dirty="0"/>
              <a:t>(1~3</a:t>
            </a:r>
            <a:r>
              <a:rPr lang="ko-KR" altLang="en-US" dirty="0"/>
              <a:t> </a:t>
            </a:r>
            <a:r>
              <a:rPr lang="en-US" altLang="ko-KR" dirty="0"/>
              <a:t>page)</a:t>
            </a:r>
            <a:r>
              <a:rPr lang="ko-KR" altLang="en-US" dirty="0"/>
              <a:t> 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C0FBFE1-D7F3-3DC4-5245-72AB2B8FA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~~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~~</a:t>
            </a:r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EBE53D85-090D-548C-02A8-26B0364AC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04BBA698-CF58-E2CC-8DA8-1A76F0D8A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4709-07A7-1490-FB22-FBBD879C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70674-AC60-1C2A-892D-FBA4802B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서비스 흐름도</a:t>
            </a:r>
            <a:r>
              <a:rPr lang="en-US" altLang="ko-KR" dirty="0"/>
              <a:t>(</a:t>
            </a:r>
            <a:r>
              <a:rPr lang="en-US" altLang="ko-KR" dirty="0" err="1"/>
              <a:t>FlowChart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C31EEE9C-6D38-0D88-A397-B6D6E110A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3A841668-57D7-F6B8-BA19-1CCBBCF0E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42CCB605-126A-2F55-CDDD-07DBB35E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5" y="2011471"/>
            <a:ext cx="7927675" cy="4632784"/>
          </a:xfrm>
          <a:prstGeom prst="rect">
            <a:avLst/>
          </a:prstGeom>
        </p:spPr>
      </p:pic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B2F321AB-331B-40CD-DFA9-EE103B653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구성하는 서비스의 기능별 흐름</a:t>
            </a:r>
            <a:r>
              <a:rPr lang="en-US" altLang="ko-KR" b="1" dirty="0"/>
              <a:t>, </a:t>
            </a:r>
            <a:r>
              <a:rPr lang="ko-KR" altLang="en-US" b="1" dirty="0"/>
              <a:t>관계</a:t>
            </a:r>
            <a:r>
              <a:rPr lang="en-US" altLang="ko-KR" b="1" dirty="0"/>
              <a:t>(</a:t>
            </a:r>
            <a:r>
              <a:rPr lang="ko-KR" altLang="en-US" b="1" dirty="0"/>
              <a:t>샘플 파일 참고 요망</a:t>
            </a:r>
            <a:r>
              <a:rPr lang="en-US" altLang="ko-K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31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8B752-88B5-AAA7-F604-04AF272E9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A54AB-613B-08EA-3027-C8BFB795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Sitemap &amp; Layout</a:t>
            </a:r>
            <a:endParaRPr lang="ko-KR" altLang="en-US" dirty="0"/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1033AAF6-179F-05DB-A366-E3E15DEEEC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7A4814B6-B489-3173-1CD1-37B1CB66DE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AB80E39-BF88-E1A0-88EA-10130A51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웹사이트 </a:t>
            </a:r>
            <a:r>
              <a:rPr lang="en-US" altLang="ko-KR" b="1" dirty="0"/>
              <a:t>Sitemap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13FB29-CB44-715A-BC2C-4772F28F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8049"/>
            <a:ext cx="9144000" cy="34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4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65A57-89E2-FA26-DF3B-C650BA28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1CCE-D065-DF88-A76B-BD6653FB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스토리 보드</a:t>
            </a:r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1598EDE6-124A-CF1A-646E-1C89C7C665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8747F2AA-7DD0-DB32-3C67-78643BB454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1552E478-0FAE-88BB-27DA-C58835AEC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각 기능페이지 상세 기획 </a:t>
            </a:r>
            <a:r>
              <a:rPr lang="en-US" altLang="ko-KR" b="1" dirty="0"/>
              <a:t>(</a:t>
            </a:r>
            <a:r>
              <a:rPr lang="ko-KR" altLang="en-US" b="1" dirty="0"/>
              <a:t>샘플 파일 참고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E04EA5-0EB5-2A21-652C-A56EC991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01" y="1671039"/>
            <a:ext cx="7608797" cy="51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3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F47C-8B29-1FB0-2A81-B78A833A9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D71B4-C76D-E890-16ED-878905D9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기대</a:t>
            </a:r>
            <a:r>
              <a:rPr lang="en-US" altLang="ko-KR" dirty="0"/>
              <a:t> </a:t>
            </a:r>
            <a:r>
              <a:rPr lang="ko-KR" altLang="en-US" dirty="0"/>
              <a:t>효과 및 활용방안</a:t>
            </a:r>
          </a:p>
        </p:txBody>
      </p:sp>
      <p:sp>
        <p:nvSpPr>
          <p:cNvPr id="4" name="AutoShape 2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A2E28AEA-854A-76A6-6172-54554BE22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ê±°ë IT ê¸°ìì ëí ì´ë¯¸ì§ ê²ìê²°ê³¼">
            <a:extLst>
              <a:ext uri="{FF2B5EF4-FFF2-40B4-BE49-F238E27FC236}">
                <a16:creationId xmlns:a16="http://schemas.microsoft.com/office/drawing/2014/main" id="{4C49A64A-AB58-34E5-81E9-C9092345D6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F79EA91-AF79-F3D7-A29E-B2629C77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96752"/>
            <a:ext cx="8542867" cy="53285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~~</a:t>
            </a:r>
          </a:p>
        </p:txBody>
      </p:sp>
    </p:spTree>
    <p:extLst>
      <p:ext uri="{BB962C8B-B14F-4D97-AF65-F5344CB8AC3E}">
        <p14:creationId xmlns:p14="http://schemas.microsoft.com/office/powerpoint/2010/main" val="193319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4729A-9956-702C-12F3-0693E1391952}"/>
              </a:ext>
            </a:extLst>
          </p:cNvPr>
          <p:cNvSpPr txBox="1"/>
          <p:nvPr/>
        </p:nvSpPr>
        <p:spPr>
          <a:xfrm>
            <a:off x="527649" y="2177783"/>
            <a:ext cx="9118120" cy="2959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CruiseMapper</a:t>
            </a:r>
            <a:r>
              <a:rPr lang="ko-KR" altLang="en-US" sz="1400" dirty="0"/>
              <a:t> </a:t>
            </a:r>
            <a:r>
              <a:rPr lang="en-US" altLang="ko-KR" sz="1400" dirty="0"/>
              <a:t>(https://www.cruisemapper.com)</a:t>
            </a:r>
            <a:br>
              <a:rPr lang="en-US" altLang="ko-KR" sz="1400" dirty="0"/>
            </a:br>
            <a:r>
              <a:rPr lang="ko-KR" altLang="en-US" sz="1400" dirty="0"/>
              <a:t>크루즈 선박 위치</a:t>
            </a:r>
            <a:r>
              <a:rPr lang="en-US" altLang="ko-KR" sz="1400" dirty="0"/>
              <a:t>,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제원 등 기본 데이터 제공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분석 아이디어 참고에 적합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MarineTraffic</a:t>
            </a:r>
            <a:r>
              <a:rPr lang="ko-KR" altLang="en-US" sz="1400" dirty="0"/>
              <a:t> </a:t>
            </a:r>
            <a:r>
              <a:rPr lang="en-US" altLang="ko-KR" sz="1400" dirty="0"/>
              <a:t>(https://www.marinetraffic.com)</a:t>
            </a:r>
            <a:br>
              <a:rPr lang="en-US" altLang="ko-KR" sz="1400" dirty="0"/>
            </a:br>
            <a:r>
              <a:rPr lang="ko-KR" altLang="en-US" sz="1400" dirty="0"/>
              <a:t>선박 위치</a:t>
            </a:r>
            <a:r>
              <a:rPr lang="en-US" altLang="ko-KR" sz="1400" dirty="0"/>
              <a:t>·</a:t>
            </a:r>
            <a:r>
              <a:rPr lang="ko-KR" altLang="en-US" sz="1400" dirty="0"/>
              <a:t>항적 조회 가능</a:t>
            </a:r>
            <a:r>
              <a:rPr lang="en-US" altLang="ko-KR" sz="1400" dirty="0"/>
              <a:t>. AIS </a:t>
            </a:r>
            <a:r>
              <a:rPr lang="ko-KR" altLang="en-US" sz="1400" dirty="0"/>
              <a:t>기반 분석이나 시각화 아이디어 참고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Cruise Industry News</a:t>
            </a:r>
            <a:r>
              <a:rPr lang="ko-KR" altLang="en-US" sz="1400" dirty="0"/>
              <a:t> </a:t>
            </a:r>
            <a:r>
              <a:rPr lang="en-US" altLang="ko-KR" sz="1400" dirty="0"/>
              <a:t>(https://www.cruiseindustrynews.com)</a:t>
            </a:r>
            <a:br>
              <a:rPr lang="en-US" altLang="ko-KR" sz="1400" dirty="0"/>
            </a:br>
            <a:r>
              <a:rPr lang="ko-KR" altLang="en-US" sz="1400" dirty="0"/>
              <a:t>크루즈 산업 동향</a:t>
            </a:r>
            <a:r>
              <a:rPr lang="en-US" altLang="ko-KR" sz="1400" dirty="0"/>
              <a:t>, </a:t>
            </a:r>
            <a:r>
              <a:rPr lang="ko-KR" altLang="en-US" sz="1400" dirty="0"/>
              <a:t>신기술</a:t>
            </a:r>
            <a:r>
              <a:rPr lang="en-US" altLang="ko-KR" sz="1400" dirty="0"/>
              <a:t>, </a:t>
            </a:r>
            <a:r>
              <a:rPr lang="ko-KR" altLang="en-US" sz="1400" dirty="0"/>
              <a:t>시장 통계 제공</a:t>
            </a:r>
            <a:r>
              <a:rPr lang="en-US" altLang="ko-KR" sz="1400" dirty="0"/>
              <a:t>. </a:t>
            </a:r>
            <a:r>
              <a:rPr lang="ko-KR" altLang="en-US" sz="1400" dirty="0"/>
              <a:t>산업 배경 조사에 적합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Statista – Cruise Market</a:t>
            </a:r>
            <a:r>
              <a:rPr lang="ko-KR" altLang="en-US" sz="1400" dirty="0"/>
              <a:t> </a:t>
            </a:r>
            <a:r>
              <a:rPr lang="en-US" altLang="ko-KR" sz="1400" dirty="0"/>
              <a:t>(https://www.statista.com/topics/1103/cruise-industry)</a:t>
            </a:r>
            <a:br>
              <a:rPr lang="en-US" altLang="ko-KR" sz="1400" dirty="0"/>
            </a:br>
            <a:r>
              <a:rPr lang="ko-KR" altLang="en-US" sz="1400" dirty="0"/>
              <a:t>크루즈 승객 수</a:t>
            </a:r>
            <a:r>
              <a:rPr lang="en-US" altLang="ko-KR" sz="1400" dirty="0"/>
              <a:t>, </a:t>
            </a:r>
            <a:r>
              <a:rPr lang="ko-KR" altLang="en-US" sz="1400" dirty="0"/>
              <a:t>시장 규모</a:t>
            </a:r>
            <a:r>
              <a:rPr lang="en-US" altLang="ko-KR" sz="1400" dirty="0"/>
              <a:t>, </a:t>
            </a:r>
            <a:r>
              <a:rPr lang="ko-KR" altLang="en-US" sz="1400" dirty="0"/>
              <a:t>지역별 통계 확인 가능</a:t>
            </a:r>
            <a:r>
              <a:rPr lang="en-US" altLang="ko-KR" sz="1400" dirty="0"/>
              <a:t>. </a:t>
            </a:r>
            <a:r>
              <a:rPr lang="ko-KR" altLang="en-US" sz="1400" dirty="0"/>
              <a:t>데이터 분석 트랙 활용 가능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전세계 </a:t>
            </a:r>
            <a:r>
              <a:rPr lang="ko-KR" altLang="en-US" sz="1400" dirty="0" err="1"/>
              <a:t>대기질</a:t>
            </a:r>
            <a:r>
              <a:rPr lang="ko-KR" altLang="en-US" sz="1400" dirty="0"/>
              <a:t> 알려주는 사이트 </a:t>
            </a:r>
            <a:r>
              <a:rPr lang="en-US" altLang="ko-KR" sz="1400" dirty="0"/>
              <a:t>https://aqicn.org/map/world/?utm_source=chatgpt.com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EC81987-A4DA-1879-B46B-0B18189EA00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b="1" dirty="0"/>
              <a:t>참고 사이트들</a:t>
            </a:r>
            <a:r>
              <a:rPr lang="en-US" altLang="ko-KR" b="1" dirty="0"/>
              <a:t>.  (</a:t>
            </a:r>
            <a:r>
              <a:rPr lang="ko-KR" altLang="en-US" b="1" dirty="0"/>
              <a:t>제출시 삭제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40B714E-23B0-71C5-6DD3-2869DF7E8916}"/>
              </a:ext>
            </a:extLst>
          </p:cNvPr>
          <p:cNvSpPr txBox="1">
            <a:spLocks/>
          </p:cNvSpPr>
          <p:nvPr/>
        </p:nvSpPr>
        <p:spPr>
          <a:xfrm>
            <a:off x="73484" y="1355041"/>
            <a:ext cx="8542867" cy="532859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00FF"/>
                </a:solidFill>
              </a:rPr>
              <a:t>아래 사이트 외 웹 검색하면 많은 사이트들이 있으니 참고 바랍니다</a:t>
            </a:r>
            <a:r>
              <a:rPr lang="en-US" altLang="ko-KR" sz="2000" b="1" dirty="0">
                <a:solidFill>
                  <a:srgbClr val="0000FF"/>
                </a:solidFill>
              </a:rPr>
              <a:t>. </a:t>
            </a:r>
            <a:endParaRPr lang="en-US" altLang="ko-KR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67176"/>
      </p:ext>
    </p:extLst>
  </p:cSld>
  <p:clrMapOvr>
    <a:masterClrMapping/>
  </p:clrMapOvr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25147</TotalTime>
  <Words>283</Words>
  <Application>Microsoft Office PowerPoint</Application>
  <PresentationFormat>화면 슬라이드 쇼(4:3)</PresentationFormat>
  <Paragraphs>48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Comic Sans MS</vt:lpstr>
      <vt:lpstr>Wingdings</vt:lpstr>
      <vt:lpstr>ai-8 기계학습-최종</vt:lpstr>
      <vt:lpstr>서비스 플랫폼 제목</vt:lpstr>
      <vt:lpstr>기획 배경 및 필요성  (1~2 page)</vt:lpstr>
      <vt:lpstr>개발 목표 (1 page)</vt:lpstr>
      <vt:lpstr>아이디어/서비스 개요 (1~3 page) </vt:lpstr>
      <vt:lpstr>서비스 흐름도(FlowChart)</vt:lpstr>
      <vt:lpstr>Sitemap &amp; Layout</vt:lpstr>
      <vt:lpstr>스토리 보드</vt:lpstr>
      <vt:lpstr>기대 효과 및 활용방안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kki</dc:creator>
  <cp:lastModifiedBy>김광일</cp:lastModifiedBy>
  <cp:revision>567</cp:revision>
  <cp:lastPrinted>2016-08-09T04:34:59Z</cp:lastPrinted>
  <dcterms:created xsi:type="dcterms:W3CDTF">2016-08-04T08:27:08Z</dcterms:created>
  <dcterms:modified xsi:type="dcterms:W3CDTF">2025-09-07T12:28:00Z</dcterms:modified>
</cp:coreProperties>
</file>