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0"/>
  </p:notesMasterIdLst>
  <p:sldIdLst>
    <p:sldId id="256" r:id="rId2"/>
    <p:sldId id="258" r:id="rId3"/>
    <p:sldId id="259" r:id="rId4"/>
    <p:sldId id="293" r:id="rId5"/>
    <p:sldId id="261" r:id="rId6"/>
    <p:sldId id="294" r:id="rId7"/>
    <p:sldId id="295" r:id="rId8"/>
    <p:sldId id="296" r:id="rId9"/>
    <p:sldId id="297" r:id="rId10"/>
    <p:sldId id="265" r:id="rId11"/>
    <p:sldId id="300" r:id="rId12"/>
    <p:sldId id="301" r:id="rId13"/>
    <p:sldId id="302" r:id="rId14"/>
    <p:sldId id="303" r:id="rId15"/>
    <p:sldId id="304" r:id="rId16"/>
    <p:sldId id="305" r:id="rId17"/>
    <p:sldId id="306" r:id="rId18"/>
    <p:sldId id="272" r:id="rId19"/>
  </p:sldIdLst>
  <p:sldSz cx="9144000" cy="5143500" type="screen16x9"/>
  <p:notesSz cx="6858000" cy="9144000"/>
  <p:embeddedFontLst>
    <p:embeddedFont>
      <p:font typeface="Poppi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26">
          <p15:clr>
            <a:srgbClr val="9AA0A6"/>
          </p15:clr>
        </p15:guide>
        <p15:guide id="2" orient="horz" pos="7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C9FFD7-3FD2-4422-AED1-D54C53D673C4}">
  <a:tblStyle styleId="{84C9FFD7-3FD2-4422-AED1-D54C53D673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8"/>
      </p:cViewPr>
      <p:guideLst>
        <p:guide orient="horz" pos="2826"/>
        <p:guide orient="horz" pos="7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p:cNvGrpSpPr/>
        <p:nvPr/>
      </p:nvGrpSpPr>
      <p:grpSpPr>
        <a:xfrm>
          <a:off x="0" y="0"/>
          <a:ext cx="0" cy="0"/>
          <a:chOff x="0" y="0"/>
          <a:chExt cx="0" cy="0"/>
        </a:xfrm>
      </p:grpSpPr>
      <p:sp>
        <p:nvSpPr>
          <p:cNvPr id="3071" name="Google Shape;3071;g146b887401b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146b887401b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p:cNvGrpSpPr/>
        <p:nvPr/>
      </p:nvGrpSpPr>
      <p:grpSpPr>
        <a:xfrm>
          <a:off x="0" y="0"/>
          <a:ext cx="0" cy="0"/>
          <a:chOff x="0" y="0"/>
          <a:chExt cx="0" cy="0"/>
        </a:xfrm>
      </p:grpSpPr>
      <p:sp>
        <p:nvSpPr>
          <p:cNvPr id="3071" name="Google Shape;3071;g146b887401b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146b887401b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855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p:cNvGrpSpPr/>
        <p:nvPr/>
      </p:nvGrpSpPr>
      <p:grpSpPr>
        <a:xfrm>
          <a:off x="0" y="0"/>
          <a:ext cx="0" cy="0"/>
          <a:chOff x="0" y="0"/>
          <a:chExt cx="0" cy="0"/>
        </a:xfrm>
      </p:grpSpPr>
      <p:sp>
        <p:nvSpPr>
          <p:cNvPr id="3071" name="Google Shape;3071;g146b887401b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146b887401b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023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p:cNvGrpSpPr/>
        <p:nvPr/>
      </p:nvGrpSpPr>
      <p:grpSpPr>
        <a:xfrm>
          <a:off x="0" y="0"/>
          <a:ext cx="0" cy="0"/>
          <a:chOff x="0" y="0"/>
          <a:chExt cx="0" cy="0"/>
        </a:xfrm>
      </p:grpSpPr>
      <p:sp>
        <p:nvSpPr>
          <p:cNvPr id="3071" name="Google Shape;3071;g146b887401b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146b887401b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351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p:cNvGrpSpPr/>
        <p:nvPr/>
      </p:nvGrpSpPr>
      <p:grpSpPr>
        <a:xfrm>
          <a:off x="0" y="0"/>
          <a:ext cx="0" cy="0"/>
          <a:chOff x="0" y="0"/>
          <a:chExt cx="0" cy="0"/>
        </a:xfrm>
      </p:grpSpPr>
      <p:sp>
        <p:nvSpPr>
          <p:cNvPr id="3071" name="Google Shape;3071;g146b887401b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146b887401b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520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p:cNvGrpSpPr/>
        <p:nvPr/>
      </p:nvGrpSpPr>
      <p:grpSpPr>
        <a:xfrm>
          <a:off x="0" y="0"/>
          <a:ext cx="0" cy="0"/>
          <a:chOff x="0" y="0"/>
          <a:chExt cx="0" cy="0"/>
        </a:xfrm>
      </p:grpSpPr>
      <p:sp>
        <p:nvSpPr>
          <p:cNvPr id="3071" name="Google Shape;3071;g146b887401b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146b887401b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301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p:cNvGrpSpPr/>
        <p:nvPr/>
      </p:nvGrpSpPr>
      <p:grpSpPr>
        <a:xfrm>
          <a:off x="0" y="0"/>
          <a:ext cx="0" cy="0"/>
          <a:chOff x="0" y="0"/>
          <a:chExt cx="0" cy="0"/>
        </a:xfrm>
      </p:grpSpPr>
      <p:sp>
        <p:nvSpPr>
          <p:cNvPr id="3071" name="Google Shape;3071;g146b887401b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146b887401b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36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p:cNvGrpSpPr/>
        <p:nvPr/>
      </p:nvGrpSpPr>
      <p:grpSpPr>
        <a:xfrm>
          <a:off x="0" y="0"/>
          <a:ext cx="0" cy="0"/>
          <a:chOff x="0" y="0"/>
          <a:chExt cx="0" cy="0"/>
        </a:xfrm>
      </p:grpSpPr>
      <p:sp>
        <p:nvSpPr>
          <p:cNvPr id="3071" name="Google Shape;3071;g146b887401b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146b887401b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801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7"/>
        <p:cNvGrpSpPr/>
        <p:nvPr/>
      </p:nvGrpSpPr>
      <p:grpSpPr>
        <a:xfrm>
          <a:off x="0" y="0"/>
          <a:ext cx="0" cy="0"/>
          <a:chOff x="0" y="0"/>
          <a:chExt cx="0" cy="0"/>
        </a:xfrm>
      </p:grpSpPr>
      <p:sp>
        <p:nvSpPr>
          <p:cNvPr id="4878" name="Google Shape;4878;g146b887401b_0_2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9" name="Google Shape;4879;g146b887401b_0_2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13a5291cde1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13a5291cde1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1"/>
        <p:cNvGrpSpPr/>
        <p:nvPr/>
      </p:nvGrpSpPr>
      <p:grpSpPr>
        <a:xfrm>
          <a:off x="0" y="0"/>
          <a:ext cx="0" cy="0"/>
          <a:chOff x="0" y="0"/>
          <a:chExt cx="0" cy="0"/>
        </a:xfrm>
      </p:grpSpPr>
      <p:sp>
        <p:nvSpPr>
          <p:cNvPr id="1782" name="Google Shape;1782;g13a5291cde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3" name="Google Shape;1783;g13a5291cde1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1"/>
        <p:cNvGrpSpPr/>
        <p:nvPr/>
      </p:nvGrpSpPr>
      <p:grpSpPr>
        <a:xfrm>
          <a:off x="0" y="0"/>
          <a:ext cx="0" cy="0"/>
          <a:chOff x="0" y="0"/>
          <a:chExt cx="0" cy="0"/>
        </a:xfrm>
      </p:grpSpPr>
      <p:sp>
        <p:nvSpPr>
          <p:cNvPr id="1782" name="Google Shape;1782;g13a5291cde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3" name="Google Shape;1783;g13a5291cde1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53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3"/>
        <p:cNvGrpSpPr/>
        <p:nvPr/>
      </p:nvGrpSpPr>
      <p:grpSpPr>
        <a:xfrm>
          <a:off x="0" y="0"/>
          <a:ext cx="0" cy="0"/>
          <a:chOff x="0" y="0"/>
          <a:chExt cx="0" cy="0"/>
        </a:xfrm>
      </p:grpSpPr>
      <p:sp>
        <p:nvSpPr>
          <p:cNvPr id="2544" name="Google Shape;2544;g13a5291cde1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3"/>
        <p:cNvGrpSpPr/>
        <p:nvPr/>
      </p:nvGrpSpPr>
      <p:grpSpPr>
        <a:xfrm>
          <a:off x="0" y="0"/>
          <a:ext cx="0" cy="0"/>
          <a:chOff x="0" y="0"/>
          <a:chExt cx="0" cy="0"/>
        </a:xfrm>
      </p:grpSpPr>
      <p:sp>
        <p:nvSpPr>
          <p:cNvPr id="2544" name="Google Shape;2544;g13a5291cde1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03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3"/>
        <p:cNvGrpSpPr/>
        <p:nvPr/>
      </p:nvGrpSpPr>
      <p:grpSpPr>
        <a:xfrm>
          <a:off x="0" y="0"/>
          <a:ext cx="0" cy="0"/>
          <a:chOff x="0" y="0"/>
          <a:chExt cx="0" cy="0"/>
        </a:xfrm>
      </p:grpSpPr>
      <p:sp>
        <p:nvSpPr>
          <p:cNvPr id="2544" name="Google Shape;2544;g13a5291cde1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404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3"/>
        <p:cNvGrpSpPr/>
        <p:nvPr/>
      </p:nvGrpSpPr>
      <p:grpSpPr>
        <a:xfrm>
          <a:off x="0" y="0"/>
          <a:ext cx="0" cy="0"/>
          <a:chOff x="0" y="0"/>
          <a:chExt cx="0" cy="0"/>
        </a:xfrm>
      </p:grpSpPr>
      <p:sp>
        <p:nvSpPr>
          <p:cNvPr id="2544" name="Google Shape;2544;g13a5291cde1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422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3"/>
        <p:cNvGrpSpPr/>
        <p:nvPr/>
      </p:nvGrpSpPr>
      <p:grpSpPr>
        <a:xfrm>
          <a:off x="0" y="0"/>
          <a:ext cx="0" cy="0"/>
          <a:chOff x="0" y="0"/>
          <a:chExt cx="0" cy="0"/>
        </a:xfrm>
      </p:grpSpPr>
      <p:sp>
        <p:nvSpPr>
          <p:cNvPr id="2544" name="Google Shape;2544;g13a5291cde1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60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301825" y="4860650"/>
            <a:ext cx="872300" cy="99600"/>
            <a:chOff x="301825" y="4860650"/>
            <a:chExt cx="872300" cy="99600"/>
          </a:xfrm>
        </p:grpSpPr>
        <p:sp>
          <p:nvSpPr>
            <p:cNvPr id="11" name="Google Shape;11;p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4111275" y="669163"/>
            <a:ext cx="3661200" cy="2807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500"/>
            </a:lvl1pPr>
            <a:lvl2pPr lvl="1" algn="ctr">
              <a:spcBef>
                <a:spcPts val="20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4111275" y="4062275"/>
            <a:ext cx="3661200" cy="3201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371600" y="540000"/>
            <a:ext cx="42966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3"/>
          <p:cNvSpPr txBox="1">
            <a:spLocks noGrp="1"/>
          </p:cNvSpPr>
          <p:nvPr>
            <p:ph type="subTitle" idx="1"/>
          </p:nvPr>
        </p:nvSpPr>
        <p:spPr>
          <a:xfrm>
            <a:off x="1371600" y="1841450"/>
            <a:ext cx="27132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3"/>
          <p:cNvSpPr txBox="1"/>
          <p:nvPr/>
        </p:nvSpPr>
        <p:spPr>
          <a:xfrm>
            <a:off x="1371600" y="3611950"/>
            <a:ext cx="4063200" cy="721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Poppins"/>
                <a:ea typeface="Poppins"/>
                <a:cs typeface="Poppins"/>
                <a:sym typeface="Poppins"/>
              </a:rPr>
              <a:t>CREDITS:</a:t>
            </a:r>
            <a:r>
              <a:rPr lang="en" sz="1200">
                <a:solidFill>
                  <a:schemeClr val="dk1"/>
                </a:solidFill>
                <a:latin typeface="Poppins"/>
                <a:ea typeface="Poppins"/>
                <a:cs typeface="Poppins"/>
                <a:sym typeface="Poppins"/>
              </a:rPr>
              <a:t> This presentation template was created by </a:t>
            </a:r>
            <a:r>
              <a:rPr lang="en" sz="1200" b="1" u="sng">
                <a:solidFill>
                  <a:schemeClr val="hlink"/>
                </a:solidFill>
                <a:latin typeface="Poppins"/>
                <a:ea typeface="Poppins"/>
                <a:cs typeface="Poppins"/>
                <a:sym typeface="Poppins"/>
                <a:hlinkClick r:id="rId2"/>
              </a:rPr>
              <a:t>Slidesgo</a:t>
            </a:r>
            <a:r>
              <a:rPr lang="en" sz="1200">
                <a:solidFill>
                  <a:schemeClr val="dk1"/>
                </a:solidFill>
                <a:latin typeface="Poppins"/>
                <a:ea typeface="Poppins"/>
                <a:cs typeface="Poppins"/>
                <a:sym typeface="Poppins"/>
              </a:rPr>
              <a:t>, and includes icons by </a:t>
            </a:r>
            <a:r>
              <a:rPr lang="en" sz="12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Poppins"/>
                <a:ea typeface="Poppins"/>
                <a:cs typeface="Poppins"/>
                <a:sym typeface="Poppins"/>
              </a:rPr>
              <a:t>, and infographics &amp; images by </a:t>
            </a:r>
            <a:r>
              <a:rPr lang="en" sz="12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u="sng">
                <a:solidFill>
                  <a:schemeClr val="dk1"/>
                </a:solidFill>
                <a:latin typeface="Poppins"/>
                <a:ea typeface="Poppins"/>
                <a:cs typeface="Poppins"/>
                <a:sym typeface="Poppins"/>
              </a:rPr>
              <a:t> </a:t>
            </a:r>
            <a:endParaRPr sz="1200" b="1" u="sng">
              <a:solidFill>
                <a:schemeClr val="dk1"/>
              </a:solidFill>
              <a:latin typeface="Poppins"/>
              <a:ea typeface="Poppins"/>
              <a:cs typeface="Poppins"/>
              <a:sym typeface="Poppins"/>
            </a:endParaRPr>
          </a:p>
        </p:txBody>
      </p:sp>
      <p:grpSp>
        <p:nvGrpSpPr>
          <p:cNvPr id="204" name="Google Shape;204;p23"/>
          <p:cNvGrpSpPr/>
          <p:nvPr/>
        </p:nvGrpSpPr>
        <p:grpSpPr>
          <a:xfrm>
            <a:off x="301825" y="4860650"/>
            <a:ext cx="872300" cy="99600"/>
            <a:chOff x="301825" y="4860650"/>
            <a:chExt cx="872300" cy="99600"/>
          </a:xfrm>
        </p:grpSpPr>
        <p:sp>
          <p:nvSpPr>
            <p:cNvPr id="205" name="Google Shape;205;p23"/>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21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2">
    <p:spTree>
      <p:nvGrpSpPr>
        <p:cNvPr id="1" name="Shape 218"/>
        <p:cNvGrpSpPr/>
        <p:nvPr/>
      </p:nvGrpSpPr>
      <p:grpSpPr>
        <a:xfrm>
          <a:off x="0" y="0"/>
          <a:ext cx="0" cy="0"/>
          <a:chOff x="0" y="0"/>
          <a:chExt cx="0" cy="0"/>
        </a:xfrm>
      </p:grpSpPr>
      <p:sp>
        <p:nvSpPr>
          <p:cNvPr id="219" name="Google Shape;219;p26"/>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2152350" y="2556363"/>
            <a:ext cx="48393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3925875" y="1271038"/>
            <a:ext cx="1268400" cy="12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2152350" y="3398163"/>
            <a:ext cx="4839300" cy="474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p:nvPr/>
        </p:nvSpPr>
        <p:spPr>
          <a:xfrm>
            <a:off x="548700" y="556225"/>
            <a:ext cx="8046600" cy="176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6"/>
          <p:cNvGrpSpPr/>
          <p:nvPr/>
        </p:nvGrpSpPr>
        <p:grpSpPr>
          <a:xfrm>
            <a:off x="301825" y="4860650"/>
            <a:ext cx="872300" cy="99600"/>
            <a:chOff x="301825" y="4860650"/>
            <a:chExt cx="872300" cy="99600"/>
          </a:xfrm>
        </p:grpSpPr>
        <p:sp>
          <p:nvSpPr>
            <p:cNvPr id="38" name="Google Shape;38;p6"/>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6"/>
          <p:cNvSpPr txBox="1">
            <a:spLocks noGrp="1"/>
          </p:cNvSpPr>
          <p:nvPr>
            <p:ph type="title"/>
          </p:nvPr>
        </p:nvSpPr>
        <p:spPr>
          <a:xfrm>
            <a:off x="3183050" y="1036600"/>
            <a:ext cx="2736600" cy="829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298750" y="1319075"/>
            <a:ext cx="4546500" cy="695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9"/>
          <p:cNvSpPr txBox="1">
            <a:spLocks noGrp="1"/>
          </p:cNvSpPr>
          <p:nvPr>
            <p:ph type="subTitle" idx="1"/>
          </p:nvPr>
        </p:nvSpPr>
        <p:spPr>
          <a:xfrm>
            <a:off x="2298750" y="2372000"/>
            <a:ext cx="4546500" cy="13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371600" y="3910025"/>
            <a:ext cx="64008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1"/>
          <p:cNvSpPr txBox="1">
            <a:spLocks noGrp="1"/>
          </p:cNvSpPr>
          <p:nvPr>
            <p:ph type="title" hasCustomPrompt="1"/>
          </p:nvPr>
        </p:nvSpPr>
        <p:spPr>
          <a:xfrm>
            <a:off x="1371600" y="1952850"/>
            <a:ext cx="64008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a:spLocks noGrp="1"/>
          </p:cNvSpPr>
          <p:nvPr>
            <p:ph type="subTitle" idx="1"/>
          </p:nvPr>
        </p:nvSpPr>
        <p:spPr>
          <a:xfrm>
            <a:off x="1371600" y="2816250"/>
            <a:ext cx="6400800" cy="374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MAIN_POINT_1">
    <p:spTree>
      <p:nvGrpSpPr>
        <p:cNvPr id="1" name="Shape 78"/>
        <p:cNvGrpSpPr/>
        <p:nvPr/>
      </p:nvGrpSpPr>
      <p:grpSpPr>
        <a:xfrm>
          <a:off x="0" y="0"/>
          <a:ext cx="0" cy="0"/>
          <a:chOff x="0" y="0"/>
          <a:chExt cx="0" cy="0"/>
        </a:xfrm>
      </p:grpSpPr>
      <p:sp>
        <p:nvSpPr>
          <p:cNvPr id="79" name="Google Shape;79;p13"/>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13"/>
          <p:cNvGrpSpPr/>
          <p:nvPr/>
        </p:nvGrpSpPr>
        <p:grpSpPr>
          <a:xfrm>
            <a:off x="301825" y="4860650"/>
            <a:ext cx="872300" cy="99600"/>
            <a:chOff x="301825" y="4860650"/>
            <a:chExt cx="872300" cy="99600"/>
          </a:xfrm>
        </p:grpSpPr>
        <p:sp>
          <p:nvSpPr>
            <p:cNvPr id="81" name="Google Shape;81;p13"/>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3"/>
          <p:cNvSpPr txBox="1">
            <a:spLocks noGrp="1"/>
          </p:cNvSpPr>
          <p:nvPr>
            <p:ph type="title"/>
          </p:nvPr>
        </p:nvSpPr>
        <p:spPr>
          <a:xfrm>
            <a:off x="3442500" y="982125"/>
            <a:ext cx="4329900" cy="2827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6000"/>
              <a:buNone/>
              <a:defRPr sz="29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MAIN_POINT_2">
    <p:spTree>
      <p:nvGrpSpPr>
        <p:cNvPr id="1" name="Shape 87"/>
        <p:cNvGrpSpPr/>
        <p:nvPr/>
      </p:nvGrpSpPr>
      <p:grpSpPr>
        <a:xfrm>
          <a:off x="0" y="0"/>
          <a:ext cx="0" cy="0"/>
          <a:chOff x="0" y="0"/>
          <a:chExt cx="0" cy="0"/>
        </a:xfrm>
      </p:grpSpPr>
      <p:sp>
        <p:nvSpPr>
          <p:cNvPr id="88" name="Google Shape;88;p14"/>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14"/>
          <p:cNvGrpSpPr/>
          <p:nvPr/>
        </p:nvGrpSpPr>
        <p:grpSpPr>
          <a:xfrm>
            <a:off x="301825" y="4860650"/>
            <a:ext cx="872300" cy="99600"/>
            <a:chOff x="301825" y="4860650"/>
            <a:chExt cx="872300" cy="99600"/>
          </a:xfrm>
        </p:grpSpPr>
        <p:sp>
          <p:nvSpPr>
            <p:cNvPr id="90" name="Google Shape;90;p1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title"/>
          </p:nvPr>
        </p:nvSpPr>
        <p:spPr>
          <a:xfrm>
            <a:off x="890025" y="1406100"/>
            <a:ext cx="3483300" cy="23313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6000"/>
              <a:buNone/>
              <a:defRPr sz="2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2">
  <p:cSld name="CUSTOM_2">
    <p:spTree>
      <p:nvGrpSpPr>
        <p:cNvPr id="1" name="Shape 180"/>
        <p:cNvGrpSpPr/>
        <p:nvPr/>
      </p:nvGrpSpPr>
      <p:grpSpPr>
        <a:xfrm>
          <a:off x="0" y="0"/>
          <a:ext cx="0" cy="0"/>
          <a:chOff x="0" y="0"/>
          <a:chExt cx="0" cy="0"/>
        </a:xfrm>
      </p:grpSpPr>
      <p:sp>
        <p:nvSpPr>
          <p:cNvPr id="181" name="Google Shape;181;p2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22"/>
          <p:cNvGrpSpPr/>
          <p:nvPr/>
        </p:nvGrpSpPr>
        <p:grpSpPr>
          <a:xfrm>
            <a:off x="301825" y="4860650"/>
            <a:ext cx="872300" cy="99600"/>
            <a:chOff x="301825" y="4860650"/>
            <a:chExt cx="872300" cy="99600"/>
          </a:xfrm>
        </p:grpSpPr>
        <p:sp>
          <p:nvSpPr>
            <p:cNvPr id="183" name="Google Shape;183;p2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txBox="1">
            <a:spLocks noGrp="1"/>
          </p:cNvSpPr>
          <p:nvPr>
            <p:ph type="title"/>
          </p:nvPr>
        </p:nvSpPr>
        <p:spPr>
          <a:xfrm>
            <a:off x="3673187"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9" name="Google Shape;189;p22"/>
          <p:cNvSpPr txBox="1">
            <a:spLocks noGrp="1"/>
          </p:cNvSpPr>
          <p:nvPr>
            <p:ph type="subTitle" idx="1"/>
          </p:nvPr>
        </p:nvSpPr>
        <p:spPr>
          <a:xfrm>
            <a:off x="3673187"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0" name="Google Shape;190;p22"/>
          <p:cNvSpPr txBox="1">
            <a:spLocks noGrp="1"/>
          </p:cNvSpPr>
          <p:nvPr>
            <p:ph type="title" idx="2"/>
          </p:nvPr>
        </p:nvSpPr>
        <p:spPr>
          <a:xfrm>
            <a:off x="5974781"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1" name="Google Shape;191;p22"/>
          <p:cNvSpPr txBox="1">
            <a:spLocks noGrp="1"/>
          </p:cNvSpPr>
          <p:nvPr>
            <p:ph type="subTitle" idx="3"/>
          </p:nvPr>
        </p:nvSpPr>
        <p:spPr>
          <a:xfrm>
            <a:off x="5974780"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2" name="Google Shape;192;p22"/>
          <p:cNvSpPr txBox="1">
            <a:spLocks noGrp="1"/>
          </p:cNvSpPr>
          <p:nvPr>
            <p:ph type="title" idx="4"/>
          </p:nvPr>
        </p:nvSpPr>
        <p:spPr>
          <a:xfrm>
            <a:off x="3673190"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3" name="Google Shape;193;p22"/>
          <p:cNvSpPr txBox="1">
            <a:spLocks noGrp="1"/>
          </p:cNvSpPr>
          <p:nvPr>
            <p:ph type="subTitle" idx="5"/>
          </p:nvPr>
        </p:nvSpPr>
        <p:spPr>
          <a:xfrm>
            <a:off x="3673188"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22"/>
          <p:cNvSpPr txBox="1">
            <a:spLocks noGrp="1"/>
          </p:cNvSpPr>
          <p:nvPr>
            <p:ph type="title" idx="6"/>
          </p:nvPr>
        </p:nvSpPr>
        <p:spPr>
          <a:xfrm>
            <a:off x="5974777" y="3006861"/>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5" name="Google Shape;195;p22"/>
          <p:cNvSpPr txBox="1">
            <a:spLocks noGrp="1"/>
          </p:cNvSpPr>
          <p:nvPr>
            <p:ph type="subTitle" idx="7"/>
          </p:nvPr>
        </p:nvSpPr>
        <p:spPr>
          <a:xfrm>
            <a:off x="5974774" y="3389401"/>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 name="Google Shape;196;p22"/>
          <p:cNvSpPr txBox="1">
            <a:spLocks noGrp="1"/>
          </p:cNvSpPr>
          <p:nvPr>
            <p:ph type="title" idx="8"/>
          </p:nvPr>
        </p:nvSpPr>
        <p:spPr>
          <a:xfrm>
            <a:off x="1371626"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7" name="Google Shape;197;p22"/>
          <p:cNvSpPr txBox="1">
            <a:spLocks noGrp="1"/>
          </p:cNvSpPr>
          <p:nvPr>
            <p:ph type="subTitle" idx="9"/>
          </p:nvPr>
        </p:nvSpPr>
        <p:spPr>
          <a:xfrm>
            <a:off x="1371626"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22"/>
          <p:cNvSpPr txBox="1">
            <a:spLocks noGrp="1"/>
          </p:cNvSpPr>
          <p:nvPr>
            <p:ph type="title" idx="13"/>
          </p:nvPr>
        </p:nvSpPr>
        <p:spPr>
          <a:xfrm>
            <a:off x="1371601"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9" name="Google Shape;199;p22"/>
          <p:cNvSpPr txBox="1">
            <a:spLocks noGrp="1"/>
          </p:cNvSpPr>
          <p:nvPr>
            <p:ph type="subTitle" idx="14"/>
          </p:nvPr>
        </p:nvSpPr>
        <p:spPr>
          <a:xfrm>
            <a:off x="1371599"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6" r:id="rId5"/>
    <p:sldLayoutId id="2147483657" r:id="rId6"/>
    <p:sldLayoutId id="2147483659" r:id="rId7"/>
    <p:sldLayoutId id="2147483660" r:id="rId8"/>
    <p:sldLayoutId id="2147483668" r:id="rId9"/>
    <p:sldLayoutId id="2147483669"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46">
          <p15:clr>
            <a:srgbClr val="EA4335"/>
          </p15:clr>
        </p15:guide>
        <p15:guide id="2" orient="horz" pos="346">
          <p15:clr>
            <a:srgbClr val="EA4335"/>
          </p15:clr>
        </p15:guide>
        <p15:guide id="3" pos="5414">
          <p15:clr>
            <a:srgbClr val="EA4335"/>
          </p15:clr>
        </p15:guide>
        <p15:guide id="4" orient="horz" pos="2894">
          <p15:clr>
            <a:srgbClr val="EA4335"/>
          </p15:clr>
        </p15:guide>
        <p15:guide id="5" pos="864">
          <p15:clr>
            <a:srgbClr val="9900FF"/>
          </p15:clr>
        </p15:guide>
        <p15:guide id="6" pos="4896">
          <p15:clr>
            <a:srgbClr val="9900F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slide" Target="slide3.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slide" Target="slide3.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4111275" y="3994775"/>
            <a:ext cx="3661200" cy="455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txBox="1">
            <a:spLocks noGrp="1"/>
          </p:cNvSpPr>
          <p:nvPr>
            <p:ph type="ctrTitle"/>
          </p:nvPr>
        </p:nvSpPr>
        <p:spPr>
          <a:xfrm>
            <a:off x="4111275" y="669163"/>
            <a:ext cx="4484036" cy="1540637"/>
          </a:xfrm>
          <a:prstGeom prst="rect">
            <a:avLst/>
          </a:prstGeom>
        </p:spPr>
        <p:txBody>
          <a:bodyPr spcFirstLastPara="1" wrap="square" lIns="91425" tIns="91425" rIns="91425" bIns="91425" anchor="t" anchorCtr="0">
            <a:noAutofit/>
          </a:bodyPr>
          <a:lstStyle/>
          <a:p>
            <a:pPr marL="0" lvl="0" indent="0" algn="l" rtl="0">
              <a:spcBef>
                <a:spcPts val="0"/>
              </a:spcBef>
              <a:spcAft>
                <a:spcPts val="200"/>
              </a:spcAft>
              <a:buNone/>
            </a:pPr>
            <a:r>
              <a:rPr lang="en" sz="3200" dirty="0" smtClean="0"/>
              <a:t>SEMINAR PROPOSAL</a:t>
            </a:r>
            <a:br>
              <a:rPr lang="en" sz="3200" dirty="0" smtClean="0"/>
            </a:br>
            <a:r>
              <a:rPr lang="en" sz="1400" b="0" dirty="0" smtClean="0"/>
              <a:t>SISTEM PEMESANAN MAKANAN DAN MINUMAN BERBASIS WEBSITE MENGGUNAKAN QR CODE DI WARMINDO LICIOUS BANYUMANIK</a:t>
            </a:r>
            <a:endParaRPr sz="3200" dirty="0"/>
          </a:p>
        </p:txBody>
      </p:sp>
      <p:sp>
        <p:nvSpPr>
          <p:cNvPr id="234" name="Google Shape;234;p30">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t>POLINES</a:t>
            </a:r>
            <a:endParaRPr sz="1200" b="1" dirty="0"/>
          </a:p>
        </p:txBody>
      </p:sp>
      <p:sp>
        <p:nvSpPr>
          <p:cNvPr id="235" name="Google Shape;235;p30">
            <a:hlinkClick r:id="rId3" action="ppaction://hlinksldjump"/>
          </p:cNvPr>
          <p:cNvSpPr txBox="1">
            <a:spLocks noGrp="1"/>
          </p:cNvSpPr>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a:buNone/>
            </a:pPr>
            <a:r>
              <a:rPr lang="en-US" sz="900" b="1" dirty="0" err="1"/>
              <a:t>Manfaat</a:t>
            </a:r>
            <a:r>
              <a:rPr lang="en-US" sz="900" b="1" dirty="0"/>
              <a:t> </a:t>
            </a:r>
            <a:r>
              <a:rPr lang="en-US" sz="900" b="1" dirty="0" err="1"/>
              <a:t>dan</a:t>
            </a:r>
            <a:r>
              <a:rPr lang="en-US" sz="900" b="1" dirty="0"/>
              <a:t> </a:t>
            </a:r>
            <a:r>
              <a:rPr lang="en-US" sz="900" b="1" dirty="0" err="1"/>
              <a:t>Batasan</a:t>
            </a:r>
            <a:r>
              <a:rPr lang="en-US" sz="900" b="1" dirty="0"/>
              <a:t> </a:t>
            </a:r>
            <a:r>
              <a:rPr lang="en-US" sz="900" b="1" dirty="0" err="1"/>
              <a:t>Masalah</a:t>
            </a:r>
            <a:endParaRPr lang="en-US" sz="900" b="1" dirty="0"/>
          </a:p>
        </p:txBody>
      </p:sp>
      <p:sp>
        <p:nvSpPr>
          <p:cNvPr id="236" name="Google Shape;236;p30">
            <a:hlinkClick r:id="rId3" action="ppaction://hlinksldjump"/>
          </p:cNvPr>
          <p:cNvSpPr txBox="1">
            <a:spLocks noGrp="1"/>
          </p:cNvSpPr>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Rumusan Masalah dan Tujuan</a:t>
            </a:r>
            <a:endParaRPr sz="900" b="1" dirty="0"/>
          </a:p>
        </p:txBody>
      </p:sp>
      <p:sp>
        <p:nvSpPr>
          <p:cNvPr id="237" name="Google Shape;237;p30">
            <a:hlinkClick r:id="rId4" action="ppaction://hlinksldjump"/>
          </p:cNvPr>
          <p:cNvSpPr txBox="1">
            <a:spLocks noGrp="1"/>
          </p:cNvSpPr>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Latar Belakang</a:t>
            </a:r>
            <a:endParaRPr sz="1100" b="1" dirty="0"/>
          </a:p>
        </p:txBody>
      </p:sp>
      <p:sp>
        <p:nvSpPr>
          <p:cNvPr id="238" name="Google Shape;238;p30">
            <a:hlinkClick r:id="rId5"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About me</a:t>
            </a:r>
            <a:endParaRPr sz="1100" b="1" dirty="0"/>
          </a:p>
        </p:txBody>
      </p:sp>
      <p:sp>
        <p:nvSpPr>
          <p:cNvPr id="240" name="Google Shape;240;p30">
            <a:hlinkClick r:id=""/>
          </p:cNvPr>
          <p:cNvSpPr txBox="1">
            <a:spLocks noGrp="1"/>
          </p:cNvSpPr>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Metodologi Penelitian</a:t>
            </a:r>
            <a:endParaRPr sz="900" b="1" dirty="0"/>
          </a:p>
        </p:txBody>
      </p:sp>
      <p:sp>
        <p:nvSpPr>
          <p:cNvPr id="241" name="Google Shape;241;p30"/>
          <p:cNvSpPr/>
          <p:nvPr/>
        </p:nvSpPr>
        <p:spPr>
          <a:xfrm>
            <a:off x="12115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76123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4163474" y="1951738"/>
            <a:ext cx="49833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30"/>
          <p:cNvGrpSpPr/>
          <p:nvPr/>
        </p:nvGrpSpPr>
        <p:grpSpPr>
          <a:xfrm>
            <a:off x="568882" y="739597"/>
            <a:ext cx="3211288" cy="3888607"/>
            <a:chOff x="4384850" y="1796325"/>
            <a:chExt cx="2721200" cy="3295150"/>
          </a:xfrm>
        </p:grpSpPr>
        <p:sp>
          <p:nvSpPr>
            <p:cNvPr id="245" name="Google Shape;245;p30"/>
            <p:cNvSpPr/>
            <p:nvPr/>
          </p:nvSpPr>
          <p:spPr>
            <a:xfrm>
              <a:off x="5080900" y="2085300"/>
              <a:ext cx="985625" cy="1244850"/>
            </a:xfrm>
            <a:custGeom>
              <a:avLst/>
              <a:gdLst/>
              <a:ahLst/>
              <a:cxnLst/>
              <a:rect l="l" t="t" r="r" b="b"/>
              <a:pathLst>
                <a:path w="39425" h="49794" extrusionOk="0">
                  <a:moveTo>
                    <a:pt x="14348" y="17240"/>
                  </a:moveTo>
                  <a:lnTo>
                    <a:pt x="14348" y="17240"/>
                  </a:lnTo>
                  <a:cubicBezTo>
                    <a:pt x="14287" y="17331"/>
                    <a:pt x="14196" y="17422"/>
                    <a:pt x="14074" y="17453"/>
                  </a:cubicBezTo>
                  <a:cubicBezTo>
                    <a:pt x="14082" y="17445"/>
                    <a:pt x="14089" y="17437"/>
                    <a:pt x="14104" y="17422"/>
                  </a:cubicBezTo>
                  <a:cubicBezTo>
                    <a:pt x="14196" y="17361"/>
                    <a:pt x="14287" y="17301"/>
                    <a:pt x="14348" y="17240"/>
                  </a:cubicBezTo>
                  <a:close/>
                  <a:moveTo>
                    <a:pt x="14074" y="17453"/>
                  </a:moveTo>
                  <a:cubicBezTo>
                    <a:pt x="14074" y="17483"/>
                    <a:pt x="14044" y="17483"/>
                    <a:pt x="14044" y="17483"/>
                  </a:cubicBezTo>
                  <a:cubicBezTo>
                    <a:pt x="14059" y="17468"/>
                    <a:pt x="14066" y="17460"/>
                    <a:pt x="14074" y="17453"/>
                  </a:cubicBezTo>
                  <a:close/>
                  <a:moveTo>
                    <a:pt x="23439" y="0"/>
                  </a:moveTo>
                  <a:cubicBezTo>
                    <a:pt x="23256" y="0"/>
                    <a:pt x="23073" y="11"/>
                    <a:pt x="22889" y="36"/>
                  </a:cubicBezTo>
                  <a:cubicBezTo>
                    <a:pt x="21582" y="188"/>
                    <a:pt x="20214" y="887"/>
                    <a:pt x="19089" y="1525"/>
                  </a:cubicBezTo>
                  <a:cubicBezTo>
                    <a:pt x="16749" y="2863"/>
                    <a:pt x="15016" y="4778"/>
                    <a:pt x="14135" y="7331"/>
                  </a:cubicBezTo>
                  <a:cubicBezTo>
                    <a:pt x="14074" y="7483"/>
                    <a:pt x="14135" y="7635"/>
                    <a:pt x="14226" y="7726"/>
                  </a:cubicBezTo>
                  <a:cubicBezTo>
                    <a:pt x="13466" y="10522"/>
                    <a:pt x="13922" y="13714"/>
                    <a:pt x="14500" y="16450"/>
                  </a:cubicBezTo>
                  <a:cubicBezTo>
                    <a:pt x="13983" y="16602"/>
                    <a:pt x="13436" y="16875"/>
                    <a:pt x="13132" y="17240"/>
                  </a:cubicBezTo>
                  <a:cubicBezTo>
                    <a:pt x="12828" y="17635"/>
                    <a:pt x="12949" y="18182"/>
                    <a:pt x="13405" y="18395"/>
                  </a:cubicBezTo>
                  <a:cubicBezTo>
                    <a:pt x="13525" y="18451"/>
                    <a:pt x="13654" y="18475"/>
                    <a:pt x="13785" y="18475"/>
                  </a:cubicBezTo>
                  <a:cubicBezTo>
                    <a:pt x="14153" y="18475"/>
                    <a:pt x="14543" y="18284"/>
                    <a:pt x="14834" y="18061"/>
                  </a:cubicBezTo>
                  <a:cubicBezTo>
                    <a:pt x="15077" y="19094"/>
                    <a:pt x="15411" y="20158"/>
                    <a:pt x="16019" y="21039"/>
                  </a:cubicBezTo>
                  <a:cubicBezTo>
                    <a:pt x="16202" y="21313"/>
                    <a:pt x="16414" y="21556"/>
                    <a:pt x="16658" y="21769"/>
                  </a:cubicBezTo>
                  <a:cubicBezTo>
                    <a:pt x="16354" y="22529"/>
                    <a:pt x="16354" y="23380"/>
                    <a:pt x="16354" y="24200"/>
                  </a:cubicBezTo>
                  <a:cubicBezTo>
                    <a:pt x="16354" y="24565"/>
                    <a:pt x="16323" y="24960"/>
                    <a:pt x="16293" y="25325"/>
                  </a:cubicBezTo>
                  <a:cubicBezTo>
                    <a:pt x="15655" y="25963"/>
                    <a:pt x="14956" y="26541"/>
                    <a:pt x="14226" y="27088"/>
                  </a:cubicBezTo>
                  <a:cubicBezTo>
                    <a:pt x="14013" y="27210"/>
                    <a:pt x="13770" y="27331"/>
                    <a:pt x="13557" y="27453"/>
                  </a:cubicBezTo>
                  <a:cubicBezTo>
                    <a:pt x="11521" y="28486"/>
                    <a:pt x="9454" y="29489"/>
                    <a:pt x="7661" y="30918"/>
                  </a:cubicBezTo>
                  <a:cubicBezTo>
                    <a:pt x="7600" y="30979"/>
                    <a:pt x="7569" y="31039"/>
                    <a:pt x="7569" y="31100"/>
                  </a:cubicBezTo>
                  <a:cubicBezTo>
                    <a:pt x="6809" y="31587"/>
                    <a:pt x="6080" y="32073"/>
                    <a:pt x="5411" y="32650"/>
                  </a:cubicBezTo>
                  <a:cubicBezTo>
                    <a:pt x="5290" y="32742"/>
                    <a:pt x="5168" y="32833"/>
                    <a:pt x="5047" y="32924"/>
                  </a:cubicBezTo>
                  <a:cubicBezTo>
                    <a:pt x="4743" y="33137"/>
                    <a:pt x="4408" y="33350"/>
                    <a:pt x="4104" y="33562"/>
                  </a:cubicBezTo>
                  <a:cubicBezTo>
                    <a:pt x="2858" y="34413"/>
                    <a:pt x="1551" y="35690"/>
                    <a:pt x="1338" y="37271"/>
                  </a:cubicBezTo>
                  <a:cubicBezTo>
                    <a:pt x="1338" y="37301"/>
                    <a:pt x="1338" y="37331"/>
                    <a:pt x="1369" y="37331"/>
                  </a:cubicBezTo>
                  <a:cubicBezTo>
                    <a:pt x="1" y="41040"/>
                    <a:pt x="183" y="45265"/>
                    <a:pt x="426" y="49125"/>
                  </a:cubicBezTo>
                  <a:cubicBezTo>
                    <a:pt x="426" y="49307"/>
                    <a:pt x="518" y="49398"/>
                    <a:pt x="609" y="49490"/>
                  </a:cubicBezTo>
                  <a:cubicBezTo>
                    <a:pt x="609" y="49642"/>
                    <a:pt x="700" y="49794"/>
                    <a:pt x="882" y="49794"/>
                  </a:cubicBezTo>
                  <a:cubicBezTo>
                    <a:pt x="4043" y="49550"/>
                    <a:pt x="7174" y="49003"/>
                    <a:pt x="10366" y="48730"/>
                  </a:cubicBezTo>
                  <a:cubicBezTo>
                    <a:pt x="13648" y="48456"/>
                    <a:pt x="16931" y="48243"/>
                    <a:pt x="20244" y="47970"/>
                  </a:cubicBezTo>
                  <a:cubicBezTo>
                    <a:pt x="26597" y="47392"/>
                    <a:pt x="32737" y="46176"/>
                    <a:pt x="38938" y="44717"/>
                  </a:cubicBezTo>
                  <a:cubicBezTo>
                    <a:pt x="39424" y="44626"/>
                    <a:pt x="39333" y="43958"/>
                    <a:pt x="38938" y="43866"/>
                  </a:cubicBezTo>
                  <a:lnTo>
                    <a:pt x="38938" y="43836"/>
                  </a:lnTo>
                  <a:cubicBezTo>
                    <a:pt x="38938" y="40705"/>
                    <a:pt x="38543" y="37514"/>
                    <a:pt x="37935" y="34413"/>
                  </a:cubicBezTo>
                  <a:cubicBezTo>
                    <a:pt x="37783" y="33593"/>
                    <a:pt x="37691" y="32833"/>
                    <a:pt x="37144" y="32195"/>
                  </a:cubicBezTo>
                  <a:cubicBezTo>
                    <a:pt x="37175" y="32073"/>
                    <a:pt x="37114" y="31951"/>
                    <a:pt x="36992" y="31860"/>
                  </a:cubicBezTo>
                  <a:cubicBezTo>
                    <a:pt x="36810" y="31739"/>
                    <a:pt x="36658" y="31617"/>
                    <a:pt x="36476" y="31526"/>
                  </a:cubicBezTo>
                  <a:cubicBezTo>
                    <a:pt x="36132" y="31239"/>
                    <a:pt x="35734" y="31007"/>
                    <a:pt x="35307" y="31007"/>
                  </a:cubicBezTo>
                  <a:cubicBezTo>
                    <a:pt x="35281" y="31007"/>
                    <a:pt x="35255" y="31007"/>
                    <a:pt x="35229" y="31009"/>
                  </a:cubicBezTo>
                  <a:cubicBezTo>
                    <a:pt x="35138" y="31009"/>
                    <a:pt x="35047" y="31039"/>
                    <a:pt x="34986" y="31100"/>
                  </a:cubicBezTo>
                  <a:cubicBezTo>
                    <a:pt x="32099" y="29945"/>
                    <a:pt x="29090" y="29550"/>
                    <a:pt x="27144" y="27210"/>
                  </a:cubicBezTo>
                  <a:cubicBezTo>
                    <a:pt x="27083" y="26754"/>
                    <a:pt x="26901" y="26267"/>
                    <a:pt x="26749" y="25842"/>
                  </a:cubicBezTo>
                  <a:lnTo>
                    <a:pt x="26749" y="25568"/>
                  </a:lnTo>
                  <a:cubicBezTo>
                    <a:pt x="26749" y="24808"/>
                    <a:pt x="26840" y="23988"/>
                    <a:pt x="26779" y="23228"/>
                  </a:cubicBezTo>
                  <a:cubicBezTo>
                    <a:pt x="28786" y="22012"/>
                    <a:pt x="29849" y="19520"/>
                    <a:pt x="30153" y="17179"/>
                  </a:cubicBezTo>
                  <a:cubicBezTo>
                    <a:pt x="30214" y="17301"/>
                    <a:pt x="30245" y="17392"/>
                    <a:pt x="30305" y="17483"/>
                  </a:cubicBezTo>
                  <a:cubicBezTo>
                    <a:pt x="30457" y="17836"/>
                    <a:pt x="30691" y="18273"/>
                    <a:pt x="31079" y="18273"/>
                  </a:cubicBezTo>
                  <a:cubicBezTo>
                    <a:pt x="31159" y="18273"/>
                    <a:pt x="31245" y="18254"/>
                    <a:pt x="31339" y="18213"/>
                  </a:cubicBezTo>
                  <a:cubicBezTo>
                    <a:pt x="31886" y="17939"/>
                    <a:pt x="31673" y="17301"/>
                    <a:pt x="31430" y="16906"/>
                  </a:cubicBezTo>
                  <a:cubicBezTo>
                    <a:pt x="31217" y="16541"/>
                    <a:pt x="30913" y="16237"/>
                    <a:pt x="30518" y="16085"/>
                  </a:cubicBezTo>
                  <a:cubicBezTo>
                    <a:pt x="30488" y="15963"/>
                    <a:pt x="30427" y="15842"/>
                    <a:pt x="30366" y="15751"/>
                  </a:cubicBezTo>
                  <a:cubicBezTo>
                    <a:pt x="31096" y="12650"/>
                    <a:pt x="31004" y="9307"/>
                    <a:pt x="30670" y="6176"/>
                  </a:cubicBezTo>
                  <a:cubicBezTo>
                    <a:pt x="30366" y="3440"/>
                    <a:pt x="29424" y="2012"/>
                    <a:pt x="26871" y="917"/>
                  </a:cubicBezTo>
                  <a:cubicBezTo>
                    <a:pt x="25766" y="470"/>
                    <a:pt x="24615" y="0"/>
                    <a:pt x="23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164500" y="1796325"/>
              <a:ext cx="902775" cy="731500"/>
            </a:xfrm>
            <a:custGeom>
              <a:avLst/>
              <a:gdLst/>
              <a:ahLst/>
              <a:cxnLst/>
              <a:rect l="l" t="t" r="r" b="b"/>
              <a:pathLst>
                <a:path w="36111" h="29260" extrusionOk="0">
                  <a:moveTo>
                    <a:pt x="15909" y="0"/>
                  </a:moveTo>
                  <a:cubicBezTo>
                    <a:pt x="15637" y="0"/>
                    <a:pt x="15311" y="189"/>
                    <a:pt x="14925" y="683"/>
                  </a:cubicBezTo>
                  <a:cubicBezTo>
                    <a:pt x="14925" y="683"/>
                    <a:pt x="14688" y="542"/>
                    <a:pt x="14400" y="542"/>
                  </a:cubicBezTo>
                  <a:cubicBezTo>
                    <a:pt x="14105" y="542"/>
                    <a:pt x="13757" y="690"/>
                    <a:pt x="13557" y="1291"/>
                  </a:cubicBezTo>
                  <a:cubicBezTo>
                    <a:pt x="13557" y="1291"/>
                    <a:pt x="13015" y="820"/>
                    <a:pt x="12459" y="820"/>
                  </a:cubicBezTo>
                  <a:cubicBezTo>
                    <a:pt x="11987" y="820"/>
                    <a:pt x="11505" y="1159"/>
                    <a:pt x="11338" y="2416"/>
                  </a:cubicBezTo>
                  <a:cubicBezTo>
                    <a:pt x="11338" y="2416"/>
                    <a:pt x="10712" y="2045"/>
                    <a:pt x="10139" y="2045"/>
                  </a:cubicBezTo>
                  <a:cubicBezTo>
                    <a:pt x="9648" y="2045"/>
                    <a:pt x="9196" y="2317"/>
                    <a:pt x="9210" y="3327"/>
                  </a:cubicBezTo>
                  <a:cubicBezTo>
                    <a:pt x="9210" y="3327"/>
                    <a:pt x="9204" y="3327"/>
                    <a:pt x="9192" y="3327"/>
                  </a:cubicBezTo>
                  <a:cubicBezTo>
                    <a:pt x="8976" y="3327"/>
                    <a:pt x="6888" y="3382"/>
                    <a:pt x="6657" y="5485"/>
                  </a:cubicBezTo>
                  <a:cubicBezTo>
                    <a:pt x="6657" y="5485"/>
                    <a:pt x="6598" y="5479"/>
                    <a:pt x="6502" y="5479"/>
                  </a:cubicBezTo>
                  <a:cubicBezTo>
                    <a:pt x="6137" y="5479"/>
                    <a:pt x="5245" y="5574"/>
                    <a:pt x="5076" y="6489"/>
                  </a:cubicBezTo>
                  <a:cubicBezTo>
                    <a:pt x="5076" y="6489"/>
                    <a:pt x="4853" y="6415"/>
                    <a:pt x="4555" y="6415"/>
                  </a:cubicBezTo>
                  <a:cubicBezTo>
                    <a:pt x="3971" y="6415"/>
                    <a:pt x="3100" y="6694"/>
                    <a:pt x="3040" y="8343"/>
                  </a:cubicBezTo>
                  <a:cubicBezTo>
                    <a:pt x="3040" y="8343"/>
                    <a:pt x="3012" y="8340"/>
                    <a:pt x="2966" y="8340"/>
                  </a:cubicBezTo>
                  <a:cubicBezTo>
                    <a:pt x="2680" y="8340"/>
                    <a:pt x="1690" y="8431"/>
                    <a:pt x="2371" y="9741"/>
                  </a:cubicBezTo>
                  <a:cubicBezTo>
                    <a:pt x="2371" y="9741"/>
                    <a:pt x="0" y="11200"/>
                    <a:pt x="2158" y="12689"/>
                  </a:cubicBezTo>
                  <a:cubicBezTo>
                    <a:pt x="2158" y="12689"/>
                    <a:pt x="456" y="14057"/>
                    <a:pt x="2310" y="14756"/>
                  </a:cubicBezTo>
                  <a:cubicBezTo>
                    <a:pt x="2310" y="14756"/>
                    <a:pt x="851" y="15638"/>
                    <a:pt x="1277" y="17279"/>
                  </a:cubicBezTo>
                  <a:cubicBezTo>
                    <a:pt x="1672" y="18920"/>
                    <a:pt x="2949" y="19012"/>
                    <a:pt x="2949" y="19012"/>
                  </a:cubicBezTo>
                  <a:cubicBezTo>
                    <a:pt x="2949" y="19012"/>
                    <a:pt x="1885" y="19680"/>
                    <a:pt x="2067" y="20653"/>
                  </a:cubicBezTo>
                  <a:cubicBezTo>
                    <a:pt x="2250" y="21656"/>
                    <a:pt x="3070" y="21717"/>
                    <a:pt x="3070" y="21717"/>
                  </a:cubicBezTo>
                  <a:cubicBezTo>
                    <a:pt x="3070" y="21717"/>
                    <a:pt x="2493" y="22629"/>
                    <a:pt x="3040" y="23449"/>
                  </a:cubicBezTo>
                  <a:cubicBezTo>
                    <a:pt x="3341" y="23901"/>
                    <a:pt x="3892" y="24003"/>
                    <a:pt x="4326" y="24003"/>
                  </a:cubicBezTo>
                  <a:cubicBezTo>
                    <a:pt x="4679" y="24003"/>
                    <a:pt x="4955" y="23936"/>
                    <a:pt x="4955" y="23936"/>
                  </a:cubicBezTo>
                  <a:lnTo>
                    <a:pt x="4955" y="23936"/>
                  </a:lnTo>
                  <a:cubicBezTo>
                    <a:pt x="4955" y="23936"/>
                    <a:pt x="4347" y="25820"/>
                    <a:pt x="6627" y="25942"/>
                  </a:cubicBezTo>
                  <a:cubicBezTo>
                    <a:pt x="6627" y="25942"/>
                    <a:pt x="6910" y="26735"/>
                    <a:pt x="7696" y="26735"/>
                  </a:cubicBezTo>
                  <a:cubicBezTo>
                    <a:pt x="7724" y="26735"/>
                    <a:pt x="7752" y="26734"/>
                    <a:pt x="7782" y="26732"/>
                  </a:cubicBezTo>
                  <a:lnTo>
                    <a:pt x="7782" y="26732"/>
                  </a:lnTo>
                  <a:cubicBezTo>
                    <a:pt x="7782" y="26732"/>
                    <a:pt x="7630" y="27948"/>
                    <a:pt x="8724" y="28069"/>
                  </a:cubicBezTo>
                  <a:cubicBezTo>
                    <a:pt x="8724" y="28069"/>
                    <a:pt x="8370" y="29073"/>
                    <a:pt x="9698" y="29073"/>
                  </a:cubicBezTo>
                  <a:cubicBezTo>
                    <a:pt x="9717" y="29073"/>
                    <a:pt x="9737" y="29073"/>
                    <a:pt x="9757" y="29072"/>
                  </a:cubicBezTo>
                  <a:cubicBezTo>
                    <a:pt x="9757" y="29072"/>
                    <a:pt x="9822" y="28344"/>
                    <a:pt x="10616" y="28344"/>
                  </a:cubicBezTo>
                  <a:cubicBezTo>
                    <a:pt x="10767" y="28344"/>
                    <a:pt x="10946" y="28371"/>
                    <a:pt x="11156" y="28434"/>
                  </a:cubicBezTo>
                  <a:cubicBezTo>
                    <a:pt x="11156" y="28434"/>
                    <a:pt x="10335" y="23449"/>
                    <a:pt x="11034" y="19012"/>
                  </a:cubicBezTo>
                  <a:cubicBezTo>
                    <a:pt x="11034" y="19012"/>
                    <a:pt x="12341" y="18343"/>
                    <a:pt x="11946" y="16945"/>
                  </a:cubicBezTo>
                  <a:lnTo>
                    <a:pt x="11946" y="16945"/>
                  </a:lnTo>
                  <a:cubicBezTo>
                    <a:pt x="11946" y="16945"/>
                    <a:pt x="11993" y="16952"/>
                    <a:pt x="12067" y="16952"/>
                  </a:cubicBezTo>
                  <a:cubicBezTo>
                    <a:pt x="12381" y="16952"/>
                    <a:pt x="13182" y="16813"/>
                    <a:pt x="13010" y="15364"/>
                  </a:cubicBezTo>
                  <a:lnTo>
                    <a:pt x="13010" y="15364"/>
                  </a:lnTo>
                  <a:cubicBezTo>
                    <a:pt x="13010" y="15364"/>
                    <a:pt x="13085" y="15371"/>
                    <a:pt x="13209" y="15371"/>
                  </a:cubicBezTo>
                  <a:cubicBezTo>
                    <a:pt x="13726" y="15371"/>
                    <a:pt x="15092" y="15252"/>
                    <a:pt x="15411" y="14027"/>
                  </a:cubicBezTo>
                  <a:cubicBezTo>
                    <a:pt x="15411" y="14027"/>
                    <a:pt x="15770" y="14468"/>
                    <a:pt x="16617" y="14468"/>
                  </a:cubicBezTo>
                  <a:cubicBezTo>
                    <a:pt x="17028" y="14468"/>
                    <a:pt x="17553" y="14365"/>
                    <a:pt x="18207" y="14057"/>
                  </a:cubicBezTo>
                  <a:cubicBezTo>
                    <a:pt x="18207" y="14057"/>
                    <a:pt x="18488" y="14328"/>
                    <a:pt x="18955" y="14328"/>
                  </a:cubicBezTo>
                  <a:cubicBezTo>
                    <a:pt x="19344" y="14328"/>
                    <a:pt x="19863" y="14140"/>
                    <a:pt x="20457" y="13449"/>
                  </a:cubicBezTo>
                  <a:lnTo>
                    <a:pt x="21004" y="12689"/>
                  </a:lnTo>
                  <a:cubicBezTo>
                    <a:pt x="21004" y="12689"/>
                    <a:pt x="21460" y="13723"/>
                    <a:pt x="23010" y="13723"/>
                  </a:cubicBezTo>
                  <a:cubicBezTo>
                    <a:pt x="23010" y="13723"/>
                    <a:pt x="23072" y="14367"/>
                    <a:pt x="23781" y="14367"/>
                  </a:cubicBezTo>
                  <a:cubicBezTo>
                    <a:pt x="23929" y="14367"/>
                    <a:pt x="24106" y="14338"/>
                    <a:pt x="24317" y="14270"/>
                  </a:cubicBezTo>
                  <a:cubicBezTo>
                    <a:pt x="24317" y="14270"/>
                    <a:pt x="25381" y="14574"/>
                    <a:pt x="25594" y="15516"/>
                  </a:cubicBezTo>
                  <a:cubicBezTo>
                    <a:pt x="25806" y="16458"/>
                    <a:pt x="25138" y="19224"/>
                    <a:pt x="27205" y="19711"/>
                  </a:cubicBezTo>
                  <a:cubicBezTo>
                    <a:pt x="27205" y="19711"/>
                    <a:pt x="27660" y="26580"/>
                    <a:pt x="26992" y="28282"/>
                  </a:cubicBezTo>
                  <a:cubicBezTo>
                    <a:pt x="26992" y="28282"/>
                    <a:pt x="27104" y="28265"/>
                    <a:pt x="27262" y="28265"/>
                  </a:cubicBezTo>
                  <a:cubicBezTo>
                    <a:pt x="27668" y="28265"/>
                    <a:pt x="28378" y="28376"/>
                    <a:pt x="28268" y="29164"/>
                  </a:cubicBezTo>
                  <a:cubicBezTo>
                    <a:pt x="28268" y="29164"/>
                    <a:pt x="28497" y="29260"/>
                    <a:pt x="28715" y="29260"/>
                  </a:cubicBezTo>
                  <a:cubicBezTo>
                    <a:pt x="28989" y="29260"/>
                    <a:pt x="29248" y="29110"/>
                    <a:pt x="29028" y="28434"/>
                  </a:cubicBezTo>
                  <a:lnTo>
                    <a:pt x="28724" y="27826"/>
                  </a:lnTo>
                  <a:lnTo>
                    <a:pt x="28724" y="27826"/>
                  </a:lnTo>
                  <a:cubicBezTo>
                    <a:pt x="28724" y="27826"/>
                    <a:pt x="28771" y="27833"/>
                    <a:pt x="28847" y="27833"/>
                  </a:cubicBezTo>
                  <a:cubicBezTo>
                    <a:pt x="29189" y="27833"/>
                    <a:pt x="30134" y="27691"/>
                    <a:pt x="30183" y="26124"/>
                  </a:cubicBezTo>
                  <a:cubicBezTo>
                    <a:pt x="30183" y="26124"/>
                    <a:pt x="30348" y="26181"/>
                    <a:pt x="30550" y="26181"/>
                  </a:cubicBezTo>
                  <a:cubicBezTo>
                    <a:pt x="30860" y="26181"/>
                    <a:pt x="31259" y="26046"/>
                    <a:pt x="31278" y="25364"/>
                  </a:cubicBezTo>
                  <a:cubicBezTo>
                    <a:pt x="31308" y="24210"/>
                    <a:pt x="30943" y="23997"/>
                    <a:pt x="30943" y="23996"/>
                  </a:cubicBezTo>
                  <a:lnTo>
                    <a:pt x="30943" y="23996"/>
                  </a:lnTo>
                  <a:cubicBezTo>
                    <a:pt x="30944" y="23997"/>
                    <a:pt x="31891" y="24452"/>
                    <a:pt x="32874" y="24452"/>
                  </a:cubicBezTo>
                  <a:cubicBezTo>
                    <a:pt x="33456" y="24452"/>
                    <a:pt x="34051" y="24292"/>
                    <a:pt x="34469" y="23784"/>
                  </a:cubicBezTo>
                  <a:cubicBezTo>
                    <a:pt x="35594" y="22385"/>
                    <a:pt x="34986" y="21534"/>
                    <a:pt x="34986" y="21534"/>
                  </a:cubicBezTo>
                  <a:cubicBezTo>
                    <a:pt x="34986" y="21534"/>
                    <a:pt x="36110" y="20987"/>
                    <a:pt x="35685" y="19194"/>
                  </a:cubicBezTo>
                  <a:cubicBezTo>
                    <a:pt x="35685" y="19194"/>
                    <a:pt x="35549" y="18332"/>
                    <a:pt x="34278" y="18332"/>
                  </a:cubicBezTo>
                  <a:cubicBezTo>
                    <a:pt x="34078" y="18332"/>
                    <a:pt x="33849" y="18354"/>
                    <a:pt x="33588" y="18404"/>
                  </a:cubicBezTo>
                  <a:cubicBezTo>
                    <a:pt x="33588" y="18404"/>
                    <a:pt x="34560" y="18069"/>
                    <a:pt x="34499" y="16975"/>
                  </a:cubicBezTo>
                  <a:cubicBezTo>
                    <a:pt x="34439" y="15820"/>
                    <a:pt x="33436" y="15364"/>
                    <a:pt x="33436" y="15364"/>
                  </a:cubicBezTo>
                  <a:cubicBezTo>
                    <a:pt x="33436" y="15364"/>
                    <a:pt x="35442" y="15242"/>
                    <a:pt x="35563" y="13388"/>
                  </a:cubicBezTo>
                  <a:cubicBezTo>
                    <a:pt x="35694" y="11825"/>
                    <a:pt x="34350" y="11713"/>
                    <a:pt x="33963" y="11713"/>
                  </a:cubicBezTo>
                  <a:cubicBezTo>
                    <a:pt x="33899" y="11713"/>
                    <a:pt x="33861" y="11717"/>
                    <a:pt x="33861" y="11717"/>
                  </a:cubicBezTo>
                  <a:cubicBezTo>
                    <a:pt x="33861" y="11717"/>
                    <a:pt x="34896" y="10066"/>
                    <a:pt x="33477" y="10066"/>
                  </a:cubicBezTo>
                  <a:cubicBezTo>
                    <a:pt x="33417" y="10066"/>
                    <a:pt x="33353" y="10069"/>
                    <a:pt x="33284" y="10075"/>
                  </a:cubicBezTo>
                  <a:cubicBezTo>
                    <a:pt x="33284" y="10075"/>
                    <a:pt x="34469" y="8768"/>
                    <a:pt x="33071" y="8707"/>
                  </a:cubicBezTo>
                  <a:cubicBezTo>
                    <a:pt x="33071" y="8707"/>
                    <a:pt x="34530" y="6792"/>
                    <a:pt x="33010" y="6033"/>
                  </a:cubicBezTo>
                  <a:cubicBezTo>
                    <a:pt x="32463" y="5775"/>
                    <a:pt x="32098" y="5692"/>
                    <a:pt x="31854" y="5692"/>
                  </a:cubicBezTo>
                  <a:cubicBezTo>
                    <a:pt x="31421" y="5692"/>
                    <a:pt x="31372" y="5954"/>
                    <a:pt x="31369" y="5971"/>
                  </a:cubicBezTo>
                  <a:lnTo>
                    <a:pt x="31369" y="5971"/>
                  </a:lnTo>
                  <a:cubicBezTo>
                    <a:pt x="31374" y="5935"/>
                    <a:pt x="31539" y="4811"/>
                    <a:pt x="30791" y="4452"/>
                  </a:cubicBezTo>
                  <a:cubicBezTo>
                    <a:pt x="30594" y="4361"/>
                    <a:pt x="30447" y="4327"/>
                    <a:pt x="30339" y="4327"/>
                  </a:cubicBezTo>
                  <a:cubicBezTo>
                    <a:pt x="30157" y="4327"/>
                    <a:pt x="30082" y="4423"/>
                    <a:pt x="30052" y="4508"/>
                  </a:cubicBezTo>
                  <a:lnTo>
                    <a:pt x="30052" y="4508"/>
                  </a:lnTo>
                  <a:cubicBezTo>
                    <a:pt x="30110" y="4083"/>
                    <a:pt x="30197" y="2721"/>
                    <a:pt x="28967" y="2568"/>
                  </a:cubicBezTo>
                  <a:cubicBezTo>
                    <a:pt x="28810" y="2545"/>
                    <a:pt x="28661" y="2534"/>
                    <a:pt x="28519" y="2534"/>
                  </a:cubicBezTo>
                  <a:cubicBezTo>
                    <a:pt x="27341" y="2534"/>
                    <a:pt x="26688" y="3236"/>
                    <a:pt x="26688" y="3236"/>
                  </a:cubicBezTo>
                  <a:cubicBezTo>
                    <a:pt x="26688" y="3236"/>
                    <a:pt x="26414" y="2355"/>
                    <a:pt x="25989" y="2081"/>
                  </a:cubicBezTo>
                  <a:cubicBezTo>
                    <a:pt x="25897" y="2026"/>
                    <a:pt x="25792" y="2005"/>
                    <a:pt x="25681" y="2005"/>
                  </a:cubicBezTo>
                  <a:cubicBezTo>
                    <a:pt x="25237" y="2005"/>
                    <a:pt x="24712" y="2355"/>
                    <a:pt x="24712" y="2355"/>
                  </a:cubicBezTo>
                  <a:lnTo>
                    <a:pt x="24378" y="2871"/>
                  </a:lnTo>
                  <a:cubicBezTo>
                    <a:pt x="24378" y="2871"/>
                    <a:pt x="24925" y="896"/>
                    <a:pt x="23648" y="561"/>
                  </a:cubicBezTo>
                  <a:cubicBezTo>
                    <a:pt x="23504" y="523"/>
                    <a:pt x="23367" y="506"/>
                    <a:pt x="23238" y="506"/>
                  </a:cubicBezTo>
                  <a:cubicBezTo>
                    <a:pt x="22249" y="506"/>
                    <a:pt x="21703" y="1504"/>
                    <a:pt x="21703" y="1504"/>
                  </a:cubicBezTo>
                  <a:cubicBezTo>
                    <a:pt x="21703" y="1504"/>
                    <a:pt x="20973" y="409"/>
                    <a:pt x="20457" y="379"/>
                  </a:cubicBezTo>
                  <a:cubicBezTo>
                    <a:pt x="20447" y="378"/>
                    <a:pt x="20436" y="378"/>
                    <a:pt x="20426" y="378"/>
                  </a:cubicBezTo>
                  <a:cubicBezTo>
                    <a:pt x="19923" y="378"/>
                    <a:pt x="19514" y="1109"/>
                    <a:pt x="19514" y="1109"/>
                  </a:cubicBezTo>
                  <a:cubicBezTo>
                    <a:pt x="19514" y="1109"/>
                    <a:pt x="19606" y="166"/>
                    <a:pt x="18572" y="166"/>
                  </a:cubicBezTo>
                  <a:cubicBezTo>
                    <a:pt x="17539" y="197"/>
                    <a:pt x="17113" y="1990"/>
                    <a:pt x="17113" y="1990"/>
                  </a:cubicBezTo>
                  <a:cubicBezTo>
                    <a:pt x="17113" y="1990"/>
                    <a:pt x="16793" y="0"/>
                    <a:pt x="159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5454775" y="2413700"/>
              <a:ext cx="106400" cy="106400"/>
            </a:xfrm>
            <a:custGeom>
              <a:avLst/>
              <a:gdLst/>
              <a:ahLst/>
              <a:cxnLst/>
              <a:rect l="l" t="t" r="r" b="b"/>
              <a:pathLst>
                <a:path w="4256" h="4256" extrusionOk="0">
                  <a:moveTo>
                    <a:pt x="2128" y="0"/>
                  </a:moveTo>
                  <a:cubicBezTo>
                    <a:pt x="943" y="0"/>
                    <a:pt x="1" y="943"/>
                    <a:pt x="1" y="2128"/>
                  </a:cubicBezTo>
                  <a:cubicBezTo>
                    <a:pt x="1" y="3314"/>
                    <a:pt x="943" y="4256"/>
                    <a:pt x="2128" y="4256"/>
                  </a:cubicBezTo>
                  <a:cubicBezTo>
                    <a:pt x="3314" y="4256"/>
                    <a:pt x="4256" y="3314"/>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5716950" y="2413700"/>
              <a:ext cx="106400" cy="106400"/>
            </a:xfrm>
            <a:custGeom>
              <a:avLst/>
              <a:gdLst/>
              <a:ahLst/>
              <a:cxnLst/>
              <a:rect l="l" t="t" r="r" b="b"/>
              <a:pathLst>
                <a:path w="4256" h="4256" extrusionOk="0">
                  <a:moveTo>
                    <a:pt x="2128" y="0"/>
                  </a:moveTo>
                  <a:cubicBezTo>
                    <a:pt x="942" y="0"/>
                    <a:pt x="0" y="943"/>
                    <a:pt x="0" y="2128"/>
                  </a:cubicBezTo>
                  <a:cubicBezTo>
                    <a:pt x="0" y="3314"/>
                    <a:pt x="942" y="4256"/>
                    <a:pt x="2128" y="4256"/>
                  </a:cubicBezTo>
                  <a:cubicBezTo>
                    <a:pt x="3283" y="4256"/>
                    <a:pt x="4255" y="3314"/>
                    <a:pt x="4255" y="2128"/>
                  </a:cubicBezTo>
                  <a:cubicBezTo>
                    <a:pt x="4255" y="943"/>
                    <a:pt x="3283"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5422850" y="2281750"/>
              <a:ext cx="242450" cy="420725"/>
            </a:xfrm>
            <a:custGeom>
              <a:avLst/>
              <a:gdLst/>
              <a:ahLst/>
              <a:cxnLst/>
              <a:rect l="l" t="t" r="r" b="b"/>
              <a:pathLst>
                <a:path w="9698" h="16829" extrusionOk="0">
                  <a:moveTo>
                    <a:pt x="615" y="1"/>
                  </a:moveTo>
                  <a:cubicBezTo>
                    <a:pt x="583" y="1"/>
                    <a:pt x="548" y="32"/>
                    <a:pt x="548" y="81"/>
                  </a:cubicBezTo>
                  <a:cubicBezTo>
                    <a:pt x="153" y="4215"/>
                    <a:pt x="1" y="8774"/>
                    <a:pt x="1764" y="12634"/>
                  </a:cubicBezTo>
                  <a:cubicBezTo>
                    <a:pt x="3071" y="15552"/>
                    <a:pt x="6536" y="16768"/>
                    <a:pt x="9545" y="16829"/>
                  </a:cubicBezTo>
                  <a:cubicBezTo>
                    <a:pt x="9697" y="16829"/>
                    <a:pt x="9697" y="16646"/>
                    <a:pt x="9545" y="16616"/>
                  </a:cubicBezTo>
                  <a:cubicBezTo>
                    <a:pt x="7661" y="16434"/>
                    <a:pt x="5837" y="16008"/>
                    <a:pt x="4195" y="15005"/>
                  </a:cubicBezTo>
                  <a:cubicBezTo>
                    <a:pt x="2433" y="13911"/>
                    <a:pt x="1733" y="12087"/>
                    <a:pt x="1217" y="10142"/>
                  </a:cubicBezTo>
                  <a:cubicBezTo>
                    <a:pt x="396" y="6829"/>
                    <a:pt x="639" y="3455"/>
                    <a:pt x="670" y="81"/>
                  </a:cubicBezTo>
                  <a:cubicBezTo>
                    <a:pt x="670" y="24"/>
                    <a:pt x="643" y="1"/>
                    <a:pt x="6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406150" y="2501950"/>
              <a:ext cx="42575" cy="42525"/>
            </a:xfrm>
            <a:custGeom>
              <a:avLst/>
              <a:gdLst/>
              <a:ahLst/>
              <a:cxnLst/>
              <a:rect l="l" t="t" r="r" b="b"/>
              <a:pathLst>
                <a:path w="1703" h="1701" extrusionOk="0">
                  <a:moveTo>
                    <a:pt x="874" y="1"/>
                  </a:moveTo>
                  <a:cubicBezTo>
                    <a:pt x="644" y="1"/>
                    <a:pt x="428" y="46"/>
                    <a:pt x="274" y="240"/>
                  </a:cubicBezTo>
                  <a:cubicBezTo>
                    <a:pt x="31" y="543"/>
                    <a:pt x="0" y="1091"/>
                    <a:pt x="213" y="1395"/>
                  </a:cubicBezTo>
                  <a:cubicBezTo>
                    <a:pt x="352" y="1593"/>
                    <a:pt x="569" y="1701"/>
                    <a:pt x="787" y="1701"/>
                  </a:cubicBezTo>
                  <a:cubicBezTo>
                    <a:pt x="903" y="1701"/>
                    <a:pt x="1019" y="1671"/>
                    <a:pt x="1125" y="1607"/>
                  </a:cubicBezTo>
                  <a:cubicBezTo>
                    <a:pt x="1368" y="1455"/>
                    <a:pt x="1702" y="1060"/>
                    <a:pt x="1550" y="756"/>
                  </a:cubicBezTo>
                  <a:cubicBezTo>
                    <a:pt x="1535" y="741"/>
                    <a:pt x="1512" y="733"/>
                    <a:pt x="1493" y="733"/>
                  </a:cubicBezTo>
                  <a:cubicBezTo>
                    <a:pt x="1474" y="733"/>
                    <a:pt x="1459" y="741"/>
                    <a:pt x="1459" y="756"/>
                  </a:cubicBezTo>
                  <a:cubicBezTo>
                    <a:pt x="1368" y="999"/>
                    <a:pt x="1307" y="1273"/>
                    <a:pt x="1064" y="1425"/>
                  </a:cubicBezTo>
                  <a:cubicBezTo>
                    <a:pt x="986" y="1468"/>
                    <a:pt x="906" y="1487"/>
                    <a:pt x="829" y="1487"/>
                  </a:cubicBezTo>
                  <a:cubicBezTo>
                    <a:pt x="576" y="1487"/>
                    <a:pt x="351" y="1279"/>
                    <a:pt x="304" y="999"/>
                  </a:cubicBezTo>
                  <a:cubicBezTo>
                    <a:pt x="274" y="787"/>
                    <a:pt x="304" y="483"/>
                    <a:pt x="487" y="300"/>
                  </a:cubicBezTo>
                  <a:cubicBezTo>
                    <a:pt x="699" y="118"/>
                    <a:pt x="1003" y="118"/>
                    <a:pt x="1246" y="118"/>
                  </a:cubicBezTo>
                  <a:cubicBezTo>
                    <a:pt x="1307" y="118"/>
                    <a:pt x="1307" y="27"/>
                    <a:pt x="1246" y="27"/>
                  </a:cubicBezTo>
                  <a:lnTo>
                    <a:pt x="1277" y="27"/>
                  </a:lnTo>
                  <a:cubicBezTo>
                    <a:pt x="1144" y="16"/>
                    <a:pt x="1007" y="1"/>
                    <a:pt x="8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657000" y="2281750"/>
              <a:ext cx="202825" cy="421550"/>
            </a:xfrm>
            <a:custGeom>
              <a:avLst/>
              <a:gdLst/>
              <a:ahLst/>
              <a:cxnLst/>
              <a:rect l="l" t="t" r="r" b="b"/>
              <a:pathLst>
                <a:path w="8113" h="16862" extrusionOk="0">
                  <a:moveTo>
                    <a:pt x="7481" y="1"/>
                  </a:moveTo>
                  <a:cubicBezTo>
                    <a:pt x="7446" y="1"/>
                    <a:pt x="7413" y="24"/>
                    <a:pt x="7413" y="81"/>
                  </a:cubicBezTo>
                  <a:cubicBezTo>
                    <a:pt x="7474" y="3455"/>
                    <a:pt x="7717" y="6829"/>
                    <a:pt x="6866" y="10142"/>
                  </a:cubicBezTo>
                  <a:cubicBezTo>
                    <a:pt x="6380" y="12148"/>
                    <a:pt x="5650" y="13820"/>
                    <a:pt x="3887" y="15005"/>
                  </a:cubicBezTo>
                  <a:cubicBezTo>
                    <a:pt x="2732" y="15795"/>
                    <a:pt x="1669" y="16525"/>
                    <a:pt x="179" y="16616"/>
                  </a:cubicBezTo>
                  <a:cubicBezTo>
                    <a:pt x="35" y="16616"/>
                    <a:pt x="0" y="16862"/>
                    <a:pt x="152" y="16862"/>
                  </a:cubicBezTo>
                  <a:cubicBezTo>
                    <a:pt x="161" y="16862"/>
                    <a:pt x="170" y="16861"/>
                    <a:pt x="179" y="16859"/>
                  </a:cubicBezTo>
                  <a:cubicBezTo>
                    <a:pt x="2672" y="16707"/>
                    <a:pt x="5316" y="14914"/>
                    <a:pt x="6349" y="12634"/>
                  </a:cubicBezTo>
                  <a:cubicBezTo>
                    <a:pt x="8112" y="8774"/>
                    <a:pt x="7960" y="4184"/>
                    <a:pt x="7565" y="81"/>
                  </a:cubicBezTo>
                  <a:cubicBezTo>
                    <a:pt x="7565" y="32"/>
                    <a:pt x="7522" y="1"/>
                    <a:pt x="74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5833950" y="2501975"/>
              <a:ext cx="41825" cy="42300"/>
            </a:xfrm>
            <a:custGeom>
              <a:avLst/>
              <a:gdLst/>
              <a:ahLst/>
              <a:cxnLst/>
              <a:rect l="l" t="t" r="r" b="b"/>
              <a:pathLst>
                <a:path w="1673" h="1692" extrusionOk="0">
                  <a:moveTo>
                    <a:pt x="819" y="1"/>
                  </a:moveTo>
                  <a:cubicBezTo>
                    <a:pt x="688" y="1"/>
                    <a:pt x="553" y="15"/>
                    <a:pt x="427" y="26"/>
                  </a:cubicBezTo>
                  <a:cubicBezTo>
                    <a:pt x="396" y="26"/>
                    <a:pt x="396" y="117"/>
                    <a:pt x="457" y="117"/>
                  </a:cubicBezTo>
                  <a:cubicBezTo>
                    <a:pt x="700" y="117"/>
                    <a:pt x="1004" y="117"/>
                    <a:pt x="1217" y="299"/>
                  </a:cubicBezTo>
                  <a:cubicBezTo>
                    <a:pt x="1399" y="482"/>
                    <a:pt x="1399" y="786"/>
                    <a:pt x="1369" y="1029"/>
                  </a:cubicBezTo>
                  <a:cubicBezTo>
                    <a:pt x="1323" y="1281"/>
                    <a:pt x="1121" y="1499"/>
                    <a:pt x="881" y="1499"/>
                  </a:cubicBezTo>
                  <a:cubicBezTo>
                    <a:pt x="803" y="1499"/>
                    <a:pt x="721" y="1476"/>
                    <a:pt x="639" y="1424"/>
                  </a:cubicBezTo>
                  <a:cubicBezTo>
                    <a:pt x="396" y="1272"/>
                    <a:pt x="335" y="1029"/>
                    <a:pt x="244" y="786"/>
                  </a:cubicBezTo>
                  <a:cubicBezTo>
                    <a:pt x="244" y="750"/>
                    <a:pt x="213" y="735"/>
                    <a:pt x="187" y="735"/>
                  </a:cubicBezTo>
                  <a:cubicBezTo>
                    <a:pt x="169" y="735"/>
                    <a:pt x="153" y="743"/>
                    <a:pt x="153" y="755"/>
                  </a:cubicBezTo>
                  <a:cubicBezTo>
                    <a:pt x="1" y="1059"/>
                    <a:pt x="305" y="1424"/>
                    <a:pt x="548" y="1576"/>
                  </a:cubicBezTo>
                  <a:cubicBezTo>
                    <a:pt x="661" y="1655"/>
                    <a:pt x="786" y="1692"/>
                    <a:pt x="910" y="1692"/>
                  </a:cubicBezTo>
                  <a:cubicBezTo>
                    <a:pt x="1120" y="1692"/>
                    <a:pt x="1326" y="1585"/>
                    <a:pt x="1460" y="1394"/>
                  </a:cubicBezTo>
                  <a:cubicBezTo>
                    <a:pt x="1673" y="1090"/>
                    <a:pt x="1673" y="573"/>
                    <a:pt x="1460" y="269"/>
                  </a:cubicBezTo>
                  <a:cubicBezTo>
                    <a:pt x="1301" y="51"/>
                    <a:pt x="1065" y="1"/>
                    <a:pt x="8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5406150" y="2134400"/>
              <a:ext cx="113575" cy="217200"/>
            </a:xfrm>
            <a:custGeom>
              <a:avLst/>
              <a:gdLst/>
              <a:ahLst/>
              <a:cxnLst/>
              <a:rect l="l" t="t" r="r" b="b"/>
              <a:pathLst>
                <a:path w="4543" h="8688" extrusionOk="0">
                  <a:moveTo>
                    <a:pt x="4401" y="1"/>
                  </a:moveTo>
                  <a:cubicBezTo>
                    <a:pt x="4383" y="1"/>
                    <a:pt x="4364" y="6"/>
                    <a:pt x="4347" y="17"/>
                  </a:cubicBezTo>
                  <a:cubicBezTo>
                    <a:pt x="2189" y="2084"/>
                    <a:pt x="487" y="5640"/>
                    <a:pt x="0" y="8589"/>
                  </a:cubicBezTo>
                  <a:cubicBezTo>
                    <a:pt x="0" y="8644"/>
                    <a:pt x="55" y="8687"/>
                    <a:pt x="105" y="8687"/>
                  </a:cubicBezTo>
                  <a:cubicBezTo>
                    <a:pt x="139" y="8687"/>
                    <a:pt x="170" y="8668"/>
                    <a:pt x="183" y="8619"/>
                  </a:cubicBezTo>
                  <a:cubicBezTo>
                    <a:pt x="821" y="5732"/>
                    <a:pt x="2371" y="2297"/>
                    <a:pt x="4468" y="139"/>
                  </a:cubicBezTo>
                  <a:cubicBezTo>
                    <a:pt x="4542" y="90"/>
                    <a:pt x="4477" y="1"/>
                    <a:pt x="4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5349900" y="2123550"/>
              <a:ext cx="15000" cy="74750"/>
            </a:xfrm>
            <a:custGeom>
              <a:avLst/>
              <a:gdLst/>
              <a:ahLst/>
              <a:cxnLst/>
              <a:rect l="l" t="t" r="r" b="b"/>
              <a:pathLst>
                <a:path w="600" h="2990" extrusionOk="0">
                  <a:moveTo>
                    <a:pt x="525" y="1"/>
                  </a:moveTo>
                  <a:cubicBezTo>
                    <a:pt x="510" y="1"/>
                    <a:pt x="496" y="8"/>
                    <a:pt x="487" y="26"/>
                  </a:cubicBezTo>
                  <a:cubicBezTo>
                    <a:pt x="122" y="938"/>
                    <a:pt x="1" y="1971"/>
                    <a:pt x="1" y="2944"/>
                  </a:cubicBezTo>
                  <a:cubicBezTo>
                    <a:pt x="1" y="2974"/>
                    <a:pt x="24" y="2989"/>
                    <a:pt x="46" y="2989"/>
                  </a:cubicBezTo>
                  <a:cubicBezTo>
                    <a:pt x="69" y="2989"/>
                    <a:pt x="92" y="2974"/>
                    <a:pt x="92" y="2944"/>
                  </a:cubicBezTo>
                  <a:cubicBezTo>
                    <a:pt x="214" y="1971"/>
                    <a:pt x="426" y="1029"/>
                    <a:pt x="578" y="87"/>
                  </a:cubicBezTo>
                  <a:cubicBezTo>
                    <a:pt x="600" y="44"/>
                    <a:pt x="561"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5342300" y="2158275"/>
              <a:ext cx="81900" cy="73275"/>
            </a:xfrm>
            <a:custGeom>
              <a:avLst/>
              <a:gdLst/>
              <a:ahLst/>
              <a:cxnLst/>
              <a:rect l="l" t="t" r="r" b="b"/>
              <a:pathLst>
                <a:path w="3276" h="2931" extrusionOk="0">
                  <a:moveTo>
                    <a:pt x="3185" y="1"/>
                  </a:moveTo>
                  <a:cubicBezTo>
                    <a:pt x="3178" y="1"/>
                    <a:pt x="3170" y="2"/>
                    <a:pt x="3162" y="5"/>
                  </a:cubicBezTo>
                  <a:cubicBezTo>
                    <a:pt x="1612" y="126"/>
                    <a:pt x="1" y="1099"/>
                    <a:pt x="31" y="2862"/>
                  </a:cubicBezTo>
                  <a:cubicBezTo>
                    <a:pt x="31" y="2907"/>
                    <a:pt x="62" y="2930"/>
                    <a:pt x="92" y="2930"/>
                  </a:cubicBezTo>
                  <a:cubicBezTo>
                    <a:pt x="123" y="2930"/>
                    <a:pt x="153" y="2907"/>
                    <a:pt x="153" y="2862"/>
                  </a:cubicBezTo>
                  <a:cubicBezTo>
                    <a:pt x="214" y="1190"/>
                    <a:pt x="1764" y="430"/>
                    <a:pt x="3192" y="126"/>
                  </a:cubicBezTo>
                  <a:cubicBezTo>
                    <a:pt x="3275" y="126"/>
                    <a:pt x="3258" y="1"/>
                    <a:pt x="3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5333200" y="2201200"/>
              <a:ext cx="37650" cy="73525"/>
            </a:xfrm>
            <a:custGeom>
              <a:avLst/>
              <a:gdLst/>
              <a:ahLst/>
              <a:cxnLst/>
              <a:rect l="l" t="t" r="r" b="b"/>
              <a:pathLst>
                <a:path w="1506" h="2941" extrusionOk="0">
                  <a:moveTo>
                    <a:pt x="1413" y="0"/>
                  </a:moveTo>
                  <a:cubicBezTo>
                    <a:pt x="1398" y="0"/>
                    <a:pt x="1382" y="6"/>
                    <a:pt x="1368" y="20"/>
                  </a:cubicBezTo>
                  <a:cubicBezTo>
                    <a:pt x="578" y="750"/>
                    <a:pt x="0" y="1813"/>
                    <a:pt x="426" y="2908"/>
                  </a:cubicBezTo>
                  <a:cubicBezTo>
                    <a:pt x="437" y="2931"/>
                    <a:pt x="458" y="2941"/>
                    <a:pt x="479" y="2941"/>
                  </a:cubicBezTo>
                  <a:cubicBezTo>
                    <a:pt x="512" y="2941"/>
                    <a:pt x="547" y="2915"/>
                    <a:pt x="547" y="2877"/>
                  </a:cubicBezTo>
                  <a:cubicBezTo>
                    <a:pt x="365" y="1722"/>
                    <a:pt x="699" y="932"/>
                    <a:pt x="1459" y="111"/>
                  </a:cubicBezTo>
                  <a:cubicBezTo>
                    <a:pt x="1506" y="65"/>
                    <a:pt x="1463"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5342300" y="2222775"/>
              <a:ext cx="27250" cy="104250"/>
            </a:xfrm>
            <a:custGeom>
              <a:avLst/>
              <a:gdLst/>
              <a:ahLst/>
              <a:cxnLst/>
              <a:rect l="l" t="t" r="r" b="b"/>
              <a:pathLst>
                <a:path w="1090" h="4170" extrusionOk="0">
                  <a:moveTo>
                    <a:pt x="995" y="0"/>
                  </a:moveTo>
                  <a:cubicBezTo>
                    <a:pt x="987" y="0"/>
                    <a:pt x="979" y="3"/>
                    <a:pt x="974" y="8"/>
                  </a:cubicBezTo>
                  <a:cubicBezTo>
                    <a:pt x="1" y="1133"/>
                    <a:pt x="31" y="2744"/>
                    <a:pt x="335" y="4112"/>
                  </a:cubicBezTo>
                  <a:cubicBezTo>
                    <a:pt x="349" y="4153"/>
                    <a:pt x="381" y="4169"/>
                    <a:pt x="413" y="4169"/>
                  </a:cubicBezTo>
                  <a:cubicBezTo>
                    <a:pt x="451" y="4169"/>
                    <a:pt x="487" y="4145"/>
                    <a:pt x="487" y="4112"/>
                  </a:cubicBezTo>
                  <a:cubicBezTo>
                    <a:pt x="305" y="2653"/>
                    <a:pt x="244" y="1376"/>
                    <a:pt x="1065" y="99"/>
                  </a:cubicBezTo>
                  <a:cubicBezTo>
                    <a:pt x="1090" y="50"/>
                    <a:pt x="1033" y="0"/>
                    <a:pt x="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5349900" y="2271275"/>
              <a:ext cx="36975" cy="115925"/>
            </a:xfrm>
            <a:custGeom>
              <a:avLst/>
              <a:gdLst/>
              <a:ahLst/>
              <a:cxnLst/>
              <a:rect l="l" t="t" r="r" b="b"/>
              <a:pathLst>
                <a:path w="1479" h="4637" extrusionOk="0">
                  <a:moveTo>
                    <a:pt x="731" y="1"/>
                  </a:moveTo>
                  <a:cubicBezTo>
                    <a:pt x="720" y="1"/>
                    <a:pt x="709" y="5"/>
                    <a:pt x="700" y="14"/>
                  </a:cubicBezTo>
                  <a:cubicBezTo>
                    <a:pt x="1" y="1564"/>
                    <a:pt x="335" y="3266"/>
                    <a:pt x="1338" y="4603"/>
                  </a:cubicBezTo>
                  <a:cubicBezTo>
                    <a:pt x="1362" y="4626"/>
                    <a:pt x="1389" y="4636"/>
                    <a:pt x="1413" y="4636"/>
                  </a:cubicBezTo>
                  <a:cubicBezTo>
                    <a:pt x="1451" y="4636"/>
                    <a:pt x="1479" y="4610"/>
                    <a:pt x="1460" y="4573"/>
                  </a:cubicBezTo>
                  <a:cubicBezTo>
                    <a:pt x="1278" y="3904"/>
                    <a:pt x="822" y="3387"/>
                    <a:pt x="609" y="2719"/>
                  </a:cubicBezTo>
                  <a:cubicBezTo>
                    <a:pt x="335" y="1837"/>
                    <a:pt x="426" y="895"/>
                    <a:pt x="761" y="44"/>
                  </a:cubicBezTo>
                  <a:cubicBezTo>
                    <a:pt x="782" y="22"/>
                    <a:pt x="758" y="1"/>
                    <a:pt x="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5367400" y="2369750"/>
              <a:ext cx="62650" cy="126975"/>
            </a:xfrm>
            <a:custGeom>
              <a:avLst/>
              <a:gdLst/>
              <a:ahLst/>
              <a:cxnLst/>
              <a:rect l="l" t="t" r="r" b="b"/>
              <a:pathLst>
                <a:path w="2506" h="5079" extrusionOk="0">
                  <a:moveTo>
                    <a:pt x="865" y="1"/>
                  </a:moveTo>
                  <a:cubicBezTo>
                    <a:pt x="846" y="1"/>
                    <a:pt x="830" y="8"/>
                    <a:pt x="821" y="26"/>
                  </a:cubicBezTo>
                  <a:cubicBezTo>
                    <a:pt x="0" y="1485"/>
                    <a:pt x="1459" y="3825"/>
                    <a:pt x="2280" y="5041"/>
                  </a:cubicBezTo>
                  <a:cubicBezTo>
                    <a:pt x="2306" y="5067"/>
                    <a:pt x="2336" y="5078"/>
                    <a:pt x="2366" y="5078"/>
                  </a:cubicBezTo>
                  <a:cubicBezTo>
                    <a:pt x="2440" y="5078"/>
                    <a:pt x="2506" y="5007"/>
                    <a:pt x="2462" y="4920"/>
                  </a:cubicBezTo>
                  <a:cubicBezTo>
                    <a:pt x="1763" y="3673"/>
                    <a:pt x="243" y="1546"/>
                    <a:pt x="942" y="87"/>
                  </a:cubicBezTo>
                  <a:cubicBezTo>
                    <a:pt x="964" y="44"/>
                    <a:pt x="909" y="1"/>
                    <a:pt x="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5415250" y="1957125"/>
              <a:ext cx="40075" cy="116300"/>
            </a:xfrm>
            <a:custGeom>
              <a:avLst/>
              <a:gdLst/>
              <a:ahLst/>
              <a:cxnLst/>
              <a:rect l="l" t="t" r="r" b="b"/>
              <a:pathLst>
                <a:path w="1603" h="4652" extrusionOk="0">
                  <a:moveTo>
                    <a:pt x="1194" y="1"/>
                  </a:moveTo>
                  <a:cubicBezTo>
                    <a:pt x="1179" y="1"/>
                    <a:pt x="1165" y="8"/>
                    <a:pt x="1156" y="26"/>
                  </a:cubicBezTo>
                  <a:cubicBezTo>
                    <a:pt x="62" y="1120"/>
                    <a:pt x="1" y="3795"/>
                    <a:pt x="1430" y="4646"/>
                  </a:cubicBezTo>
                  <a:cubicBezTo>
                    <a:pt x="1439" y="4650"/>
                    <a:pt x="1449" y="4651"/>
                    <a:pt x="1459" y="4651"/>
                  </a:cubicBezTo>
                  <a:cubicBezTo>
                    <a:pt x="1538" y="4651"/>
                    <a:pt x="1602" y="4549"/>
                    <a:pt x="1521" y="4494"/>
                  </a:cubicBezTo>
                  <a:cubicBezTo>
                    <a:pt x="366" y="3491"/>
                    <a:pt x="305" y="1303"/>
                    <a:pt x="1247" y="87"/>
                  </a:cubicBezTo>
                  <a:cubicBezTo>
                    <a:pt x="1269" y="44"/>
                    <a:pt x="1229" y="1"/>
                    <a:pt x="1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5361300" y="1992550"/>
              <a:ext cx="63875" cy="54900"/>
            </a:xfrm>
            <a:custGeom>
              <a:avLst/>
              <a:gdLst/>
              <a:ahLst/>
              <a:cxnLst/>
              <a:rect l="l" t="t" r="r" b="b"/>
              <a:pathLst>
                <a:path w="2555" h="2196" extrusionOk="0">
                  <a:moveTo>
                    <a:pt x="339" y="1"/>
                  </a:moveTo>
                  <a:cubicBezTo>
                    <a:pt x="217" y="1"/>
                    <a:pt x="103" y="49"/>
                    <a:pt x="1" y="159"/>
                  </a:cubicBezTo>
                  <a:cubicBezTo>
                    <a:pt x="1" y="181"/>
                    <a:pt x="1" y="202"/>
                    <a:pt x="12" y="202"/>
                  </a:cubicBezTo>
                  <a:cubicBezTo>
                    <a:pt x="16" y="202"/>
                    <a:pt x="22" y="199"/>
                    <a:pt x="31" y="190"/>
                  </a:cubicBezTo>
                  <a:cubicBezTo>
                    <a:pt x="72" y="179"/>
                    <a:pt x="114" y="174"/>
                    <a:pt x="156" y="174"/>
                  </a:cubicBezTo>
                  <a:cubicBezTo>
                    <a:pt x="703" y="174"/>
                    <a:pt x="1301" y="1039"/>
                    <a:pt x="1612" y="1406"/>
                  </a:cubicBezTo>
                  <a:cubicBezTo>
                    <a:pt x="1855" y="1740"/>
                    <a:pt x="2068" y="2013"/>
                    <a:pt x="2463" y="2196"/>
                  </a:cubicBezTo>
                  <a:cubicBezTo>
                    <a:pt x="2524" y="2196"/>
                    <a:pt x="2554" y="2135"/>
                    <a:pt x="2524" y="2105"/>
                  </a:cubicBezTo>
                  <a:cubicBezTo>
                    <a:pt x="2132" y="1817"/>
                    <a:pt x="1087" y="1"/>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5457350" y="1937600"/>
              <a:ext cx="30125" cy="27025"/>
            </a:xfrm>
            <a:custGeom>
              <a:avLst/>
              <a:gdLst/>
              <a:ahLst/>
              <a:cxnLst/>
              <a:rect l="l" t="t" r="r" b="b"/>
              <a:pathLst>
                <a:path w="1205" h="1081" extrusionOk="0">
                  <a:moveTo>
                    <a:pt x="120" y="0"/>
                  </a:moveTo>
                  <a:cubicBezTo>
                    <a:pt x="51" y="0"/>
                    <a:pt x="0" y="89"/>
                    <a:pt x="49" y="138"/>
                  </a:cubicBezTo>
                  <a:cubicBezTo>
                    <a:pt x="414" y="473"/>
                    <a:pt x="840" y="716"/>
                    <a:pt x="1174" y="1081"/>
                  </a:cubicBezTo>
                  <a:cubicBezTo>
                    <a:pt x="1174" y="1081"/>
                    <a:pt x="1205" y="1050"/>
                    <a:pt x="1174" y="1050"/>
                  </a:cubicBezTo>
                  <a:lnTo>
                    <a:pt x="1205" y="1050"/>
                  </a:lnTo>
                  <a:cubicBezTo>
                    <a:pt x="901" y="686"/>
                    <a:pt x="566" y="260"/>
                    <a:pt x="171" y="17"/>
                  </a:cubicBezTo>
                  <a:cubicBezTo>
                    <a:pt x="154" y="5"/>
                    <a:pt x="136" y="0"/>
                    <a:pt x="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5357650" y="1940125"/>
              <a:ext cx="98450" cy="53600"/>
            </a:xfrm>
            <a:custGeom>
              <a:avLst/>
              <a:gdLst/>
              <a:ahLst/>
              <a:cxnLst/>
              <a:rect l="l" t="t" r="r" b="b"/>
              <a:pathLst>
                <a:path w="3938" h="2144" extrusionOk="0">
                  <a:moveTo>
                    <a:pt x="3850" y="1"/>
                  </a:moveTo>
                  <a:cubicBezTo>
                    <a:pt x="3842" y="1"/>
                    <a:pt x="3833" y="3"/>
                    <a:pt x="3825" y="7"/>
                  </a:cubicBezTo>
                  <a:cubicBezTo>
                    <a:pt x="2609" y="554"/>
                    <a:pt x="968" y="1071"/>
                    <a:pt x="25" y="2074"/>
                  </a:cubicBezTo>
                  <a:cubicBezTo>
                    <a:pt x="1" y="2099"/>
                    <a:pt x="16" y="2143"/>
                    <a:pt x="55" y="2143"/>
                  </a:cubicBezTo>
                  <a:cubicBezTo>
                    <a:pt x="64" y="2143"/>
                    <a:pt x="74" y="2141"/>
                    <a:pt x="86" y="2135"/>
                  </a:cubicBezTo>
                  <a:cubicBezTo>
                    <a:pt x="1302" y="1375"/>
                    <a:pt x="2609" y="767"/>
                    <a:pt x="3886" y="98"/>
                  </a:cubicBezTo>
                  <a:cubicBezTo>
                    <a:pt x="3938" y="72"/>
                    <a:pt x="3900" y="1"/>
                    <a:pt x="3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5331675" y="1996150"/>
              <a:ext cx="22825" cy="106850"/>
            </a:xfrm>
            <a:custGeom>
              <a:avLst/>
              <a:gdLst/>
              <a:ahLst/>
              <a:cxnLst/>
              <a:rect l="l" t="t" r="r" b="b"/>
              <a:pathLst>
                <a:path w="913" h="4274" extrusionOk="0">
                  <a:moveTo>
                    <a:pt x="836" y="0"/>
                  </a:moveTo>
                  <a:cubicBezTo>
                    <a:pt x="813" y="0"/>
                    <a:pt x="791" y="15"/>
                    <a:pt x="791" y="46"/>
                  </a:cubicBezTo>
                  <a:cubicBezTo>
                    <a:pt x="791" y="836"/>
                    <a:pt x="183" y="1505"/>
                    <a:pt x="92" y="2295"/>
                  </a:cubicBezTo>
                  <a:cubicBezTo>
                    <a:pt x="0" y="2964"/>
                    <a:pt x="122" y="3663"/>
                    <a:pt x="456" y="4240"/>
                  </a:cubicBezTo>
                  <a:cubicBezTo>
                    <a:pt x="468" y="4264"/>
                    <a:pt x="488" y="4273"/>
                    <a:pt x="508" y="4273"/>
                  </a:cubicBezTo>
                  <a:cubicBezTo>
                    <a:pt x="539" y="4273"/>
                    <a:pt x="566" y="4247"/>
                    <a:pt x="548" y="4210"/>
                  </a:cubicBezTo>
                  <a:cubicBezTo>
                    <a:pt x="213" y="3389"/>
                    <a:pt x="61" y="2538"/>
                    <a:pt x="365" y="1687"/>
                  </a:cubicBezTo>
                  <a:cubicBezTo>
                    <a:pt x="578" y="1110"/>
                    <a:pt x="912" y="684"/>
                    <a:pt x="882" y="46"/>
                  </a:cubicBezTo>
                  <a:cubicBezTo>
                    <a:pt x="882" y="15"/>
                    <a:pt x="859"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5349525" y="2108100"/>
              <a:ext cx="121825" cy="32975"/>
            </a:xfrm>
            <a:custGeom>
              <a:avLst/>
              <a:gdLst/>
              <a:ahLst/>
              <a:cxnLst/>
              <a:rect l="l" t="t" r="r" b="b"/>
              <a:pathLst>
                <a:path w="4873" h="1319" extrusionOk="0">
                  <a:moveTo>
                    <a:pt x="4777" y="1"/>
                  </a:moveTo>
                  <a:cubicBezTo>
                    <a:pt x="4771" y="1"/>
                    <a:pt x="4764" y="2"/>
                    <a:pt x="4758" y="5"/>
                  </a:cubicBezTo>
                  <a:cubicBezTo>
                    <a:pt x="4119" y="340"/>
                    <a:pt x="3481" y="674"/>
                    <a:pt x="2812" y="887"/>
                  </a:cubicBezTo>
                  <a:cubicBezTo>
                    <a:pt x="2472" y="1000"/>
                    <a:pt x="2162" y="1058"/>
                    <a:pt x="1872" y="1058"/>
                  </a:cubicBezTo>
                  <a:cubicBezTo>
                    <a:pt x="1230" y="1058"/>
                    <a:pt x="692" y="774"/>
                    <a:pt x="168" y="188"/>
                  </a:cubicBezTo>
                  <a:cubicBezTo>
                    <a:pt x="145" y="165"/>
                    <a:pt x="122" y="156"/>
                    <a:pt x="102" y="156"/>
                  </a:cubicBezTo>
                  <a:cubicBezTo>
                    <a:pt x="41" y="156"/>
                    <a:pt x="1" y="241"/>
                    <a:pt x="46" y="309"/>
                  </a:cubicBezTo>
                  <a:cubicBezTo>
                    <a:pt x="502" y="907"/>
                    <a:pt x="1010" y="1318"/>
                    <a:pt x="1772" y="1318"/>
                  </a:cubicBezTo>
                  <a:cubicBezTo>
                    <a:pt x="1824" y="1318"/>
                    <a:pt x="1877" y="1316"/>
                    <a:pt x="1931" y="1312"/>
                  </a:cubicBezTo>
                  <a:cubicBezTo>
                    <a:pt x="2903" y="1221"/>
                    <a:pt x="3998" y="613"/>
                    <a:pt x="4818" y="127"/>
                  </a:cubicBezTo>
                  <a:cubicBezTo>
                    <a:pt x="4873" y="100"/>
                    <a:pt x="4830" y="1"/>
                    <a:pt x="4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5350675" y="2056550"/>
              <a:ext cx="86650" cy="35800"/>
            </a:xfrm>
            <a:custGeom>
              <a:avLst/>
              <a:gdLst/>
              <a:ahLst/>
              <a:cxnLst/>
              <a:rect l="l" t="t" r="r" b="b"/>
              <a:pathLst>
                <a:path w="3466" h="1432" extrusionOk="0">
                  <a:moveTo>
                    <a:pt x="3344" y="1"/>
                  </a:moveTo>
                  <a:cubicBezTo>
                    <a:pt x="2584" y="1"/>
                    <a:pt x="1824" y="213"/>
                    <a:pt x="1095" y="457"/>
                  </a:cubicBezTo>
                  <a:cubicBezTo>
                    <a:pt x="608" y="639"/>
                    <a:pt x="152" y="821"/>
                    <a:pt x="0" y="1368"/>
                  </a:cubicBezTo>
                  <a:cubicBezTo>
                    <a:pt x="0" y="1406"/>
                    <a:pt x="35" y="1432"/>
                    <a:pt x="62" y="1432"/>
                  </a:cubicBezTo>
                  <a:cubicBezTo>
                    <a:pt x="78" y="1432"/>
                    <a:pt x="91" y="1422"/>
                    <a:pt x="91" y="1399"/>
                  </a:cubicBezTo>
                  <a:cubicBezTo>
                    <a:pt x="426" y="335"/>
                    <a:pt x="2493" y="274"/>
                    <a:pt x="3374" y="153"/>
                  </a:cubicBezTo>
                  <a:cubicBezTo>
                    <a:pt x="3465" y="153"/>
                    <a:pt x="3435" y="1"/>
                    <a:pt x="3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5429700" y="1973075"/>
              <a:ext cx="32475" cy="94450"/>
            </a:xfrm>
            <a:custGeom>
              <a:avLst/>
              <a:gdLst/>
              <a:ahLst/>
              <a:cxnLst/>
              <a:rect l="l" t="t" r="r" b="b"/>
              <a:pathLst>
                <a:path w="1299" h="3778" extrusionOk="0">
                  <a:moveTo>
                    <a:pt x="1226" y="0"/>
                  </a:moveTo>
                  <a:cubicBezTo>
                    <a:pt x="1211" y="0"/>
                    <a:pt x="1195" y="8"/>
                    <a:pt x="1186" y="26"/>
                  </a:cubicBezTo>
                  <a:cubicBezTo>
                    <a:pt x="487" y="938"/>
                    <a:pt x="0" y="2701"/>
                    <a:pt x="639" y="3765"/>
                  </a:cubicBezTo>
                  <a:cubicBezTo>
                    <a:pt x="648" y="3774"/>
                    <a:pt x="659" y="3778"/>
                    <a:pt x="670" y="3778"/>
                  </a:cubicBezTo>
                  <a:cubicBezTo>
                    <a:pt x="697" y="3778"/>
                    <a:pt x="721" y="3756"/>
                    <a:pt x="700" y="3735"/>
                  </a:cubicBezTo>
                  <a:cubicBezTo>
                    <a:pt x="244" y="2640"/>
                    <a:pt x="608" y="1060"/>
                    <a:pt x="1277" y="57"/>
                  </a:cubicBezTo>
                  <a:cubicBezTo>
                    <a:pt x="1298" y="36"/>
                    <a:pt x="1261" y="0"/>
                    <a:pt x="1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5460100" y="1969075"/>
              <a:ext cx="86650" cy="9225"/>
            </a:xfrm>
            <a:custGeom>
              <a:avLst/>
              <a:gdLst/>
              <a:ahLst/>
              <a:cxnLst/>
              <a:rect l="l" t="t" r="r" b="b"/>
              <a:pathLst>
                <a:path w="3466" h="369" extrusionOk="0">
                  <a:moveTo>
                    <a:pt x="1724" y="0"/>
                  </a:moveTo>
                  <a:cubicBezTo>
                    <a:pt x="1154" y="0"/>
                    <a:pt x="579" y="66"/>
                    <a:pt x="61" y="126"/>
                  </a:cubicBezTo>
                  <a:cubicBezTo>
                    <a:pt x="0" y="156"/>
                    <a:pt x="0" y="247"/>
                    <a:pt x="61" y="247"/>
                  </a:cubicBezTo>
                  <a:cubicBezTo>
                    <a:pt x="523" y="247"/>
                    <a:pt x="966" y="208"/>
                    <a:pt x="1420" y="208"/>
                  </a:cubicBezTo>
                  <a:cubicBezTo>
                    <a:pt x="1533" y="208"/>
                    <a:pt x="1648" y="211"/>
                    <a:pt x="1763" y="217"/>
                  </a:cubicBezTo>
                  <a:cubicBezTo>
                    <a:pt x="2310" y="217"/>
                    <a:pt x="2857" y="338"/>
                    <a:pt x="3435" y="369"/>
                  </a:cubicBezTo>
                  <a:cubicBezTo>
                    <a:pt x="3465" y="369"/>
                    <a:pt x="3465" y="308"/>
                    <a:pt x="3435" y="308"/>
                  </a:cubicBezTo>
                  <a:cubicBezTo>
                    <a:pt x="2920" y="74"/>
                    <a:pt x="2325" y="0"/>
                    <a:pt x="1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5549750" y="1960025"/>
              <a:ext cx="9150" cy="23150"/>
            </a:xfrm>
            <a:custGeom>
              <a:avLst/>
              <a:gdLst/>
              <a:ahLst/>
              <a:cxnLst/>
              <a:rect l="l" t="t" r="r" b="b"/>
              <a:pathLst>
                <a:path w="366" h="926" extrusionOk="0">
                  <a:moveTo>
                    <a:pt x="293" y="0"/>
                  </a:moveTo>
                  <a:cubicBezTo>
                    <a:pt x="273" y="0"/>
                    <a:pt x="255" y="10"/>
                    <a:pt x="244" y="32"/>
                  </a:cubicBezTo>
                  <a:cubicBezTo>
                    <a:pt x="183" y="184"/>
                    <a:pt x="153" y="336"/>
                    <a:pt x="92" y="488"/>
                  </a:cubicBezTo>
                  <a:cubicBezTo>
                    <a:pt x="62" y="609"/>
                    <a:pt x="1" y="731"/>
                    <a:pt x="1" y="852"/>
                  </a:cubicBezTo>
                  <a:cubicBezTo>
                    <a:pt x="1" y="897"/>
                    <a:pt x="34" y="925"/>
                    <a:pt x="63" y="925"/>
                  </a:cubicBezTo>
                  <a:cubicBezTo>
                    <a:pt x="74" y="925"/>
                    <a:pt x="84" y="921"/>
                    <a:pt x="92" y="913"/>
                  </a:cubicBezTo>
                  <a:cubicBezTo>
                    <a:pt x="275" y="700"/>
                    <a:pt x="305" y="336"/>
                    <a:pt x="366" y="93"/>
                  </a:cubicBezTo>
                  <a:cubicBezTo>
                    <a:pt x="366" y="34"/>
                    <a:pt x="328"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5466175" y="2008600"/>
              <a:ext cx="19775" cy="124725"/>
            </a:xfrm>
            <a:custGeom>
              <a:avLst/>
              <a:gdLst/>
              <a:ahLst/>
              <a:cxnLst/>
              <a:rect l="l" t="t" r="r" b="b"/>
              <a:pathLst>
                <a:path w="791" h="4989" extrusionOk="0">
                  <a:moveTo>
                    <a:pt x="729" y="1"/>
                  </a:moveTo>
                  <a:cubicBezTo>
                    <a:pt x="713" y="1"/>
                    <a:pt x="700" y="11"/>
                    <a:pt x="700" y="34"/>
                  </a:cubicBezTo>
                  <a:cubicBezTo>
                    <a:pt x="122" y="1584"/>
                    <a:pt x="0" y="3286"/>
                    <a:pt x="122" y="4897"/>
                  </a:cubicBezTo>
                  <a:cubicBezTo>
                    <a:pt x="137" y="4958"/>
                    <a:pt x="183" y="4989"/>
                    <a:pt x="225" y="4989"/>
                  </a:cubicBezTo>
                  <a:cubicBezTo>
                    <a:pt x="266" y="4989"/>
                    <a:pt x="304" y="4958"/>
                    <a:pt x="304" y="4897"/>
                  </a:cubicBezTo>
                  <a:cubicBezTo>
                    <a:pt x="396" y="3256"/>
                    <a:pt x="304" y="1675"/>
                    <a:pt x="791" y="64"/>
                  </a:cubicBezTo>
                  <a:cubicBezTo>
                    <a:pt x="791" y="27"/>
                    <a:pt x="75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5485375" y="1974175"/>
              <a:ext cx="90575" cy="38475"/>
            </a:xfrm>
            <a:custGeom>
              <a:avLst/>
              <a:gdLst/>
              <a:ahLst/>
              <a:cxnLst/>
              <a:rect l="l" t="t" r="r" b="b"/>
              <a:pathLst>
                <a:path w="3623" h="1539" extrusionOk="0">
                  <a:moveTo>
                    <a:pt x="3524" y="1"/>
                  </a:moveTo>
                  <a:cubicBezTo>
                    <a:pt x="3513" y="1"/>
                    <a:pt x="3501" y="4"/>
                    <a:pt x="3488" y="13"/>
                  </a:cubicBezTo>
                  <a:cubicBezTo>
                    <a:pt x="2302" y="317"/>
                    <a:pt x="1087" y="773"/>
                    <a:pt x="53" y="1441"/>
                  </a:cubicBezTo>
                  <a:cubicBezTo>
                    <a:pt x="1" y="1468"/>
                    <a:pt x="39" y="1539"/>
                    <a:pt x="69" y="1539"/>
                  </a:cubicBezTo>
                  <a:cubicBezTo>
                    <a:pt x="74" y="1539"/>
                    <a:pt x="79" y="1537"/>
                    <a:pt x="84" y="1533"/>
                  </a:cubicBezTo>
                  <a:cubicBezTo>
                    <a:pt x="1239" y="1016"/>
                    <a:pt x="2363" y="530"/>
                    <a:pt x="3518" y="165"/>
                  </a:cubicBezTo>
                  <a:cubicBezTo>
                    <a:pt x="3623" y="139"/>
                    <a:pt x="3593" y="1"/>
                    <a:pt x="3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5555250" y="1958400"/>
              <a:ext cx="74075" cy="54450"/>
            </a:xfrm>
            <a:custGeom>
              <a:avLst/>
              <a:gdLst/>
              <a:ahLst/>
              <a:cxnLst/>
              <a:rect l="l" t="t" r="r" b="b"/>
              <a:pathLst>
                <a:path w="2963" h="2178" extrusionOk="0">
                  <a:moveTo>
                    <a:pt x="66" y="1"/>
                  </a:moveTo>
                  <a:cubicBezTo>
                    <a:pt x="19" y="1"/>
                    <a:pt x="0" y="97"/>
                    <a:pt x="55" y="97"/>
                  </a:cubicBezTo>
                  <a:cubicBezTo>
                    <a:pt x="1240" y="431"/>
                    <a:pt x="2243" y="1130"/>
                    <a:pt x="2942" y="2164"/>
                  </a:cubicBezTo>
                  <a:cubicBezTo>
                    <a:pt x="2365" y="1039"/>
                    <a:pt x="1331" y="249"/>
                    <a:pt x="85" y="6"/>
                  </a:cubicBezTo>
                  <a:cubicBezTo>
                    <a:pt x="78" y="2"/>
                    <a:pt x="72" y="1"/>
                    <a:pt x="66" y="1"/>
                  </a:cubicBezTo>
                  <a:close/>
                  <a:moveTo>
                    <a:pt x="2942" y="2164"/>
                  </a:moveTo>
                  <a:cubicBezTo>
                    <a:pt x="2942" y="2174"/>
                    <a:pt x="2945" y="2177"/>
                    <a:pt x="2949" y="2177"/>
                  </a:cubicBezTo>
                  <a:cubicBezTo>
                    <a:pt x="2956" y="2177"/>
                    <a:pt x="2962" y="2164"/>
                    <a:pt x="2942" y="21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5556600" y="2021700"/>
              <a:ext cx="116300" cy="111800"/>
            </a:xfrm>
            <a:custGeom>
              <a:avLst/>
              <a:gdLst/>
              <a:ahLst/>
              <a:cxnLst/>
              <a:rect l="l" t="t" r="r" b="b"/>
              <a:pathLst>
                <a:path w="4652" h="4472" extrusionOk="0">
                  <a:moveTo>
                    <a:pt x="3286" y="1"/>
                  </a:moveTo>
                  <a:cubicBezTo>
                    <a:pt x="3267" y="1"/>
                    <a:pt x="3253" y="36"/>
                    <a:pt x="3253" y="57"/>
                  </a:cubicBezTo>
                  <a:cubicBezTo>
                    <a:pt x="3526" y="452"/>
                    <a:pt x="3770" y="817"/>
                    <a:pt x="3952" y="1273"/>
                  </a:cubicBezTo>
                  <a:cubicBezTo>
                    <a:pt x="4317" y="2306"/>
                    <a:pt x="3800" y="2975"/>
                    <a:pt x="2979" y="3522"/>
                  </a:cubicBezTo>
                  <a:cubicBezTo>
                    <a:pt x="2098" y="4130"/>
                    <a:pt x="1125" y="4221"/>
                    <a:pt x="92" y="4313"/>
                  </a:cubicBezTo>
                  <a:cubicBezTo>
                    <a:pt x="31" y="4313"/>
                    <a:pt x="1" y="4404"/>
                    <a:pt x="61" y="4404"/>
                  </a:cubicBezTo>
                  <a:cubicBezTo>
                    <a:pt x="277" y="4450"/>
                    <a:pt x="499" y="4472"/>
                    <a:pt x="724" y="4472"/>
                  </a:cubicBezTo>
                  <a:cubicBezTo>
                    <a:pt x="1832" y="4472"/>
                    <a:pt x="3001" y="3941"/>
                    <a:pt x="3709" y="3158"/>
                  </a:cubicBezTo>
                  <a:cubicBezTo>
                    <a:pt x="4651" y="2124"/>
                    <a:pt x="4074" y="939"/>
                    <a:pt x="3314" y="27"/>
                  </a:cubicBezTo>
                  <a:cubicBezTo>
                    <a:pt x="3304" y="8"/>
                    <a:pt x="3295" y="1"/>
                    <a:pt x="3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5479850" y="2082950"/>
              <a:ext cx="126025" cy="54925"/>
            </a:xfrm>
            <a:custGeom>
              <a:avLst/>
              <a:gdLst/>
              <a:ahLst/>
              <a:cxnLst/>
              <a:rect l="l" t="t" r="r" b="b"/>
              <a:pathLst>
                <a:path w="5041" h="2197" extrusionOk="0">
                  <a:moveTo>
                    <a:pt x="4975" y="0"/>
                  </a:moveTo>
                  <a:cubicBezTo>
                    <a:pt x="4968" y="0"/>
                    <a:pt x="4961" y="3"/>
                    <a:pt x="4955" y="8"/>
                  </a:cubicBezTo>
                  <a:cubicBezTo>
                    <a:pt x="3618" y="1437"/>
                    <a:pt x="1976" y="1984"/>
                    <a:pt x="61" y="2045"/>
                  </a:cubicBezTo>
                  <a:cubicBezTo>
                    <a:pt x="1" y="2045"/>
                    <a:pt x="1" y="2166"/>
                    <a:pt x="61" y="2166"/>
                  </a:cubicBezTo>
                  <a:cubicBezTo>
                    <a:pt x="240" y="2187"/>
                    <a:pt x="419" y="2196"/>
                    <a:pt x="596" y="2196"/>
                  </a:cubicBezTo>
                  <a:cubicBezTo>
                    <a:pt x="2287" y="2196"/>
                    <a:pt x="3888" y="1307"/>
                    <a:pt x="5016" y="69"/>
                  </a:cubicBezTo>
                  <a:cubicBezTo>
                    <a:pt x="5040" y="45"/>
                    <a:pt x="5005" y="0"/>
                    <a:pt x="4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5601425" y="2018025"/>
              <a:ext cx="41075" cy="41900"/>
            </a:xfrm>
            <a:custGeom>
              <a:avLst/>
              <a:gdLst/>
              <a:ahLst/>
              <a:cxnLst/>
              <a:rect l="l" t="t" r="r" b="b"/>
              <a:pathLst>
                <a:path w="1643" h="1676" extrusionOk="0">
                  <a:moveTo>
                    <a:pt x="481" y="0"/>
                  </a:moveTo>
                  <a:cubicBezTo>
                    <a:pt x="434" y="0"/>
                    <a:pt x="385" y="7"/>
                    <a:pt x="335" y="22"/>
                  </a:cubicBezTo>
                  <a:cubicBezTo>
                    <a:pt x="62" y="143"/>
                    <a:pt x="1" y="539"/>
                    <a:pt x="1" y="782"/>
                  </a:cubicBezTo>
                  <a:cubicBezTo>
                    <a:pt x="48" y="1392"/>
                    <a:pt x="566" y="1676"/>
                    <a:pt x="1107" y="1676"/>
                  </a:cubicBezTo>
                  <a:cubicBezTo>
                    <a:pt x="1267" y="1676"/>
                    <a:pt x="1429" y="1651"/>
                    <a:pt x="1581" y="1602"/>
                  </a:cubicBezTo>
                  <a:cubicBezTo>
                    <a:pt x="1642" y="1572"/>
                    <a:pt x="1642" y="1481"/>
                    <a:pt x="1551" y="1481"/>
                  </a:cubicBezTo>
                  <a:cubicBezTo>
                    <a:pt x="1440" y="1481"/>
                    <a:pt x="1312" y="1487"/>
                    <a:pt x="1181" y="1487"/>
                  </a:cubicBezTo>
                  <a:cubicBezTo>
                    <a:pt x="808" y="1487"/>
                    <a:pt x="401" y="1437"/>
                    <a:pt x="244" y="1055"/>
                  </a:cubicBezTo>
                  <a:cubicBezTo>
                    <a:pt x="183" y="873"/>
                    <a:pt x="183" y="630"/>
                    <a:pt x="244" y="447"/>
                  </a:cubicBezTo>
                  <a:cubicBezTo>
                    <a:pt x="303" y="271"/>
                    <a:pt x="393" y="208"/>
                    <a:pt x="495" y="208"/>
                  </a:cubicBezTo>
                  <a:cubicBezTo>
                    <a:pt x="655" y="208"/>
                    <a:pt x="843" y="366"/>
                    <a:pt x="974" y="478"/>
                  </a:cubicBezTo>
                  <a:cubicBezTo>
                    <a:pt x="996" y="501"/>
                    <a:pt x="1019" y="510"/>
                    <a:pt x="1040" y="510"/>
                  </a:cubicBezTo>
                  <a:cubicBezTo>
                    <a:pt x="1101" y="510"/>
                    <a:pt x="1141" y="425"/>
                    <a:pt x="1095" y="356"/>
                  </a:cubicBezTo>
                  <a:cubicBezTo>
                    <a:pt x="943" y="178"/>
                    <a:pt x="726" y="0"/>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5618150" y="1994400"/>
              <a:ext cx="63100" cy="105750"/>
            </a:xfrm>
            <a:custGeom>
              <a:avLst/>
              <a:gdLst/>
              <a:ahLst/>
              <a:cxnLst/>
              <a:rect l="l" t="t" r="r" b="b"/>
              <a:pathLst>
                <a:path w="2524" h="4230" extrusionOk="0">
                  <a:moveTo>
                    <a:pt x="572" y="1"/>
                  </a:moveTo>
                  <a:cubicBezTo>
                    <a:pt x="421" y="1"/>
                    <a:pt x="261" y="27"/>
                    <a:pt x="92" y="85"/>
                  </a:cubicBezTo>
                  <a:cubicBezTo>
                    <a:pt x="1" y="116"/>
                    <a:pt x="31" y="237"/>
                    <a:pt x="122" y="237"/>
                  </a:cubicBezTo>
                  <a:cubicBezTo>
                    <a:pt x="240" y="216"/>
                    <a:pt x="351" y="206"/>
                    <a:pt x="455" y="206"/>
                  </a:cubicBezTo>
                  <a:cubicBezTo>
                    <a:pt x="1407" y="206"/>
                    <a:pt x="1842" y="1036"/>
                    <a:pt x="2007" y="1939"/>
                  </a:cubicBezTo>
                  <a:cubicBezTo>
                    <a:pt x="2067" y="2243"/>
                    <a:pt x="2159" y="2608"/>
                    <a:pt x="2128" y="2943"/>
                  </a:cubicBezTo>
                  <a:cubicBezTo>
                    <a:pt x="2098" y="3642"/>
                    <a:pt x="1794" y="3794"/>
                    <a:pt x="1247" y="4006"/>
                  </a:cubicBezTo>
                  <a:cubicBezTo>
                    <a:pt x="1140" y="4060"/>
                    <a:pt x="1197" y="4230"/>
                    <a:pt x="1295" y="4230"/>
                  </a:cubicBezTo>
                  <a:cubicBezTo>
                    <a:pt x="1309" y="4230"/>
                    <a:pt x="1323" y="4227"/>
                    <a:pt x="1338" y="4219"/>
                  </a:cubicBezTo>
                  <a:cubicBezTo>
                    <a:pt x="2523" y="3824"/>
                    <a:pt x="2402" y="2821"/>
                    <a:pt x="2189" y="1757"/>
                  </a:cubicBezTo>
                  <a:cubicBezTo>
                    <a:pt x="2007" y="901"/>
                    <a:pt x="1450" y="1"/>
                    <a:pt x="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5660150" y="1999850"/>
              <a:ext cx="53575" cy="13575"/>
            </a:xfrm>
            <a:custGeom>
              <a:avLst/>
              <a:gdLst/>
              <a:ahLst/>
              <a:cxnLst/>
              <a:rect l="l" t="t" r="r" b="b"/>
              <a:pathLst>
                <a:path w="2143" h="543" extrusionOk="0">
                  <a:moveTo>
                    <a:pt x="1108" y="0"/>
                  </a:moveTo>
                  <a:cubicBezTo>
                    <a:pt x="745" y="0"/>
                    <a:pt x="366" y="97"/>
                    <a:pt x="53" y="202"/>
                  </a:cubicBezTo>
                  <a:cubicBezTo>
                    <a:pt x="1" y="228"/>
                    <a:pt x="16" y="299"/>
                    <a:pt x="60" y="299"/>
                  </a:cubicBezTo>
                  <a:cubicBezTo>
                    <a:pt x="67" y="299"/>
                    <a:pt x="75" y="297"/>
                    <a:pt x="84" y="293"/>
                  </a:cubicBezTo>
                  <a:cubicBezTo>
                    <a:pt x="378" y="229"/>
                    <a:pt x="655" y="181"/>
                    <a:pt x="924" y="181"/>
                  </a:cubicBezTo>
                  <a:cubicBezTo>
                    <a:pt x="1294" y="181"/>
                    <a:pt x="1646" y="272"/>
                    <a:pt x="1998" y="536"/>
                  </a:cubicBezTo>
                  <a:cubicBezTo>
                    <a:pt x="2011" y="540"/>
                    <a:pt x="2023" y="542"/>
                    <a:pt x="2034" y="542"/>
                  </a:cubicBezTo>
                  <a:cubicBezTo>
                    <a:pt x="2104" y="542"/>
                    <a:pt x="2142" y="467"/>
                    <a:pt x="2090" y="414"/>
                  </a:cubicBezTo>
                  <a:cubicBezTo>
                    <a:pt x="1842" y="105"/>
                    <a:pt x="1484" y="0"/>
                    <a:pt x="1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5690550" y="2008675"/>
              <a:ext cx="58800" cy="20200"/>
            </a:xfrm>
            <a:custGeom>
              <a:avLst/>
              <a:gdLst/>
              <a:ahLst/>
              <a:cxnLst/>
              <a:rect l="l" t="t" r="r" b="b"/>
              <a:pathLst>
                <a:path w="2352" h="808" extrusionOk="0">
                  <a:moveTo>
                    <a:pt x="1694" y="1"/>
                  </a:moveTo>
                  <a:cubicBezTo>
                    <a:pt x="1117" y="1"/>
                    <a:pt x="539" y="213"/>
                    <a:pt x="53" y="517"/>
                  </a:cubicBezTo>
                  <a:cubicBezTo>
                    <a:pt x="1" y="544"/>
                    <a:pt x="38" y="615"/>
                    <a:pt x="89" y="615"/>
                  </a:cubicBezTo>
                  <a:cubicBezTo>
                    <a:pt x="97" y="615"/>
                    <a:pt x="105" y="613"/>
                    <a:pt x="114" y="609"/>
                  </a:cubicBezTo>
                  <a:cubicBezTo>
                    <a:pt x="448" y="457"/>
                    <a:pt x="813" y="305"/>
                    <a:pt x="1178" y="244"/>
                  </a:cubicBezTo>
                  <a:cubicBezTo>
                    <a:pt x="1314" y="213"/>
                    <a:pt x="1428" y="191"/>
                    <a:pt x="1539" y="191"/>
                  </a:cubicBezTo>
                  <a:cubicBezTo>
                    <a:pt x="1649" y="191"/>
                    <a:pt x="1755" y="213"/>
                    <a:pt x="1877" y="274"/>
                  </a:cubicBezTo>
                  <a:cubicBezTo>
                    <a:pt x="2120" y="396"/>
                    <a:pt x="2120" y="548"/>
                    <a:pt x="2241" y="761"/>
                  </a:cubicBezTo>
                  <a:cubicBezTo>
                    <a:pt x="2253" y="794"/>
                    <a:pt x="2272" y="807"/>
                    <a:pt x="2291" y="807"/>
                  </a:cubicBezTo>
                  <a:cubicBezTo>
                    <a:pt x="2322" y="807"/>
                    <a:pt x="2352" y="769"/>
                    <a:pt x="2333" y="730"/>
                  </a:cubicBezTo>
                  <a:cubicBezTo>
                    <a:pt x="2272" y="335"/>
                    <a:pt x="2120" y="1"/>
                    <a:pt x="1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5677425" y="2036650"/>
              <a:ext cx="74400" cy="41975"/>
            </a:xfrm>
            <a:custGeom>
              <a:avLst/>
              <a:gdLst/>
              <a:ahLst/>
              <a:cxnLst/>
              <a:rect l="l" t="t" r="r" b="b"/>
              <a:pathLst>
                <a:path w="2976" h="1679" extrusionOk="0">
                  <a:moveTo>
                    <a:pt x="2882" y="0"/>
                  </a:moveTo>
                  <a:cubicBezTo>
                    <a:pt x="2874" y="0"/>
                    <a:pt x="2866" y="2"/>
                    <a:pt x="2858" y="6"/>
                  </a:cubicBezTo>
                  <a:cubicBezTo>
                    <a:pt x="1915" y="523"/>
                    <a:pt x="1155" y="1313"/>
                    <a:pt x="92" y="1556"/>
                  </a:cubicBezTo>
                  <a:cubicBezTo>
                    <a:pt x="0" y="1556"/>
                    <a:pt x="31" y="1678"/>
                    <a:pt x="92" y="1678"/>
                  </a:cubicBezTo>
                  <a:cubicBezTo>
                    <a:pt x="608" y="1648"/>
                    <a:pt x="1034" y="1435"/>
                    <a:pt x="1490" y="1161"/>
                  </a:cubicBezTo>
                  <a:cubicBezTo>
                    <a:pt x="1976" y="857"/>
                    <a:pt x="2523" y="553"/>
                    <a:pt x="2949" y="128"/>
                  </a:cubicBezTo>
                  <a:cubicBezTo>
                    <a:pt x="2975" y="75"/>
                    <a:pt x="2933" y="0"/>
                    <a:pt x="2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5724525" y="2088475"/>
              <a:ext cx="134275" cy="226075"/>
            </a:xfrm>
            <a:custGeom>
              <a:avLst/>
              <a:gdLst/>
              <a:ahLst/>
              <a:cxnLst/>
              <a:rect l="l" t="t" r="r" b="b"/>
              <a:pathLst>
                <a:path w="5371" h="9043" extrusionOk="0">
                  <a:moveTo>
                    <a:pt x="31" y="0"/>
                  </a:moveTo>
                  <a:cubicBezTo>
                    <a:pt x="31" y="0"/>
                    <a:pt x="1" y="0"/>
                    <a:pt x="31" y="31"/>
                  </a:cubicBezTo>
                  <a:cubicBezTo>
                    <a:pt x="1308" y="1246"/>
                    <a:pt x="2554" y="2371"/>
                    <a:pt x="3405" y="3952"/>
                  </a:cubicBezTo>
                  <a:cubicBezTo>
                    <a:pt x="4256" y="5563"/>
                    <a:pt x="4682" y="7295"/>
                    <a:pt x="5229" y="8997"/>
                  </a:cubicBezTo>
                  <a:cubicBezTo>
                    <a:pt x="5240" y="9029"/>
                    <a:pt x="5261" y="9042"/>
                    <a:pt x="5284" y="9042"/>
                  </a:cubicBezTo>
                  <a:cubicBezTo>
                    <a:pt x="5326" y="9042"/>
                    <a:pt x="5370" y="8996"/>
                    <a:pt x="5351" y="8936"/>
                  </a:cubicBezTo>
                  <a:cubicBezTo>
                    <a:pt x="4773" y="5107"/>
                    <a:pt x="2919" y="246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5732350" y="2064275"/>
              <a:ext cx="101900" cy="123350"/>
            </a:xfrm>
            <a:custGeom>
              <a:avLst/>
              <a:gdLst/>
              <a:ahLst/>
              <a:cxnLst/>
              <a:rect l="l" t="t" r="r" b="b"/>
              <a:pathLst>
                <a:path w="4076" h="4934" extrusionOk="0">
                  <a:moveTo>
                    <a:pt x="62" y="1"/>
                  </a:moveTo>
                  <a:cubicBezTo>
                    <a:pt x="25" y="1"/>
                    <a:pt x="1" y="44"/>
                    <a:pt x="22" y="87"/>
                  </a:cubicBezTo>
                  <a:cubicBezTo>
                    <a:pt x="1542" y="1546"/>
                    <a:pt x="2697" y="3187"/>
                    <a:pt x="3883" y="4889"/>
                  </a:cubicBezTo>
                  <a:cubicBezTo>
                    <a:pt x="3903" y="4920"/>
                    <a:pt x="3933" y="4933"/>
                    <a:pt x="3963" y="4933"/>
                  </a:cubicBezTo>
                  <a:cubicBezTo>
                    <a:pt x="4021" y="4933"/>
                    <a:pt x="4075" y="4879"/>
                    <a:pt x="4035" y="4798"/>
                  </a:cubicBezTo>
                  <a:cubicBezTo>
                    <a:pt x="3092" y="3005"/>
                    <a:pt x="1603" y="1394"/>
                    <a:pt x="114" y="26"/>
                  </a:cubicBezTo>
                  <a:cubicBezTo>
                    <a:pt x="96" y="8"/>
                    <a:pt x="78"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5739950" y="2057925"/>
              <a:ext cx="140525" cy="173025"/>
            </a:xfrm>
            <a:custGeom>
              <a:avLst/>
              <a:gdLst/>
              <a:ahLst/>
              <a:cxnLst/>
              <a:rect l="l" t="t" r="r" b="b"/>
              <a:pathLst>
                <a:path w="5621" h="6921" extrusionOk="0">
                  <a:moveTo>
                    <a:pt x="60" y="0"/>
                  </a:moveTo>
                  <a:cubicBezTo>
                    <a:pt x="16" y="0"/>
                    <a:pt x="0" y="71"/>
                    <a:pt x="53" y="98"/>
                  </a:cubicBezTo>
                  <a:cubicBezTo>
                    <a:pt x="2788" y="1557"/>
                    <a:pt x="4430" y="3927"/>
                    <a:pt x="5402" y="6845"/>
                  </a:cubicBezTo>
                  <a:cubicBezTo>
                    <a:pt x="5415" y="6896"/>
                    <a:pt x="5459" y="6920"/>
                    <a:pt x="5503" y="6920"/>
                  </a:cubicBezTo>
                  <a:cubicBezTo>
                    <a:pt x="5563" y="6920"/>
                    <a:pt x="5620" y="6873"/>
                    <a:pt x="5585" y="6785"/>
                  </a:cubicBezTo>
                  <a:cubicBezTo>
                    <a:pt x="4886" y="3927"/>
                    <a:pt x="2879" y="1131"/>
                    <a:pt x="83" y="6"/>
                  </a:cubicBezTo>
                  <a:cubicBezTo>
                    <a:pt x="75" y="2"/>
                    <a:pt x="67"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5811450" y="2081225"/>
              <a:ext cx="85600" cy="125425"/>
            </a:xfrm>
            <a:custGeom>
              <a:avLst/>
              <a:gdLst/>
              <a:ahLst/>
              <a:cxnLst/>
              <a:rect l="l" t="t" r="r" b="b"/>
              <a:pathLst>
                <a:path w="3424" h="5017" extrusionOk="0">
                  <a:moveTo>
                    <a:pt x="104" y="0"/>
                  </a:moveTo>
                  <a:cubicBezTo>
                    <a:pt x="51" y="0"/>
                    <a:pt x="1" y="89"/>
                    <a:pt x="50" y="138"/>
                  </a:cubicBezTo>
                  <a:cubicBezTo>
                    <a:pt x="1266" y="1111"/>
                    <a:pt x="3029" y="3178"/>
                    <a:pt x="2390" y="4910"/>
                  </a:cubicBezTo>
                  <a:cubicBezTo>
                    <a:pt x="2371" y="4970"/>
                    <a:pt x="2428" y="5016"/>
                    <a:pt x="2479" y="5016"/>
                  </a:cubicBezTo>
                  <a:cubicBezTo>
                    <a:pt x="2506" y="5016"/>
                    <a:pt x="2532" y="5003"/>
                    <a:pt x="2542" y="4971"/>
                  </a:cubicBezTo>
                  <a:cubicBezTo>
                    <a:pt x="3424" y="3299"/>
                    <a:pt x="1387" y="898"/>
                    <a:pt x="141" y="17"/>
                  </a:cubicBezTo>
                  <a:cubicBezTo>
                    <a:pt x="129" y="5"/>
                    <a:pt x="117"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5856325" y="2269700"/>
              <a:ext cx="25525" cy="165150"/>
            </a:xfrm>
            <a:custGeom>
              <a:avLst/>
              <a:gdLst/>
              <a:ahLst/>
              <a:cxnLst/>
              <a:rect l="l" t="t" r="r" b="b"/>
              <a:pathLst>
                <a:path w="1021" h="6606" extrusionOk="0">
                  <a:moveTo>
                    <a:pt x="956" y="1"/>
                  </a:moveTo>
                  <a:cubicBezTo>
                    <a:pt x="922" y="1"/>
                    <a:pt x="884" y="16"/>
                    <a:pt x="869" y="46"/>
                  </a:cubicBezTo>
                  <a:lnTo>
                    <a:pt x="899" y="46"/>
                  </a:lnTo>
                  <a:cubicBezTo>
                    <a:pt x="839" y="2265"/>
                    <a:pt x="504" y="4362"/>
                    <a:pt x="18" y="6520"/>
                  </a:cubicBezTo>
                  <a:cubicBezTo>
                    <a:pt x="0" y="6573"/>
                    <a:pt x="34" y="6606"/>
                    <a:pt x="71" y="6606"/>
                  </a:cubicBezTo>
                  <a:cubicBezTo>
                    <a:pt x="98" y="6606"/>
                    <a:pt x="127" y="6589"/>
                    <a:pt x="139" y="6551"/>
                  </a:cubicBezTo>
                  <a:cubicBezTo>
                    <a:pt x="808" y="4453"/>
                    <a:pt x="1021" y="2235"/>
                    <a:pt x="1021" y="46"/>
                  </a:cubicBezTo>
                  <a:cubicBezTo>
                    <a:pt x="1021" y="16"/>
                    <a:pt x="990"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5324075" y="1899400"/>
              <a:ext cx="17950" cy="66300"/>
            </a:xfrm>
            <a:custGeom>
              <a:avLst/>
              <a:gdLst/>
              <a:ahLst/>
              <a:cxnLst/>
              <a:rect l="l" t="t" r="r" b="b"/>
              <a:pathLst>
                <a:path w="718" h="2652" extrusionOk="0">
                  <a:moveTo>
                    <a:pt x="646" y="0"/>
                  </a:moveTo>
                  <a:cubicBezTo>
                    <a:pt x="619" y="0"/>
                    <a:pt x="591" y="17"/>
                    <a:pt x="578" y="55"/>
                  </a:cubicBezTo>
                  <a:lnTo>
                    <a:pt x="548" y="55"/>
                  </a:lnTo>
                  <a:cubicBezTo>
                    <a:pt x="244" y="815"/>
                    <a:pt x="0" y="1818"/>
                    <a:pt x="213" y="2639"/>
                  </a:cubicBezTo>
                  <a:cubicBezTo>
                    <a:pt x="222" y="2648"/>
                    <a:pt x="231" y="2652"/>
                    <a:pt x="239" y="2652"/>
                  </a:cubicBezTo>
                  <a:cubicBezTo>
                    <a:pt x="259" y="2652"/>
                    <a:pt x="274" y="2630"/>
                    <a:pt x="274" y="2609"/>
                  </a:cubicBezTo>
                  <a:cubicBezTo>
                    <a:pt x="335" y="2183"/>
                    <a:pt x="274" y="1758"/>
                    <a:pt x="365" y="1332"/>
                  </a:cubicBezTo>
                  <a:cubicBezTo>
                    <a:pt x="426" y="907"/>
                    <a:pt x="517" y="481"/>
                    <a:pt x="700" y="86"/>
                  </a:cubicBezTo>
                  <a:cubicBezTo>
                    <a:pt x="717" y="33"/>
                    <a:pt x="684" y="0"/>
                    <a:pt x="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5285325" y="1931925"/>
              <a:ext cx="39525" cy="48100"/>
            </a:xfrm>
            <a:custGeom>
              <a:avLst/>
              <a:gdLst/>
              <a:ahLst/>
              <a:cxnLst/>
              <a:rect l="l" t="t" r="r" b="b"/>
              <a:pathLst>
                <a:path w="1581" h="1924" extrusionOk="0">
                  <a:moveTo>
                    <a:pt x="1550" y="1"/>
                  </a:moveTo>
                  <a:cubicBezTo>
                    <a:pt x="547" y="1"/>
                    <a:pt x="0" y="1338"/>
                    <a:pt x="912" y="1916"/>
                  </a:cubicBezTo>
                  <a:cubicBezTo>
                    <a:pt x="918" y="1921"/>
                    <a:pt x="925" y="1924"/>
                    <a:pt x="932" y="1924"/>
                  </a:cubicBezTo>
                  <a:cubicBezTo>
                    <a:pt x="961" y="1924"/>
                    <a:pt x="992" y="1879"/>
                    <a:pt x="943" y="1855"/>
                  </a:cubicBezTo>
                  <a:cubicBezTo>
                    <a:pt x="365" y="1217"/>
                    <a:pt x="578" y="153"/>
                    <a:pt x="1550" y="61"/>
                  </a:cubicBezTo>
                  <a:cubicBezTo>
                    <a:pt x="1581" y="61"/>
                    <a:pt x="1581" y="1"/>
                    <a:pt x="15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5232275" y="1954375"/>
              <a:ext cx="56875" cy="66475"/>
            </a:xfrm>
            <a:custGeom>
              <a:avLst/>
              <a:gdLst/>
              <a:ahLst/>
              <a:cxnLst/>
              <a:rect l="l" t="t" r="r" b="b"/>
              <a:pathLst>
                <a:path w="2275" h="2659" extrusionOk="0">
                  <a:moveTo>
                    <a:pt x="1757" y="1"/>
                  </a:moveTo>
                  <a:cubicBezTo>
                    <a:pt x="518" y="1"/>
                    <a:pt x="0" y="2441"/>
                    <a:pt x="1362" y="2659"/>
                  </a:cubicBezTo>
                  <a:cubicBezTo>
                    <a:pt x="1423" y="2659"/>
                    <a:pt x="1454" y="2568"/>
                    <a:pt x="1393" y="2537"/>
                  </a:cubicBezTo>
                  <a:cubicBezTo>
                    <a:pt x="187" y="2181"/>
                    <a:pt x="711" y="119"/>
                    <a:pt x="1807" y="119"/>
                  </a:cubicBezTo>
                  <a:cubicBezTo>
                    <a:pt x="1926" y="119"/>
                    <a:pt x="2052" y="143"/>
                    <a:pt x="2183" y="197"/>
                  </a:cubicBezTo>
                  <a:cubicBezTo>
                    <a:pt x="2244" y="197"/>
                    <a:pt x="2274" y="106"/>
                    <a:pt x="2213" y="106"/>
                  </a:cubicBezTo>
                  <a:cubicBezTo>
                    <a:pt x="2053" y="33"/>
                    <a:pt x="1900" y="1"/>
                    <a:pt x="17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5211600" y="2002950"/>
              <a:ext cx="30425" cy="43900"/>
            </a:xfrm>
            <a:custGeom>
              <a:avLst/>
              <a:gdLst/>
              <a:ahLst/>
              <a:cxnLst/>
              <a:rect l="l" t="t" r="r" b="b"/>
              <a:pathLst>
                <a:path w="1217" h="1756" extrusionOk="0">
                  <a:moveTo>
                    <a:pt x="1022" y="1"/>
                  </a:moveTo>
                  <a:cubicBezTo>
                    <a:pt x="625" y="1"/>
                    <a:pt x="260" y="281"/>
                    <a:pt x="153" y="655"/>
                  </a:cubicBezTo>
                  <a:cubicBezTo>
                    <a:pt x="1" y="1111"/>
                    <a:pt x="274" y="1628"/>
                    <a:pt x="700" y="1749"/>
                  </a:cubicBezTo>
                  <a:cubicBezTo>
                    <a:pt x="712" y="1754"/>
                    <a:pt x="724" y="1755"/>
                    <a:pt x="734" y="1755"/>
                  </a:cubicBezTo>
                  <a:cubicBezTo>
                    <a:pt x="798" y="1755"/>
                    <a:pt x="813" y="1680"/>
                    <a:pt x="761" y="1628"/>
                  </a:cubicBezTo>
                  <a:cubicBezTo>
                    <a:pt x="426" y="1445"/>
                    <a:pt x="153" y="1111"/>
                    <a:pt x="274" y="686"/>
                  </a:cubicBezTo>
                  <a:cubicBezTo>
                    <a:pt x="359" y="290"/>
                    <a:pt x="706" y="105"/>
                    <a:pt x="1072" y="105"/>
                  </a:cubicBezTo>
                  <a:cubicBezTo>
                    <a:pt x="1100" y="105"/>
                    <a:pt x="1128" y="106"/>
                    <a:pt x="1156" y="108"/>
                  </a:cubicBezTo>
                  <a:cubicBezTo>
                    <a:pt x="1217" y="108"/>
                    <a:pt x="1217" y="17"/>
                    <a:pt x="1186" y="17"/>
                  </a:cubicBezTo>
                  <a:cubicBezTo>
                    <a:pt x="1131" y="6"/>
                    <a:pt x="1077" y="1"/>
                    <a:pt x="10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5191100" y="2038925"/>
              <a:ext cx="49400" cy="77900"/>
            </a:xfrm>
            <a:custGeom>
              <a:avLst/>
              <a:gdLst/>
              <a:ahLst/>
              <a:cxnLst/>
              <a:rect l="l" t="t" r="r" b="b"/>
              <a:pathLst>
                <a:path w="1976" h="3116" extrusionOk="0">
                  <a:moveTo>
                    <a:pt x="1300" y="0"/>
                  </a:moveTo>
                  <a:cubicBezTo>
                    <a:pt x="1293" y="0"/>
                    <a:pt x="1285" y="2"/>
                    <a:pt x="1277" y="6"/>
                  </a:cubicBezTo>
                  <a:cubicBezTo>
                    <a:pt x="365" y="158"/>
                    <a:pt x="0" y="1131"/>
                    <a:pt x="61" y="1982"/>
                  </a:cubicBezTo>
                  <a:cubicBezTo>
                    <a:pt x="111" y="2790"/>
                    <a:pt x="791" y="3116"/>
                    <a:pt x="1490" y="3116"/>
                  </a:cubicBezTo>
                  <a:cubicBezTo>
                    <a:pt x="1633" y="3116"/>
                    <a:pt x="1776" y="3102"/>
                    <a:pt x="1915" y="3076"/>
                  </a:cubicBezTo>
                  <a:cubicBezTo>
                    <a:pt x="1976" y="3046"/>
                    <a:pt x="1946" y="2955"/>
                    <a:pt x="1885" y="2924"/>
                  </a:cubicBezTo>
                  <a:cubicBezTo>
                    <a:pt x="1064" y="2833"/>
                    <a:pt x="213" y="2803"/>
                    <a:pt x="274" y="1739"/>
                  </a:cubicBezTo>
                  <a:cubicBezTo>
                    <a:pt x="304" y="1040"/>
                    <a:pt x="578" y="280"/>
                    <a:pt x="1307" y="98"/>
                  </a:cubicBezTo>
                  <a:cubicBezTo>
                    <a:pt x="1360" y="72"/>
                    <a:pt x="1344" y="0"/>
                    <a:pt x="13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5194125" y="2111600"/>
              <a:ext cx="40300" cy="57450"/>
            </a:xfrm>
            <a:custGeom>
              <a:avLst/>
              <a:gdLst/>
              <a:ahLst/>
              <a:cxnLst/>
              <a:rect l="l" t="t" r="r" b="b"/>
              <a:pathLst>
                <a:path w="1612" h="2298" extrusionOk="0">
                  <a:moveTo>
                    <a:pt x="980" y="1"/>
                  </a:moveTo>
                  <a:cubicBezTo>
                    <a:pt x="967" y="1"/>
                    <a:pt x="955" y="6"/>
                    <a:pt x="943" y="17"/>
                  </a:cubicBezTo>
                  <a:cubicBezTo>
                    <a:pt x="518" y="413"/>
                    <a:pt x="1" y="960"/>
                    <a:pt x="214" y="1598"/>
                  </a:cubicBezTo>
                  <a:cubicBezTo>
                    <a:pt x="396" y="2115"/>
                    <a:pt x="1034" y="2297"/>
                    <a:pt x="1521" y="2297"/>
                  </a:cubicBezTo>
                  <a:cubicBezTo>
                    <a:pt x="1581" y="2297"/>
                    <a:pt x="1612" y="2176"/>
                    <a:pt x="1521" y="2176"/>
                  </a:cubicBezTo>
                  <a:cubicBezTo>
                    <a:pt x="1095" y="2054"/>
                    <a:pt x="548" y="2024"/>
                    <a:pt x="396" y="1476"/>
                  </a:cubicBezTo>
                  <a:cubicBezTo>
                    <a:pt x="244" y="929"/>
                    <a:pt x="669" y="504"/>
                    <a:pt x="1034" y="139"/>
                  </a:cubicBezTo>
                  <a:cubicBezTo>
                    <a:pt x="1083" y="90"/>
                    <a:pt x="1033" y="1"/>
                    <a:pt x="9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5173400" y="2163275"/>
              <a:ext cx="94350" cy="112475"/>
            </a:xfrm>
            <a:custGeom>
              <a:avLst/>
              <a:gdLst/>
              <a:ahLst/>
              <a:cxnLst/>
              <a:rect l="l" t="t" r="r" b="b"/>
              <a:pathLst>
                <a:path w="3774" h="4499" extrusionOk="0">
                  <a:moveTo>
                    <a:pt x="1959" y="1"/>
                  </a:moveTo>
                  <a:cubicBezTo>
                    <a:pt x="1948" y="1"/>
                    <a:pt x="1936" y="5"/>
                    <a:pt x="1924" y="17"/>
                  </a:cubicBezTo>
                  <a:cubicBezTo>
                    <a:pt x="0" y="1135"/>
                    <a:pt x="945" y="4498"/>
                    <a:pt x="2760" y="4498"/>
                  </a:cubicBezTo>
                  <a:cubicBezTo>
                    <a:pt x="3068" y="4498"/>
                    <a:pt x="3400" y="4402"/>
                    <a:pt x="3748" y="4182"/>
                  </a:cubicBezTo>
                  <a:cubicBezTo>
                    <a:pt x="3774" y="4155"/>
                    <a:pt x="3755" y="4084"/>
                    <a:pt x="3711" y="4084"/>
                  </a:cubicBezTo>
                  <a:cubicBezTo>
                    <a:pt x="3703" y="4084"/>
                    <a:pt x="3695" y="4086"/>
                    <a:pt x="3687" y="4090"/>
                  </a:cubicBezTo>
                  <a:cubicBezTo>
                    <a:pt x="3420" y="4190"/>
                    <a:pt x="3168" y="4236"/>
                    <a:pt x="2933" y="4236"/>
                  </a:cubicBezTo>
                  <a:cubicBezTo>
                    <a:pt x="1032" y="4236"/>
                    <a:pt x="280" y="1245"/>
                    <a:pt x="1985" y="109"/>
                  </a:cubicBezTo>
                  <a:cubicBezTo>
                    <a:pt x="2034" y="84"/>
                    <a:pt x="2004" y="1"/>
                    <a:pt x="19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5212375" y="2273825"/>
              <a:ext cx="41825" cy="68475"/>
            </a:xfrm>
            <a:custGeom>
              <a:avLst/>
              <a:gdLst/>
              <a:ahLst/>
              <a:cxnLst/>
              <a:rect l="l" t="t" r="r" b="b"/>
              <a:pathLst>
                <a:path w="1673" h="2739" extrusionOk="0">
                  <a:moveTo>
                    <a:pt x="858" y="0"/>
                  </a:moveTo>
                  <a:cubicBezTo>
                    <a:pt x="837" y="0"/>
                    <a:pt x="814" y="10"/>
                    <a:pt x="791" y="33"/>
                  </a:cubicBezTo>
                  <a:cubicBezTo>
                    <a:pt x="274" y="489"/>
                    <a:pt x="0" y="1219"/>
                    <a:pt x="213" y="1918"/>
                  </a:cubicBezTo>
                  <a:cubicBezTo>
                    <a:pt x="426" y="2556"/>
                    <a:pt x="1034" y="2678"/>
                    <a:pt x="1611" y="2738"/>
                  </a:cubicBezTo>
                  <a:cubicBezTo>
                    <a:pt x="1672" y="2738"/>
                    <a:pt x="1672" y="2678"/>
                    <a:pt x="1611" y="2647"/>
                  </a:cubicBezTo>
                  <a:cubicBezTo>
                    <a:pt x="1064" y="2526"/>
                    <a:pt x="547" y="2374"/>
                    <a:pt x="426" y="1705"/>
                  </a:cubicBezTo>
                  <a:cubicBezTo>
                    <a:pt x="335" y="1158"/>
                    <a:pt x="517" y="580"/>
                    <a:pt x="912" y="124"/>
                  </a:cubicBezTo>
                  <a:cubicBezTo>
                    <a:pt x="957" y="79"/>
                    <a:pt x="919" y="0"/>
                    <a:pt x="8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5221500" y="2337225"/>
              <a:ext cx="105425" cy="62950"/>
            </a:xfrm>
            <a:custGeom>
              <a:avLst/>
              <a:gdLst/>
              <a:ahLst/>
              <a:cxnLst/>
              <a:rect l="l" t="t" r="r" b="b"/>
              <a:pathLst>
                <a:path w="4217" h="2518" extrusionOk="0">
                  <a:moveTo>
                    <a:pt x="804" y="0"/>
                  </a:moveTo>
                  <a:cubicBezTo>
                    <a:pt x="789" y="0"/>
                    <a:pt x="774" y="6"/>
                    <a:pt x="760" y="20"/>
                  </a:cubicBezTo>
                  <a:cubicBezTo>
                    <a:pt x="0" y="871"/>
                    <a:pt x="486" y="2056"/>
                    <a:pt x="1489" y="2391"/>
                  </a:cubicBezTo>
                  <a:cubicBezTo>
                    <a:pt x="1726" y="2477"/>
                    <a:pt x="1925" y="2517"/>
                    <a:pt x="2109" y="2517"/>
                  </a:cubicBezTo>
                  <a:cubicBezTo>
                    <a:pt x="2443" y="2517"/>
                    <a:pt x="2727" y="2383"/>
                    <a:pt x="3100" y="2148"/>
                  </a:cubicBezTo>
                  <a:cubicBezTo>
                    <a:pt x="3587" y="1844"/>
                    <a:pt x="4073" y="1449"/>
                    <a:pt x="4195" y="841"/>
                  </a:cubicBezTo>
                  <a:cubicBezTo>
                    <a:pt x="4216" y="798"/>
                    <a:pt x="4162" y="755"/>
                    <a:pt x="4117" y="755"/>
                  </a:cubicBezTo>
                  <a:cubicBezTo>
                    <a:pt x="4099" y="755"/>
                    <a:pt x="4082" y="762"/>
                    <a:pt x="4073" y="780"/>
                  </a:cubicBezTo>
                  <a:cubicBezTo>
                    <a:pt x="3708" y="1540"/>
                    <a:pt x="3040" y="2148"/>
                    <a:pt x="2219" y="2269"/>
                  </a:cubicBezTo>
                  <a:cubicBezTo>
                    <a:pt x="2132" y="2281"/>
                    <a:pt x="2049" y="2287"/>
                    <a:pt x="1969" y="2287"/>
                  </a:cubicBezTo>
                  <a:cubicBezTo>
                    <a:pt x="840" y="2287"/>
                    <a:pt x="371" y="1135"/>
                    <a:pt x="882" y="142"/>
                  </a:cubicBezTo>
                  <a:cubicBezTo>
                    <a:pt x="905" y="71"/>
                    <a:pt x="856" y="0"/>
                    <a:pt x="8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5276950" y="2391175"/>
              <a:ext cx="72975" cy="57250"/>
            </a:xfrm>
            <a:custGeom>
              <a:avLst/>
              <a:gdLst/>
              <a:ahLst/>
              <a:cxnLst/>
              <a:rect l="l" t="t" r="r" b="b"/>
              <a:pathLst>
                <a:path w="2919" h="2290" extrusionOk="0">
                  <a:moveTo>
                    <a:pt x="538" y="0"/>
                  </a:moveTo>
                  <a:cubicBezTo>
                    <a:pt x="505" y="0"/>
                    <a:pt x="475" y="15"/>
                    <a:pt x="457" y="50"/>
                  </a:cubicBezTo>
                  <a:cubicBezTo>
                    <a:pt x="1" y="780"/>
                    <a:pt x="487" y="1570"/>
                    <a:pt x="1156" y="1935"/>
                  </a:cubicBezTo>
                  <a:cubicBezTo>
                    <a:pt x="1389" y="2090"/>
                    <a:pt x="1753" y="2289"/>
                    <a:pt x="2044" y="2289"/>
                  </a:cubicBezTo>
                  <a:cubicBezTo>
                    <a:pt x="2095" y="2289"/>
                    <a:pt x="2144" y="2283"/>
                    <a:pt x="2189" y="2269"/>
                  </a:cubicBezTo>
                  <a:cubicBezTo>
                    <a:pt x="2524" y="2148"/>
                    <a:pt x="2858" y="1661"/>
                    <a:pt x="2919" y="1357"/>
                  </a:cubicBezTo>
                  <a:cubicBezTo>
                    <a:pt x="2919" y="1292"/>
                    <a:pt x="2872" y="1242"/>
                    <a:pt x="2822" y="1242"/>
                  </a:cubicBezTo>
                  <a:cubicBezTo>
                    <a:pt x="2803" y="1242"/>
                    <a:pt x="2784" y="1249"/>
                    <a:pt x="2767" y="1266"/>
                  </a:cubicBezTo>
                  <a:cubicBezTo>
                    <a:pt x="2615" y="1418"/>
                    <a:pt x="2554" y="1661"/>
                    <a:pt x="2372" y="1783"/>
                  </a:cubicBezTo>
                  <a:cubicBezTo>
                    <a:pt x="2246" y="1908"/>
                    <a:pt x="2105" y="1956"/>
                    <a:pt x="1959" y="1956"/>
                  </a:cubicBezTo>
                  <a:cubicBezTo>
                    <a:pt x="1752" y="1956"/>
                    <a:pt x="1535" y="1860"/>
                    <a:pt x="1338" y="1753"/>
                  </a:cubicBezTo>
                  <a:cubicBezTo>
                    <a:pt x="761" y="1449"/>
                    <a:pt x="274" y="810"/>
                    <a:pt x="639" y="172"/>
                  </a:cubicBezTo>
                  <a:cubicBezTo>
                    <a:pt x="704" y="86"/>
                    <a:pt x="616" y="0"/>
                    <a:pt x="5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5331250" y="2439625"/>
              <a:ext cx="40525" cy="27800"/>
            </a:xfrm>
            <a:custGeom>
              <a:avLst/>
              <a:gdLst/>
              <a:ahLst/>
              <a:cxnLst/>
              <a:rect l="l" t="t" r="r" b="b"/>
              <a:pathLst>
                <a:path w="1621" h="1112" extrusionOk="0">
                  <a:moveTo>
                    <a:pt x="64" y="0"/>
                  </a:moveTo>
                  <a:cubicBezTo>
                    <a:pt x="30" y="0"/>
                    <a:pt x="1" y="24"/>
                    <a:pt x="17" y="58"/>
                  </a:cubicBezTo>
                  <a:cubicBezTo>
                    <a:pt x="48" y="453"/>
                    <a:pt x="261" y="909"/>
                    <a:pt x="686" y="1061"/>
                  </a:cubicBezTo>
                  <a:cubicBezTo>
                    <a:pt x="770" y="1094"/>
                    <a:pt x="867" y="1112"/>
                    <a:pt x="967" y="1112"/>
                  </a:cubicBezTo>
                  <a:cubicBezTo>
                    <a:pt x="1230" y="1112"/>
                    <a:pt x="1510" y="991"/>
                    <a:pt x="1598" y="726"/>
                  </a:cubicBezTo>
                  <a:cubicBezTo>
                    <a:pt x="1621" y="658"/>
                    <a:pt x="1575" y="624"/>
                    <a:pt x="1525" y="624"/>
                  </a:cubicBezTo>
                  <a:cubicBezTo>
                    <a:pt x="1509" y="624"/>
                    <a:pt x="1492" y="628"/>
                    <a:pt x="1476" y="635"/>
                  </a:cubicBezTo>
                  <a:cubicBezTo>
                    <a:pt x="1300" y="790"/>
                    <a:pt x="1123" y="896"/>
                    <a:pt x="923" y="896"/>
                  </a:cubicBezTo>
                  <a:cubicBezTo>
                    <a:pt x="848" y="896"/>
                    <a:pt x="769" y="881"/>
                    <a:pt x="686" y="848"/>
                  </a:cubicBezTo>
                  <a:cubicBezTo>
                    <a:pt x="352" y="726"/>
                    <a:pt x="200" y="392"/>
                    <a:pt x="139" y="58"/>
                  </a:cubicBezTo>
                  <a:cubicBezTo>
                    <a:pt x="125" y="17"/>
                    <a:pt x="93" y="0"/>
                    <a:pt x="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5356750" y="2462900"/>
              <a:ext cx="35750" cy="37150"/>
            </a:xfrm>
            <a:custGeom>
              <a:avLst/>
              <a:gdLst/>
              <a:ahLst/>
              <a:cxnLst/>
              <a:rect l="l" t="t" r="r" b="b"/>
              <a:pathLst>
                <a:path w="1430" h="1486" extrusionOk="0">
                  <a:moveTo>
                    <a:pt x="118" y="1"/>
                  </a:moveTo>
                  <a:cubicBezTo>
                    <a:pt x="84" y="1"/>
                    <a:pt x="46" y="23"/>
                    <a:pt x="31" y="69"/>
                  </a:cubicBezTo>
                  <a:cubicBezTo>
                    <a:pt x="0" y="495"/>
                    <a:pt x="183" y="981"/>
                    <a:pt x="517" y="1254"/>
                  </a:cubicBezTo>
                  <a:cubicBezTo>
                    <a:pt x="652" y="1370"/>
                    <a:pt x="896" y="1485"/>
                    <a:pt x="1103" y="1485"/>
                  </a:cubicBezTo>
                  <a:cubicBezTo>
                    <a:pt x="1224" y="1485"/>
                    <a:pt x="1332" y="1446"/>
                    <a:pt x="1399" y="1346"/>
                  </a:cubicBezTo>
                  <a:cubicBezTo>
                    <a:pt x="1429" y="1315"/>
                    <a:pt x="1399" y="1254"/>
                    <a:pt x="1368" y="1254"/>
                  </a:cubicBezTo>
                  <a:cubicBezTo>
                    <a:pt x="1247" y="1254"/>
                    <a:pt x="1145" y="1293"/>
                    <a:pt x="1046" y="1293"/>
                  </a:cubicBezTo>
                  <a:cubicBezTo>
                    <a:pt x="1022" y="1293"/>
                    <a:pt x="997" y="1291"/>
                    <a:pt x="973" y="1285"/>
                  </a:cubicBezTo>
                  <a:cubicBezTo>
                    <a:pt x="821" y="1224"/>
                    <a:pt x="669" y="1133"/>
                    <a:pt x="578" y="1011"/>
                  </a:cubicBezTo>
                  <a:cubicBezTo>
                    <a:pt x="335" y="768"/>
                    <a:pt x="213" y="403"/>
                    <a:pt x="183" y="69"/>
                  </a:cubicBezTo>
                  <a:cubicBezTo>
                    <a:pt x="183" y="23"/>
                    <a:pt x="152"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5378025" y="2504525"/>
              <a:ext cx="37250" cy="19725"/>
            </a:xfrm>
            <a:custGeom>
              <a:avLst/>
              <a:gdLst/>
              <a:ahLst/>
              <a:cxnLst/>
              <a:rect l="l" t="t" r="r" b="b"/>
              <a:pathLst>
                <a:path w="1490" h="789" extrusionOk="0">
                  <a:moveTo>
                    <a:pt x="199" y="0"/>
                  </a:moveTo>
                  <a:cubicBezTo>
                    <a:pt x="172" y="0"/>
                    <a:pt x="143" y="14"/>
                    <a:pt x="122" y="45"/>
                  </a:cubicBezTo>
                  <a:lnTo>
                    <a:pt x="153" y="45"/>
                  </a:lnTo>
                  <a:cubicBezTo>
                    <a:pt x="1" y="349"/>
                    <a:pt x="244" y="592"/>
                    <a:pt x="548" y="684"/>
                  </a:cubicBezTo>
                  <a:cubicBezTo>
                    <a:pt x="665" y="717"/>
                    <a:pt x="923" y="788"/>
                    <a:pt x="1139" y="788"/>
                  </a:cubicBezTo>
                  <a:cubicBezTo>
                    <a:pt x="1314" y="788"/>
                    <a:pt x="1463" y="742"/>
                    <a:pt x="1490" y="592"/>
                  </a:cubicBezTo>
                  <a:cubicBezTo>
                    <a:pt x="1490" y="562"/>
                    <a:pt x="1490" y="532"/>
                    <a:pt x="1460" y="532"/>
                  </a:cubicBezTo>
                  <a:cubicBezTo>
                    <a:pt x="1420" y="516"/>
                    <a:pt x="1376" y="510"/>
                    <a:pt x="1329" y="510"/>
                  </a:cubicBezTo>
                  <a:cubicBezTo>
                    <a:pt x="1225" y="510"/>
                    <a:pt x="1108" y="538"/>
                    <a:pt x="996" y="538"/>
                  </a:cubicBezTo>
                  <a:cubicBezTo>
                    <a:pt x="968" y="538"/>
                    <a:pt x="940" y="536"/>
                    <a:pt x="912" y="532"/>
                  </a:cubicBezTo>
                  <a:cubicBezTo>
                    <a:pt x="700" y="501"/>
                    <a:pt x="183" y="410"/>
                    <a:pt x="274" y="106"/>
                  </a:cubicBezTo>
                  <a:cubicBezTo>
                    <a:pt x="294" y="47"/>
                    <a:pt x="249" y="0"/>
                    <a:pt x="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5345525" y="1877825"/>
              <a:ext cx="67225" cy="39875"/>
            </a:xfrm>
            <a:custGeom>
              <a:avLst/>
              <a:gdLst/>
              <a:ahLst/>
              <a:cxnLst/>
              <a:rect l="l" t="t" r="r" b="b"/>
              <a:pathLst>
                <a:path w="2689" h="1595" extrusionOk="0">
                  <a:moveTo>
                    <a:pt x="1772" y="0"/>
                  </a:moveTo>
                  <a:cubicBezTo>
                    <a:pt x="886" y="0"/>
                    <a:pt x="1" y="496"/>
                    <a:pt x="115" y="1526"/>
                  </a:cubicBezTo>
                  <a:cubicBezTo>
                    <a:pt x="115" y="1572"/>
                    <a:pt x="153" y="1595"/>
                    <a:pt x="191" y="1595"/>
                  </a:cubicBezTo>
                  <a:cubicBezTo>
                    <a:pt x="229" y="1595"/>
                    <a:pt x="267" y="1572"/>
                    <a:pt x="267" y="1526"/>
                  </a:cubicBezTo>
                  <a:cubicBezTo>
                    <a:pt x="206" y="979"/>
                    <a:pt x="510" y="523"/>
                    <a:pt x="1027" y="280"/>
                  </a:cubicBezTo>
                  <a:cubicBezTo>
                    <a:pt x="1226" y="193"/>
                    <a:pt x="1431" y="162"/>
                    <a:pt x="1640" y="162"/>
                  </a:cubicBezTo>
                  <a:cubicBezTo>
                    <a:pt x="1942" y="162"/>
                    <a:pt x="2254" y="226"/>
                    <a:pt x="2577" y="280"/>
                  </a:cubicBezTo>
                  <a:cubicBezTo>
                    <a:pt x="2587" y="284"/>
                    <a:pt x="2596" y="285"/>
                    <a:pt x="2605" y="285"/>
                  </a:cubicBezTo>
                  <a:cubicBezTo>
                    <a:pt x="2674" y="285"/>
                    <a:pt x="2689" y="186"/>
                    <a:pt x="2608" y="159"/>
                  </a:cubicBezTo>
                  <a:cubicBezTo>
                    <a:pt x="2353" y="54"/>
                    <a:pt x="2062" y="0"/>
                    <a:pt x="17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5393975" y="1842125"/>
              <a:ext cx="61575" cy="27150"/>
            </a:xfrm>
            <a:custGeom>
              <a:avLst/>
              <a:gdLst/>
              <a:ahLst/>
              <a:cxnLst/>
              <a:rect l="l" t="t" r="r" b="b"/>
              <a:pathLst>
                <a:path w="2463" h="1086" extrusionOk="0">
                  <a:moveTo>
                    <a:pt x="1114" y="1"/>
                  </a:moveTo>
                  <a:cubicBezTo>
                    <a:pt x="1077" y="1"/>
                    <a:pt x="1041" y="2"/>
                    <a:pt x="1004" y="6"/>
                  </a:cubicBezTo>
                  <a:cubicBezTo>
                    <a:pt x="457" y="67"/>
                    <a:pt x="31" y="492"/>
                    <a:pt x="1" y="1039"/>
                  </a:cubicBezTo>
                  <a:cubicBezTo>
                    <a:pt x="1" y="1070"/>
                    <a:pt x="24" y="1085"/>
                    <a:pt x="46" y="1085"/>
                  </a:cubicBezTo>
                  <a:cubicBezTo>
                    <a:pt x="69" y="1085"/>
                    <a:pt x="92" y="1070"/>
                    <a:pt x="92" y="1039"/>
                  </a:cubicBezTo>
                  <a:lnTo>
                    <a:pt x="92" y="1070"/>
                  </a:lnTo>
                  <a:cubicBezTo>
                    <a:pt x="177" y="534"/>
                    <a:pt x="627" y="182"/>
                    <a:pt x="1128" y="182"/>
                  </a:cubicBezTo>
                  <a:cubicBezTo>
                    <a:pt x="1168" y="182"/>
                    <a:pt x="1207" y="184"/>
                    <a:pt x="1247" y="188"/>
                  </a:cubicBezTo>
                  <a:cubicBezTo>
                    <a:pt x="1764" y="219"/>
                    <a:pt x="2129" y="523"/>
                    <a:pt x="2402" y="918"/>
                  </a:cubicBezTo>
                  <a:cubicBezTo>
                    <a:pt x="2411" y="927"/>
                    <a:pt x="2420" y="930"/>
                    <a:pt x="2428" y="930"/>
                  </a:cubicBezTo>
                  <a:cubicBezTo>
                    <a:pt x="2448" y="930"/>
                    <a:pt x="2463" y="909"/>
                    <a:pt x="2463" y="887"/>
                  </a:cubicBezTo>
                  <a:cubicBezTo>
                    <a:pt x="2177" y="431"/>
                    <a:pt x="1677" y="1"/>
                    <a:pt x="11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5705775" y="1802475"/>
              <a:ext cx="71975" cy="71150"/>
            </a:xfrm>
            <a:custGeom>
              <a:avLst/>
              <a:gdLst/>
              <a:ahLst/>
              <a:cxnLst/>
              <a:rect l="l" t="t" r="r" b="b"/>
              <a:pathLst>
                <a:path w="2879" h="2846" extrusionOk="0">
                  <a:moveTo>
                    <a:pt x="1642" y="1"/>
                  </a:moveTo>
                  <a:cubicBezTo>
                    <a:pt x="938" y="1"/>
                    <a:pt x="292" y="564"/>
                    <a:pt x="21" y="1227"/>
                  </a:cubicBezTo>
                  <a:cubicBezTo>
                    <a:pt x="1" y="1248"/>
                    <a:pt x="23" y="1284"/>
                    <a:pt x="49" y="1284"/>
                  </a:cubicBezTo>
                  <a:cubicBezTo>
                    <a:pt x="61" y="1284"/>
                    <a:pt x="73" y="1277"/>
                    <a:pt x="82" y="1258"/>
                  </a:cubicBezTo>
                  <a:cubicBezTo>
                    <a:pt x="360" y="725"/>
                    <a:pt x="973" y="210"/>
                    <a:pt x="1599" y="210"/>
                  </a:cubicBezTo>
                  <a:cubicBezTo>
                    <a:pt x="1795" y="210"/>
                    <a:pt x="1991" y="260"/>
                    <a:pt x="2180" y="376"/>
                  </a:cubicBezTo>
                  <a:cubicBezTo>
                    <a:pt x="2879" y="802"/>
                    <a:pt x="2423" y="2109"/>
                    <a:pt x="2575" y="2777"/>
                  </a:cubicBezTo>
                  <a:cubicBezTo>
                    <a:pt x="2590" y="2823"/>
                    <a:pt x="2620" y="2846"/>
                    <a:pt x="2651" y="2846"/>
                  </a:cubicBezTo>
                  <a:cubicBezTo>
                    <a:pt x="2681" y="2846"/>
                    <a:pt x="2712" y="2823"/>
                    <a:pt x="2727" y="2777"/>
                  </a:cubicBezTo>
                  <a:cubicBezTo>
                    <a:pt x="2879" y="2261"/>
                    <a:pt x="2848" y="1470"/>
                    <a:pt x="2787" y="923"/>
                  </a:cubicBezTo>
                  <a:cubicBezTo>
                    <a:pt x="2727" y="528"/>
                    <a:pt x="2544" y="255"/>
                    <a:pt x="2149" y="103"/>
                  </a:cubicBezTo>
                  <a:cubicBezTo>
                    <a:pt x="1980" y="33"/>
                    <a:pt x="1809" y="1"/>
                    <a:pt x="16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5779700" y="1842700"/>
              <a:ext cx="53775" cy="27650"/>
            </a:xfrm>
            <a:custGeom>
              <a:avLst/>
              <a:gdLst/>
              <a:ahLst/>
              <a:cxnLst/>
              <a:rect l="l" t="t" r="r" b="b"/>
              <a:pathLst>
                <a:path w="2151" h="1106" extrusionOk="0">
                  <a:moveTo>
                    <a:pt x="849" y="0"/>
                  </a:moveTo>
                  <a:cubicBezTo>
                    <a:pt x="501" y="0"/>
                    <a:pt x="174" y="133"/>
                    <a:pt x="43" y="439"/>
                  </a:cubicBezTo>
                  <a:cubicBezTo>
                    <a:pt x="1" y="503"/>
                    <a:pt x="62" y="581"/>
                    <a:pt x="124" y="581"/>
                  </a:cubicBezTo>
                  <a:cubicBezTo>
                    <a:pt x="150" y="581"/>
                    <a:pt x="177" y="567"/>
                    <a:pt x="195" y="530"/>
                  </a:cubicBezTo>
                  <a:cubicBezTo>
                    <a:pt x="307" y="307"/>
                    <a:pt x="562" y="207"/>
                    <a:pt x="832" y="207"/>
                  </a:cubicBezTo>
                  <a:cubicBezTo>
                    <a:pt x="1298" y="207"/>
                    <a:pt x="1811" y="505"/>
                    <a:pt x="1715" y="986"/>
                  </a:cubicBezTo>
                  <a:cubicBezTo>
                    <a:pt x="1695" y="1046"/>
                    <a:pt x="1753" y="1105"/>
                    <a:pt x="1813" y="1105"/>
                  </a:cubicBezTo>
                  <a:cubicBezTo>
                    <a:pt x="1845" y="1105"/>
                    <a:pt x="1876" y="1089"/>
                    <a:pt x="1897" y="1047"/>
                  </a:cubicBezTo>
                  <a:cubicBezTo>
                    <a:pt x="2151" y="424"/>
                    <a:pt x="1468" y="0"/>
                    <a:pt x="8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5829625" y="1855600"/>
              <a:ext cx="100875" cy="58600"/>
            </a:xfrm>
            <a:custGeom>
              <a:avLst/>
              <a:gdLst/>
              <a:ahLst/>
              <a:cxnLst/>
              <a:rect l="l" t="t" r="r" b="b"/>
              <a:pathLst>
                <a:path w="4035" h="2344" extrusionOk="0">
                  <a:moveTo>
                    <a:pt x="1792" y="0"/>
                  </a:moveTo>
                  <a:cubicBezTo>
                    <a:pt x="1083" y="0"/>
                    <a:pt x="330" y="250"/>
                    <a:pt x="22" y="804"/>
                  </a:cubicBezTo>
                  <a:cubicBezTo>
                    <a:pt x="0" y="870"/>
                    <a:pt x="41" y="920"/>
                    <a:pt x="89" y="920"/>
                  </a:cubicBezTo>
                  <a:cubicBezTo>
                    <a:pt x="107" y="920"/>
                    <a:pt x="127" y="913"/>
                    <a:pt x="144" y="896"/>
                  </a:cubicBezTo>
                  <a:cubicBezTo>
                    <a:pt x="422" y="381"/>
                    <a:pt x="1004" y="214"/>
                    <a:pt x="1579" y="214"/>
                  </a:cubicBezTo>
                  <a:cubicBezTo>
                    <a:pt x="1818" y="214"/>
                    <a:pt x="2057" y="243"/>
                    <a:pt x="2271" y="288"/>
                  </a:cubicBezTo>
                  <a:cubicBezTo>
                    <a:pt x="3001" y="409"/>
                    <a:pt x="3730" y="1443"/>
                    <a:pt x="3366" y="2203"/>
                  </a:cubicBezTo>
                  <a:cubicBezTo>
                    <a:pt x="3318" y="2273"/>
                    <a:pt x="3381" y="2344"/>
                    <a:pt x="3440" y="2344"/>
                  </a:cubicBezTo>
                  <a:cubicBezTo>
                    <a:pt x="3457" y="2344"/>
                    <a:pt x="3473" y="2338"/>
                    <a:pt x="3487" y="2324"/>
                  </a:cubicBezTo>
                  <a:cubicBezTo>
                    <a:pt x="4034" y="1686"/>
                    <a:pt x="3396" y="470"/>
                    <a:pt x="2727" y="166"/>
                  </a:cubicBezTo>
                  <a:cubicBezTo>
                    <a:pt x="2461" y="58"/>
                    <a:pt x="2131" y="0"/>
                    <a:pt x="17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5912225" y="1905075"/>
              <a:ext cx="44100" cy="30975"/>
            </a:xfrm>
            <a:custGeom>
              <a:avLst/>
              <a:gdLst/>
              <a:ahLst/>
              <a:cxnLst/>
              <a:rect l="l" t="t" r="r" b="b"/>
              <a:pathLst>
                <a:path w="1764" h="1239" extrusionOk="0">
                  <a:moveTo>
                    <a:pt x="721" y="0"/>
                  </a:moveTo>
                  <a:cubicBezTo>
                    <a:pt x="489" y="0"/>
                    <a:pt x="254" y="112"/>
                    <a:pt x="31" y="224"/>
                  </a:cubicBezTo>
                  <a:cubicBezTo>
                    <a:pt x="1" y="224"/>
                    <a:pt x="31" y="254"/>
                    <a:pt x="31" y="254"/>
                  </a:cubicBezTo>
                  <a:lnTo>
                    <a:pt x="62" y="254"/>
                  </a:lnTo>
                  <a:cubicBezTo>
                    <a:pt x="229" y="193"/>
                    <a:pt x="411" y="140"/>
                    <a:pt x="590" y="140"/>
                  </a:cubicBezTo>
                  <a:cubicBezTo>
                    <a:pt x="768" y="140"/>
                    <a:pt x="943" y="193"/>
                    <a:pt x="1095" y="345"/>
                  </a:cubicBezTo>
                  <a:cubicBezTo>
                    <a:pt x="1277" y="528"/>
                    <a:pt x="1460" y="892"/>
                    <a:pt x="1490" y="1166"/>
                  </a:cubicBezTo>
                  <a:cubicBezTo>
                    <a:pt x="1490" y="1216"/>
                    <a:pt x="1518" y="1239"/>
                    <a:pt x="1553" y="1239"/>
                  </a:cubicBezTo>
                  <a:cubicBezTo>
                    <a:pt x="1581" y="1239"/>
                    <a:pt x="1615" y="1224"/>
                    <a:pt x="1642" y="1196"/>
                  </a:cubicBezTo>
                  <a:cubicBezTo>
                    <a:pt x="1764" y="862"/>
                    <a:pt x="1399" y="345"/>
                    <a:pt x="1156" y="163"/>
                  </a:cubicBezTo>
                  <a:cubicBezTo>
                    <a:pt x="1014" y="45"/>
                    <a:pt x="868"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5948100" y="1938825"/>
              <a:ext cx="68250" cy="68675"/>
            </a:xfrm>
            <a:custGeom>
              <a:avLst/>
              <a:gdLst/>
              <a:ahLst/>
              <a:cxnLst/>
              <a:rect l="l" t="t" r="r" b="b"/>
              <a:pathLst>
                <a:path w="2730" h="2747" extrusionOk="0">
                  <a:moveTo>
                    <a:pt x="871" y="0"/>
                  </a:moveTo>
                  <a:cubicBezTo>
                    <a:pt x="579" y="0"/>
                    <a:pt x="286" y="78"/>
                    <a:pt x="25" y="241"/>
                  </a:cubicBezTo>
                  <a:cubicBezTo>
                    <a:pt x="0" y="266"/>
                    <a:pt x="15" y="310"/>
                    <a:pt x="38" y="310"/>
                  </a:cubicBezTo>
                  <a:cubicBezTo>
                    <a:pt x="43" y="310"/>
                    <a:pt x="49" y="308"/>
                    <a:pt x="55" y="302"/>
                  </a:cubicBezTo>
                  <a:cubicBezTo>
                    <a:pt x="252" y="200"/>
                    <a:pt x="473" y="152"/>
                    <a:pt x="698" y="152"/>
                  </a:cubicBezTo>
                  <a:cubicBezTo>
                    <a:pt x="1271" y="152"/>
                    <a:pt x="1869" y="460"/>
                    <a:pt x="2152" y="941"/>
                  </a:cubicBezTo>
                  <a:cubicBezTo>
                    <a:pt x="2487" y="1518"/>
                    <a:pt x="2213" y="2187"/>
                    <a:pt x="1848" y="2703"/>
                  </a:cubicBezTo>
                  <a:cubicBezTo>
                    <a:pt x="1827" y="2725"/>
                    <a:pt x="1851" y="2746"/>
                    <a:pt x="1878" y="2746"/>
                  </a:cubicBezTo>
                  <a:cubicBezTo>
                    <a:pt x="1889" y="2746"/>
                    <a:pt x="1900" y="2743"/>
                    <a:pt x="1909" y="2734"/>
                  </a:cubicBezTo>
                  <a:cubicBezTo>
                    <a:pt x="2517" y="2278"/>
                    <a:pt x="2730" y="1305"/>
                    <a:pt x="2244" y="697"/>
                  </a:cubicBezTo>
                  <a:cubicBezTo>
                    <a:pt x="1912" y="249"/>
                    <a:pt x="1393" y="0"/>
                    <a:pt x="8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5988975" y="2011075"/>
              <a:ext cx="23550" cy="28825"/>
            </a:xfrm>
            <a:custGeom>
              <a:avLst/>
              <a:gdLst/>
              <a:ahLst/>
              <a:cxnLst/>
              <a:rect l="l" t="t" r="r" b="b"/>
              <a:pathLst>
                <a:path w="942" h="1153" extrusionOk="0">
                  <a:moveTo>
                    <a:pt x="272" y="0"/>
                  </a:moveTo>
                  <a:cubicBezTo>
                    <a:pt x="211" y="0"/>
                    <a:pt x="150" y="9"/>
                    <a:pt x="92" y="26"/>
                  </a:cubicBezTo>
                  <a:cubicBezTo>
                    <a:pt x="1" y="57"/>
                    <a:pt x="31" y="209"/>
                    <a:pt x="122" y="209"/>
                  </a:cubicBezTo>
                  <a:cubicBezTo>
                    <a:pt x="171" y="190"/>
                    <a:pt x="222" y="182"/>
                    <a:pt x="273" y="182"/>
                  </a:cubicBezTo>
                  <a:cubicBezTo>
                    <a:pt x="476" y="182"/>
                    <a:pt x="675" y="318"/>
                    <a:pt x="700" y="513"/>
                  </a:cubicBezTo>
                  <a:cubicBezTo>
                    <a:pt x="761" y="786"/>
                    <a:pt x="548" y="877"/>
                    <a:pt x="457" y="1060"/>
                  </a:cubicBezTo>
                  <a:cubicBezTo>
                    <a:pt x="426" y="1090"/>
                    <a:pt x="457" y="1151"/>
                    <a:pt x="487" y="1151"/>
                  </a:cubicBezTo>
                  <a:cubicBezTo>
                    <a:pt x="497" y="1152"/>
                    <a:pt x="506" y="1152"/>
                    <a:pt x="515" y="1152"/>
                  </a:cubicBezTo>
                  <a:cubicBezTo>
                    <a:pt x="828" y="1152"/>
                    <a:pt x="941" y="658"/>
                    <a:pt x="882" y="421"/>
                  </a:cubicBezTo>
                  <a:cubicBezTo>
                    <a:pt x="784" y="151"/>
                    <a:pt x="527" y="0"/>
                    <a:pt x="2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5995275" y="2045000"/>
              <a:ext cx="27925" cy="40475"/>
            </a:xfrm>
            <a:custGeom>
              <a:avLst/>
              <a:gdLst/>
              <a:ahLst/>
              <a:cxnLst/>
              <a:rect l="l" t="t" r="r" b="b"/>
              <a:pathLst>
                <a:path w="1117" h="1619" extrusionOk="0">
                  <a:moveTo>
                    <a:pt x="483" y="1"/>
                  </a:moveTo>
                  <a:cubicBezTo>
                    <a:pt x="345" y="1"/>
                    <a:pt x="198" y="34"/>
                    <a:pt x="53" y="98"/>
                  </a:cubicBezTo>
                  <a:cubicBezTo>
                    <a:pt x="1" y="98"/>
                    <a:pt x="15" y="165"/>
                    <a:pt x="40" y="165"/>
                  </a:cubicBezTo>
                  <a:cubicBezTo>
                    <a:pt x="44" y="165"/>
                    <a:pt x="48" y="163"/>
                    <a:pt x="53" y="159"/>
                  </a:cubicBezTo>
                  <a:cubicBezTo>
                    <a:pt x="171" y="119"/>
                    <a:pt x="291" y="98"/>
                    <a:pt x="404" y="98"/>
                  </a:cubicBezTo>
                  <a:cubicBezTo>
                    <a:pt x="726" y="98"/>
                    <a:pt x="987" y="270"/>
                    <a:pt x="965" y="675"/>
                  </a:cubicBezTo>
                  <a:cubicBezTo>
                    <a:pt x="965" y="827"/>
                    <a:pt x="934" y="1010"/>
                    <a:pt x="904" y="1131"/>
                  </a:cubicBezTo>
                  <a:cubicBezTo>
                    <a:pt x="843" y="1314"/>
                    <a:pt x="752" y="1405"/>
                    <a:pt x="569" y="1496"/>
                  </a:cubicBezTo>
                  <a:cubicBezTo>
                    <a:pt x="539" y="1526"/>
                    <a:pt x="539" y="1557"/>
                    <a:pt x="569" y="1587"/>
                  </a:cubicBezTo>
                  <a:cubicBezTo>
                    <a:pt x="615" y="1609"/>
                    <a:pt x="657" y="1618"/>
                    <a:pt x="696" y="1618"/>
                  </a:cubicBezTo>
                  <a:cubicBezTo>
                    <a:pt x="1043" y="1618"/>
                    <a:pt x="1116" y="833"/>
                    <a:pt x="1116" y="615"/>
                  </a:cubicBezTo>
                  <a:cubicBezTo>
                    <a:pt x="1074" y="188"/>
                    <a:pt x="806" y="1"/>
                    <a:pt x="4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5996575" y="2086975"/>
              <a:ext cx="62750" cy="96575"/>
            </a:xfrm>
            <a:custGeom>
              <a:avLst/>
              <a:gdLst/>
              <a:ahLst/>
              <a:cxnLst/>
              <a:rect l="l" t="t" r="r" b="b"/>
              <a:pathLst>
                <a:path w="2510" h="3863" extrusionOk="0">
                  <a:moveTo>
                    <a:pt x="780" y="0"/>
                  </a:moveTo>
                  <a:cubicBezTo>
                    <a:pt x="655" y="0"/>
                    <a:pt x="526" y="19"/>
                    <a:pt x="396" y="60"/>
                  </a:cubicBezTo>
                  <a:cubicBezTo>
                    <a:pt x="283" y="88"/>
                    <a:pt x="327" y="246"/>
                    <a:pt x="406" y="246"/>
                  </a:cubicBezTo>
                  <a:cubicBezTo>
                    <a:pt x="412" y="246"/>
                    <a:pt x="419" y="245"/>
                    <a:pt x="426" y="243"/>
                  </a:cubicBezTo>
                  <a:cubicBezTo>
                    <a:pt x="522" y="217"/>
                    <a:pt x="618" y="204"/>
                    <a:pt x="711" y="204"/>
                  </a:cubicBezTo>
                  <a:cubicBezTo>
                    <a:pt x="1711" y="204"/>
                    <a:pt x="2510" y="1600"/>
                    <a:pt x="2037" y="2461"/>
                  </a:cubicBezTo>
                  <a:cubicBezTo>
                    <a:pt x="1642" y="3161"/>
                    <a:pt x="852" y="3525"/>
                    <a:pt x="122" y="3616"/>
                  </a:cubicBezTo>
                  <a:cubicBezTo>
                    <a:pt x="1" y="3647"/>
                    <a:pt x="31" y="3829"/>
                    <a:pt x="122" y="3829"/>
                  </a:cubicBezTo>
                  <a:cubicBezTo>
                    <a:pt x="214" y="3851"/>
                    <a:pt x="309" y="3862"/>
                    <a:pt x="405" y="3862"/>
                  </a:cubicBezTo>
                  <a:cubicBezTo>
                    <a:pt x="1364" y="3862"/>
                    <a:pt x="2488" y="2823"/>
                    <a:pt x="2432" y="1884"/>
                  </a:cubicBezTo>
                  <a:cubicBezTo>
                    <a:pt x="2406" y="977"/>
                    <a:pt x="1677" y="0"/>
                    <a:pt x="7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6007975" y="2198550"/>
              <a:ext cx="23550" cy="42175"/>
            </a:xfrm>
            <a:custGeom>
              <a:avLst/>
              <a:gdLst/>
              <a:ahLst/>
              <a:cxnLst/>
              <a:rect l="l" t="t" r="r" b="b"/>
              <a:pathLst>
                <a:path w="942" h="1687" extrusionOk="0">
                  <a:moveTo>
                    <a:pt x="183" y="0"/>
                  </a:moveTo>
                  <a:cubicBezTo>
                    <a:pt x="163" y="0"/>
                    <a:pt x="143" y="2"/>
                    <a:pt x="122" y="5"/>
                  </a:cubicBezTo>
                  <a:cubicBezTo>
                    <a:pt x="61" y="5"/>
                    <a:pt x="1" y="65"/>
                    <a:pt x="31" y="126"/>
                  </a:cubicBezTo>
                  <a:cubicBezTo>
                    <a:pt x="213" y="400"/>
                    <a:pt x="517" y="460"/>
                    <a:pt x="608" y="825"/>
                  </a:cubicBezTo>
                  <a:cubicBezTo>
                    <a:pt x="669" y="1190"/>
                    <a:pt x="365" y="1312"/>
                    <a:pt x="92" y="1494"/>
                  </a:cubicBezTo>
                  <a:cubicBezTo>
                    <a:pt x="31" y="1524"/>
                    <a:pt x="61" y="1585"/>
                    <a:pt x="92" y="1616"/>
                  </a:cubicBezTo>
                  <a:cubicBezTo>
                    <a:pt x="158" y="1665"/>
                    <a:pt x="227" y="1687"/>
                    <a:pt x="294" y="1687"/>
                  </a:cubicBezTo>
                  <a:cubicBezTo>
                    <a:pt x="598" y="1687"/>
                    <a:pt x="888" y="1251"/>
                    <a:pt x="912" y="977"/>
                  </a:cubicBezTo>
                  <a:cubicBezTo>
                    <a:pt x="941" y="600"/>
                    <a:pt x="610"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6001900" y="2254000"/>
              <a:ext cx="60825" cy="82375"/>
            </a:xfrm>
            <a:custGeom>
              <a:avLst/>
              <a:gdLst/>
              <a:ahLst/>
              <a:cxnLst/>
              <a:rect l="l" t="t" r="r" b="b"/>
              <a:pathLst>
                <a:path w="2433" h="3295" extrusionOk="0">
                  <a:moveTo>
                    <a:pt x="329" y="1"/>
                  </a:moveTo>
                  <a:cubicBezTo>
                    <a:pt x="247" y="1"/>
                    <a:pt x="168" y="2"/>
                    <a:pt x="92" y="5"/>
                  </a:cubicBezTo>
                  <a:cubicBezTo>
                    <a:pt x="0" y="5"/>
                    <a:pt x="0" y="157"/>
                    <a:pt x="92" y="157"/>
                  </a:cubicBezTo>
                  <a:cubicBezTo>
                    <a:pt x="882" y="188"/>
                    <a:pt x="1885" y="340"/>
                    <a:pt x="2067" y="1252"/>
                  </a:cubicBezTo>
                  <a:cubicBezTo>
                    <a:pt x="2189" y="1981"/>
                    <a:pt x="2037" y="2711"/>
                    <a:pt x="1459" y="3197"/>
                  </a:cubicBezTo>
                  <a:cubicBezTo>
                    <a:pt x="1407" y="3223"/>
                    <a:pt x="1445" y="3294"/>
                    <a:pt x="1495" y="3294"/>
                  </a:cubicBezTo>
                  <a:cubicBezTo>
                    <a:pt x="1503" y="3294"/>
                    <a:pt x="1512" y="3292"/>
                    <a:pt x="1520" y="3288"/>
                  </a:cubicBezTo>
                  <a:cubicBezTo>
                    <a:pt x="2341" y="3015"/>
                    <a:pt x="2432" y="1768"/>
                    <a:pt x="2280" y="1039"/>
                  </a:cubicBezTo>
                  <a:cubicBezTo>
                    <a:pt x="2088" y="160"/>
                    <a:pt x="1101" y="1"/>
                    <a:pt x="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942925" y="2333775"/>
              <a:ext cx="103975" cy="75575"/>
            </a:xfrm>
            <a:custGeom>
              <a:avLst/>
              <a:gdLst/>
              <a:ahLst/>
              <a:cxnLst/>
              <a:rect l="l" t="t" r="r" b="b"/>
              <a:pathLst>
                <a:path w="4159" h="3023" extrusionOk="0">
                  <a:moveTo>
                    <a:pt x="2036" y="1"/>
                  </a:moveTo>
                  <a:cubicBezTo>
                    <a:pt x="1992" y="1"/>
                    <a:pt x="1948" y="3"/>
                    <a:pt x="1903" y="6"/>
                  </a:cubicBezTo>
                  <a:cubicBezTo>
                    <a:pt x="1843" y="6"/>
                    <a:pt x="1843" y="128"/>
                    <a:pt x="1903" y="128"/>
                  </a:cubicBezTo>
                  <a:cubicBezTo>
                    <a:pt x="1938" y="126"/>
                    <a:pt x="1972" y="125"/>
                    <a:pt x="2006" y="125"/>
                  </a:cubicBezTo>
                  <a:cubicBezTo>
                    <a:pt x="2521" y="125"/>
                    <a:pt x="3045" y="340"/>
                    <a:pt x="3302" y="796"/>
                  </a:cubicBezTo>
                  <a:cubicBezTo>
                    <a:pt x="3636" y="1343"/>
                    <a:pt x="3454" y="2134"/>
                    <a:pt x="2907" y="2468"/>
                  </a:cubicBezTo>
                  <a:cubicBezTo>
                    <a:pt x="2598" y="2674"/>
                    <a:pt x="2094" y="2749"/>
                    <a:pt x="1671" y="2749"/>
                  </a:cubicBezTo>
                  <a:cubicBezTo>
                    <a:pt x="1593" y="2749"/>
                    <a:pt x="1518" y="2746"/>
                    <a:pt x="1448" y="2742"/>
                  </a:cubicBezTo>
                  <a:cubicBezTo>
                    <a:pt x="900" y="2711"/>
                    <a:pt x="657" y="2286"/>
                    <a:pt x="201" y="2103"/>
                  </a:cubicBezTo>
                  <a:cubicBezTo>
                    <a:pt x="189" y="2099"/>
                    <a:pt x="176" y="2097"/>
                    <a:pt x="164" y="2097"/>
                  </a:cubicBezTo>
                  <a:cubicBezTo>
                    <a:pt x="81" y="2097"/>
                    <a:pt x="1" y="2176"/>
                    <a:pt x="80" y="2255"/>
                  </a:cubicBezTo>
                  <a:cubicBezTo>
                    <a:pt x="636" y="2728"/>
                    <a:pt x="938" y="3023"/>
                    <a:pt x="1637" y="3023"/>
                  </a:cubicBezTo>
                  <a:cubicBezTo>
                    <a:pt x="1702" y="3023"/>
                    <a:pt x="1770" y="3020"/>
                    <a:pt x="1843" y="3015"/>
                  </a:cubicBezTo>
                  <a:cubicBezTo>
                    <a:pt x="2481" y="2985"/>
                    <a:pt x="3180" y="2833"/>
                    <a:pt x="3514" y="2225"/>
                  </a:cubicBezTo>
                  <a:cubicBezTo>
                    <a:pt x="4158" y="1113"/>
                    <a:pt x="3168" y="1"/>
                    <a:pt x="20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5924650" y="2409825"/>
              <a:ext cx="25600" cy="45825"/>
            </a:xfrm>
            <a:custGeom>
              <a:avLst/>
              <a:gdLst/>
              <a:ahLst/>
              <a:cxnLst/>
              <a:rect l="l" t="t" r="r" b="b"/>
              <a:pathLst>
                <a:path w="1024" h="1833" extrusionOk="0">
                  <a:moveTo>
                    <a:pt x="174" y="1"/>
                  </a:moveTo>
                  <a:cubicBezTo>
                    <a:pt x="44" y="1"/>
                    <a:pt x="0" y="188"/>
                    <a:pt x="142" y="216"/>
                  </a:cubicBezTo>
                  <a:cubicBezTo>
                    <a:pt x="476" y="307"/>
                    <a:pt x="780" y="581"/>
                    <a:pt x="780" y="946"/>
                  </a:cubicBezTo>
                  <a:cubicBezTo>
                    <a:pt x="780" y="1341"/>
                    <a:pt x="476" y="1493"/>
                    <a:pt x="203" y="1675"/>
                  </a:cubicBezTo>
                  <a:cubicBezTo>
                    <a:pt x="142" y="1706"/>
                    <a:pt x="142" y="1797"/>
                    <a:pt x="203" y="1827"/>
                  </a:cubicBezTo>
                  <a:cubicBezTo>
                    <a:pt x="227" y="1831"/>
                    <a:pt x="252" y="1832"/>
                    <a:pt x="276" y="1832"/>
                  </a:cubicBezTo>
                  <a:cubicBezTo>
                    <a:pt x="669" y="1832"/>
                    <a:pt x="995" y="1379"/>
                    <a:pt x="1024" y="1007"/>
                  </a:cubicBezTo>
                  <a:cubicBezTo>
                    <a:pt x="1024" y="520"/>
                    <a:pt x="659" y="125"/>
                    <a:pt x="203" y="4"/>
                  </a:cubicBezTo>
                  <a:cubicBezTo>
                    <a:pt x="193" y="1"/>
                    <a:pt x="183" y="1"/>
                    <a:pt x="1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5865125" y="2446425"/>
              <a:ext cx="51700" cy="47550"/>
            </a:xfrm>
            <a:custGeom>
              <a:avLst/>
              <a:gdLst/>
              <a:ahLst/>
              <a:cxnLst/>
              <a:rect l="l" t="t" r="r" b="b"/>
              <a:pathLst>
                <a:path w="2068" h="1902" extrusionOk="0">
                  <a:moveTo>
                    <a:pt x="1619" y="1"/>
                  </a:moveTo>
                  <a:cubicBezTo>
                    <a:pt x="1543" y="1"/>
                    <a:pt x="1442" y="109"/>
                    <a:pt x="1490" y="181"/>
                  </a:cubicBezTo>
                  <a:cubicBezTo>
                    <a:pt x="1794" y="576"/>
                    <a:pt x="1794" y="1184"/>
                    <a:pt x="1368" y="1488"/>
                  </a:cubicBezTo>
                  <a:cubicBezTo>
                    <a:pt x="1203" y="1606"/>
                    <a:pt x="1020" y="1650"/>
                    <a:pt x="832" y="1650"/>
                  </a:cubicBezTo>
                  <a:cubicBezTo>
                    <a:pt x="778" y="1650"/>
                    <a:pt x="724" y="1647"/>
                    <a:pt x="669" y="1640"/>
                  </a:cubicBezTo>
                  <a:cubicBezTo>
                    <a:pt x="456" y="1609"/>
                    <a:pt x="304" y="1457"/>
                    <a:pt x="122" y="1397"/>
                  </a:cubicBezTo>
                  <a:cubicBezTo>
                    <a:pt x="61" y="1397"/>
                    <a:pt x="0" y="1457"/>
                    <a:pt x="31" y="1488"/>
                  </a:cubicBezTo>
                  <a:cubicBezTo>
                    <a:pt x="91" y="1761"/>
                    <a:pt x="456" y="1883"/>
                    <a:pt x="699" y="1883"/>
                  </a:cubicBezTo>
                  <a:cubicBezTo>
                    <a:pt x="763" y="1896"/>
                    <a:pt x="826" y="1902"/>
                    <a:pt x="889" y="1902"/>
                  </a:cubicBezTo>
                  <a:cubicBezTo>
                    <a:pt x="1126" y="1902"/>
                    <a:pt x="1352" y="1815"/>
                    <a:pt x="1520" y="1670"/>
                  </a:cubicBezTo>
                  <a:cubicBezTo>
                    <a:pt x="2037" y="1275"/>
                    <a:pt x="2067" y="515"/>
                    <a:pt x="1672" y="29"/>
                  </a:cubicBezTo>
                  <a:cubicBezTo>
                    <a:pt x="1659" y="9"/>
                    <a:pt x="1640" y="1"/>
                    <a:pt x="16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5881075" y="2504950"/>
              <a:ext cx="17500" cy="23050"/>
            </a:xfrm>
            <a:custGeom>
              <a:avLst/>
              <a:gdLst/>
              <a:ahLst/>
              <a:cxnLst/>
              <a:rect l="l" t="t" r="r" b="b"/>
              <a:pathLst>
                <a:path w="700" h="922" extrusionOk="0">
                  <a:moveTo>
                    <a:pt x="338" y="0"/>
                  </a:moveTo>
                  <a:cubicBezTo>
                    <a:pt x="273" y="0"/>
                    <a:pt x="233" y="109"/>
                    <a:pt x="304" y="180"/>
                  </a:cubicBezTo>
                  <a:cubicBezTo>
                    <a:pt x="396" y="272"/>
                    <a:pt x="456" y="454"/>
                    <a:pt x="335" y="575"/>
                  </a:cubicBezTo>
                  <a:cubicBezTo>
                    <a:pt x="274" y="667"/>
                    <a:pt x="122" y="667"/>
                    <a:pt x="31" y="758"/>
                  </a:cubicBezTo>
                  <a:cubicBezTo>
                    <a:pt x="0" y="788"/>
                    <a:pt x="0" y="788"/>
                    <a:pt x="31" y="819"/>
                  </a:cubicBezTo>
                  <a:cubicBezTo>
                    <a:pt x="59" y="893"/>
                    <a:pt x="112" y="922"/>
                    <a:pt x="175" y="922"/>
                  </a:cubicBezTo>
                  <a:cubicBezTo>
                    <a:pt x="319" y="922"/>
                    <a:pt x="515" y="772"/>
                    <a:pt x="578" y="667"/>
                  </a:cubicBezTo>
                  <a:cubicBezTo>
                    <a:pt x="700" y="423"/>
                    <a:pt x="608" y="150"/>
                    <a:pt x="396" y="28"/>
                  </a:cubicBezTo>
                  <a:cubicBezTo>
                    <a:pt x="376" y="9"/>
                    <a:pt x="356" y="0"/>
                    <a:pt x="3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5482900" y="2633400"/>
              <a:ext cx="19775" cy="105100"/>
            </a:xfrm>
            <a:custGeom>
              <a:avLst/>
              <a:gdLst/>
              <a:ahLst/>
              <a:cxnLst/>
              <a:rect l="l" t="t" r="r" b="b"/>
              <a:pathLst>
                <a:path w="791" h="4204" extrusionOk="0">
                  <a:moveTo>
                    <a:pt x="468" y="0"/>
                  </a:moveTo>
                  <a:cubicBezTo>
                    <a:pt x="438" y="0"/>
                    <a:pt x="409" y="24"/>
                    <a:pt x="426" y="58"/>
                  </a:cubicBezTo>
                  <a:lnTo>
                    <a:pt x="395" y="58"/>
                  </a:lnTo>
                  <a:cubicBezTo>
                    <a:pt x="456" y="696"/>
                    <a:pt x="486" y="1334"/>
                    <a:pt x="426" y="2003"/>
                  </a:cubicBezTo>
                  <a:cubicBezTo>
                    <a:pt x="334" y="2732"/>
                    <a:pt x="122" y="3401"/>
                    <a:pt x="0" y="4161"/>
                  </a:cubicBezTo>
                  <a:cubicBezTo>
                    <a:pt x="0" y="4182"/>
                    <a:pt x="15" y="4204"/>
                    <a:pt x="35" y="4204"/>
                  </a:cubicBezTo>
                  <a:cubicBezTo>
                    <a:pt x="43" y="4204"/>
                    <a:pt x="52" y="4200"/>
                    <a:pt x="61" y="4191"/>
                  </a:cubicBezTo>
                  <a:cubicBezTo>
                    <a:pt x="730" y="3006"/>
                    <a:pt x="790" y="1334"/>
                    <a:pt x="517" y="58"/>
                  </a:cubicBezTo>
                  <a:cubicBezTo>
                    <a:pt x="517" y="16"/>
                    <a:pt x="492" y="0"/>
                    <a:pt x="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5090775" y="2717900"/>
              <a:ext cx="395575" cy="594025"/>
            </a:xfrm>
            <a:custGeom>
              <a:avLst/>
              <a:gdLst/>
              <a:ahLst/>
              <a:cxnLst/>
              <a:rect l="l" t="t" r="r" b="b"/>
              <a:pathLst>
                <a:path w="15823" h="23761" extrusionOk="0">
                  <a:moveTo>
                    <a:pt x="15758" y="1"/>
                  </a:moveTo>
                  <a:cubicBezTo>
                    <a:pt x="15745" y="1"/>
                    <a:pt x="15730" y="6"/>
                    <a:pt x="15716" y="21"/>
                  </a:cubicBezTo>
                  <a:cubicBezTo>
                    <a:pt x="13649" y="2027"/>
                    <a:pt x="10731" y="3061"/>
                    <a:pt x="8360" y="4702"/>
                  </a:cubicBezTo>
                  <a:cubicBezTo>
                    <a:pt x="6323" y="6100"/>
                    <a:pt x="4104" y="7650"/>
                    <a:pt x="2311" y="9413"/>
                  </a:cubicBezTo>
                  <a:cubicBezTo>
                    <a:pt x="882" y="10872"/>
                    <a:pt x="518" y="12453"/>
                    <a:pt x="335" y="14459"/>
                  </a:cubicBezTo>
                  <a:cubicBezTo>
                    <a:pt x="31" y="17529"/>
                    <a:pt x="1" y="20599"/>
                    <a:pt x="1" y="23669"/>
                  </a:cubicBezTo>
                  <a:cubicBezTo>
                    <a:pt x="1" y="23730"/>
                    <a:pt x="47" y="23760"/>
                    <a:pt x="92" y="23760"/>
                  </a:cubicBezTo>
                  <a:cubicBezTo>
                    <a:pt x="138" y="23760"/>
                    <a:pt x="183" y="23730"/>
                    <a:pt x="183" y="23669"/>
                  </a:cubicBezTo>
                  <a:cubicBezTo>
                    <a:pt x="244" y="21055"/>
                    <a:pt x="244" y="18471"/>
                    <a:pt x="457" y="15857"/>
                  </a:cubicBezTo>
                  <a:cubicBezTo>
                    <a:pt x="548" y="14368"/>
                    <a:pt x="578" y="12757"/>
                    <a:pt x="1217" y="11389"/>
                  </a:cubicBezTo>
                  <a:cubicBezTo>
                    <a:pt x="1764" y="10143"/>
                    <a:pt x="2737" y="9322"/>
                    <a:pt x="3770" y="8471"/>
                  </a:cubicBezTo>
                  <a:cubicBezTo>
                    <a:pt x="5928" y="6678"/>
                    <a:pt x="8117" y="4976"/>
                    <a:pt x="10518" y="3517"/>
                  </a:cubicBezTo>
                  <a:cubicBezTo>
                    <a:pt x="12281" y="2422"/>
                    <a:pt x="14439" y="1723"/>
                    <a:pt x="15776" y="82"/>
                  </a:cubicBezTo>
                  <a:cubicBezTo>
                    <a:pt x="15823" y="59"/>
                    <a:pt x="15799" y="1"/>
                    <a:pt x="157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5742025" y="2675025"/>
              <a:ext cx="72025" cy="162075"/>
            </a:xfrm>
            <a:custGeom>
              <a:avLst/>
              <a:gdLst/>
              <a:ahLst/>
              <a:cxnLst/>
              <a:rect l="l" t="t" r="r" b="b"/>
              <a:pathLst>
                <a:path w="2881" h="6483" extrusionOk="0">
                  <a:moveTo>
                    <a:pt x="458" y="1"/>
                  </a:moveTo>
                  <a:cubicBezTo>
                    <a:pt x="432" y="1"/>
                    <a:pt x="407" y="11"/>
                    <a:pt x="395" y="34"/>
                  </a:cubicBezTo>
                  <a:lnTo>
                    <a:pt x="395" y="64"/>
                  </a:lnTo>
                  <a:cubicBezTo>
                    <a:pt x="0" y="1979"/>
                    <a:pt x="547" y="5748"/>
                    <a:pt x="2766" y="6478"/>
                  </a:cubicBezTo>
                  <a:cubicBezTo>
                    <a:pt x="2776" y="6481"/>
                    <a:pt x="2785" y="6483"/>
                    <a:pt x="2794" y="6483"/>
                  </a:cubicBezTo>
                  <a:cubicBezTo>
                    <a:pt x="2863" y="6483"/>
                    <a:pt x="2881" y="6383"/>
                    <a:pt x="2827" y="6356"/>
                  </a:cubicBezTo>
                  <a:cubicBezTo>
                    <a:pt x="760" y="5232"/>
                    <a:pt x="334" y="2192"/>
                    <a:pt x="547" y="64"/>
                  </a:cubicBezTo>
                  <a:cubicBezTo>
                    <a:pt x="547" y="27"/>
                    <a:pt x="501" y="1"/>
                    <a:pt x="4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5760025" y="2771250"/>
              <a:ext cx="300125" cy="435175"/>
            </a:xfrm>
            <a:custGeom>
              <a:avLst/>
              <a:gdLst/>
              <a:ahLst/>
              <a:cxnLst/>
              <a:rect l="l" t="t" r="r" b="b"/>
              <a:pathLst>
                <a:path w="12005" h="17407" extrusionOk="0">
                  <a:moveTo>
                    <a:pt x="78" y="0"/>
                  </a:moveTo>
                  <a:cubicBezTo>
                    <a:pt x="38" y="0"/>
                    <a:pt x="0" y="47"/>
                    <a:pt x="40" y="106"/>
                  </a:cubicBezTo>
                  <a:cubicBezTo>
                    <a:pt x="1590" y="2811"/>
                    <a:pt x="6028" y="2720"/>
                    <a:pt x="8581" y="3845"/>
                  </a:cubicBezTo>
                  <a:cubicBezTo>
                    <a:pt x="10283" y="4605"/>
                    <a:pt x="10526" y="5972"/>
                    <a:pt x="10709" y="7674"/>
                  </a:cubicBezTo>
                  <a:cubicBezTo>
                    <a:pt x="10861" y="8799"/>
                    <a:pt x="11165" y="9954"/>
                    <a:pt x="11256" y="11079"/>
                  </a:cubicBezTo>
                  <a:cubicBezTo>
                    <a:pt x="11469" y="13176"/>
                    <a:pt x="11134" y="15334"/>
                    <a:pt x="11803" y="17340"/>
                  </a:cubicBezTo>
                  <a:cubicBezTo>
                    <a:pt x="11826" y="17387"/>
                    <a:pt x="11863" y="17407"/>
                    <a:pt x="11897" y="17407"/>
                  </a:cubicBezTo>
                  <a:cubicBezTo>
                    <a:pt x="11953" y="17407"/>
                    <a:pt x="12004" y="17355"/>
                    <a:pt x="11985" y="17279"/>
                  </a:cubicBezTo>
                  <a:cubicBezTo>
                    <a:pt x="11651" y="14969"/>
                    <a:pt x="11864" y="12659"/>
                    <a:pt x="11530" y="10349"/>
                  </a:cubicBezTo>
                  <a:cubicBezTo>
                    <a:pt x="11347" y="9042"/>
                    <a:pt x="11134" y="7735"/>
                    <a:pt x="10922" y="6428"/>
                  </a:cubicBezTo>
                  <a:cubicBezTo>
                    <a:pt x="10861" y="5851"/>
                    <a:pt x="10800" y="5395"/>
                    <a:pt x="10466" y="4878"/>
                  </a:cubicBezTo>
                  <a:cubicBezTo>
                    <a:pt x="9767" y="3845"/>
                    <a:pt x="8460" y="3541"/>
                    <a:pt x="7335" y="3267"/>
                  </a:cubicBezTo>
                  <a:cubicBezTo>
                    <a:pt x="5116" y="2690"/>
                    <a:pt x="1529" y="2051"/>
                    <a:pt x="131" y="45"/>
                  </a:cubicBezTo>
                  <a:cubicBezTo>
                    <a:pt x="121" y="13"/>
                    <a:pt x="99" y="0"/>
                    <a:pt x="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5699150" y="2111075"/>
              <a:ext cx="51250" cy="31325"/>
            </a:xfrm>
            <a:custGeom>
              <a:avLst/>
              <a:gdLst/>
              <a:ahLst/>
              <a:cxnLst/>
              <a:rect l="l" t="t" r="r" b="b"/>
              <a:pathLst>
                <a:path w="2050" h="1253" extrusionOk="0">
                  <a:moveTo>
                    <a:pt x="104" y="0"/>
                  </a:moveTo>
                  <a:cubicBezTo>
                    <a:pt x="74" y="0"/>
                    <a:pt x="43" y="23"/>
                    <a:pt x="43" y="69"/>
                  </a:cubicBezTo>
                  <a:cubicBezTo>
                    <a:pt x="1" y="750"/>
                    <a:pt x="644" y="1252"/>
                    <a:pt x="1262" y="1252"/>
                  </a:cubicBezTo>
                  <a:cubicBezTo>
                    <a:pt x="1527" y="1252"/>
                    <a:pt x="1788" y="1160"/>
                    <a:pt x="1989" y="950"/>
                  </a:cubicBezTo>
                  <a:cubicBezTo>
                    <a:pt x="2049" y="890"/>
                    <a:pt x="1989" y="798"/>
                    <a:pt x="1928" y="798"/>
                  </a:cubicBezTo>
                  <a:cubicBezTo>
                    <a:pt x="1641" y="894"/>
                    <a:pt x="1410" y="1009"/>
                    <a:pt x="1132" y="1009"/>
                  </a:cubicBezTo>
                  <a:cubicBezTo>
                    <a:pt x="1057" y="1009"/>
                    <a:pt x="979" y="1000"/>
                    <a:pt x="894" y="981"/>
                  </a:cubicBezTo>
                  <a:cubicBezTo>
                    <a:pt x="469" y="859"/>
                    <a:pt x="195" y="494"/>
                    <a:pt x="165" y="69"/>
                  </a:cubicBezTo>
                  <a:cubicBezTo>
                    <a:pt x="165" y="23"/>
                    <a:pt x="135" y="0"/>
                    <a:pt x="1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5744525" y="2141800"/>
              <a:ext cx="30950" cy="12975"/>
            </a:xfrm>
            <a:custGeom>
              <a:avLst/>
              <a:gdLst/>
              <a:ahLst/>
              <a:cxnLst/>
              <a:rect l="l" t="t" r="r" b="b"/>
              <a:pathLst>
                <a:path w="1238" h="519" extrusionOk="0">
                  <a:moveTo>
                    <a:pt x="86" y="0"/>
                  </a:moveTo>
                  <a:cubicBezTo>
                    <a:pt x="39" y="0"/>
                    <a:pt x="0" y="43"/>
                    <a:pt x="22" y="86"/>
                  </a:cubicBezTo>
                  <a:cubicBezTo>
                    <a:pt x="143" y="329"/>
                    <a:pt x="356" y="481"/>
                    <a:pt x="630" y="512"/>
                  </a:cubicBezTo>
                  <a:cubicBezTo>
                    <a:pt x="658" y="516"/>
                    <a:pt x="690" y="519"/>
                    <a:pt x="726" y="519"/>
                  </a:cubicBezTo>
                  <a:cubicBezTo>
                    <a:pt x="918" y="519"/>
                    <a:pt x="1186" y="444"/>
                    <a:pt x="1237" y="238"/>
                  </a:cubicBezTo>
                  <a:cubicBezTo>
                    <a:pt x="1237" y="208"/>
                    <a:pt x="1207" y="177"/>
                    <a:pt x="1146" y="177"/>
                  </a:cubicBezTo>
                  <a:cubicBezTo>
                    <a:pt x="994" y="208"/>
                    <a:pt x="873" y="329"/>
                    <a:pt x="690" y="329"/>
                  </a:cubicBezTo>
                  <a:cubicBezTo>
                    <a:pt x="447" y="329"/>
                    <a:pt x="265" y="208"/>
                    <a:pt x="143" y="25"/>
                  </a:cubicBezTo>
                  <a:cubicBezTo>
                    <a:pt x="125" y="7"/>
                    <a:pt x="105" y="0"/>
                    <a:pt x="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5767100" y="2163700"/>
              <a:ext cx="38775" cy="21925"/>
            </a:xfrm>
            <a:custGeom>
              <a:avLst/>
              <a:gdLst/>
              <a:ahLst/>
              <a:cxnLst/>
              <a:rect l="l" t="t" r="r" b="b"/>
              <a:pathLst>
                <a:path w="1551" h="877" extrusionOk="0">
                  <a:moveTo>
                    <a:pt x="91" y="0"/>
                  </a:moveTo>
                  <a:cubicBezTo>
                    <a:pt x="0" y="0"/>
                    <a:pt x="0" y="92"/>
                    <a:pt x="91" y="122"/>
                  </a:cubicBezTo>
                  <a:cubicBezTo>
                    <a:pt x="365" y="152"/>
                    <a:pt x="669" y="244"/>
                    <a:pt x="912" y="395"/>
                  </a:cubicBezTo>
                  <a:cubicBezTo>
                    <a:pt x="1125" y="517"/>
                    <a:pt x="1246" y="730"/>
                    <a:pt x="1459" y="851"/>
                  </a:cubicBezTo>
                  <a:cubicBezTo>
                    <a:pt x="1468" y="869"/>
                    <a:pt x="1480" y="877"/>
                    <a:pt x="1491" y="877"/>
                  </a:cubicBezTo>
                  <a:cubicBezTo>
                    <a:pt x="1520" y="877"/>
                    <a:pt x="1550" y="834"/>
                    <a:pt x="1550" y="791"/>
                  </a:cubicBezTo>
                  <a:cubicBezTo>
                    <a:pt x="1490" y="517"/>
                    <a:pt x="1186" y="335"/>
                    <a:pt x="973" y="213"/>
                  </a:cubicBezTo>
                  <a:cubicBezTo>
                    <a:pt x="699" y="61"/>
                    <a:pt x="395"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5673625" y="2100550"/>
              <a:ext cx="19025" cy="33525"/>
            </a:xfrm>
            <a:custGeom>
              <a:avLst/>
              <a:gdLst/>
              <a:ahLst/>
              <a:cxnLst/>
              <a:rect l="l" t="t" r="r" b="b"/>
              <a:pathLst>
                <a:path w="761" h="1341" extrusionOk="0">
                  <a:moveTo>
                    <a:pt x="639" y="1"/>
                  </a:moveTo>
                  <a:cubicBezTo>
                    <a:pt x="613" y="1"/>
                    <a:pt x="578" y="27"/>
                    <a:pt x="578" y="64"/>
                  </a:cubicBezTo>
                  <a:cubicBezTo>
                    <a:pt x="578" y="307"/>
                    <a:pt x="517" y="520"/>
                    <a:pt x="426" y="733"/>
                  </a:cubicBezTo>
                  <a:cubicBezTo>
                    <a:pt x="335" y="946"/>
                    <a:pt x="152" y="1067"/>
                    <a:pt x="31" y="1219"/>
                  </a:cubicBezTo>
                  <a:cubicBezTo>
                    <a:pt x="0" y="1280"/>
                    <a:pt x="61" y="1341"/>
                    <a:pt x="122" y="1341"/>
                  </a:cubicBezTo>
                  <a:cubicBezTo>
                    <a:pt x="578" y="1128"/>
                    <a:pt x="760" y="490"/>
                    <a:pt x="669" y="34"/>
                  </a:cubicBezTo>
                  <a:cubicBezTo>
                    <a:pt x="669" y="11"/>
                    <a:pt x="656" y="1"/>
                    <a:pt x="6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5601600" y="2113250"/>
              <a:ext cx="73575" cy="40350"/>
            </a:xfrm>
            <a:custGeom>
              <a:avLst/>
              <a:gdLst/>
              <a:ahLst/>
              <a:cxnLst/>
              <a:rect l="l" t="t" r="r" b="b"/>
              <a:pathLst>
                <a:path w="2943" h="1614" extrusionOk="0">
                  <a:moveTo>
                    <a:pt x="2635" y="0"/>
                  </a:moveTo>
                  <a:cubicBezTo>
                    <a:pt x="2598" y="0"/>
                    <a:pt x="2555" y="29"/>
                    <a:pt x="2578" y="73"/>
                  </a:cubicBezTo>
                  <a:cubicBezTo>
                    <a:pt x="2821" y="772"/>
                    <a:pt x="2243" y="1319"/>
                    <a:pt x="1574" y="1380"/>
                  </a:cubicBezTo>
                  <a:cubicBezTo>
                    <a:pt x="1512" y="1387"/>
                    <a:pt x="1451" y="1391"/>
                    <a:pt x="1391" y="1391"/>
                  </a:cubicBezTo>
                  <a:cubicBezTo>
                    <a:pt x="948" y="1391"/>
                    <a:pt x="543" y="1210"/>
                    <a:pt x="115" y="1076"/>
                  </a:cubicBezTo>
                  <a:cubicBezTo>
                    <a:pt x="105" y="1073"/>
                    <a:pt x="96" y="1071"/>
                    <a:pt x="88" y="1071"/>
                  </a:cubicBezTo>
                  <a:cubicBezTo>
                    <a:pt x="19" y="1071"/>
                    <a:pt x="1" y="1171"/>
                    <a:pt x="55" y="1198"/>
                  </a:cubicBezTo>
                  <a:cubicBezTo>
                    <a:pt x="461" y="1430"/>
                    <a:pt x="955" y="1613"/>
                    <a:pt x="1432" y="1613"/>
                  </a:cubicBezTo>
                  <a:cubicBezTo>
                    <a:pt x="1704" y="1613"/>
                    <a:pt x="1970" y="1554"/>
                    <a:pt x="2213" y="1410"/>
                  </a:cubicBezTo>
                  <a:cubicBezTo>
                    <a:pt x="2699" y="1137"/>
                    <a:pt x="2942" y="559"/>
                    <a:pt x="2669" y="12"/>
                  </a:cubicBezTo>
                  <a:cubicBezTo>
                    <a:pt x="2661" y="4"/>
                    <a:pt x="2648" y="0"/>
                    <a:pt x="26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5565725" y="2142125"/>
              <a:ext cx="33450" cy="11725"/>
            </a:xfrm>
            <a:custGeom>
              <a:avLst/>
              <a:gdLst/>
              <a:ahLst/>
              <a:cxnLst/>
              <a:rect l="l" t="t" r="r" b="b"/>
              <a:pathLst>
                <a:path w="1338" h="469" extrusionOk="0">
                  <a:moveTo>
                    <a:pt x="58" y="0"/>
                  </a:moveTo>
                  <a:cubicBezTo>
                    <a:pt x="28" y="0"/>
                    <a:pt x="0" y="23"/>
                    <a:pt x="0" y="73"/>
                  </a:cubicBezTo>
                  <a:cubicBezTo>
                    <a:pt x="31" y="255"/>
                    <a:pt x="213" y="377"/>
                    <a:pt x="395" y="407"/>
                  </a:cubicBezTo>
                  <a:cubicBezTo>
                    <a:pt x="699" y="468"/>
                    <a:pt x="1034" y="468"/>
                    <a:pt x="1338" y="468"/>
                  </a:cubicBezTo>
                  <a:cubicBezTo>
                    <a:pt x="1125" y="438"/>
                    <a:pt x="912" y="377"/>
                    <a:pt x="699" y="347"/>
                  </a:cubicBezTo>
                  <a:cubicBezTo>
                    <a:pt x="456" y="316"/>
                    <a:pt x="243" y="286"/>
                    <a:pt x="122" y="43"/>
                  </a:cubicBezTo>
                  <a:cubicBezTo>
                    <a:pt x="108" y="15"/>
                    <a:pt x="82" y="0"/>
                    <a:pt x="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5501125" y="2144275"/>
              <a:ext cx="51375" cy="33925"/>
            </a:xfrm>
            <a:custGeom>
              <a:avLst/>
              <a:gdLst/>
              <a:ahLst/>
              <a:cxnLst/>
              <a:rect l="l" t="t" r="r" b="b"/>
              <a:pathLst>
                <a:path w="2055" h="1357" extrusionOk="0">
                  <a:moveTo>
                    <a:pt x="1952" y="1"/>
                  </a:moveTo>
                  <a:cubicBezTo>
                    <a:pt x="1911" y="1"/>
                    <a:pt x="1868" y="25"/>
                    <a:pt x="1855" y="78"/>
                  </a:cubicBezTo>
                  <a:cubicBezTo>
                    <a:pt x="1764" y="473"/>
                    <a:pt x="1612" y="869"/>
                    <a:pt x="1186" y="1021"/>
                  </a:cubicBezTo>
                  <a:cubicBezTo>
                    <a:pt x="821" y="1142"/>
                    <a:pt x="426" y="1081"/>
                    <a:pt x="61" y="1142"/>
                  </a:cubicBezTo>
                  <a:cubicBezTo>
                    <a:pt x="1" y="1172"/>
                    <a:pt x="1" y="1264"/>
                    <a:pt x="61" y="1294"/>
                  </a:cubicBezTo>
                  <a:cubicBezTo>
                    <a:pt x="207" y="1336"/>
                    <a:pt x="375" y="1356"/>
                    <a:pt x="547" y="1356"/>
                  </a:cubicBezTo>
                  <a:cubicBezTo>
                    <a:pt x="876" y="1356"/>
                    <a:pt x="1220" y="1282"/>
                    <a:pt x="1460" y="1142"/>
                  </a:cubicBezTo>
                  <a:cubicBezTo>
                    <a:pt x="1855" y="929"/>
                    <a:pt x="1946" y="504"/>
                    <a:pt x="2037" y="109"/>
                  </a:cubicBezTo>
                  <a:cubicBezTo>
                    <a:pt x="2054" y="40"/>
                    <a:pt x="2004" y="1"/>
                    <a:pt x="1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5460850" y="2184650"/>
              <a:ext cx="34975" cy="36825"/>
            </a:xfrm>
            <a:custGeom>
              <a:avLst/>
              <a:gdLst/>
              <a:ahLst/>
              <a:cxnLst/>
              <a:rect l="l" t="t" r="r" b="b"/>
              <a:pathLst>
                <a:path w="1399" h="1473" extrusionOk="0">
                  <a:moveTo>
                    <a:pt x="1099" y="1"/>
                  </a:moveTo>
                  <a:cubicBezTo>
                    <a:pt x="1080" y="1"/>
                    <a:pt x="1065" y="22"/>
                    <a:pt x="1065" y="44"/>
                  </a:cubicBezTo>
                  <a:cubicBezTo>
                    <a:pt x="1095" y="378"/>
                    <a:pt x="1277" y="713"/>
                    <a:pt x="943" y="956"/>
                  </a:cubicBezTo>
                  <a:cubicBezTo>
                    <a:pt x="669" y="1138"/>
                    <a:pt x="335" y="1199"/>
                    <a:pt x="61" y="1381"/>
                  </a:cubicBezTo>
                  <a:cubicBezTo>
                    <a:pt x="1" y="1381"/>
                    <a:pt x="31" y="1472"/>
                    <a:pt x="92" y="1472"/>
                  </a:cubicBezTo>
                  <a:cubicBezTo>
                    <a:pt x="426" y="1442"/>
                    <a:pt x="973" y="1260"/>
                    <a:pt x="1186" y="956"/>
                  </a:cubicBezTo>
                  <a:cubicBezTo>
                    <a:pt x="1399" y="652"/>
                    <a:pt x="1308" y="257"/>
                    <a:pt x="1125" y="13"/>
                  </a:cubicBezTo>
                  <a:cubicBezTo>
                    <a:pt x="1116" y="5"/>
                    <a:pt x="1108"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5449450" y="2226150"/>
              <a:ext cx="20550" cy="31800"/>
            </a:xfrm>
            <a:custGeom>
              <a:avLst/>
              <a:gdLst/>
              <a:ahLst/>
              <a:cxnLst/>
              <a:rect l="l" t="t" r="r" b="b"/>
              <a:pathLst>
                <a:path w="822" h="1272" extrusionOk="0">
                  <a:moveTo>
                    <a:pt x="675" y="1"/>
                  </a:moveTo>
                  <a:cubicBezTo>
                    <a:pt x="635" y="1"/>
                    <a:pt x="591" y="33"/>
                    <a:pt x="609" y="86"/>
                  </a:cubicBezTo>
                  <a:lnTo>
                    <a:pt x="609" y="56"/>
                  </a:lnTo>
                  <a:lnTo>
                    <a:pt x="609" y="56"/>
                  </a:lnTo>
                  <a:cubicBezTo>
                    <a:pt x="639" y="299"/>
                    <a:pt x="578" y="512"/>
                    <a:pt x="487" y="724"/>
                  </a:cubicBezTo>
                  <a:cubicBezTo>
                    <a:pt x="365" y="907"/>
                    <a:pt x="214" y="1028"/>
                    <a:pt x="62" y="1180"/>
                  </a:cubicBezTo>
                  <a:cubicBezTo>
                    <a:pt x="1" y="1211"/>
                    <a:pt x="62" y="1271"/>
                    <a:pt x="122" y="1271"/>
                  </a:cubicBezTo>
                  <a:cubicBezTo>
                    <a:pt x="609" y="1150"/>
                    <a:pt x="821" y="512"/>
                    <a:pt x="730" y="56"/>
                  </a:cubicBezTo>
                  <a:cubicBezTo>
                    <a:pt x="730" y="17"/>
                    <a:pt x="704" y="1"/>
                    <a:pt x="6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5472450" y="2289225"/>
              <a:ext cx="102425" cy="38025"/>
            </a:xfrm>
            <a:custGeom>
              <a:avLst/>
              <a:gdLst/>
              <a:ahLst/>
              <a:cxnLst/>
              <a:rect l="l" t="t" r="r" b="b"/>
              <a:pathLst>
                <a:path w="4097" h="1521" extrusionOk="0">
                  <a:moveTo>
                    <a:pt x="2804" y="1"/>
                  </a:moveTo>
                  <a:cubicBezTo>
                    <a:pt x="1725" y="1"/>
                    <a:pt x="557" y="508"/>
                    <a:pt x="53" y="1362"/>
                  </a:cubicBezTo>
                  <a:cubicBezTo>
                    <a:pt x="1" y="1441"/>
                    <a:pt x="85" y="1520"/>
                    <a:pt x="148" y="1520"/>
                  </a:cubicBezTo>
                  <a:cubicBezTo>
                    <a:pt x="158" y="1520"/>
                    <a:pt x="167" y="1518"/>
                    <a:pt x="175" y="1514"/>
                  </a:cubicBezTo>
                  <a:cubicBezTo>
                    <a:pt x="813" y="1150"/>
                    <a:pt x="1239" y="785"/>
                    <a:pt x="1999" y="633"/>
                  </a:cubicBezTo>
                  <a:cubicBezTo>
                    <a:pt x="2318" y="587"/>
                    <a:pt x="2637" y="587"/>
                    <a:pt x="2960" y="587"/>
                  </a:cubicBezTo>
                  <a:cubicBezTo>
                    <a:pt x="3283" y="587"/>
                    <a:pt x="3610" y="587"/>
                    <a:pt x="3944" y="542"/>
                  </a:cubicBezTo>
                  <a:cubicBezTo>
                    <a:pt x="4066" y="511"/>
                    <a:pt x="4096" y="299"/>
                    <a:pt x="3974" y="238"/>
                  </a:cubicBezTo>
                  <a:cubicBezTo>
                    <a:pt x="3627" y="77"/>
                    <a:pt x="3222" y="1"/>
                    <a:pt x="28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5494300" y="2345225"/>
              <a:ext cx="72200" cy="16075"/>
            </a:xfrm>
            <a:custGeom>
              <a:avLst/>
              <a:gdLst/>
              <a:ahLst/>
              <a:cxnLst/>
              <a:rect l="l" t="t" r="r" b="b"/>
              <a:pathLst>
                <a:path w="2888" h="643" extrusionOk="0">
                  <a:moveTo>
                    <a:pt x="2008" y="0"/>
                  </a:moveTo>
                  <a:cubicBezTo>
                    <a:pt x="1322" y="0"/>
                    <a:pt x="572" y="171"/>
                    <a:pt x="61" y="490"/>
                  </a:cubicBezTo>
                  <a:cubicBezTo>
                    <a:pt x="0" y="551"/>
                    <a:pt x="30" y="642"/>
                    <a:pt x="122" y="642"/>
                  </a:cubicBezTo>
                  <a:cubicBezTo>
                    <a:pt x="608" y="460"/>
                    <a:pt x="1064" y="338"/>
                    <a:pt x="1611" y="277"/>
                  </a:cubicBezTo>
                  <a:cubicBezTo>
                    <a:pt x="2006" y="247"/>
                    <a:pt x="2432" y="277"/>
                    <a:pt x="2827" y="217"/>
                  </a:cubicBezTo>
                  <a:cubicBezTo>
                    <a:pt x="2888" y="186"/>
                    <a:pt x="2888" y="125"/>
                    <a:pt x="2827" y="95"/>
                  </a:cubicBezTo>
                  <a:cubicBezTo>
                    <a:pt x="2581" y="31"/>
                    <a:pt x="2301" y="0"/>
                    <a:pt x="20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5514050" y="2347200"/>
              <a:ext cx="47900" cy="42975"/>
            </a:xfrm>
            <a:custGeom>
              <a:avLst/>
              <a:gdLst/>
              <a:ahLst/>
              <a:cxnLst/>
              <a:rect l="l" t="t" r="r" b="b"/>
              <a:pathLst>
                <a:path w="1916" h="1719" extrusionOk="0">
                  <a:moveTo>
                    <a:pt x="825" y="1"/>
                  </a:moveTo>
                  <a:cubicBezTo>
                    <a:pt x="737" y="1"/>
                    <a:pt x="654" y="46"/>
                    <a:pt x="608" y="138"/>
                  </a:cubicBezTo>
                  <a:cubicBezTo>
                    <a:pt x="587" y="170"/>
                    <a:pt x="570" y="202"/>
                    <a:pt x="557" y="235"/>
                  </a:cubicBezTo>
                  <a:lnTo>
                    <a:pt x="557" y="235"/>
                  </a:lnTo>
                  <a:cubicBezTo>
                    <a:pt x="505" y="249"/>
                    <a:pt x="455" y="279"/>
                    <a:pt x="416" y="321"/>
                  </a:cubicBezTo>
                  <a:lnTo>
                    <a:pt x="416" y="321"/>
                  </a:lnTo>
                  <a:cubicBezTo>
                    <a:pt x="387" y="253"/>
                    <a:pt x="335" y="225"/>
                    <a:pt x="282" y="225"/>
                  </a:cubicBezTo>
                  <a:cubicBezTo>
                    <a:pt x="198" y="225"/>
                    <a:pt x="109" y="293"/>
                    <a:pt x="92" y="381"/>
                  </a:cubicBezTo>
                  <a:cubicBezTo>
                    <a:pt x="0" y="1050"/>
                    <a:pt x="396" y="1688"/>
                    <a:pt x="1095" y="1718"/>
                  </a:cubicBezTo>
                  <a:cubicBezTo>
                    <a:pt x="1368" y="1718"/>
                    <a:pt x="1672" y="1627"/>
                    <a:pt x="1794" y="1353"/>
                  </a:cubicBezTo>
                  <a:cubicBezTo>
                    <a:pt x="1915" y="989"/>
                    <a:pt x="1885" y="563"/>
                    <a:pt x="1824" y="198"/>
                  </a:cubicBezTo>
                  <a:lnTo>
                    <a:pt x="1824" y="198"/>
                  </a:lnTo>
                  <a:cubicBezTo>
                    <a:pt x="1824" y="198"/>
                    <a:pt x="1824" y="198"/>
                    <a:pt x="1824" y="198"/>
                  </a:cubicBezTo>
                  <a:cubicBezTo>
                    <a:pt x="1811" y="107"/>
                    <a:pt x="1736" y="66"/>
                    <a:pt x="1657" y="66"/>
                  </a:cubicBezTo>
                  <a:cubicBezTo>
                    <a:pt x="1587" y="66"/>
                    <a:pt x="1514" y="99"/>
                    <a:pt x="1479" y="157"/>
                  </a:cubicBezTo>
                  <a:lnTo>
                    <a:pt x="1479" y="157"/>
                  </a:lnTo>
                  <a:cubicBezTo>
                    <a:pt x="1468" y="155"/>
                    <a:pt x="1457" y="154"/>
                    <a:pt x="1445" y="154"/>
                  </a:cubicBezTo>
                  <a:lnTo>
                    <a:pt x="1445" y="154"/>
                  </a:lnTo>
                  <a:cubicBezTo>
                    <a:pt x="1398" y="110"/>
                    <a:pt x="1342" y="73"/>
                    <a:pt x="1277" y="46"/>
                  </a:cubicBezTo>
                  <a:cubicBezTo>
                    <a:pt x="1201" y="31"/>
                    <a:pt x="1125" y="16"/>
                    <a:pt x="1053" y="16"/>
                  </a:cubicBezTo>
                  <a:cubicBezTo>
                    <a:pt x="1016" y="16"/>
                    <a:pt x="980" y="20"/>
                    <a:pt x="945" y="30"/>
                  </a:cubicBezTo>
                  <a:lnTo>
                    <a:pt x="945" y="30"/>
                  </a:lnTo>
                  <a:cubicBezTo>
                    <a:pt x="907" y="11"/>
                    <a:pt x="865" y="1"/>
                    <a:pt x="8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5518050" y="2384075"/>
              <a:ext cx="43125" cy="8400"/>
            </a:xfrm>
            <a:custGeom>
              <a:avLst/>
              <a:gdLst/>
              <a:ahLst/>
              <a:cxnLst/>
              <a:rect l="l" t="t" r="r" b="b"/>
              <a:pathLst>
                <a:path w="1725" h="336" extrusionOk="0">
                  <a:moveTo>
                    <a:pt x="1634" y="0"/>
                  </a:moveTo>
                  <a:cubicBezTo>
                    <a:pt x="1250" y="43"/>
                    <a:pt x="925" y="190"/>
                    <a:pt x="577" y="190"/>
                  </a:cubicBezTo>
                  <a:cubicBezTo>
                    <a:pt x="429" y="190"/>
                    <a:pt x="277" y="164"/>
                    <a:pt x="114" y="91"/>
                  </a:cubicBezTo>
                  <a:cubicBezTo>
                    <a:pt x="105" y="87"/>
                    <a:pt x="97" y="85"/>
                    <a:pt x="89" y="85"/>
                  </a:cubicBezTo>
                  <a:cubicBezTo>
                    <a:pt x="39" y="85"/>
                    <a:pt x="1" y="156"/>
                    <a:pt x="53" y="182"/>
                  </a:cubicBezTo>
                  <a:cubicBezTo>
                    <a:pt x="281" y="282"/>
                    <a:pt x="542" y="335"/>
                    <a:pt x="806" y="335"/>
                  </a:cubicBezTo>
                  <a:cubicBezTo>
                    <a:pt x="1104" y="335"/>
                    <a:pt x="1406" y="267"/>
                    <a:pt x="1664" y="122"/>
                  </a:cubicBezTo>
                  <a:cubicBezTo>
                    <a:pt x="1725" y="91"/>
                    <a:pt x="1695" y="0"/>
                    <a:pt x="16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5719225" y="2289225"/>
              <a:ext cx="102500" cy="38025"/>
            </a:xfrm>
            <a:custGeom>
              <a:avLst/>
              <a:gdLst/>
              <a:ahLst/>
              <a:cxnLst/>
              <a:rect l="l" t="t" r="r" b="b"/>
              <a:pathLst>
                <a:path w="4100" h="1521" extrusionOk="0">
                  <a:moveTo>
                    <a:pt x="1322" y="1"/>
                  </a:moveTo>
                  <a:cubicBezTo>
                    <a:pt x="904" y="1"/>
                    <a:pt x="500" y="77"/>
                    <a:pt x="152" y="238"/>
                  </a:cubicBezTo>
                  <a:cubicBezTo>
                    <a:pt x="0" y="299"/>
                    <a:pt x="31" y="511"/>
                    <a:pt x="183" y="542"/>
                  </a:cubicBezTo>
                  <a:cubicBezTo>
                    <a:pt x="502" y="587"/>
                    <a:pt x="821" y="587"/>
                    <a:pt x="1144" y="587"/>
                  </a:cubicBezTo>
                  <a:cubicBezTo>
                    <a:pt x="1467" y="587"/>
                    <a:pt x="1794" y="587"/>
                    <a:pt x="2128" y="633"/>
                  </a:cubicBezTo>
                  <a:cubicBezTo>
                    <a:pt x="2857" y="755"/>
                    <a:pt x="3313" y="1150"/>
                    <a:pt x="3921" y="1514"/>
                  </a:cubicBezTo>
                  <a:cubicBezTo>
                    <a:pt x="3933" y="1518"/>
                    <a:pt x="3946" y="1520"/>
                    <a:pt x="3958" y="1520"/>
                  </a:cubicBezTo>
                  <a:cubicBezTo>
                    <a:pt x="4035" y="1520"/>
                    <a:pt x="4100" y="1441"/>
                    <a:pt x="4073" y="1362"/>
                  </a:cubicBezTo>
                  <a:cubicBezTo>
                    <a:pt x="3569" y="508"/>
                    <a:pt x="2402" y="1"/>
                    <a:pt x="13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5727575" y="2345225"/>
              <a:ext cx="72225" cy="16075"/>
            </a:xfrm>
            <a:custGeom>
              <a:avLst/>
              <a:gdLst/>
              <a:ahLst/>
              <a:cxnLst/>
              <a:rect l="l" t="t" r="r" b="b"/>
              <a:pathLst>
                <a:path w="2889" h="643" extrusionOk="0">
                  <a:moveTo>
                    <a:pt x="880" y="0"/>
                  </a:moveTo>
                  <a:cubicBezTo>
                    <a:pt x="588" y="0"/>
                    <a:pt x="307" y="31"/>
                    <a:pt x="61" y="95"/>
                  </a:cubicBezTo>
                  <a:cubicBezTo>
                    <a:pt x="1" y="125"/>
                    <a:pt x="1" y="186"/>
                    <a:pt x="61" y="217"/>
                  </a:cubicBezTo>
                  <a:cubicBezTo>
                    <a:pt x="456" y="277"/>
                    <a:pt x="882" y="247"/>
                    <a:pt x="1277" y="277"/>
                  </a:cubicBezTo>
                  <a:cubicBezTo>
                    <a:pt x="1824" y="338"/>
                    <a:pt x="2280" y="460"/>
                    <a:pt x="2797" y="642"/>
                  </a:cubicBezTo>
                  <a:cubicBezTo>
                    <a:pt x="2858" y="642"/>
                    <a:pt x="2888" y="551"/>
                    <a:pt x="2827" y="490"/>
                  </a:cubicBezTo>
                  <a:cubicBezTo>
                    <a:pt x="2316" y="171"/>
                    <a:pt x="1566" y="0"/>
                    <a:pt x="8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5732125" y="2347025"/>
              <a:ext cx="47900" cy="43150"/>
            </a:xfrm>
            <a:custGeom>
              <a:avLst/>
              <a:gdLst/>
              <a:ahLst/>
              <a:cxnLst/>
              <a:rect l="l" t="t" r="r" b="b"/>
              <a:pathLst>
                <a:path w="1916" h="1726" extrusionOk="0">
                  <a:moveTo>
                    <a:pt x="1095" y="0"/>
                  </a:moveTo>
                  <a:cubicBezTo>
                    <a:pt x="1049" y="0"/>
                    <a:pt x="1003" y="10"/>
                    <a:pt x="961" y="29"/>
                  </a:cubicBezTo>
                  <a:lnTo>
                    <a:pt x="961" y="29"/>
                  </a:lnTo>
                  <a:cubicBezTo>
                    <a:pt x="923" y="17"/>
                    <a:pt x="885" y="11"/>
                    <a:pt x="846" y="11"/>
                  </a:cubicBezTo>
                  <a:cubicBezTo>
                    <a:pt x="785" y="11"/>
                    <a:pt x="724" y="26"/>
                    <a:pt x="670" y="53"/>
                  </a:cubicBezTo>
                  <a:cubicBezTo>
                    <a:pt x="600" y="80"/>
                    <a:pt x="539" y="117"/>
                    <a:pt x="488" y="160"/>
                  </a:cubicBezTo>
                  <a:lnTo>
                    <a:pt x="488" y="160"/>
                  </a:lnTo>
                  <a:cubicBezTo>
                    <a:pt x="472" y="161"/>
                    <a:pt x="456" y="162"/>
                    <a:pt x="441" y="166"/>
                  </a:cubicBezTo>
                  <a:lnTo>
                    <a:pt x="441" y="166"/>
                  </a:lnTo>
                  <a:cubicBezTo>
                    <a:pt x="409" y="106"/>
                    <a:pt x="341" y="73"/>
                    <a:pt x="272" y="73"/>
                  </a:cubicBezTo>
                  <a:cubicBezTo>
                    <a:pt x="195" y="73"/>
                    <a:pt x="118" y="114"/>
                    <a:pt x="92" y="205"/>
                  </a:cubicBezTo>
                  <a:cubicBezTo>
                    <a:pt x="92" y="205"/>
                    <a:pt x="92" y="205"/>
                    <a:pt x="92" y="205"/>
                  </a:cubicBezTo>
                  <a:lnTo>
                    <a:pt x="92" y="205"/>
                  </a:lnTo>
                  <a:cubicBezTo>
                    <a:pt x="31" y="570"/>
                    <a:pt x="1" y="1026"/>
                    <a:pt x="153" y="1360"/>
                  </a:cubicBezTo>
                  <a:cubicBezTo>
                    <a:pt x="244" y="1634"/>
                    <a:pt x="548" y="1725"/>
                    <a:pt x="822" y="1725"/>
                  </a:cubicBezTo>
                  <a:cubicBezTo>
                    <a:pt x="1521" y="1695"/>
                    <a:pt x="1916" y="1057"/>
                    <a:pt x="1825" y="388"/>
                  </a:cubicBezTo>
                  <a:cubicBezTo>
                    <a:pt x="1825" y="300"/>
                    <a:pt x="1733" y="232"/>
                    <a:pt x="1650" y="232"/>
                  </a:cubicBezTo>
                  <a:cubicBezTo>
                    <a:pt x="1593" y="232"/>
                    <a:pt x="1541" y="263"/>
                    <a:pt x="1524" y="341"/>
                  </a:cubicBezTo>
                  <a:lnTo>
                    <a:pt x="1524" y="341"/>
                  </a:lnTo>
                  <a:cubicBezTo>
                    <a:pt x="1487" y="294"/>
                    <a:pt x="1436" y="262"/>
                    <a:pt x="1381" y="244"/>
                  </a:cubicBezTo>
                  <a:lnTo>
                    <a:pt x="1381" y="244"/>
                  </a:lnTo>
                  <a:cubicBezTo>
                    <a:pt x="1371" y="202"/>
                    <a:pt x="1357" y="159"/>
                    <a:pt x="1338" y="114"/>
                  </a:cubicBezTo>
                  <a:cubicBezTo>
                    <a:pt x="1278" y="38"/>
                    <a:pt x="118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732900" y="2384075"/>
              <a:ext cx="43125" cy="8475"/>
            </a:xfrm>
            <a:custGeom>
              <a:avLst/>
              <a:gdLst/>
              <a:ahLst/>
              <a:cxnLst/>
              <a:rect l="l" t="t" r="r" b="b"/>
              <a:pathLst>
                <a:path w="1725" h="339" extrusionOk="0">
                  <a:moveTo>
                    <a:pt x="92" y="0"/>
                  </a:moveTo>
                  <a:cubicBezTo>
                    <a:pt x="31" y="0"/>
                    <a:pt x="0" y="122"/>
                    <a:pt x="61" y="152"/>
                  </a:cubicBezTo>
                  <a:cubicBezTo>
                    <a:pt x="312" y="278"/>
                    <a:pt x="604" y="338"/>
                    <a:pt x="895" y="338"/>
                  </a:cubicBezTo>
                  <a:cubicBezTo>
                    <a:pt x="1166" y="338"/>
                    <a:pt x="1437" y="285"/>
                    <a:pt x="1672" y="182"/>
                  </a:cubicBezTo>
                  <a:cubicBezTo>
                    <a:pt x="1724" y="156"/>
                    <a:pt x="1687" y="85"/>
                    <a:pt x="1636" y="85"/>
                  </a:cubicBezTo>
                  <a:cubicBezTo>
                    <a:pt x="1628" y="85"/>
                    <a:pt x="1620" y="87"/>
                    <a:pt x="1611" y="91"/>
                  </a:cubicBezTo>
                  <a:cubicBezTo>
                    <a:pt x="1457" y="164"/>
                    <a:pt x="1309" y="190"/>
                    <a:pt x="1162" y="190"/>
                  </a:cubicBezTo>
                  <a:cubicBezTo>
                    <a:pt x="815" y="190"/>
                    <a:pt x="476" y="43"/>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638675" y="2394975"/>
              <a:ext cx="50175" cy="72700"/>
            </a:xfrm>
            <a:custGeom>
              <a:avLst/>
              <a:gdLst/>
              <a:ahLst/>
              <a:cxnLst/>
              <a:rect l="l" t="t" r="r" b="b"/>
              <a:pathLst>
                <a:path w="2007" h="2908" extrusionOk="0">
                  <a:moveTo>
                    <a:pt x="45" y="0"/>
                  </a:moveTo>
                  <a:cubicBezTo>
                    <a:pt x="21" y="0"/>
                    <a:pt x="0" y="15"/>
                    <a:pt x="0" y="50"/>
                  </a:cubicBezTo>
                  <a:cubicBezTo>
                    <a:pt x="0" y="719"/>
                    <a:pt x="335" y="1418"/>
                    <a:pt x="669" y="1996"/>
                  </a:cubicBezTo>
                  <a:cubicBezTo>
                    <a:pt x="973" y="2421"/>
                    <a:pt x="1368" y="2847"/>
                    <a:pt x="1915" y="2908"/>
                  </a:cubicBezTo>
                  <a:cubicBezTo>
                    <a:pt x="1976" y="2908"/>
                    <a:pt x="2006" y="2816"/>
                    <a:pt x="1946" y="2786"/>
                  </a:cubicBezTo>
                  <a:cubicBezTo>
                    <a:pt x="912" y="2300"/>
                    <a:pt x="274" y="1145"/>
                    <a:pt x="91" y="20"/>
                  </a:cubicBezTo>
                  <a:cubicBezTo>
                    <a:pt x="79" y="7"/>
                    <a:pt x="61" y="0"/>
                    <a:pt x="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631075" y="2464875"/>
              <a:ext cx="60450" cy="30300"/>
            </a:xfrm>
            <a:custGeom>
              <a:avLst/>
              <a:gdLst/>
              <a:ahLst/>
              <a:cxnLst/>
              <a:rect l="l" t="t" r="r" b="b"/>
              <a:pathLst>
                <a:path w="2418" h="1212" extrusionOk="0">
                  <a:moveTo>
                    <a:pt x="2299" y="0"/>
                  </a:moveTo>
                  <a:cubicBezTo>
                    <a:pt x="2281" y="0"/>
                    <a:pt x="2264" y="6"/>
                    <a:pt x="2250" y="20"/>
                  </a:cubicBezTo>
                  <a:cubicBezTo>
                    <a:pt x="1915" y="294"/>
                    <a:pt x="1611" y="537"/>
                    <a:pt x="1247" y="719"/>
                  </a:cubicBezTo>
                  <a:cubicBezTo>
                    <a:pt x="851" y="902"/>
                    <a:pt x="487" y="963"/>
                    <a:pt x="61" y="1084"/>
                  </a:cubicBezTo>
                  <a:cubicBezTo>
                    <a:pt x="0" y="1084"/>
                    <a:pt x="31" y="1175"/>
                    <a:pt x="91" y="1206"/>
                  </a:cubicBezTo>
                  <a:cubicBezTo>
                    <a:pt x="141" y="1209"/>
                    <a:pt x="190" y="1211"/>
                    <a:pt x="240" y="1211"/>
                  </a:cubicBezTo>
                  <a:cubicBezTo>
                    <a:pt x="1030" y="1211"/>
                    <a:pt x="1942" y="769"/>
                    <a:pt x="2371" y="112"/>
                  </a:cubicBezTo>
                  <a:cubicBezTo>
                    <a:pt x="2418" y="65"/>
                    <a:pt x="2357" y="0"/>
                    <a:pt x="22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5572000" y="2544250"/>
              <a:ext cx="135075" cy="34750"/>
            </a:xfrm>
            <a:custGeom>
              <a:avLst/>
              <a:gdLst/>
              <a:ahLst/>
              <a:cxnLst/>
              <a:rect l="l" t="t" r="r" b="b"/>
              <a:pathLst>
                <a:path w="5403" h="1390" extrusionOk="0">
                  <a:moveTo>
                    <a:pt x="89" y="0"/>
                  </a:moveTo>
                  <a:cubicBezTo>
                    <a:pt x="39" y="0"/>
                    <a:pt x="1" y="72"/>
                    <a:pt x="53" y="98"/>
                  </a:cubicBezTo>
                  <a:cubicBezTo>
                    <a:pt x="1001" y="919"/>
                    <a:pt x="2371" y="1390"/>
                    <a:pt x="3689" y="1390"/>
                  </a:cubicBezTo>
                  <a:cubicBezTo>
                    <a:pt x="4274" y="1390"/>
                    <a:pt x="4849" y="1297"/>
                    <a:pt x="5372" y="1101"/>
                  </a:cubicBezTo>
                  <a:cubicBezTo>
                    <a:pt x="5403" y="1101"/>
                    <a:pt x="5403" y="1040"/>
                    <a:pt x="5372" y="1040"/>
                  </a:cubicBezTo>
                  <a:cubicBezTo>
                    <a:pt x="4936" y="1086"/>
                    <a:pt x="4525" y="1111"/>
                    <a:pt x="4132" y="1111"/>
                  </a:cubicBezTo>
                  <a:cubicBezTo>
                    <a:pt x="2716" y="1111"/>
                    <a:pt x="1517" y="791"/>
                    <a:pt x="114" y="7"/>
                  </a:cubicBezTo>
                  <a:cubicBezTo>
                    <a:pt x="106" y="2"/>
                    <a:pt x="97"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5552800" y="2528300"/>
              <a:ext cx="13500" cy="14350"/>
            </a:xfrm>
            <a:custGeom>
              <a:avLst/>
              <a:gdLst/>
              <a:ahLst/>
              <a:cxnLst/>
              <a:rect l="l" t="t" r="r" b="b"/>
              <a:pathLst>
                <a:path w="540" h="574" extrusionOk="0">
                  <a:moveTo>
                    <a:pt x="480" y="0"/>
                  </a:moveTo>
                  <a:cubicBezTo>
                    <a:pt x="473" y="0"/>
                    <a:pt x="465" y="2"/>
                    <a:pt x="456" y="6"/>
                  </a:cubicBezTo>
                  <a:cubicBezTo>
                    <a:pt x="244" y="37"/>
                    <a:pt x="1" y="310"/>
                    <a:pt x="61" y="523"/>
                  </a:cubicBezTo>
                  <a:cubicBezTo>
                    <a:pt x="79" y="559"/>
                    <a:pt x="107" y="573"/>
                    <a:pt x="128" y="573"/>
                  </a:cubicBezTo>
                  <a:cubicBezTo>
                    <a:pt x="142" y="573"/>
                    <a:pt x="153" y="566"/>
                    <a:pt x="153" y="553"/>
                  </a:cubicBezTo>
                  <a:cubicBezTo>
                    <a:pt x="213" y="462"/>
                    <a:pt x="244" y="371"/>
                    <a:pt x="274" y="310"/>
                  </a:cubicBezTo>
                  <a:cubicBezTo>
                    <a:pt x="335" y="219"/>
                    <a:pt x="426" y="158"/>
                    <a:pt x="487" y="97"/>
                  </a:cubicBezTo>
                  <a:cubicBezTo>
                    <a:pt x="539" y="71"/>
                    <a:pt x="524" y="0"/>
                    <a:pt x="4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5597875" y="2598075"/>
              <a:ext cx="79575" cy="10950"/>
            </a:xfrm>
            <a:custGeom>
              <a:avLst/>
              <a:gdLst/>
              <a:ahLst/>
              <a:cxnLst/>
              <a:rect l="l" t="t" r="r" b="b"/>
              <a:pathLst>
                <a:path w="3183" h="438" extrusionOk="0">
                  <a:moveTo>
                    <a:pt x="1672" y="0"/>
                  </a:moveTo>
                  <a:cubicBezTo>
                    <a:pt x="1122" y="0"/>
                    <a:pt x="563" y="100"/>
                    <a:pt x="82" y="224"/>
                  </a:cubicBezTo>
                  <a:cubicBezTo>
                    <a:pt x="1" y="251"/>
                    <a:pt x="40" y="351"/>
                    <a:pt x="93" y="351"/>
                  </a:cubicBezTo>
                  <a:cubicBezTo>
                    <a:pt x="99" y="351"/>
                    <a:pt x="106" y="349"/>
                    <a:pt x="112" y="346"/>
                  </a:cubicBezTo>
                  <a:cubicBezTo>
                    <a:pt x="563" y="271"/>
                    <a:pt x="992" y="216"/>
                    <a:pt x="1435" y="216"/>
                  </a:cubicBezTo>
                  <a:cubicBezTo>
                    <a:pt x="1531" y="216"/>
                    <a:pt x="1627" y="219"/>
                    <a:pt x="1723" y="224"/>
                  </a:cubicBezTo>
                  <a:cubicBezTo>
                    <a:pt x="2210" y="255"/>
                    <a:pt x="2666" y="407"/>
                    <a:pt x="3122" y="437"/>
                  </a:cubicBezTo>
                  <a:cubicBezTo>
                    <a:pt x="3182" y="437"/>
                    <a:pt x="3182" y="376"/>
                    <a:pt x="3152" y="346"/>
                  </a:cubicBezTo>
                  <a:cubicBezTo>
                    <a:pt x="2720" y="93"/>
                    <a:pt x="2200" y="0"/>
                    <a:pt x="1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5274175" y="2915875"/>
              <a:ext cx="103875" cy="376650"/>
            </a:xfrm>
            <a:custGeom>
              <a:avLst/>
              <a:gdLst/>
              <a:ahLst/>
              <a:cxnLst/>
              <a:rect l="l" t="t" r="r" b="b"/>
              <a:pathLst>
                <a:path w="4155" h="15066" extrusionOk="0">
                  <a:moveTo>
                    <a:pt x="122" y="0"/>
                  </a:moveTo>
                  <a:cubicBezTo>
                    <a:pt x="64" y="0"/>
                    <a:pt x="0" y="99"/>
                    <a:pt x="82" y="127"/>
                  </a:cubicBezTo>
                  <a:cubicBezTo>
                    <a:pt x="2544" y="1525"/>
                    <a:pt x="2908" y="4777"/>
                    <a:pt x="3303" y="7330"/>
                  </a:cubicBezTo>
                  <a:cubicBezTo>
                    <a:pt x="3668" y="9884"/>
                    <a:pt x="3699" y="12376"/>
                    <a:pt x="3607" y="14929"/>
                  </a:cubicBezTo>
                  <a:cubicBezTo>
                    <a:pt x="3607" y="15020"/>
                    <a:pt x="3676" y="15066"/>
                    <a:pt x="3748" y="15066"/>
                  </a:cubicBezTo>
                  <a:cubicBezTo>
                    <a:pt x="3820" y="15066"/>
                    <a:pt x="3896" y="15020"/>
                    <a:pt x="3911" y="14929"/>
                  </a:cubicBezTo>
                  <a:cubicBezTo>
                    <a:pt x="4155" y="11920"/>
                    <a:pt x="3911" y="8850"/>
                    <a:pt x="3334" y="5871"/>
                  </a:cubicBezTo>
                  <a:cubicBezTo>
                    <a:pt x="2908" y="3592"/>
                    <a:pt x="2392" y="1160"/>
                    <a:pt x="142" y="5"/>
                  </a:cubicBezTo>
                  <a:cubicBezTo>
                    <a:pt x="136" y="2"/>
                    <a:pt x="129"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5826575" y="2826775"/>
              <a:ext cx="155600" cy="438225"/>
            </a:xfrm>
            <a:custGeom>
              <a:avLst/>
              <a:gdLst/>
              <a:ahLst/>
              <a:cxnLst/>
              <a:rect l="l" t="t" r="r" b="b"/>
              <a:pathLst>
                <a:path w="6224" h="17529" extrusionOk="0">
                  <a:moveTo>
                    <a:pt x="52" y="0"/>
                  </a:moveTo>
                  <a:cubicBezTo>
                    <a:pt x="25" y="0"/>
                    <a:pt x="1" y="22"/>
                    <a:pt x="22" y="43"/>
                  </a:cubicBezTo>
                  <a:cubicBezTo>
                    <a:pt x="1481" y="2687"/>
                    <a:pt x="2454" y="5514"/>
                    <a:pt x="3791" y="8189"/>
                  </a:cubicBezTo>
                  <a:cubicBezTo>
                    <a:pt x="5311" y="11198"/>
                    <a:pt x="5980" y="14086"/>
                    <a:pt x="5919" y="17460"/>
                  </a:cubicBezTo>
                  <a:cubicBezTo>
                    <a:pt x="5919" y="17505"/>
                    <a:pt x="5942" y="17528"/>
                    <a:pt x="5965" y="17528"/>
                  </a:cubicBezTo>
                  <a:cubicBezTo>
                    <a:pt x="5988" y="17528"/>
                    <a:pt x="6010" y="17505"/>
                    <a:pt x="6010" y="17460"/>
                  </a:cubicBezTo>
                  <a:cubicBezTo>
                    <a:pt x="6223" y="14633"/>
                    <a:pt x="5919" y="11897"/>
                    <a:pt x="4703" y="9314"/>
                  </a:cubicBezTo>
                  <a:cubicBezTo>
                    <a:pt x="3214" y="6183"/>
                    <a:pt x="1968" y="2931"/>
                    <a:pt x="83" y="13"/>
                  </a:cubicBezTo>
                  <a:cubicBezTo>
                    <a:pt x="74" y="4"/>
                    <a:pt x="63" y="0"/>
                    <a:pt x="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5366925" y="2794275"/>
              <a:ext cx="59000" cy="414650"/>
            </a:xfrm>
            <a:custGeom>
              <a:avLst/>
              <a:gdLst/>
              <a:ahLst/>
              <a:cxnLst/>
              <a:rect l="l" t="t" r="r" b="b"/>
              <a:pathLst>
                <a:path w="2360" h="16586" extrusionOk="0">
                  <a:moveTo>
                    <a:pt x="120" y="0"/>
                  </a:moveTo>
                  <a:cubicBezTo>
                    <a:pt x="63" y="0"/>
                    <a:pt x="0" y="52"/>
                    <a:pt x="19" y="127"/>
                  </a:cubicBezTo>
                  <a:cubicBezTo>
                    <a:pt x="1144" y="5720"/>
                    <a:pt x="1539" y="10857"/>
                    <a:pt x="475" y="16480"/>
                  </a:cubicBezTo>
                  <a:cubicBezTo>
                    <a:pt x="455" y="16539"/>
                    <a:pt x="513" y="16586"/>
                    <a:pt x="564" y="16586"/>
                  </a:cubicBezTo>
                  <a:cubicBezTo>
                    <a:pt x="591" y="16586"/>
                    <a:pt x="616" y="16573"/>
                    <a:pt x="627" y="16541"/>
                  </a:cubicBezTo>
                  <a:cubicBezTo>
                    <a:pt x="2359" y="11313"/>
                    <a:pt x="1508" y="5264"/>
                    <a:pt x="201" y="66"/>
                  </a:cubicBezTo>
                  <a:cubicBezTo>
                    <a:pt x="190" y="20"/>
                    <a:pt x="156"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5406375" y="2781625"/>
              <a:ext cx="392375" cy="156775"/>
            </a:xfrm>
            <a:custGeom>
              <a:avLst/>
              <a:gdLst/>
              <a:ahLst/>
              <a:cxnLst/>
              <a:rect l="l" t="t" r="r" b="b"/>
              <a:pathLst>
                <a:path w="15695" h="6271" extrusionOk="0">
                  <a:moveTo>
                    <a:pt x="75" y="0"/>
                  </a:moveTo>
                  <a:cubicBezTo>
                    <a:pt x="39" y="0"/>
                    <a:pt x="0" y="43"/>
                    <a:pt x="22" y="86"/>
                  </a:cubicBezTo>
                  <a:cubicBezTo>
                    <a:pt x="2058" y="3126"/>
                    <a:pt x="4338" y="5831"/>
                    <a:pt x="8228" y="6226"/>
                  </a:cubicBezTo>
                  <a:cubicBezTo>
                    <a:pt x="8529" y="6256"/>
                    <a:pt x="8836" y="6271"/>
                    <a:pt x="9147" y="6271"/>
                  </a:cubicBezTo>
                  <a:cubicBezTo>
                    <a:pt x="12011" y="6271"/>
                    <a:pt x="15154" y="4981"/>
                    <a:pt x="15675" y="1910"/>
                  </a:cubicBezTo>
                  <a:cubicBezTo>
                    <a:pt x="15694" y="1797"/>
                    <a:pt x="15585" y="1719"/>
                    <a:pt x="15492" y="1719"/>
                  </a:cubicBezTo>
                  <a:cubicBezTo>
                    <a:pt x="15435" y="1719"/>
                    <a:pt x="15383" y="1749"/>
                    <a:pt x="15371" y="1819"/>
                  </a:cubicBezTo>
                  <a:cubicBezTo>
                    <a:pt x="14891" y="4800"/>
                    <a:pt x="11976" y="5974"/>
                    <a:pt x="9214" y="5974"/>
                  </a:cubicBezTo>
                  <a:cubicBezTo>
                    <a:pt x="8484" y="5974"/>
                    <a:pt x="7765" y="5892"/>
                    <a:pt x="7104" y="5740"/>
                  </a:cubicBezTo>
                  <a:cubicBezTo>
                    <a:pt x="3973" y="5010"/>
                    <a:pt x="1937" y="2518"/>
                    <a:pt x="113" y="25"/>
                  </a:cubicBezTo>
                  <a:cubicBezTo>
                    <a:pt x="104" y="8"/>
                    <a:pt x="90" y="0"/>
                    <a:pt x="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5581750" y="2547550"/>
              <a:ext cx="109375" cy="25925"/>
            </a:xfrm>
            <a:custGeom>
              <a:avLst/>
              <a:gdLst/>
              <a:ahLst/>
              <a:cxnLst/>
              <a:rect l="l" t="t" r="r" b="b"/>
              <a:pathLst>
                <a:path w="4375" h="1037" extrusionOk="0">
                  <a:moveTo>
                    <a:pt x="2794" y="0"/>
                  </a:moveTo>
                  <a:cubicBezTo>
                    <a:pt x="2098" y="0"/>
                    <a:pt x="1306" y="141"/>
                    <a:pt x="702" y="141"/>
                  </a:cubicBezTo>
                  <a:cubicBezTo>
                    <a:pt x="462" y="141"/>
                    <a:pt x="252" y="119"/>
                    <a:pt x="89" y="57"/>
                  </a:cubicBezTo>
                  <a:cubicBezTo>
                    <a:pt x="82" y="54"/>
                    <a:pt x="76" y="52"/>
                    <a:pt x="70" y="52"/>
                  </a:cubicBezTo>
                  <a:cubicBezTo>
                    <a:pt x="22" y="52"/>
                    <a:pt x="1" y="151"/>
                    <a:pt x="28" y="178"/>
                  </a:cubicBezTo>
                  <a:lnTo>
                    <a:pt x="58" y="178"/>
                  </a:lnTo>
                  <a:cubicBezTo>
                    <a:pt x="247" y="317"/>
                    <a:pt x="523" y="363"/>
                    <a:pt x="843" y="363"/>
                  </a:cubicBezTo>
                  <a:cubicBezTo>
                    <a:pt x="1470" y="363"/>
                    <a:pt x="2271" y="187"/>
                    <a:pt x="2935" y="187"/>
                  </a:cubicBezTo>
                  <a:cubicBezTo>
                    <a:pt x="3567" y="187"/>
                    <a:pt x="4075" y="346"/>
                    <a:pt x="4192" y="969"/>
                  </a:cubicBezTo>
                  <a:cubicBezTo>
                    <a:pt x="4204" y="1017"/>
                    <a:pt x="4236" y="1037"/>
                    <a:pt x="4270" y="1037"/>
                  </a:cubicBezTo>
                  <a:cubicBezTo>
                    <a:pt x="4320" y="1037"/>
                    <a:pt x="4375" y="993"/>
                    <a:pt x="4375" y="938"/>
                  </a:cubicBezTo>
                  <a:cubicBezTo>
                    <a:pt x="4239" y="179"/>
                    <a:pt x="3577" y="0"/>
                    <a:pt x="27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5582650" y="2552450"/>
              <a:ext cx="106950" cy="38400"/>
            </a:xfrm>
            <a:custGeom>
              <a:avLst/>
              <a:gdLst/>
              <a:ahLst/>
              <a:cxnLst/>
              <a:rect l="l" t="t" r="r" b="b"/>
              <a:pathLst>
                <a:path w="4278" h="1536" extrusionOk="0">
                  <a:moveTo>
                    <a:pt x="52" y="0"/>
                  </a:moveTo>
                  <a:cubicBezTo>
                    <a:pt x="25" y="0"/>
                    <a:pt x="1" y="22"/>
                    <a:pt x="22" y="43"/>
                  </a:cubicBezTo>
                  <a:cubicBezTo>
                    <a:pt x="351" y="1047"/>
                    <a:pt x="1381" y="1536"/>
                    <a:pt x="2408" y="1536"/>
                  </a:cubicBezTo>
                  <a:cubicBezTo>
                    <a:pt x="3091" y="1536"/>
                    <a:pt x="3774" y="1319"/>
                    <a:pt x="4247" y="894"/>
                  </a:cubicBezTo>
                  <a:cubicBezTo>
                    <a:pt x="4278" y="894"/>
                    <a:pt x="4247" y="864"/>
                    <a:pt x="4217" y="864"/>
                  </a:cubicBezTo>
                  <a:cubicBezTo>
                    <a:pt x="3616" y="1080"/>
                    <a:pt x="3073" y="1353"/>
                    <a:pt x="2436" y="1353"/>
                  </a:cubicBezTo>
                  <a:cubicBezTo>
                    <a:pt x="2267" y="1353"/>
                    <a:pt x="2092" y="1334"/>
                    <a:pt x="1907" y="1289"/>
                  </a:cubicBezTo>
                  <a:cubicBezTo>
                    <a:pt x="1208" y="1107"/>
                    <a:pt x="539" y="560"/>
                    <a:pt x="83" y="13"/>
                  </a:cubicBezTo>
                  <a:cubicBezTo>
                    <a:pt x="74" y="4"/>
                    <a:pt x="63" y="0"/>
                    <a:pt x="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4391675" y="2040625"/>
              <a:ext cx="1299350" cy="1739800"/>
            </a:xfrm>
            <a:custGeom>
              <a:avLst/>
              <a:gdLst/>
              <a:ahLst/>
              <a:cxnLst/>
              <a:rect l="l" t="t" r="r" b="b"/>
              <a:pathLst>
                <a:path w="51974" h="69592" extrusionOk="0">
                  <a:moveTo>
                    <a:pt x="4621" y="43465"/>
                  </a:moveTo>
                  <a:cubicBezTo>
                    <a:pt x="4621" y="44042"/>
                    <a:pt x="4682" y="44620"/>
                    <a:pt x="4743" y="45197"/>
                  </a:cubicBezTo>
                  <a:cubicBezTo>
                    <a:pt x="4621" y="45289"/>
                    <a:pt x="4530" y="45410"/>
                    <a:pt x="4439" y="45532"/>
                  </a:cubicBezTo>
                  <a:cubicBezTo>
                    <a:pt x="4499" y="44863"/>
                    <a:pt x="4560" y="44164"/>
                    <a:pt x="4621" y="43465"/>
                  </a:cubicBezTo>
                  <a:close/>
                  <a:moveTo>
                    <a:pt x="15874" y="0"/>
                  </a:moveTo>
                  <a:cubicBezTo>
                    <a:pt x="14869" y="0"/>
                    <a:pt x="13904" y="143"/>
                    <a:pt x="13101" y="486"/>
                  </a:cubicBezTo>
                  <a:cubicBezTo>
                    <a:pt x="13010" y="486"/>
                    <a:pt x="12889" y="516"/>
                    <a:pt x="12828" y="638"/>
                  </a:cubicBezTo>
                  <a:lnTo>
                    <a:pt x="12798" y="638"/>
                  </a:lnTo>
                  <a:cubicBezTo>
                    <a:pt x="12767" y="638"/>
                    <a:pt x="12737" y="668"/>
                    <a:pt x="12706" y="698"/>
                  </a:cubicBezTo>
                  <a:cubicBezTo>
                    <a:pt x="12615" y="729"/>
                    <a:pt x="12585" y="790"/>
                    <a:pt x="12585" y="820"/>
                  </a:cubicBezTo>
                  <a:cubicBezTo>
                    <a:pt x="12007" y="1154"/>
                    <a:pt x="10791" y="1033"/>
                    <a:pt x="10214" y="1397"/>
                  </a:cubicBezTo>
                  <a:cubicBezTo>
                    <a:pt x="9515" y="1853"/>
                    <a:pt x="9241" y="2583"/>
                    <a:pt x="8998" y="3343"/>
                  </a:cubicBezTo>
                  <a:cubicBezTo>
                    <a:pt x="8542" y="4711"/>
                    <a:pt x="8056" y="6291"/>
                    <a:pt x="7782" y="7841"/>
                  </a:cubicBezTo>
                  <a:cubicBezTo>
                    <a:pt x="7022" y="8206"/>
                    <a:pt x="6110" y="8601"/>
                    <a:pt x="5259" y="9118"/>
                  </a:cubicBezTo>
                  <a:cubicBezTo>
                    <a:pt x="4530" y="9240"/>
                    <a:pt x="3892" y="9756"/>
                    <a:pt x="3436" y="10425"/>
                  </a:cubicBezTo>
                  <a:cubicBezTo>
                    <a:pt x="2858" y="10638"/>
                    <a:pt x="2463" y="11185"/>
                    <a:pt x="2341" y="11793"/>
                  </a:cubicBezTo>
                  <a:cubicBezTo>
                    <a:pt x="2159" y="12492"/>
                    <a:pt x="2493" y="13039"/>
                    <a:pt x="2858" y="13586"/>
                  </a:cubicBezTo>
                  <a:cubicBezTo>
                    <a:pt x="3192" y="14711"/>
                    <a:pt x="4165" y="15562"/>
                    <a:pt x="5290" y="15866"/>
                  </a:cubicBezTo>
                  <a:cubicBezTo>
                    <a:pt x="5960" y="16351"/>
                    <a:pt x="6701" y="16661"/>
                    <a:pt x="7405" y="16661"/>
                  </a:cubicBezTo>
                  <a:cubicBezTo>
                    <a:pt x="7627" y="16661"/>
                    <a:pt x="7845" y="16630"/>
                    <a:pt x="8056" y="16565"/>
                  </a:cubicBezTo>
                  <a:cubicBezTo>
                    <a:pt x="8937" y="17416"/>
                    <a:pt x="9241" y="19452"/>
                    <a:pt x="9636" y="20516"/>
                  </a:cubicBezTo>
                  <a:cubicBezTo>
                    <a:pt x="10123" y="21823"/>
                    <a:pt x="10305" y="23070"/>
                    <a:pt x="10670" y="24407"/>
                  </a:cubicBezTo>
                  <a:cubicBezTo>
                    <a:pt x="11217" y="26595"/>
                    <a:pt x="12190" y="28419"/>
                    <a:pt x="14105" y="29453"/>
                  </a:cubicBezTo>
                  <a:cubicBezTo>
                    <a:pt x="13649" y="29969"/>
                    <a:pt x="13375" y="30638"/>
                    <a:pt x="13193" y="31337"/>
                  </a:cubicBezTo>
                  <a:cubicBezTo>
                    <a:pt x="11855" y="31823"/>
                    <a:pt x="10487" y="32279"/>
                    <a:pt x="9150" y="32796"/>
                  </a:cubicBezTo>
                  <a:cubicBezTo>
                    <a:pt x="7752" y="33343"/>
                    <a:pt x="6506" y="34073"/>
                    <a:pt x="5624" y="35349"/>
                  </a:cubicBezTo>
                  <a:cubicBezTo>
                    <a:pt x="4591" y="36930"/>
                    <a:pt x="4256" y="38875"/>
                    <a:pt x="3983" y="40699"/>
                  </a:cubicBezTo>
                  <a:cubicBezTo>
                    <a:pt x="3740" y="42310"/>
                    <a:pt x="3071" y="44681"/>
                    <a:pt x="3922" y="46140"/>
                  </a:cubicBezTo>
                  <a:cubicBezTo>
                    <a:pt x="3922" y="46140"/>
                    <a:pt x="3922" y="46170"/>
                    <a:pt x="3952" y="46170"/>
                  </a:cubicBezTo>
                  <a:cubicBezTo>
                    <a:pt x="2919" y="47568"/>
                    <a:pt x="2037" y="49392"/>
                    <a:pt x="2372" y="50942"/>
                  </a:cubicBezTo>
                  <a:cubicBezTo>
                    <a:pt x="2372" y="51003"/>
                    <a:pt x="2402" y="51033"/>
                    <a:pt x="2433" y="51064"/>
                  </a:cubicBezTo>
                  <a:cubicBezTo>
                    <a:pt x="2037" y="51793"/>
                    <a:pt x="1673" y="52523"/>
                    <a:pt x="1460" y="53313"/>
                  </a:cubicBezTo>
                  <a:cubicBezTo>
                    <a:pt x="1430" y="53313"/>
                    <a:pt x="1369" y="53374"/>
                    <a:pt x="1338" y="53435"/>
                  </a:cubicBezTo>
                  <a:cubicBezTo>
                    <a:pt x="31" y="56383"/>
                    <a:pt x="1" y="60973"/>
                    <a:pt x="1612" y="63830"/>
                  </a:cubicBezTo>
                  <a:cubicBezTo>
                    <a:pt x="3314" y="66870"/>
                    <a:pt x="7205" y="68876"/>
                    <a:pt x="10548" y="69301"/>
                  </a:cubicBezTo>
                  <a:cubicBezTo>
                    <a:pt x="12141" y="69516"/>
                    <a:pt x="13758" y="69592"/>
                    <a:pt x="15382" y="69592"/>
                  </a:cubicBezTo>
                  <a:cubicBezTo>
                    <a:pt x="18129" y="69592"/>
                    <a:pt x="20895" y="69374"/>
                    <a:pt x="23588" y="69240"/>
                  </a:cubicBezTo>
                  <a:cubicBezTo>
                    <a:pt x="28451" y="68997"/>
                    <a:pt x="33284" y="68632"/>
                    <a:pt x="38148" y="68207"/>
                  </a:cubicBezTo>
                  <a:cubicBezTo>
                    <a:pt x="38330" y="68207"/>
                    <a:pt x="38451" y="68085"/>
                    <a:pt x="38512" y="67933"/>
                  </a:cubicBezTo>
                  <a:cubicBezTo>
                    <a:pt x="40397" y="67994"/>
                    <a:pt x="42281" y="68268"/>
                    <a:pt x="44166" y="68298"/>
                  </a:cubicBezTo>
                  <a:cubicBezTo>
                    <a:pt x="44278" y="68300"/>
                    <a:pt x="44391" y="68300"/>
                    <a:pt x="44504" y="68300"/>
                  </a:cubicBezTo>
                  <a:cubicBezTo>
                    <a:pt x="45405" y="68300"/>
                    <a:pt x="46321" y="68260"/>
                    <a:pt x="47232" y="68260"/>
                  </a:cubicBezTo>
                  <a:cubicBezTo>
                    <a:pt x="48676" y="68260"/>
                    <a:pt x="50110" y="68360"/>
                    <a:pt x="51461" y="68876"/>
                  </a:cubicBezTo>
                  <a:cubicBezTo>
                    <a:pt x="51492" y="68889"/>
                    <a:pt x="51525" y="68895"/>
                    <a:pt x="51559" y="68895"/>
                  </a:cubicBezTo>
                  <a:cubicBezTo>
                    <a:pt x="51756" y="68895"/>
                    <a:pt x="51973" y="68688"/>
                    <a:pt x="51947" y="68480"/>
                  </a:cubicBezTo>
                  <a:cubicBezTo>
                    <a:pt x="51917" y="68085"/>
                    <a:pt x="51795" y="67721"/>
                    <a:pt x="51643" y="67356"/>
                  </a:cubicBezTo>
                  <a:cubicBezTo>
                    <a:pt x="51674" y="66201"/>
                    <a:pt x="51400" y="65015"/>
                    <a:pt x="51157" y="63860"/>
                  </a:cubicBezTo>
                  <a:cubicBezTo>
                    <a:pt x="51248" y="61824"/>
                    <a:pt x="50883" y="59635"/>
                    <a:pt x="50701" y="57660"/>
                  </a:cubicBezTo>
                  <a:cubicBezTo>
                    <a:pt x="50853" y="56261"/>
                    <a:pt x="50731" y="54802"/>
                    <a:pt x="50640" y="53435"/>
                  </a:cubicBezTo>
                  <a:cubicBezTo>
                    <a:pt x="50579" y="51945"/>
                    <a:pt x="50519" y="50426"/>
                    <a:pt x="50336" y="48967"/>
                  </a:cubicBezTo>
                  <a:cubicBezTo>
                    <a:pt x="50336" y="48845"/>
                    <a:pt x="50306" y="48723"/>
                    <a:pt x="50306" y="48602"/>
                  </a:cubicBezTo>
                  <a:cubicBezTo>
                    <a:pt x="50367" y="48511"/>
                    <a:pt x="50397" y="48450"/>
                    <a:pt x="50367" y="48328"/>
                  </a:cubicBezTo>
                  <a:cubicBezTo>
                    <a:pt x="50336" y="47842"/>
                    <a:pt x="50306" y="47386"/>
                    <a:pt x="50245" y="46900"/>
                  </a:cubicBezTo>
                  <a:cubicBezTo>
                    <a:pt x="49911" y="43495"/>
                    <a:pt x="49272" y="40061"/>
                    <a:pt x="46476" y="37781"/>
                  </a:cubicBezTo>
                  <a:cubicBezTo>
                    <a:pt x="44956" y="36504"/>
                    <a:pt x="43072" y="35744"/>
                    <a:pt x="41309" y="34802"/>
                  </a:cubicBezTo>
                  <a:cubicBezTo>
                    <a:pt x="40762" y="34529"/>
                    <a:pt x="40245" y="34255"/>
                    <a:pt x="39698" y="33982"/>
                  </a:cubicBezTo>
                  <a:cubicBezTo>
                    <a:pt x="38877" y="33039"/>
                    <a:pt x="37874" y="32462"/>
                    <a:pt x="36689" y="31884"/>
                  </a:cubicBezTo>
                  <a:cubicBezTo>
                    <a:pt x="35290" y="31185"/>
                    <a:pt x="33771" y="30456"/>
                    <a:pt x="32220" y="30000"/>
                  </a:cubicBezTo>
                  <a:cubicBezTo>
                    <a:pt x="31369" y="29118"/>
                    <a:pt x="30245" y="28176"/>
                    <a:pt x="29059" y="27568"/>
                  </a:cubicBezTo>
                  <a:cubicBezTo>
                    <a:pt x="29059" y="27538"/>
                    <a:pt x="29059" y="27507"/>
                    <a:pt x="29059" y="27446"/>
                  </a:cubicBezTo>
                  <a:cubicBezTo>
                    <a:pt x="28886" y="26839"/>
                    <a:pt x="28272" y="26287"/>
                    <a:pt x="27585" y="26287"/>
                  </a:cubicBezTo>
                  <a:cubicBezTo>
                    <a:pt x="27550" y="26287"/>
                    <a:pt x="27514" y="26288"/>
                    <a:pt x="27479" y="26291"/>
                  </a:cubicBezTo>
                  <a:cubicBezTo>
                    <a:pt x="27418" y="26291"/>
                    <a:pt x="27357" y="26322"/>
                    <a:pt x="27296" y="26383"/>
                  </a:cubicBezTo>
                  <a:cubicBezTo>
                    <a:pt x="27266" y="26322"/>
                    <a:pt x="27266" y="26291"/>
                    <a:pt x="27235" y="26261"/>
                  </a:cubicBezTo>
                  <a:cubicBezTo>
                    <a:pt x="27235" y="26079"/>
                    <a:pt x="27205" y="25896"/>
                    <a:pt x="27144" y="25775"/>
                  </a:cubicBezTo>
                  <a:cubicBezTo>
                    <a:pt x="27023" y="25501"/>
                    <a:pt x="26840" y="25258"/>
                    <a:pt x="26597" y="25136"/>
                  </a:cubicBezTo>
                  <a:lnTo>
                    <a:pt x="26536" y="25136"/>
                  </a:lnTo>
                  <a:cubicBezTo>
                    <a:pt x="26628" y="23617"/>
                    <a:pt x="26567" y="22066"/>
                    <a:pt x="26476" y="20547"/>
                  </a:cubicBezTo>
                  <a:cubicBezTo>
                    <a:pt x="26536" y="20547"/>
                    <a:pt x="26597" y="20560"/>
                    <a:pt x="26649" y="20560"/>
                  </a:cubicBezTo>
                  <a:cubicBezTo>
                    <a:pt x="26675" y="20560"/>
                    <a:pt x="26698" y="20557"/>
                    <a:pt x="26719" y="20547"/>
                  </a:cubicBezTo>
                  <a:cubicBezTo>
                    <a:pt x="27053" y="20547"/>
                    <a:pt x="27387" y="20395"/>
                    <a:pt x="27631" y="20243"/>
                  </a:cubicBezTo>
                  <a:cubicBezTo>
                    <a:pt x="28330" y="19787"/>
                    <a:pt x="28694" y="18996"/>
                    <a:pt x="28816" y="18206"/>
                  </a:cubicBezTo>
                  <a:cubicBezTo>
                    <a:pt x="28938" y="17325"/>
                    <a:pt x="28634" y="16504"/>
                    <a:pt x="28117" y="15775"/>
                  </a:cubicBezTo>
                  <a:cubicBezTo>
                    <a:pt x="27783" y="15319"/>
                    <a:pt x="27205" y="15167"/>
                    <a:pt x="26597" y="15167"/>
                  </a:cubicBezTo>
                  <a:cubicBezTo>
                    <a:pt x="26628" y="15045"/>
                    <a:pt x="26628" y="14893"/>
                    <a:pt x="26628" y="14772"/>
                  </a:cubicBezTo>
                  <a:cubicBezTo>
                    <a:pt x="28725" y="14103"/>
                    <a:pt x="32129" y="12553"/>
                    <a:pt x="32099" y="10212"/>
                  </a:cubicBezTo>
                  <a:cubicBezTo>
                    <a:pt x="32068" y="9179"/>
                    <a:pt x="31035" y="8236"/>
                    <a:pt x="30275" y="7598"/>
                  </a:cubicBezTo>
                  <a:cubicBezTo>
                    <a:pt x="28998" y="6565"/>
                    <a:pt x="26780" y="6413"/>
                    <a:pt x="25199" y="6048"/>
                  </a:cubicBezTo>
                  <a:cubicBezTo>
                    <a:pt x="24773" y="3677"/>
                    <a:pt x="23375" y="2097"/>
                    <a:pt x="21065" y="1094"/>
                  </a:cubicBezTo>
                  <a:cubicBezTo>
                    <a:pt x="19707" y="483"/>
                    <a:pt x="17723" y="0"/>
                    <a:pt x="15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838500" y="2440300"/>
              <a:ext cx="106400" cy="106400"/>
            </a:xfrm>
            <a:custGeom>
              <a:avLst/>
              <a:gdLst/>
              <a:ahLst/>
              <a:cxnLst/>
              <a:rect l="l" t="t" r="r" b="b"/>
              <a:pathLst>
                <a:path w="4256" h="4256" extrusionOk="0">
                  <a:moveTo>
                    <a:pt x="2128" y="0"/>
                  </a:moveTo>
                  <a:cubicBezTo>
                    <a:pt x="943" y="0"/>
                    <a:pt x="1" y="943"/>
                    <a:pt x="1" y="2128"/>
                  </a:cubicBezTo>
                  <a:cubicBezTo>
                    <a:pt x="1" y="3313"/>
                    <a:pt x="943" y="4256"/>
                    <a:pt x="2128" y="4256"/>
                  </a:cubicBezTo>
                  <a:cubicBezTo>
                    <a:pt x="3314" y="4256"/>
                    <a:pt x="4256" y="3313"/>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4626500" y="2525400"/>
              <a:ext cx="57000" cy="100325"/>
            </a:xfrm>
            <a:custGeom>
              <a:avLst/>
              <a:gdLst/>
              <a:ahLst/>
              <a:cxnLst/>
              <a:rect l="l" t="t" r="r" b="b"/>
              <a:pathLst>
                <a:path w="2280" h="4013" extrusionOk="0">
                  <a:moveTo>
                    <a:pt x="0" y="1"/>
                  </a:moveTo>
                  <a:cubicBezTo>
                    <a:pt x="91" y="1399"/>
                    <a:pt x="608" y="2706"/>
                    <a:pt x="1094" y="4013"/>
                  </a:cubicBezTo>
                  <a:lnTo>
                    <a:pt x="1125" y="4013"/>
                  </a:lnTo>
                  <a:cubicBezTo>
                    <a:pt x="1794" y="3648"/>
                    <a:pt x="2280" y="2949"/>
                    <a:pt x="2280" y="2128"/>
                  </a:cubicBezTo>
                  <a:cubicBezTo>
                    <a:pt x="2280" y="943"/>
                    <a:pt x="1307" y="1"/>
                    <a:pt x="1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545175" y="2390825"/>
              <a:ext cx="156575" cy="141275"/>
            </a:xfrm>
            <a:custGeom>
              <a:avLst/>
              <a:gdLst/>
              <a:ahLst/>
              <a:cxnLst/>
              <a:rect l="l" t="t" r="r" b="b"/>
              <a:pathLst>
                <a:path w="6263" h="5651" extrusionOk="0">
                  <a:moveTo>
                    <a:pt x="3376" y="0"/>
                  </a:moveTo>
                  <a:cubicBezTo>
                    <a:pt x="3120" y="0"/>
                    <a:pt x="2837" y="38"/>
                    <a:pt x="2524" y="125"/>
                  </a:cubicBezTo>
                  <a:cubicBezTo>
                    <a:pt x="31" y="824"/>
                    <a:pt x="1" y="2861"/>
                    <a:pt x="122" y="3317"/>
                  </a:cubicBezTo>
                  <a:cubicBezTo>
                    <a:pt x="233" y="3761"/>
                    <a:pt x="725" y="5650"/>
                    <a:pt x="2754" y="5650"/>
                  </a:cubicBezTo>
                  <a:cubicBezTo>
                    <a:pt x="2947" y="5650"/>
                    <a:pt x="3153" y="5633"/>
                    <a:pt x="3375" y="5596"/>
                  </a:cubicBezTo>
                  <a:cubicBezTo>
                    <a:pt x="6262" y="5110"/>
                    <a:pt x="5594" y="1888"/>
                    <a:pt x="5594" y="1888"/>
                  </a:cubicBezTo>
                  <a:cubicBezTo>
                    <a:pt x="5594" y="1888"/>
                    <a:pt x="5174" y="0"/>
                    <a:pt x="33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730975" y="2346575"/>
              <a:ext cx="142500" cy="146125"/>
            </a:xfrm>
            <a:custGeom>
              <a:avLst/>
              <a:gdLst/>
              <a:ahLst/>
              <a:cxnLst/>
              <a:rect l="l" t="t" r="r" b="b"/>
              <a:pathLst>
                <a:path w="5700" h="5845" extrusionOk="0">
                  <a:moveTo>
                    <a:pt x="3354" y="0"/>
                  </a:moveTo>
                  <a:cubicBezTo>
                    <a:pt x="3193" y="0"/>
                    <a:pt x="3023" y="13"/>
                    <a:pt x="2843" y="41"/>
                  </a:cubicBezTo>
                  <a:cubicBezTo>
                    <a:pt x="2843" y="41"/>
                    <a:pt x="289" y="497"/>
                    <a:pt x="137" y="2503"/>
                  </a:cubicBezTo>
                  <a:cubicBezTo>
                    <a:pt x="1" y="4309"/>
                    <a:pt x="1342" y="5844"/>
                    <a:pt x="2808" y="5844"/>
                  </a:cubicBezTo>
                  <a:cubicBezTo>
                    <a:pt x="2971" y="5844"/>
                    <a:pt x="3135" y="5825"/>
                    <a:pt x="3299" y="5786"/>
                  </a:cubicBezTo>
                  <a:cubicBezTo>
                    <a:pt x="4910" y="5391"/>
                    <a:pt x="5700" y="4509"/>
                    <a:pt x="5669" y="2837"/>
                  </a:cubicBezTo>
                  <a:cubicBezTo>
                    <a:pt x="5614" y="1318"/>
                    <a:pt x="4957" y="0"/>
                    <a:pt x="33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538350" y="2388650"/>
              <a:ext cx="159600" cy="149350"/>
            </a:xfrm>
            <a:custGeom>
              <a:avLst/>
              <a:gdLst/>
              <a:ahLst/>
              <a:cxnLst/>
              <a:rect l="l" t="t" r="r" b="b"/>
              <a:pathLst>
                <a:path w="6384" h="5974" extrusionOk="0">
                  <a:moveTo>
                    <a:pt x="3631" y="296"/>
                  </a:moveTo>
                  <a:cubicBezTo>
                    <a:pt x="4218" y="296"/>
                    <a:pt x="4785" y="440"/>
                    <a:pt x="5205" y="759"/>
                  </a:cubicBezTo>
                  <a:lnTo>
                    <a:pt x="5205" y="759"/>
                  </a:lnTo>
                  <a:cubicBezTo>
                    <a:pt x="5873" y="1848"/>
                    <a:pt x="6036" y="3334"/>
                    <a:pt x="5320" y="4468"/>
                  </a:cubicBezTo>
                  <a:cubicBezTo>
                    <a:pt x="4869" y="5211"/>
                    <a:pt x="4016" y="5640"/>
                    <a:pt x="3157" y="5640"/>
                  </a:cubicBezTo>
                  <a:cubicBezTo>
                    <a:pt x="2682" y="5640"/>
                    <a:pt x="2205" y="5509"/>
                    <a:pt x="1794" y="5227"/>
                  </a:cubicBezTo>
                  <a:cubicBezTo>
                    <a:pt x="578" y="4376"/>
                    <a:pt x="152" y="2249"/>
                    <a:pt x="1277" y="1154"/>
                  </a:cubicBezTo>
                  <a:cubicBezTo>
                    <a:pt x="1832" y="616"/>
                    <a:pt x="2755" y="296"/>
                    <a:pt x="3631" y="296"/>
                  </a:cubicBezTo>
                  <a:close/>
                  <a:moveTo>
                    <a:pt x="3672" y="1"/>
                  </a:moveTo>
                  <a:cubicBezTo>
                    <a:pt x="2795" y="1"/>
                    <a:pt x="1853" y="315"/>
                    <a:pt x="1307" y="729"/>
                  </a:cubicBezTo>
                  <a:cubicBezTo>
                    <a:pt x="0" y="1732"/>
                    <a:pt x="61" y="3920"/>
                    <a:pt x="1125" y="5075"/>
                  </a:cubicBezTo>
                  <a:cubicBezTo>
                    <a:pt x="1679" y="5677"/>
                    <a:pt x="2415" y="5974"/>
                    <a:pt x="3155" y="5974"/>
                  </a:cubicBezTo>
                  <a:cubicBezTo>
                    <a:pt x="3837" y="5974"/>
                    <a:pt x="4523" y="5723"/>
                    <a:pt x="5076" y="5227"/>
                  </a:cubicBezTo>
                  <a:cubicBezTo>
                    <a:pt x="6353" y="4103"/>
                    <a:pt x="6383" y="1854"/>
                    <a:pt x="5320" y="577"/>
                  </a:cubicBezTo>
                  <a:cubicBezTo>
                    <a:pt x="5307" y="557"/>
                    <a:pt x="5289" y="548"/>
                    <a:pt x="5271" y="545"/>
                  </a:cubicBezTo>
                  <a:lnTo>
                    <a:pt x="5271" y="545"/>
                  </a:lnTo>
                  <a:cubicBezTo>
                    <a:pt x="4878" y="157"/>
                    <a:pt x="4291" y="1"/>
                    <a:pt x="36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721475" y="2346100"/>
              <a:ext cx="160375" cy="149000"/>
            </a:xfrm>
            <a:custGeom>
              <a:avLst/>
              <a:gdLst/>
              <a:ahLst/>
              <a:cxnLst/>
              <a:rect l="l" t="t" r="r" b="b"/>
              <a:pathLst>
                <a:path w="6415" h="5960" extrusionOk="0">
                  <a:moveTo>
                    <a:pt x="3626" y="294"/>
                  </a:moveTo>
                  <a:cubicBezTo>
                    <a:pt x="4199" y="294"/>
                    <a:pt x="4758" y="428"/>
                    <a:pt x="5187" y="726"/>
                  </a:cubicBezTo>
                  <a:lnTo>
                    <a:pt x="5187" y="726"/>
                  </a:lnTo>
                  <a:cubicBezTo>
                    <a:pt x="5901" y="1789"/>
                    <a:pt x="6073" y="3323"/>
                    <a:pt x="5350" y="4467"/>
                  </a:cubicBezTo>
                  <a:cubicBezTo>
                    <a:pt x="4881" y="5211"/>
                    <a:pt x="4033" y="5640"/>
                    <a:pt x="3172" y="5640"/>
                  </a:cubicBezTo>
                  <a:cubicBezTo>
                    <a:pt x="2696" y="5640"/>
                    <a:pt x="2216" y="5509"/>
                    <a:pt x="1794" y="5227"/>
                  </a:cubicBezTo>
                  <a:cubicBezTo>
                    <a:pt x="578" y="4376"/>
                    <a:pt x="183" y="2249"/>
                    <a:pt x="1308" y="1124"/>
                  </a:cubicBezTo>
                  <a:cubicBezTo>
                    <a:pt x="1843" y="606"/>
                    <a:pt x="2751" y="294"/>
                    <a:pt x="3626" y="294"/>
                  </a:cubicBezTo>
                  <a:close/>
                  <a:moveTo>
                    <a:pt x="3703" y="1"/>
                  </a:moveTo>
                  <a:cubicBezTo>
                    <a:pt x="2826" y="1"/>
                    <a:pt x="1884" y="315"/>
                    <a:pt x="1338" y="729"/>
                  </a:cubicBezTo>
                  <a:cubicBezTo>
                    <a:pt x="1" y="1732"/>
                    <a:pt x="92" y="3890"/>
                    <a:pt x="1156" y="5045"/>
                  </a:cubicBezTo>
                  <a:cubicBezTo>
                    <a:pt x="1717" y="5655"/>
                    <a:pt x="2465" y="5959"/>
                    <a:pt x="3211" y="5959"/>
                  </a:cubicBezTo>
                  <a:cubicBezTo>
                    <a:pt x="3879" y="5959"/>
                    <a:pt x="4546" y="5715"/>
                    <a:pt x="5077" y="5227"/>
                  </a:cubicBezTo>
                  <a:cubicBezTo>
                    <a:pt x="6384" y="4072"/>
                    <a:pt x="6414" y="1853"/>
                    <a:pt x="5350" y="577"/>
                  </a:cubicBezTo>
                  <a:cubicBezTo>
                    <a:pt x="5336" y="562"/>
                    <a:pt x="5320" y="552"/>
                    <a:pt x="5303" y="546"/>
                  </a:cubicBezTo>
                  <a:lnTo>
                    <a:pt x="5303" y="546"/>
                  </a:lnTo>
                  <a:cubicBezTo>
                    <a:pt x="4910" y="157"/>
                    <a:pt x="4322" y="1"/>
                    <a:pt x="37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675875" y="2390275"/>
              <a:ext cx="61075" cy="29900"/>
            </a:xfrm>
            <a:custGeom>
              <a:avLst/>
              <a:gdLst/>
              <a:ahLst/>
              <a:cxnLst/>
              <a:rect l="l" t="t" r="r" b="b"/>
              <a:pathLst>
                <a:path w="2443" h="1196" extrusionOk="0">
                  <a:moveTo>
                    <a:pt x="1762" y="0"/>
                  </a:moveTo>
                  <a:cubicBezTo>
                    <a:pt x="1413" y="0"/>
                    <a:pt x="1037" y="122"/>
                    <a:pt x="761" y="178"/>
                  </a:cubicBezTo>
                  <a:cubicBezTo>
                    <a:pt x="214" y="269"/>
                    <a:pt x="1" y="573"/>
                    <a:pt x="92" y="1150"/>
                  </a:cubicBezTo>
                  <a:cubicBezTo>
                    <a:pt x="92" y="1181"/>
                    <a:pt x="122" y="1196"/>
                    <a:pt x="157" y="1196"/>
                  </a:cubicBezTo>
                  <a:cubicBezTo>
                    <a:pt x="191" y="1196"/>
                    <a:pt x="229" y="1181"/>
                    <a:pt x="244" y="1150"/>
                  </a:cubicBezTo>
                  <a:cubicBezTo>
                    <a:pt x="274" y="998"/>
                    <a:pt x="274" y="786"/>
                    <a:pt x="335" y="664"/>
                  </a:cubicBezTo>
                  <a:cubicBezTo>
                    <a:pt x="457" y="451"/>
                    <a:pt x="761" y="451"/>
                    <a:pt x="974" y="390"/>
                  </a:cubicBezTo>
                  <a:cubicBezTo>
                    <a:pt x="1201" y="349"/>
                    <a:pt x="1568" y="224"/>
                    <a:pt x="1866" y="224"/>
                  </a:cubicBezTo>
                  <a:cubicBezTo>
                    <a:pt x="2007" y="224"/>
                    <a:pt x="2132" y="252"/>
                    <a:pt x="2220" y="330"/>
                  </a:cubicBezTo>
                  <a:cubicBezTo>
                    <a:pt x="2240" y="350"/>
                    <a:pt x="2263" y="358"/>
                    <a:pt x="2286" y="358"/>
                  </a:cubicBezTo>
                  <a:cubicBezTo>
                    <a:pt x="2366" y="358"/>
                    <a:pt x="2443" y="255"/>
                    <a:pt x="2372" y="208"/>
                  </a:cubicBezTo>
                  <a:cubicBezTo>
                    <a:pt x="2204" y="52"/>
                    <a:pt x="1989" y="0"/>
                    <a:pt x="17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4856750" y="2362125"/>
              <a:ext cx="186200" cy="9900"/>
            </a:xfrm>
            <a:custGeom>
              <a:avLst/>
              <a:gdLst/>
              <a:ahLst/>
              <a:cxnLst/>
              <a:rect l="l" t="t" r="r" b="b"/>
              <a:pathLst>
                <a:path w="7448" h="396" extrusionOk="0">
                  <a:moveTo>
                    <a:pt x="4652" y="1"/>
                  </a:moveTo>
                  <a:cubicBezTo>
                    <a:pt x="3128" y="1"/>
                    <a:pt x="1597" y="47"/>
                    <a:pt x="91" y="240"/>
                  </a:cubicBezTo>
                  <a:cubicBezTo>
                    <a:pt x="0" y="240"/>
                    <a:pt x="0" y="392"/>
                    <a:pt x="91" y="392"/>
                  </a:cubicBezTo>
                  <a:cubicBezTo>
                    <a:pt x="309" y="395"/>
                    <a:pt x="527" y="396"/>
                    <a:pt x="745" y="396"/>
                  </a:cubicBezTo>
                  <a:cubicBezTo>
                    <a:pt x="2685" y="396"/>
                    <a:pt x="4643" y="297"/>
                    <a:pt x="6604" y="297"/>
                  </a:cubicBezTo>
                  <a:cubicBezTo>
                    <a:pt x="6824" y="297"/>
                    <a:pt x="7044" y="298"/>
                    <a:pt x="7265" y="301"/>
                  </a:cubicBezTo>
                  <a:cubicBezTo>
                    <a:pt x="7447" y="301"/>
                    <a:pt x="7447" y="27"/>
                    <a:pt x="7265" y="27"/>
                  </a:cubicBezTo>
                  <a:cubicBezTo>
                    <a:pt x="6400" y="16"/>
                    <a:pt x="5527" y="1"/>
                    <a:pt x="4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36425" y="2363050"/>
              <a:ext cx="59425" cy="43925"/>
            </a:xfrm>
            <a:custGeom>
              <a:avLst/>
              <a:gdLst/>
              <a:ahLst/>
              <a:cxnLst/>
              <a:rect l="l" t="t" r="r" b="b"/>
              <a:pathLst>
                <a:path w="2377" h="1757" extrusionOk="0">
                  <a:moveTo>
                    <a:pt x="95" y="1"/>
                  </a:moveTo>
                  <a:cubicBezTo>
                    <a:pt x="44" y="1"/>
                    <a:pt x="0" y="71"/>
                    <a:pt x="47" y="142"/>
                  </a:cubicBezTo>
                  <a:cubicBezTo>
                    <a:pt x="625" y="750"/>
                    <a:pt x="1324" y="1479"/>
                    <a:pt x="2145" y="1753"/>
                  </a:cubicBezTo>
                  <a:cubicBezTo>
                    <a:pt x="2155" y="1756"/>
                    <a:pt x="2166" y="1757"/>
                    <a:pt x="2177" y="1757"/>
                  </a:cubicBezTo>
                  <a:cubicBezTo>
                    <a:pt x="2286" y="1757"/>
                    <a:pt x="2377" y="1623"/>
                    <a:pt x="2266" y="1540"/>
                  </a:cubicBezTo>
                  <a:cubicBezTo>
                    <a:pt x="1962" y="1297"/>
                    <a:pt x="1597" y="1115"/>
                    <a:pt x="1293" y="902"/>
                  </a:cubicBezTo>
                  <a:cubicBezTo>
                    <a:pt x="898" y="628"/>
                    <a:pt x="503" y="324"/>
                    <a:pt x="138" y="20"/>
                  </a:cubicBezTo>
                  <a:cubicBezTo>
                    <a:pt x="125" y="7"/>
                    <a:pt x="110"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5038350" y="2412925"/>
              <a:ext cx="80425" cy="149000"/>
            </a:xfrm>
            <a:custGeom>
              <a:avLst/>
              <a:gdLst/>
              <a:ahLst/>
              <a:cxnLst/>
              <a:rect l="l" t="t" r="r" b="b"/>
              <a:pathLst>
                <a:path w="3217" h="5960" extrusionOk="0">
                  <a:moveTo>
                    <a:pt x="1228" y="1"/>
                  </a:moveTo>
                  <a:cubicBezTo>
                    <a:pt x="893" y="1"/>
                    <a:pt x="523" y="103"/>
                    <a:pt x="122" y="335"/>
                  </a:cubicBezTo>
                  <a:cubicBezTo>
                    <a:pt x="46" y="386"/>
                    <a:pt x="98" y="502"/>
                    <a:pt x="170" y="502"/>
                  </a:cubicBezTo>
                  <a:cubicBezTo>
                    <a:pt x="184" y="502"/>
                    <a:pt x="199" y="497"/>
                    <a:pt x="213" y="487"/>
                  </a:cubicBezTo>
                  <a:cubicBezTo>
                    <a:pt x="501" y="361"/>
                    <a:pt x="769" y="305"/>
                    <a:pt x="1014" y="305"/>
                  </a:cubicBezTo>
                  <a:cubicBezTo>
                    <a:pt x="2249" y="305"/>
                    <a:pt x="2934" y="1733"/>
                    <a:pt x="2858" y="2949"/>
                  </a:cubicBezTo>
                  <a:cubicBezTo>
                    <a:pt x="2777" y="4244"/>
                    <a:pt x="2122" y="5538"/>
                    <a:pt x="745" y="5538"/>
                  </a:cubicBezTo>
                  <a:cubicBezTo>
                    <a:pt x="569" y="5538"/>
                    <a:pt x="382" y="5517"/>
                    <a:pt x="183" y="5472"/>
                  </a:cubicBezTo>
                  <a:cubicBezTo>
                    <a:pt x="61" y="5472"/>
                    <a:pt x="1" y="5624"/>
                    <a:pt x="92" y="5685"/>
                  </a:cubicBezTo>
                  <a:cubicBezTo>
                    <a:pt x="420" y="5875"/>
                    <a:pt x="726" y="5959"/>
                    <a:pt x="1009" y="5959"/>
                  </a:cubicBezTo>
                  <a:cubicBezTo>
                    <a:pt x="2354" y="5959"/>
                    <a:pt x="3167" y="4073"/>
                    <a:pt x="3192" y="2767"/>
                  </a:cubicBezTo>
                  <a:cubicBezTo>
                    <a:pt x="3216" y="1403"/>
                    <a:pt x="2467" y="1"/>
                    <a:pt x="12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823550" y="2558225"/>
              <a:ext cx="230775" cy="218800"/>
            </a:xfrm>
            <a:custGeom>
              <a:avLst/>
              <a:gdLst/>
              <a:ahLst/>
              <a:cxnLst/>
              <a:rect l="l" t="t" r="r" b="b"/>
              <a:pathLst>
                <a:path w="9231" h="8752" extrusionOk="0">
                  <a:moveTo>
                    <a:pt x="9131" y="0"/>
                  </a:moveTo>
                  <a:cubicBezTo>
                    <a:pt x="9095" y="0"/>
                    <a:pt x="9061" y="17"/>
                    <a:pt x="9049" y="55"/>
                  </a:cubicBezTo>
                  <a:cubicBezTo>
                    <a:pt x="8836" y="1089"/>
                    <a:pt x="8775" y="1940"/>
                    <a:pt x="8228" y="2852"/>
                  </a:cubicBezTo>
                  <a:cubicBezTo>
                    <a:pt x="7590" y="3916"/>
                    <a:pt x="6708" y="4736"/>
                    <a:pt x="5735" y="5527"/>
                  </a:cubicBezTo>
                  <a:cubicBezTo>
                    <a:pt x="4003" y="6894"/>
                    <a:pt x="2149" y="7685"/>
                    <a:pt x="143" y="8505"/>
                  </a:cubicBezTo>
                  <a:cubicBezTo>
                    <a:pt x="1" y="8562"/>
                    <a:pt x="44" y="8752"/>
                    <a:pt x="175" y="8752"/>
                  </a:cubicBezTo>
                  <a:cubicBezTo>
                    <a:pt x="184" y="8752"/>
                    <a:pt x="193" y="8751"/>
                    <a:pt x="203" y="8749"/>
                  </a:cubicBezTo>
                  <a:cubicBezTo>
                    <a:pt x="2483" y="8232"/>
                    <a:pt x="4641" y="6925"/>
                    <a:pt x="6404" y="5405"/>
                  </a:cubicBezTo>
                  <a:cubicBezTo>
                    <a:pt x="8289" y="3794"/>
                    <a:pt x="9049" y="2517"/>
                    <a:pt x="9231" y="86"/>
                  </a:cubicBezTo>
                  <a:cubicBezTo>
                    <a:pt x="9231" y="33"/>
                    <a:pt x="9180" y="0"/>
                    <a:pt x="9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4628000" y="2538125"/>
              <a:ext cx="195675" cy="250850"/>
            </a:xfrm>
            <a:custGeom>
              <a:avLst/>
              <a:gdLst/>
              <a:ahLst/>
              <a:cxnLst/>
              <a:rect l="l" t="t" r="r" b="b"/>
              <a:pathLst>
                <a:path w="7827" h="10034" extrusionOk="0">
                  <a:moveTo>
                    <a:pt x="66" y="1"/>
                  </a:moveTo>
                  <a:cubicBezTo>
                    <a:pt x="31" y="1"/>
                    <a:pt x="1" y="24"/>
                    <a:pt x="1" y="69"/>
                  </a:cubicBezTo>
                  <a:cubicBezTo>
                    <a:pt x="153" y="1528"/>
                    <a:pt x="730" y="2835"/>
                    <a:pt x="1186" y="4203"/>
                  </a:cubicBezTo>
                  <a:cubicBezTo>
                    <a:pt x="1612" y="5449"/>
                    <a:pt x="1977" y="6726"/>
                    <a:pt x="2615" y="7881"/>
                  </a:cubicBezTo>
                  <a:cubicBezTo>
                    <a:pt x="3469" y="9386"/>
                    <a:pt x="4337" y="10033"/>
                    <a:pt x="5555" y="10033"/>
                  </a:cubicBezTo>
                  <a:cubicBezTo>
                    <a:pt x="6157" y="10033"/>
                    <a:pt x="6846" y="9875"/>
                    <a:pt x="7661" y="9583"/>
                  </a:cubicBezTo>
                  <a:cubicBezTo>
                    <a:pt x="7827" y="9528"/>
                    <a:pt x="7766" y="9271"/>
                    <a:pt x="7616" y="9271"/>
                  </a:cubicBezTo>
                  <a:cubicBezTo>
                    <a:pt x="7602" y="9271"/>
                    <a:pt x="7586" y="9274"/>
                    <a:pt x="7570" y="9279"/>
                  </a:cubicBezTo>
                  <a:cubicBezTo>
                    <a:pt x="6974" y="9478"/>
                    <a:pt x="6374" y="9600"/>
                    <a:pt x="5803" y="9600"/>
                  </a:cubicBezTo>
                  <a:cubicBezTo>
                    <a:pt x="4799" y="9600"/>
                    <a:pt x="3881" y="9222"/>
                    <a:pt x="3223" y="8215"/>
                  </a:cubicBezTo>
                  <a:cubicBezTo>
                    <a:pt x="2585" y="7243"/>
                    <a:pt x="2189" y="6179"/>
                    <a:pt x="1855" y="5115"/>
                  </a:cubicBezTo>
                  <a:cubicBezTo>
                    <a:pt x="1278" y="3413"/>
                    <a:pt x="639" y="1771"/>
                    <a:pt x="153" y="69"/>
                  </a:cubicBezTo>
                  <a:cubicBezTo>
                    <a:pt x="138" y="24"/>
                    <a:pt x="100"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770875" y="2786625"/>
              <a:ext cx="20550" cy="101650"/>
            </a:xfrm>
            <a:custGeom>
              <a:avLst/>
              <a:gdLst/>
              <a:ahLst/>
              <a:cxnLst/>
              <a:rect l="l" t="t" r="r" b="b"/>
              <a:pathLst>
                <a:path w="822" h="4066" extrusionOk="0">
                  <a:moveTo>
                    <a:pt x="92" y="0"/>
                  </a:moveTo>
                  <a:cubicBezTo>
                    <a:pt x="44" y="0"/>
                    <a:pt x="0" y="44"/>
                    <a:pt x="0" y="99"/>
                  </a:cubicBezTo>
                  <a:cubicBezTo>
                    <a:pt x="183" y="1376"/>
                    <a:pt x="365" y="2622"/>
                    <a:pt x="456" y="3929"/>
                  </a:cubicBezTo>
                  <a:cubicBezTo>
                    <a:pt x="472" y="4020"/>
                    <a:pt x="547" y="4066"/>
                    <a:pt x="623" y="4066"/>
                  </a:cubicBezTo>
                  <a:cubicBezTo>
                    <a:pt x="699" y="4066"/>
                    <a:pt x="775" y="4020"/>
                    <a:pt x="791" y="3929"/>
                  </a:cubicBezTo>
                  <a:cubicBezTo>
                    <a:pt x="821" y="2683"/>
                    <a:pt x="639" y="1224"/>
                    <a:pt x="183" y="69"/>
                  </a:cubicBezTo>
                  <a:cubicBezTo>
                    <a:pt x="158" y="20"/>
                    <a:pt x="12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7800" y="2779025"/>
              <a:ext cx="44325" cy="169275"/>
            </a:xfrm>
            <a:custGeom>
              <a:avLst/>
              <a:gdLst/>
              <a:ahLst/>
              <a:cxnLst/>
              <a:rect l="l" t="t" r="r" b="b"/>
              <a:pathLst>
                <a:path w="1773" h="6771" extrusionOk="0">
                  <a:moveTo>
                    <a:pt x="1225" y="0"/>
                  </a:moveTo>
                  <a:cubicBezTo>
                    <a:pt x="1199" y="0"/>
                    <a:pt x="1173" y="11"/>
                    <a:pt x="1156" y="38"/>
                  </a:cubicBezTo>
                  <a:cubicBezTo>
                    <a:pt x="1" y="1923"/>
                    <a:pt x="244" y="4993"/>
                    <a:pt x="1551" y="6725"/>
                  </a:cubicBezTo>
                  <a:cubicBezTo>
                    <a:pt x="1572" y="6757"/>
                    <a:pt x="1608" y="6770"/>
                    <a:pt x="1643" y="6770"/>
                  </a:cubicBezTo>
                  <a:cubicBezTo>
                    <a:pt x="1709" y="6770"/>
                    <a:pt x="1773" y="6724"/>
                    <a:pt x="1733" y="6664"/>
                  </a:cubicBezTo>
                  <a:cubicBezTo>
                    <a:pt x="943" y="4476"/>
                    <a:pt x="304" y="2379"/>
                    <a:pt x="1308" y="129"/>
                  </a:cubicBezTo>
                  <a:cubicBezTo>
                    <a:pt x="1351" y="65"/>
                    <a:pt x="1287" y="0"/>
                    <a:pt x="1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737425" y="2792850"/>
              <a:ext cx="27875" cy="83425"/>
            </a:xfrm>
            <a:custGeom>
              <a:avLst/>
              <a:gdLst/>
              <a:ahLst/>
              <a:cxnLst/>
              <a:rect l="l" t="t" r="r" b="b"/>
              <a:pathLst>
                <a:path w="1115" h="3337" extrusionOk="0">
                  <a:moveTo>
                    <a:pt x="1021" y="1"/>
                  </a:moveTo>
                  <a:cubicBezTo>
                    <a:pt x="994" y="1"/>
                    <a:pt x="965" y="11"/>
                    <a:pt x="943" y="32"/>
                  </a:cubicBezTo>
                  <a:cubicBezTo>
                    <a:pt x="396" y="944"/>
                    <a:pt x="1" y="2130"/>
                    <a:pt x="123" y="3193"/>
                  </a:cubicBezTo>
                  <a:cubicBezTo>
                    <a:pt x="140" y="3279"/>
                    <a:pt x="215" y="3336"/>
                    <a:pt x="283" y="3336"/>
                  </a:cubicBezTo>
                  <a:cubicBezTo>
                    <a:pt x="335" y="3336"/>
                    <a:pt x="383" y="3303"/>
                    <a:pt x="396" y="3224"/>
                  </a:cubicBezTo>
                  <a:cubicBezTo>
                    <a:pt x="578" y="2130"/>
                    <a:pt x="670" y="1127"/>
                    <a:pt x="1095" y="93"/>
                  </a:cubicBezTo>
                  <a:cubicBezTo>
                    <a:pt x="1115" y="34"/>
                    <a:pt x="1071" y="1"/>
                    <a:pt x="10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761000" y="2833300"/>
              <a:ext cx="14150" cy="106075"/>
            </a:xfrm>
            <a:custGeom>
              <a:avLst/>
              <a:gdLst/>
              <a:ahLst/>
              <a:cxnLst/>
              <a:rect l="l" t="t" r="r" b="b"/>
              <a:pathLst>
                <a:path w="566" h="4243" extrusionOk="0">
                  <a:moveTo>
                    <a:pt x="494" y="1"/>
                  </a:moveTo>
                  <a:cubicBezTo>
                    <a:pt x="467" y="1"/>
                    <a:pt x="439" y="17"/>
                    <a:pt x="426" y="56"/>
                  </a:cubicBezTo>
                  <a:cubicBezTo>
                    <a:pt x="31" y="1302"/>
                    <a:pt x="0" y="2822"/>
                    <a:pt x="91" y="4129"/>
                  </a:cubicBezTo>
                  <a:cubicBezTo>
                    <a:pt x="91" y="4205"/>
                    <a:pt x="152" y="4243"/>
                    <a:pt x="213" y="4243"/>
                  </a:cubicBezTo>
                  <a:cubicBezTo>
                    <a:pt x="274" y="4243"/>
                    <a:pt x="335" y="4205"/>
                    <a:pt x="335" y="4129"/>
                  </a:cubicBezTo>
                  <a:cubicBezTo>
                    <a:pt x="517" y="2791"/>
                    <a:pt x="304" y="1423"/>
                    <a:pt x="547" y="86"/>
                  </a:cubicBezTo>
                  <a:cubicBezTo>
                    <a:pt x="565" y="33"/>
                    <a:pt x="531" y="1"/>
                    <a:pt x="4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750350" y="2944300"/>
              <a:ext cx="66150" cy="171975"/>
            </a:xfrm>
            <a:custGeom>
              <a:avLst/>
              <a:gdLst/>
              <a:ahLst/>
              <a:cxnLst/>
              <a:rect l="l" t="t" r="r" b="b"/>
              <a:pathLst>
                <a:path w="2646" h="6879" extrusionOk="0">
                  <a:moveTo>
                    <a:pt x="634" y="0"/>
                  </a:moveTo>
                  <a:cubicBezTo>
                    <a:pt x="464" y="0"/>
                    <a:pt x="283" y="19"/>
                    <a:pt x="92" y="53"/>
                  </a:cubicBezTo>
                  <a:cubicBezTo>
                    <a:pt x="1" y="53"/>
                    <a:pt x="31" y="175"/>
                    <a:pt x="92" y="175"/>
                  </a:cubicBezTo>
                  <a:cubicBezTo>
                    <a:pt x="1308" y="297"/>
                    <a:pt x="1885" y="783"/>
                    <a:pt x="2037" y="2059"/>
                  </a:cubicBezTo>
                  <a:cubicBezTo>
                    <a:pt x="2068" y="2576"/>
                    <a:pt x="2068" y="3123"/>
                    <a:pt x="2068" y="3640"/>
                  </a:cubicBezTo>
                  <a:cubicBezTo>
                    <a:pt x="2098" y="4704"/>
                    <a:pt x="2159" y="5798"/>
                    <a:pt x="2432" y="6801"/>
                  </a:cubicBezTo>
                  <a:cubicBezTo>
                    <a:pt x="2446" y="6855"/>
                    <a:pt x="2488" y="6879"/>
                    <a:pt x="2532" y="6879"/>
                  </a:cubicBezTo>
                  <a:cubicBezTo>
                    <a:pt x="2588" y="6879"/>
                    <a:pt x="2645" y="6839"/>
                    <a:pt x="2645" y="6771"/>
                  </a:cubicBezTo>
                  <a:cubicBezTo>
                    <a:pt x="2645" y="5737"/>
                    <a:pt x="2493" y="4674"/>
                    <a:pt x="2463" y="3640"/>
                  </a:cubicBezTo>
                  <a:cubicBezTo>
                    <a:pt x="2402" y="2850"/>
                    <a:pt x="2463" y="1908"/>
                    <a:pt x="2159" y="1117"/>
                  </a:cubicBezTo>
                  <a:cubicBezTo>
                    <a:pt x="1888" y="330"/>
                    <a:pt x="1358" y="0"/>
                    <a:pt x="6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77625" y="2734950"/>
              <a:ext cx="208325" cy="216200"/>
            </a:xfrm>
            <a:custGeom>
              <a:avLst/>
              <a:gdLst/>
              <a:ahLst/>
              <a:cxnLst/>
              <a:rect l="l" t="t" r="r" b="b"/>
              <a:pathLst>
                <a:path w="8333" h="8648" extrusionOk="0">
                  <a:moveTo>
                    <a:pt x="8218" y="1"/>
                  </a:moveTo>
                  <a:cubicBezTo>
                    <a:pt x="8180" y="1"/>
                    <a:pt x="8144" y="20"/>
                    <a:pt x="8132" y="69"/>
                  </a:cubicBezTo>
                  <a:cubicBezTo>
                    <a:pt x="7281" y="2591"/>
                    <a:pt x="4940" y="4658"/>
                    <a:pt x="2600" y="5783"/>
                  </a:cubicBezTo>
                  <a:cubicBezTo>
                    <a:pt x="1232" y="6452"/>
                    <a:pt x="47" y="6695"/>
                    <a:pt x="16" y="8488"/>
                  </a:cubicBezTo>
                  <a:cubicBezTo>
                    <a:pt x="1" y="8595"/>
                    <a:pt x="85" y="8648"/>
                    <a:pt x="172" y="8648"/>
                  </a:cubicBezTo>
                  <a:cubicBezTo>
                    <a:pt x="259" y="8648"/>
                    <a:pt x="351" y="8595"/>
                    <a:pt x="351" y="8488"/>
                  </a:cubicBezTo>
                  <a:cubicBezTo>
                    <a:pt x="442" y="6725"/>
                    <a:pt x="1992" y="6482"/>
                    <a:pt x="3238" y="5813"/>
                  </a:cubicBezTo>
                  <a:cubicBezTo>
                    <a:pt x="3998" y="5418"/>
                    <a:pt x="4728" y="4902"/>
                    <a:pt x="5396" y="4324"/>
                  </a:cubicBezTo>
                  <a:cubicBezTo>
                    <a:pt x="6734" y="3199"/>
                    <a:pt x="7828" y="1832"/>
                    <a:pt x="8314" y="99"/>
                  </a:cubicBezTo>
                  <a:cubicBezTo>
                    <a:pt x="8332" y="44"/>
                    <a:pt x="8274" y="1"/>
                    <a:pt x="82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787600" y="2943000"/>
              <a:ext cx="130350" cy="251800"/>
            </a:xfrm>
            <a:custGeom>
              <a:avLst/>
              <a:gdLst/>
              <a:ahLst/>
              <a:cxnLst/>
              <a:rect l="l" t="t" r="r" b="b"/>
              <a:pathLst>
                <a:path w="5214" h="10072" extrusionOk="0">
                  <a:moveTo>
                    <a:pt x="5079" y="0"/>
                  </a:moveTo>
                  <a:cubicBezTo>
                    <a:pt x="5067" y="0"/>
                    <a:pt x="5056" y="4"/>
                    <a:pt x="5046" y="14"/>
                  </a:cubicBezTo>
                  <a:cubicBezTo>
                    <a:pt x="1733" y="2203"/>
                    <a:pt x="669" y="6154"/>
                    <a:pt x="0" y="9923"/>
                  </a:cubicBezTo>
                  <a:cubicBezTo>
                    <a:pt x="0" y="10014"/>
                    <a:pt x="76" y="10072"/>
                    <a:pt x="143" y="10072"/>
                  </a:cubicBezTo>
                  <a:cubicBezTo>
                    <a:pt x="189" y="10072"/>
                    <a:pt x="231" y="10045"/>
                    <a:pt x="243" y="9984"/>
                  </a:cubicBezTo>
                  <a:cubicBezTo>
                    <a:pt x="730" y="8160"/>
                    <a:pt x="1186" y="6367"/>
                    <a:pt x="1854" y="4634"/>
                  </a:cubicBezTo>
                  <a:cubicBezTo>
                    <a:pt x="2614" y="2689"/>
                    <a:pt x="3556" y="1473"/>
                    <a:pt x="5137" y="166"/>
                  </a:cubicBezTo>
                  <a:cubicBezTo>
                    <a:pt x="5213" y="115"/>
                    <a:pt x="5140" y="0"/>
                    <a:pt x="50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5054300" y="2665225"/>
              <a:ext cx="33475" cy="73150"/>
            </a:xfrm>
            <a:custGeom>
              <a:avLst/>
              <a:gdLst/>
              <a:ahLst/>
              <a:cxnLst/>
              <a:rect l="l" t="t" r="r" b="b"/>
              <a:pathLst>
                <a:path w="1339" h="2926" extrusionOk="0">
                  <a:moveTo>
                    <a:pt x="123" y="0"/>
                  </a:moveTo>
                  <a:cubicBezTo>
                    <a:pt x="31" y="0"/>
                    <a:pt x="1" y="92"/>
                    <a:pt x="62" y="152"/>
                  </a:cubicBezTo>
                  <a:cubicBezTo>
                    <a:pt x="1126" y="700"/>
                    <a:pt x="396" y="2007"/>
                    <a:pt x="153" y="2797"/>
                  </a:cubicBezTo>
                  <a:cubicBezTo>
                    <a:pt x="131" y="2861"/>
                    <a:pt x="201" y="2926"/>
                    <a:pt x="265" y="2926"/>
                  </a:cubicBezTo>
                  <a:cubicBezTo>
                    <a:pt x="292" y="2926"/>
                    <a:pt x="318" y="2915"/>
                    <a:pt x="335" y="2888"/>
                  </a:cubicBezTo>
                  <a:cubicBezTo>
                    <a:pt x="943" y="2159"/>
                    <a:pt x="1338" y="365"/>
                    <a:pt x="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913725" y="2728250"/>
              <a:ext cx="152400" cy="165750"/>
            </a:xfrm>
            <a:custGeom>
              <a:avLst/>
              <a:gdLst/>
              <a:ahLst/>
              <a:cxnLst/>
              <a:rect l="l" t="t" r="r" b="b"/>
              <a:pathLst>
                <a:path w="6096" h="6630" extrusionOk="0">
                  <a:moveTo>
                    <a:pt x="5955" y="0"/>
                  </a:moveTo>
                  <a:cubicBezTo>
                    <a:pt x="5934" y="0"/>
                    <a:pt x="5913" y="10"/>
                    <a:pt x="5898" y="33"/>
                  </a:cubicBezTo>
                  <a:lnTo>
                    <a:pt x="5867" y="33"/>
                  </a:lnTo>
                  <a:cubicBezTo>
                    <a:pt x="5350" y="549"/>
                    <a:pt x="4986" y="1188"/>
                    <a:pt x="4439" y="1704"/>
                  </a:cubicBezTo>
                  <a:cubicBezTo>
                    <a:pt x="3587" y="2464"/>
                    <a:pt x="2645" y="3133"/>
                    <a:pt x="1733" y="3802"/>
                  </a:cubicBezTo>
                  <a:cubicBezTo>
                    <a:pt x="761" y="4531"/>
                    <a:pt x="1" y="5200"/>
                    <a:pt x="244" y="6507"/>
                  </a:cubicBezTo>
                  <a:cubicBezTo>
                    <a:pt x="258" y="6591"/>
                    <a:pt x="329" y="6629"/>
                    <a:pt x="400" y="6629"/>
                  </a:cubicBezTo>
                  <a:cubicBezTo>
                    <a:pt x="483" y="6629"/>
                    <a:pt x="564" y="6575"/>
                    <a:pt x="548" y="6477"/>
                  </a:cubicBezTo>
                  <a:cubicBezTo>
                    <a:pt x="366" y="4744"/>
                    <a:pt x="2615" y="3619"/>
                    <a:pt x="3800" y="2677"/>
                  </a:cubicBezTo>
                  <a:cubicBezTo>
                    <a:pt x="4803" y="1887"/>
                    <a:pt x="5350" y="1188"/>
                    <a:pt x="6050" y="154"/>
                  </a:cubicBezTo>
                  <a:cubicBezTo>
                    <a:pt x="6095" y="86"/>
                    <a:pt x="6021" y="0"/>
                    <a:pt x="59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5071450" y="2685125"/>
              <a:ext cx="13275" cy="49125"/>
            </a:xfrm>
            <a:custGeom>
              <a:avLst/>
              <a:gdLst/>
              <a:ahLst/>
              <a:cxnLst/>
              <a:rect l="l" t="t" r="r" b="b"/>
              <a:pathLst>
                <a:path w="531" h="1965" extrusionOk="0">
                  <a:moveTo>
                    <a:pt x="95" y="1"/>
                  </a:moveTo>
                  <a:cubicBezTo>
                    <a:pt x="52" y="1"/>
                    <a:pt x="1" y="51"/>
                    <a:pt x="44" y="116"/>
                  </a:cubicBezTo>
                  <a:cubicBezTo>
                    <a:pt x="288" y="663"/>
                    <a:pt x="196" y="1302"/>
                    <a:pt x="318" y="1910"/>
                  </a:cubicBezTo>
                  <a:cubicBezTo>
                    <a:pt x="318" y="1948"/>
                    <a:pt x="345" y="1965"/>
                    <a:pt x="376" y="1965"/>
                  </a:cubicBezTo>
                  <a:cubicBezTo>
                    <a:pt x="419" y="1965"/>
                    <a:pt x="470" y="1932"/>
                    <a:pt x="470" y="1879"/>
                  </a:cubicBezTo>
                  <a:cubicBezTo>
                    <a:pt x="531" y="1332"/>
                    <a:pt x="440" y="542"/>
                    <a:pt x="136" y="25"/>
                  </a:cubicBezTo>
                  <a:cubicBezTo>
                    <a:pt x="127" y="8"/>
                    <a:pt x="112"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4947525" y="2719575"/>
              <a:ext cx="160775" cy="218075"/>
            </a:xfrm>
            <a:custGeom>
              <a:avLst/>
              <a:gdLst/>
              <a:ahLst/>
              <a:cxnLst/>
              <a:rect l="l" t="t" r="r" b="b"/>
              <a:pathLst>
                <a:path w="6431" h="8723" extrusionOk="0">
                  <a:moveTo>
                    <a:pt x="5433" y="0"/>
                  </a:moveTo>
                  <a:cubicBezTo>
                    <a:pt x="5374" y="0"/>
                    <a:pt x="5316" y="47"/>
                    <a:pt x="5336" y="106"/>
                  </a:cubicBezTo>
                  <a:cubicBezTo>
                    <a:pt x="6126" y="2051"/>
                    <a:pt x="4971" y="4392"/>
                    <a:pt x="3664" y="5851"/>
                  </a:cubicBezTo>
                  <a:cubicBezTo>
                    <a:pt x="2631" y="7006"/>
                    <a:pt x="1111" y="7431"/>
                    <a:pt x="77" y="8556"/>
                  </a:cubicBezTo>
                  <a:cubicBezTo>
                    <a:pt x="1" y="8607"/>
                    <a:pt x="74" y="8722"/>
                    <a:pt x="153" y="8722"/>
                  </a:cubicBezTo>
                  <a:cubicBezTo>
                    <a:pt x="169" y="8722"/>
                    <a:pt x="184" y="8718"/>
                    <a:pt x="199" y="8708"/>
                  </a:cubicBezTo>
                  <a:cubicBezTo>
                    <a:pt x="2023" y="7583"/>
                    <a:pt x="3725" y="6702"/>
                    <a:pt x="4849" y="4787"/>
                  </a:cubicBezTo>
                  <a:cubicBezTo>
                    <a:pt x="5670" y="3450"/>
                    <a:pt x="6430" y="1474"/>
                    <a:pt x="5518" y="45"/>
                  </a:cubicBezTo>
                  <a:cubicBezTo>
                    <a:pt x="5497" y="14"/>
                    <a:pt x="5465" y="0"/>
                    <a:pt x="54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638650" y="2916675"/>
              <a:ext cx="93500" cy="321175"/>
            </a:xfrm>
            <a:custGeom>
              <a:avLst/>
              <a:gdLst/>
              <a:ahLst/>
              <a:cxnLst/>
              <a:rect l="l" t="t" r="r" b="b"/>
              <a:pathLst>
                <a:path w="3740" h="12847" extrusionOk="0">
                  <a:moveTo>
                    <a:pt x="3671" y="1"/>
                  </a:moveTo>
                  <a:cubicBezTo>
                    <a:pt x="3650" y="1"/>
                    <a:pt x="3629" y="11"/>
                    <a:pt x="3618" y="34"/>
                  </a:cubicBezTo>
                  <a:lnTo>
                    <a:pt x="3648" y="64"/>
                  </a:lnTo>
                  <a:cubicBezTo>
                    <a:pt x="2797" y="2313"/>
                    <a:pt x="2128" y="4623"/>
                    <a:pt x="1399" y="6903"/>
                  </a:cubicBezTo>
                  <a:cubicBezTo>
                    <a:pt x="821" y="8788"/>
                    <a:pt x="1" y="10763"/>
                    <a:pt x="122" y="12739"/>
                  </a:cubicBezTo>
                  <a:cubicBezTo>
                    <a:pt x="122" y="12807"/>
                    <a:pt x="180" y="12847"/>
                    <a:pt x="230" y="12847"/>
                  </a:cubicBezTo>
                  <a:cubicBezTo>
                    <a:pt x="269" y="12847"/>
                    <a:pt x="304" y="12823"/>
                    <a:pt x="304" y="12770"/>
                  </a:cubicBezTo>
                  <a:cubicBezTo>
                    <a:pt x="1004" y="8453"/>
                    <a:pt x="2706" y="4350"/>
                    <a:pt x="3739" y="64"/>
                  </a:cubicBezTo>
                  <a:cubicBezTo>
                    <a:pt x="3739" y="27"/>
                    <a:pt x="3704" y="1"/>
                    <a:pt x="36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639400" y="3241025"/>
              <a:ext cx="104275" cy="447075"/>
            </a:xfrm>
            <a:custGeom>
              <a:avLst/>
              <a:gdLst/>
              <a:ahLst/>
              <a:cxnLst/>
              <a:rect l="l" t="t" r="r" b="b"/>
              <a:pathLst>
                <a:path w="4171" h="17883" extrusionOk="0">
                  <a:moveTo>
                    <a:pt x="81" y="1"/>
                  </a:moveTo>
                  <a:cubicBezTo>
                    <a:pt x="39" y="1"/>
                    <a:pt x="1" y="23"/>
                    <a:pt x="1" y="69"/>
                  </a:cubicBezTo>
                  <a:cubicBezTo>
                    <a:pt x="62" y="2896"/>
                    <a:pt x="852" y="5723"/>
                    <a:pt x="1460" y="8458"/>
                  </a:cubicBezTo>
                  <a:cubicBezTo>
                    <a:pt x="2159" y="11589"/>
                    <a:pt x="2889" y="14720"/>
                    <a:pt x="3831" y="17759"/>
                  </a:cubicBezTo>
                  <a:cubicBezTo>
                    <a:pt x="3856" y="17846"/>
                    <a:pt x="3921" y="17882"/>
                    <a:pt x="3986" y="17882"/>
                  </a:cubicBezTo>
                  <a:cubicBezTo>
                    <a:pt x="4079" y="17882"/>
                    <a:pt x="4171" y="17806"/>
                    <a:pt x="4135" y="17698"/>
                  </a:cubicBezTo>
                  <a:cubicBezTo>
                    <a:pt x="2706" y="11893"/>
                    <a:pt x="882" y="6027"/>
                    <a:pt x="183" y="69"/>
                  </a:cubicBezTo>
                  <a:cubicBezTo>
                    <a:pt x="168" y="23"/>
                    <a:pt x="122" y="1"/>
                    <a:pt x="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40325" y="2850025"/>
              <a:ext cx="319875" cy="838825"/>
            </a:xfrm>
            <a:custGeom>
              <a:avLst/>
              <a:gdLst/>
              <a:ahLst/>
              <a:cxnLst/>
              <a:rect l="l" t="t" r="r" b="b"/>
              <a:pathLst>
                <a:path w="12795" h="33553" extrusionOk="0">
                  <a:moveTo>
                    <a:pt x="12668" y="0"/>
                  </a:moveTo>
                  <a:cubicBezTo>
                    <a:pt x="12647" y="0"/>
                    <a:pt x="12629" y="8"/>
                    <a:pt x="12621" y="25"/>
                  </a:cubicBezTo>
                  <a:cubicBezTo>
                    <a:pt x="9946" y="5435"/>
                    <a:pt x="7666" y="11089"/>
                    <a:pt x="5356" y="16651"/>
                  </a:cubicBezTo>
                  <a:cubicBezTo>
                    <a:pt x="3077" y="22062"/>
                    <a:pt x="1952" y="27807"/>
                    <a:pt x="37" y="33369"/>
                  </a:cubicBezTo>
                  <a:cubicBezTo>
                    <a:pt x="1" y="33477"/>
                    <a:pt x="93" y="33553"/>
                    <a:pt x="186" y="33553"/>
                  </a:cubicBezTo>
                  <a:cubicBezTo>
                    <a:pt x="251" y="33553"/>
                    <a:pt x="316" y="33517"/>
                    <a:pt x="341" y="33430"/>
                  </a:cubicBezTo>
                  <a:cubicBezTo>
                    <a:pt x="2347" y="27715"/>
                    <a:pt x="3532" y="21758"/>
                    <a:pt x="5934" y="16165"/>
                  </a:cubicBezTo>
                  <a:cubicBezTo>
                    <a:pt x="8335" y="10572"/>
                    <a:pt x="10736" y="5557"/>
                    <a:pt x="12773" y="116"/>
                  </a:cubicBezTo>
                  <a:cubicBezTo>
                    <a:pt x="12795" y="50"/>
                    <a:pt x="12722" y="0"/>
                    <a:pt x="126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5048225" y="2557900"/>
              <a:ext cx="12200" cy="156175"/>
            </a:xfrm>
            <a:custGeom>
              <a:avLst/>
              <a:gdLst/>
              <a:ahLst/>
              <a:cxnLst/>
              <a:rect l="l" t="t" r="r" b="b"/>
              <a:pathLst>
                <a:path w="488" h="6247" extrusionOk="0">
                  <a:moveTo>
                    <a:pt x="305" y="0"/>
                  </a:moveTo>
                  <a:cubicBezTo>
                    <a:pt x="274" y="0"/>
                    <a:pt x="244" y="23"/>
                    <a:pt x="244" y="68"/>
                  </a:cubicBezTo>
                  <a:cubicBezTo>
                    <a:pt x="31" y="2044"/>
                    <a:pt x="1" y="4081"/>
                    <a:pt x="62" y="6087"/>
                  </a:cubicBezTo>
                  <a:cubicBezTo>
                    <a:pt x="62" y="6193"/>
                    <a:pt x="145" y="6246"/>
                    <a:pt x="233" y="6246"/>
                  </a:cubicBezTo>
                  <a:cubicBezTo>
                    <a:pt x="320" y="6246"/>
                    <a:pt x="411" y="6193"/>
                    <a:pt x="426" y="6087"/>
                  </a:cubicBezTo>
                  <a:cubicBezTo>
                    <a:pt x="457" y="4081"/>
                    <a:pt x="487" y="2044"/>
                    <a:pt x="366" y="68"/>
                  </a:cubicBezTo>
                  <a:cubicBezTo>
                    <a:pt x="366" y="23"/>
                    <a:pt x="335" y="0"/>
                    <a:pt x="3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5055075" y="2430550"/>
              <a:ext cx="54725" cy="55875"/>
            </a:xfrm>
            <a:custGeom>
              <a:avLst/>
              <a:gdLst/>
              <a:ahLst/>
              <a:cxnLst/>
              <a:rect l="l" t="t" r="r" b="b"/>
              <a:pathLst>
                <a:path w="2189" h="2235" extrusionOk="0">
                  <a:moveTo>
                    <a:pt x="353" y="0"/>
                  </a:moveTo>
                  <a:cubicBezTo>
                    <a:pt x="277" y="0"/>
                    <a:pt x="199" y="8"/>
                    <a:pt x="122" y="26"/>
                  </a:cubicBezTo>
                  <a:cubicBezTo>
                    <a:pt x="0" y="56"/>
                    <a:pt x="31" y="269"/>
                    <a:pt x="152" y="269"/>
                  </a:cubicBezTo>
                  <a:cubicBezTo>
                    <a:pt x="639" y="269"/>
                    <a:pt x="1125" y="603"/>
                    <a:pt x="1368" y="998"/>
                  </a:cubicBezTo>
                  <a:cubicBezTo>
                    <a:pt x="1520" y="1241"/>
                    <a:pt x="1611" y="1485"/>
                    <a:pt x="1611" y="1728"/>
                  </a:cubicBezTo>
                  <a:cubicBezTo>
                    <a:pt x="1642" y="1910"/>
                    <a:pt x="1611" y="2032"/>
                    <a:pt x="1703" y="2184"/>
                  </a:cubicBezTo>
                  <a:cubicBezTo>
                    <a:pt x="1720" y="2219"/>
                    <a:pt x="1749" y="2234"/>
                    <a:pt x="1781" y="2234"/>
                  </a:cubicBezTo>
                  <a:cubicBezTo>
                    <a:pt x="1804" y="2234"/>
                    <a:pt x="1829" y="2227"/>
                    <a:pt x="1855" y="2214"/>
                  </a:cubicBezTo>
                  <a:cubicBezTo>
                    <a:pt x="2189" y="1789"/>
                    <a:pt x="1855" y="1029"/>
                    <a:pt x="1551" y="664"/>
                  </a:cubicBezTo>
                  <a:cubicBezTo>
                    <a:pt x="1263" y="298"/>
                    <a:pt x="819" y="0"/>
                    <a:pt x="3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5052025" y="2442825"/>
              <a:ext cx="34000" cy="90425"/>
            </a:xfrm>
            <a:custGeom>
              <a:avLst/>
              <a:gdLst/>
              <a:ahLst/>
              <a:cxnLst/>
              <a:rect l="l" t="t" r="r" b="b"/>
              <a:pathLst>
                <a:path w="1360" h="3617" extrusionOk="0">
                  <a:moveTo>
                    <a:pt x="1226" y="1"/>
                  </a:moveTo>
                  <a:cubicBezTo>
                    <a:pt x="1199" y="1"/>
                    <a:pt x="1174" y="16"/>
                    <a:pt x="1156" y="51"/>
                  </a:cubicBezTo>
                  <a:cubicBezTo>
                    <a:pt x="548" y="1085"/>
                    <a:pt x="62" y="2301"/>
                    <a:pt x="1" y="3486"/>
                  </a:cubicBezTo>
                  <a:cubicBezTo>
                    <a:pt x="1" y="3570"/>
                    <a:pt x="65" y="3616"/>
                    <a:pt x="133" y="3616"/>
                  </a:cubicBezTo>
                  <a:cubicBezTo>
                    <a:pt x="189" y="3616"/>
                    <a:pt x="247" y="3585"/>
                    <a:pt x="274" y="3516"/>
                  </a:cubicBezTo>
                  <a:cubicBezTo>
                    <a:pt x="609" y="2392"/>
                    <a:pt x="852" y="1267"/>
                    <a:pt x="1338" y="173"/>
                  </a:cubicBezTo>
                  <a:cubicBezTo>
                    <a:pt x="1360" y="87"/>
                    <a:pt x="1290" y="1"/>
                    <a:pt x="12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578625" y="2374525"/>
              <a:ext cx="8375" cy="27925"/>
            </a:xfrm>
            <a:custGeom>
              <a:avLst/>
              <a:gdLst/>
              <a:ahLst/>
              <a:cxnLst/>
              <a:rect l="l" t="t" r="r" b="b"/>
              <a:pathLst>
                <a:path w="335" h="1117" extrusionOk="0">
                  <a:moveTo>
                    <a:pt x="204" y="1"/>
                  </a:moveTo>
                  <a:cubicBezTo>
                    <a:pt x="162" y="1"/>
                    <a:pt x="118" y="25"/>
                    <a:pt x="91" y="78"/>
                  </a:cubicBezTo>
                  <a:cubicBezTo>
                    <a:pt x="31" y="260"/>
                    <a:pt x="31" y="443"/>
                    <a:pt x="31" y="625"/>
                  </a:cubicBezTo>
                  <a:cubicBezTo>
                    <a:pt x="31" y="808"/>
                    <a:pt x="0" y="960"/>
                    <a:pt x="122" y="1081"/>
                  </a:cubicBezTo>
                  <a:cubicBezTo>
                    <a:pt x="139" y="1099"/>
                    <a:pt x="167" y="1116"/>
                    <a:pt x="193" y="1116"/>
                  </a:cubicBezTo>
                  <a:cubicBezTo>
                    <a:pt x="212" y="1116"/>
                    <a:pt x="231" y="1107"/>
                    <a:pt x="243" y="1081"/>
                  </a:cubicBezTo>
                  <a:cubicBezTo>
                    <a:pt x="335" y="960"/>
                    <a:pt x="304" y="838"/>
                    <a:pt x="304" y="656"/>
                  </a:cubicBezTo>
                  <a:cubicBezTo>
                    <a:pt x="304" y="473"/>
                    <a:pt x="335" y="291"/>
                    <a:pt x="304" y="109"/>
                  </a:cubicBezTo>
                  <a:cubicBezTo>
                    <a:pt x="304" y="40"/>
                    <a:pt x="256" y="1"/>
                    <a:pt x="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583350" y="2295325"/>
              <a:ext cx="310650" cy="79775"/>
            </a:xfrm>
            <a:custGeom>
              <a:avLst/>
              <a:gdLst/>
              <a:ahLst/>
              <a:cxnLst/>
              <a:rect l="l" t="t" r="r" b="b"/>
              <a:pathLst>
                <a:path w="12426" h="3191" extrusionOk="0">
                  <a:moveTo>
                    <a:pt x="11279" y="0"/>
                  </a:moveTo>
                  <a:cubicBezTo>
                    <a:pt x="7574" y="0"/>
                    <a:pt x="2914" y="896"/>
                    <a:pt x="54" y="3033"/>
                  </a:cubicBezTo>
                  <a:cubicBezTo>
                    <a:pt x="0" y="3088"/>
                    <a:pt x="43" y="3190"/>
                    <a:pt x="117" y="3190"/>
                  </a:cubicBezTo>
                  <a:cubicBezTo>
                    <a:pt x="126" y="3190"/>
                    <a:pt x="136" y="3189"/>
                    <a:pt x="146" y="3185"/>
                  </a:cubicBezTo>
                  <a:cubicBezTo>
                    <a:pt x="3793" y="1027"/>
                    <a:pt x="8170" y="602"/>
                    <a:pt x="12304" y="237"/>
                  </a:cubicBezTo>
                  <a:cubicBezTo>
                    <a:pt x="12425" y="237"/>
                    <a:pt x="12425" y="55"/>
                    <a:pt x="12304" y="24"/>
                  </a:cubicBezTo>
                  <a:cubicBezTo>
                    <a:pt x="11972" y="8"/>
                    <a:pt x="11630" y="0"/>
                    <a:pt x="11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4892700" y="2297325"/>
              <a:ext cx="166000" cy="56475"/>
            </a:xfrm>
            <a:custGeom>
              <a:avLst/>
              <a:gdLst/>
              <a:ahLst/>
              <a:cxnLst/>
              <a:rect l="l" t="t" r="r" b="b"/>
              <a:pathLst>
                <a:path w="6640" h="2259" extrusionOk="0">
                  <a:moveTo>
                    <a:pt x="85" y="0"/>
                  </a:moveTo>
                  <a:cubicBezTo>
                    <a:pt x="16" y="0"/>
                    <a:pt x="1" y="99"/>
                    <a:pt x="82" y="127"/>
                  </a:cubicBezTo>
                  <a:cubicBezTo>
                    <a:pt x="2149" y="1008"/>
                    <a:pt x="4368" y="1646"/>
                    <a:pt x="6495" y="2254"/>
                  </a:cubicBezTo>
                  <a:cubicBezTo>
                    <a:pt x="6506" y="2257"/>
                    <a:pt x="6516" y="2258"/>
                    <a:pt x="6526" y="2258"/>
                  </a:cubicBezTo>
                  <a:cubicBezTo>
                    <a:pt x="6621" y="2258"/>
                    <a:pt x="6639" y="2127"/>
                    <a:pt x="6556" y="2072"/>
                  </a:cubicBezTo>
                  <a:cubicBezTo>
                    <a:pt x="4459" y="1312"/>
                    <a:pt x="2301" y="522"/>
                    <a:pt x="112" y="5"/>
                  </a:cubicBezTo>
                  <a:cubicBezTo>
                    <a:pt x="102" y="2"/>
                    <a:pt x="93" y="0"/>
                    <a:pt x="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052025" y="2350325"/>
              <a:ext cx="15225" cy="68775"/>
            </a:xfrm>
            <a:custGeom>
              <a:avLst/>
              <a:gdLst/>
              <a:ahLst/>
              <a:cxnLst/>
              <a:rect l="l" t="t" r="r" b="b"/>
              <a:pathLst>
                <a:path w="609" h="2751" extrusionOk="0">
                  <a:moveTo>
                    <a:pt x="126" y="1"/>
                  </a:moveTo>
                  <a:cubicBezTo>
                    <a:pt x="83" y="1"/>
                    <a:pt x="45" y="23"/>
                    <a:pt x="62" y="73"/>
                  </a:cubicBezTo>
                  <a:cubicBezTo>
                    <a:pt x="92" y="529"/>
                    <a:pt x="153" y="955"/>
                    <a:pt x="153" y="1380"/>
                  </a:cubicBezTo>
                  <a:cubicBezTo>
                    <a:pt x="122" y="1836"/>
                    <a:pt x="1" y="2262"/>
                    <a:pt x="1" y="2687"/>
                  </a:cubicBezTo>
                  <a:cubicBezTo>
                    <a:pt x="1" y="2725"/>
                    <a:pt x="36" y="2751"/>
                    <a:pt x="69" y="2751"/>
                  </a:cubicBezTo>
                  <a:cubicBezTo>
                    <a:pt x="90" y="2751"/>
                    <a:pt x="111" y="2741"/>
                    <a:pt x="122" y="2718"/>
                  </a:cubicBezTo>
                  <a:cubicBezTo>
                    <a:pt x="609" y="2019"/>
                    <a:pt x="487" y="803"/>
                    <a:pt x="214" y="43"/>
                  </a:cubicBezTo>
                  <a:cubicBezTo>
                    <a:pt x="200" y="16"/>
                    <a:pt x="162" y="1"/>
                    <a:pt x="1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438800" y="2249475"/>
              <a:ext cx="119850" cy="197150"/>
            </a:xfrm>
            <a:custGeom>
              <a:avLst/>
              <a:gdLst/>
              <a:ahLst/>
              <a:cxnLst/>
              <a:rect l="l" t="t" r="r" b="b"/>
              <a:pathLst>
                <a:path w="4794" h="7886" extrusionOk="0">
                  <a:moveTo>
                    <a:pt x="4641" y="1"/>
                  </a:moveTo>
                  <a:cubicBezTo>
                    <a:pt x="4635" y="1"/>
                    <a:pt x="4628" y="2"/>
                    <a:pt x="4621" y="4"/>
                  </a:cubicBezTo>
                  <a:lnTo>
                    <a:pt x="4621" y="34"/>
                  </a:lnTo>
                  <a:cubicBezTo>
                    <a:pt x="2888" y="703"/>
                    <a:pt x="548" y="1949"/>
                    <a:pt x="396" y="4047"/>
                  </a:cubicBezTo>
                  <a:cubicBezTo>
                    <a:pt x="244" y="6174"/>
                    <a:pt x="2402" y="7238"/>
                    <a:pt x="4043" y="7876"/>
                  </a:cubicBezTo>
                  <a:cubicBezTo>
                    <a:pt x="4058" y="7883"/>
                    <a:pt x="4073" y="7885"/>
                    <a:pt x="4087" y="7885"/>
                  </a:cubicBezTo>
                  <a:cubicBezTo>
                    <a:pt x="4216" y="7885"/>
                    <a:pt x="4302" y="7658"/>
                    <a:pt x="4165" y="7603"/>
                  </a:cubicBezTo>
                  <a:cubicBezTo>
                    <a:pt x="2402" y="6813"/>
                    <a:pt x="0" y="5658"/>
                    <a:pt x="943" y="3256"/>
                  </a:cubicBezTo>
                  <a:cubicBezTo>
                    <a:pt x="1551" y="1676"/>
                    <a:pt x="3253" y="886"/>
                    <a:pt x="4681" y="186"/>
                  </a:cubicBezTo>
                  <a:cubicBezTo>
                    <a:pt x="4794" y="158"/>
                    <a:pt x="4724" y="1"/>
                    <a:pt x="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579000" y="2188200"/>
              <a:ext cx="659225" cy="225775"/>
            </a:xfrm>
            <a:custGeom>
              <a:avLst/>
              <a:gdLst/>
              <a:ahLst/>
              <a:cxnLst/>
              <a:rect l="l" t="t" r="r" b="b"/>
              <a:pathLst>
                <a:path w="26369" h="9031" extrusionOk="0">
                  <a:moveTo>
                    <a:pt x="15514" y="0"/>
                  </a:moveTo>
                  <a:cubicBezTo>
                    <a:pt x="13830" y="0"/>
                    <a:pt x="12138" y="163"/>
                    <a:pt x="10533" y="297"/>
                  </a:cubicBezTo>
                  <a:cubicBezTo>
                    <a:pt x="7250" y="601"/>
                    <a:pt x="3268" y="753"/>
                    <a:pt x="107" y="1969"/>
                  </a:cubicBezTo>
                  <a:cubicBezTo>
                    <a:pt x="0" y="1995"/>
                    <a:pt x="34" y="2162"/>
                    <a:pt x="125" y="2162"/>
                  </a:cubicBezTo>
                  <a:cubicBezTo>
                    <a:pt x="138" y="2162"/>
                    <a:pt x="153" y="2159"/>
                    <a:pt x="168" y="2151"/>
                  </a:cubicBezTo>
                  <a:cubicBezTo>
                    <a:pt x="2660" y="1300"/>
                    <a:pt x="5456" y="1026"/>
                    <a:pt x="8040" y="722"/>
                  </a:cubicBezTo>
                  <a:cubicBezTo>
                    <a:pt x="10354" y="450"/>
                    <a:pt x="12863" y="227"/>
                    <a:pt x="15283" y="227"/>
                  </a:cubicBezTo>
                  <a:cubicBezTo>
                    <a:pt x="15565" y="227"/>
                    <a:pt x="15846" y="230"/>
                    <a:pt x="16125" y="236"/>
                  </a:cubicBezTo>
                  <a:cubicBezTo>
                    <a:pt x="18831" y="297"/>
                    <a:pt x="21870" y="874"/>
                    <a:pt x="23815" y="3002"/>
                  </a:cubicBezTo>
                  <a:cubicBezTo>
                    <a:pt x="26369" y="5829"/>
                    <a:pt x="21232" y="7835"/>
                    <a:pt x="19104" y="8777"/>
                  </a:cubicBezTo>
                  <a:cubicBezTo>
                    <a:pt x="18942" y="8831"/>
                    <a:pt x="19044" y="9030"/>
                    <a:pt x="19198" y="9030"/>
                  </a:cubicBezTo>
                  <a:cubicBezTo>
                    <a:pt x="19217" y="9030"/>
                    <a:pt x="19236" y="9027"/>
                    <a:pt x="19256" y="9020"/>
                  </a:cubicBezTo>
                  <a:cubicBezTo>
                    <a:pt x="20776" y="8352"/>
                    <a:pt x="22265" y="7622"/>
                    <a:pt x="23572" y="6589"/>
                  </a:cubicBezTo>
                  <a:cubicBezTo>
                    <a:pt x="24089" y="6163"/>
                    <a:pt x="25031" y="5525"/>
                    <a:pt x="25062" y="4735"/>
                  </a:cubicBezTo>
                  <a:cubicBezTo>
                    <a:pt x="25153" y="2881"/>
                    <a:pt x="22053" y="1270"/>
                    <a:pt x="20654" y="753"/>
                  </a:cubicBezTo>
                  <a:cubicBezTo>
                    <a:pt x="19023" y="178"/>
                    <a:pt x="17273" y="0"/>
                    <a:pt x="155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586525" y="2049775"/>
              <a:ext cx="126875" cy="186175"/>
            </a:xfrm>
            <a:custGeom>
              <a:avLst/>
              <a:gdLst/>
              <a:ahLst/>
              <a:cxnLst/>
              <a:rect l="l" t="t" r="r" b="b"/>
              <a:pathLst>
                <a:path w="5075" h="7447" extrusionOk="0">
                  <a:moveTo>
                    <a:pt x="4916" y="0"/>
                  </a:moveTo>
                  <a:cubicBezTo>
                    <a:pt x="4894" y="0"/>
                    <a:pt x="4871" y="9"/>
                    <a:pt x="4852" y="28"/>
                  </a:cubicBezTo>
                  <a:cubicBezTo>
                    <a:pt x="4122" y="758"/>
                    <a:pt x="3241" y="363"/>
                    <a:pt x="2420" y="728"/>
                  </a:cubicBezTo>
                  <a:cubicBezTo>
                    <a:pt x="1934" y="971"/>
                    <a:pt x="1630" y="1396"/>
                    <a:pt x="1417" y="1883"/>
                  </a:cubicBezTo>
                  <a:cubicBezTo>
                    <a:pt x="657" y="3493"/>
                    <a:pt x="353" y="5500"/>
                    <a:pt x="19" y="7263"/>
                  </a:cubicBezTo>
                  <a:cubicBezTo>
                    <a:pt x="1" y="7370"/>
                    <a:pt x="100" y="7446"/>
                    <a:pt x="190" y="7446"/>
                  </a:cubicBezTo>
                  <a:cubicBezTo>
                    <a:pt x="252" y="7446"/>
                    <a:pt x="310" y="7410"/>
                    <a:pt x="323" y="7323"/>
                  </a:cubicBezTo>
                  <a:cubicBezTo>
                    <a:pt x="657" y="5682"/>
                    <a:pt x="930" y="3949"/>
                    <a:pt x="1508" y="2338"/>
                  </a:cubicBezTo>
                  <a:cubicBezTo>
                    <a:pt x="1903" y="1275"/>
                    <a:pt x="2937" y="910"/>
                    <a:pt x="3970" y="728"/>
                  </a:cubicBezTo>
                  <a:cubicBezTo>
                    <a:pt x="4426" y="636"/>
                    <a:pt x="4700" y="545"/>
                    <a:pt x="5004" y="180"/>
                  </a:cubicBezTo>
                  <a:cubicBezTo>
                    <a:pt x="5075" y="109"/>
                    <a:pt x="4997" y="0"/>
                    <a:pt x="49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719200" y="2043525"/>
              <a:ext cx="306250" cy="147475"/>
            </a:xfrm>
            <a:custGeom>
              <a:avLst/>
              <a:gdLst/>
              <a:ahLst/>
              <a:cxnLst/>
              <a:rect l="l" t="t" r="r" b="b"/>
              <a:pathLst>
                <a:path w="12250" h="5899" extrusionOk="0">
                  <a:moveTo>
                    <a:pt x="2627" y="0"/>
                  </a:moveTo>
                  <a:cubicBezTo>
                    <a:pt x="1733" y="0"/>
                    <a:pt x="863" y="59"/>
                    <a:pt x="61" y="157"/>
                  </a:cubicBezTo>
                  <a:cubicBezTo>
                    <a:pt x="0" y="187"/>
                    <a:pt x="0" y="278"/>
                    <a:pt x="61" y="278"/>
                  </a:cubicBezTo>
                  <a:cubicBezTo>
                    <a:pt x="4651" y="309"/>
                    <a:pt x="10791" y="126"/>
                    <a:pt x="12007" y="5810"/>
                  </a:cubicBezTo>
                  <a:cubicBezTo>
                    <a:pt x="12019" y="5872"/>
                    <a:pt x="12061" y="5898"/>
                    <a:pt x="12107" y="5898"/>
                  </a:cubicBezTo>
                  <a:cubicBezTo>
                    <a:pt x="12174" y="5898"/>
                    <a:pt x="12250" y="5840"/>
                    <a:pt x="12250" y="5750"/>
                  </a:cubicBezTo>
                  <a:cubicBezTo>
                    <a:pt x="11401" y="1253"/>
                    <a:pt x="6753" y="0"/>
                    <a:pt x="2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768050" y="2072650"/>
              <a:ext cx="228525" cy="81800"/>
            </a:xfrm>
            <a:custGeom>
              <a:avLst/>
              <a:gdLst/>
              <a:ahLst/>
              <a:cxnLst/>
              <a:rect l="l" t="t" r="r" b="b"/>
              <a:pathLst>
                <a:path w="9141" h="3272" extrusionOk="0">
                  <a:moveTo>
                    <a:pt x="114" y="1"/>
                  </a:moveTo>
                  <a:cubicBezTo>
                    <a:pt x="57" y="1"/>
                    <a:pt x="0" y="51"/>
                    <a:pt x="22" y="116"/>
                  </a:cubicBezTo>
                  <a:cubicBezTo>
                    <a:pt x="1392" y="2554"/>
                    <a:pt x="4020" y="3272"/>
                    <a:pt x="6635" y="3272"/>
                  </a:cubicBezTo>
                  <a:cubicBezTo>
                    <a:pt x="7443" y="3272"/>
                    <a:pt x="8251" y="3203"/>
                    <a:pt x="9019" y="3095"/>
                  </a:cubicBezTo>
                  <a:cubicBezTo>
                    <a:pt x="9141" y="3065"/>
                    <a:pt x="9111" y="2822"/>
                    <a:pt x="8959" y="2822"/>
                  </a:cubicBezTo>
                  <a:cubicBezTo>
                    <a:pt x="8233" y="2895"/>
                    <a:pt x="7504" y="2943"/>
                    <a:pt x="6786" y="2943"/>
                  </a:cubicBezTo>
                  <a:cubicBezTo>
                    <a:pt x="4228" y="2943"/>
                    <a:pt x="1812" y="2328"/>
                    <a:pt x="174" y="25"/>
                  </a:cubicBezTo>
                  <a:cubicBezTo>
                    <a:pt x="157" y="8"/>
                    <a:pt x="135" y="1"/>
                    <a:pt x="1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471475" y="2823275"/>
              <a:ext cx="243950" cy="362225"/>
            </a:xfrm>
            <a:custGeom>
              <a:avLst/>
              <a:gdLst/>
              <a:ahLst/>
              <a:cxnLst/>
              <a:rect l="l" t="t" r="r" b="b"/>
              <a:pathLst>
                <a:path w="9758" h="14489" extrusionOk="0">
                  <a:moveTo>
                    <a:pt x="9666" y="1"/>
                  </a:moveTo>
                  <a:cubicBezTo>
                    <a:pt x="7083" y="973"/>
                    <a:pt x="3040" y="1612"/>
                    <a:pt x="1915" y="4438"/>
                  </a:cubicBezTo>
                  <a:cubicBezTo>
                    <a:pt x="1216" y="6141"/>
                    <a:pt x="852" y="8056"/>
                    <a:pt x="578" y="9879"/>
                  </a:cubicBezTo>
                  <a:cubicBezTo>
                    <a:pt x="365" y="11338"/>
                    <a:pt x="0" y="13010"/>
                    <a:pt x="487" y="14408"/>
                  </a:cubicBezTo>
                  <a:cubicBezTo>
                    <a:pt x="501" y="14465"/>
                    <a:pt x="541" y="14488"/>
                    <a:pt x="581" y="14488"/>
                  </a:cubicBezTo>
                  <a:cubicBezTo>
                    <a:pt x="626" y="14488"/>
                    <a:pt x="669" y="14457"/>
                    <a:pt x="669" y="14408"/>
                  </a:cubicBezTo>
                  <a:cubicBezTo>
                    <a:pt x="517" y="11399"/>
                    <a:pt x="1064" y="8299"/>
                    <a:pt x="1946" y="5472"/>
                  </a:cubicBezTo>
                  <a:cubicBezTo>
                    <a:pt x="2706" y="3010"/>
                    <a:pt x="3982" y="2584"/>
                    <a:pt x="6140" y="1672"/>
                  </a:cubicBezTo>
                  <a:cubicBezTo>
                    <a:pt x="7356" y="1186"/>
                    <a:pt x="8511" y="639"/>
                    <a:pt x="9697" y="92"/>
                  </a:cubicBezTo>
                  <a:cubicBezTo>
                    <a:pt x="9757" y="61"/>
                    <a:pt x="9697" y="1"/>
                    <a:pt x="9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507200" y="3028250"/>
              <a:ext cx="86775" cy="514325"/>
            </a:xfrm>
            <a:custGeom>
              <a:avLst/>
              <a:gdLst/>
              <a:ahLst/>
              <a:cxnLst/>
              <a:rect l="l" t="t" r="r" b="b"/>
              <a:pathLst>
                <a:path w="3471" h="20573" extrusionOk="0">
                  <a:moveTo>
                    <a:pt x="361" y="1"/>
                  </a:moveTo>
                  <a:cubicBezTo>
                    <a:pt x="327" y="1"/>
                    <a:pt x="289" y="24"/>
                    <a:pt x="274" y="69"/>
                  </a:cubicBezTo>
                  <a:cubicBezTo>
                    <a:pt x="0" y="3686"/>
                    <a:pt x="608" y="7547"/>
                    <a:pt x="882" y="11194"/>
                  </a:cubicBezTo>
                  <a:cubicBezTo>
                    <a:pt x="1155" y="14355"/>
                    <a:pt x="1976" y="17486"/>
                    <a:pt x="3131" y="20465"/>
                  </a:cubicBezTo>
                  <a:cubicBezTo>
                    <a:pt x="3155" y="20539"/>
                    <a:pt x="3220" y="20573"/>
                    <a:pt x="3284" y="20573"/>
                  </a:cubicBezTo>
                  <a:cubicBezTo>
                    <a:pt x="3378" y="20573"/>
                    <a:pt x="3471" y="20500"/>
                    <a:pt x="3435" y="20374"/>
                  </a:cubicBezTo>
                  <a:cubicBezTo>
                    <a:pt x="2462" y="17030"/>
                    <a:pt x="1398" y="13960"/>
                    <a:pt x="1185" y="10434"/>
                  </a:cubicBezTo>
                  <a:cubicBezTo>
                    <a:pt x="942" y="6939"/>
                    <a:pt x="426" y="3534"/>
                    <a:pt x="426" y="69"/>
                  </a:cubicBezTo>
                  <a:cubicBezTo>
                    <a:pt x="426" y="24"/>
                    <a:pt x="395" y="1"/>
                    <a:pt x="3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448675" y="3179175"/>
              <a:ext cx="51525" cy="133925"/>
            </a:xfrm>
            <a:custGeom>
              <a:avLst/>
              <a:gdLst/>
              <a:ahLst/>
              <a:cxnLst/>
              <a:rect l="l" t="t" r="r" b="b"/>
              <a:pathLst>
                <a:path w="2061" h="5357" extrusionOk="0">
                  <a:moveTo>
                    <a:pt x="1933" y="1"/>
                  </a:moveTo>
                  <a:cubicBezTo>
                    <a:pt x="1916" y="1"/>
                    <a:pt x="1899" y="7"/>
                    <a:pt x="1885" y="20"/>
                  </a:cubicBezTo>
                  <a:cubicBezTo>
                    <a:pt x="791" y="1388"/>
                    <a:pt x="1" y="3485"/>
                    <a:pt x="1" y="5248"/>
                  </a:cubicBezTo>
                  <a:cubicBezTo>
                    <a:pt x="1" y="5317"/>
                    <a:pt x="49" y="5356"/>
                    <a:pt x="96" y="5356"/>
                  </a:cubicBezTo>
                  <a:cubicBezTo>
                    <a:pt x="133" y="5356"/>
                    <a:pt x="170" y="5332"/>
                    <a:pt x="183" y="5279"/>
                  </a:cubicBezTo>
                  <a:cubicBezTo>
                    <a:pt x="396" y="4428"/>
                    <a:pt x="517" y="3577"/>
                    <a:pt x="791" y="2756"/>
                  </a:cubicBezTo>
                  <a:cubicBezTo>
                    <a:pt x="1125" y="1844"/>
                    <a:pt x="1581" y="1023"/>
                    <a:pt x="2037" y="142"/>
                  </a:cubicBezTo>
                  <a:cubicBezTo>
                    <a:pt x="2061" y="71"/>
                    <a:pt x="1993" y="1"/>
                    <a:pt x="1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415550" y="3290125"/>
              <a:ext cx="58325" cy="112850"/>
            </a:xfrm>
            <a:custGeom>
              <a:avLst/>
              <a:gdLst/>
              <a:ahLst/>
              <a:cxnLst/>
              <a:rect l="l" t="t" r="r" b="b"/>
              <a:pathLst>
                <a:path w="2333" h="4514" extrusionOk="0">
                  <a:moveTo>
                    <a:pt x="2145" y="0"/>
                  </a:moveTo>
                  <a:cubicBezTo>
                    <a:pt x="2104" y="0"/>
                    <a:pt x="2060" y="15"/>
                    <a:pt x="2025" y="50"/>
                  </a:cubicBezTo>
                  <a:cubicBezTo>
                    <a:pt x="1113" y="1297"/>
                    <a:pt x="323" y="2816"/>
                    <a:pt x="19" y="4336"/>
                  </a:cubicBezTo>
                  <a:cubicBezTo>
                    <a:pt x="0" y="4447"/>
                    <a:pt x="83" y="4513"/>
                    <a:pt x="165" y="4513"/>
                  </a:cubicBezTo>
                  <a:cubicBezTo>
                    <a:pt x="217" y="4513"/>
                    <a:pt x="268" y="4487"/>
                    <a:pt x="292" y="4427"/>
                  </a:cubicBezTo>
                  <a:cubicBezTo>
                    <a:pt x="839" y="2908"/>
                    <a:pt x="1386" y="1540"/>
                    <a:pt x="2268" y="172"/>
                  </a:cubicBezTo>
                  <a:cubicBezTo>
                    <a:pt x="2332" y="86"/>
                    <a:pt x="2245" y="0"/>
                    <a:pt x="2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592300" y="2847750"/>
              <a:ext cx="131600" cy="874475"/>
            </a:xfrm>
            <a:custGeom>
              <a:avLst/>
              <a:gdLst/>
              <a:ahLst/>
              <a:cxnLst/>
              <a:rect l="l" t="t" r="r" b="b"/>
              <a:pathLst>
                <a:path w="5264" h="34979" extrusionOk="0">
                  <a:moveTo>
                    <a:pt x="5179" y="0"/>
                  </a:moveTo>
                  <a:cubicBezTo>
                    <a:pt x="5143" y="0"/>
                    <a:pt x="5102" y="17"/>
                    <a:pt x="5076" y="55"/>
                  </a:cubicBezTo>
                  <a:cubicBezTo>
                    <a:pt x="3891" y="2943"/>
                    <a:pt x="2918" y="5921"/>
                    <a:pt x="2006" y="8900"/>
                  </a:cubicBezTo>
                  <a:cubicBezTo>
                    <a:pt x="1216" y="11453"/>
                    <a:pt x="0" y="14311"/>
                    <a:pt x="92" y="17016"/>
                  </a:cubicBezTo>
                  <a:cubicBezTo>
                    <a:pt x="152" y="19843"/>
                    <a:pt x="1247" y="22852"/>
                    <a:pt x="1915" y="25587"/>
                  </a:cubicBezTo>
                  <a:cubicBezTo>
                    <a:pt x="2706" y="28718"/>
                    <a:pt x="3526" y="31819"/>
                    <a:pt x="4499" y="34888"/>
                  </a:cubicBezTo>
                  <a:cubicBezTo>
                    <a:pt x="4524" y="34952"/>
                    <a:pt x="4577" y="34979"/>
                    <a:pt x="4625" y="34979"/>
                  </a:cubicBezTo>
                  <a:cubicBezTo>
                    <a:pt x="4690" y="34979"/>
                    <a:pt x="4747" y="34929"/>
                    <a:pt x="4712" y="34858"/>
                  </a:cubicBezTo>
                  <a:cubicBezTo>
                    <a:pt x="3952" y="31971"/>
                    <a:pt x="3131" y="29113"/>
                    <a:pt x="2402" y="26226"/>
                  </a:cubicBezTo>
                  <a:cubicBezTo>
                    <a:pt x="1672" y="23338"/>
                    <a:pt x="487" y="20055"/>
                    <a:pt x="396" y="17016"/>
                  </a:cubicBezTo>
                  <a:cubicBezTo>
                    <a:pt x="304" y="14189"/>
                    <a:pt x="1642" y="10967"/>
                    <a:pt x="2462" y="8292"/>
                  </a:cubicBezTo>
                  <a:cubicBezTo>
                    <a:pt x="3314" y="5526"/>
                    <a:pt x="4317" y="2821"/>
                    <a:pt x="5228" y="86"/>
                  </a:cubicBezTo>
                  <a:cubicBezTo>
                    <a:pt x="5264" y="33"/>
                    <a:pt x="5227" y="0"/>
                    <a:pt x="51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4706075" y="3670800"/>
              <a:ext cx="45600" cy="86075"/>
            </a:xfrm>
            <a:custGeom>
              <a:avLst/>
              <a:gdLst/>
              <a:ahLst/>
              <a:cxnLst/>
              <a:rect l="l" t="t" r="r" b="b"/>
              <a:pathLst>
                <a:path w="1824" h="3443" extrusionOk="0">
                  <a:moveTo>
                    <a:pt x="1692" y="0"/>
                  </a:moveTo>
                  <a:cubicBezTo>
                    <a:pt x="1665" y="0"/>
                    <a:pt x="1638" y="15"/>
                    <a:pt x="1620" y="52"/>
                  </a:cubicBezTo>
                  <a:cubicBezTo>
                    <a:pt x="1073" y="1115"/>
                    <a:pt x="495" y="2179"/>
                    <a:pt x="39" y="3273"/>
                  </a:cubicBezTo>
                  <a:cubicBezTo>
                    <a:pt x="0" y="3371"/>
                    <a:pt x="85" y="3443"/>
                    <a:pt x="168" y="3443"/>
                  </a:cubicBezTo>
                  <a:cubicBezTo>
                    <a:pt x="215" y="3443"/>
                    <a:pt x="260" y="3420"/>
                    <a:pt x="282" y="3365"/>
                  </a:cubicBezTo>
                  <a:cubicBezTo>
                    <a:pt x="860" y="2362"/>
                    <a:pt x="1316" y="1237"/>
                    <a:pt x="1802" y="143"/>
                  </a:cubicBezTo>
                  <a:cubicBezTo>
                    <a:pt x="1823" y="79"/>
                    <a:pt x="1755" y="0"/>
                    <a:pt x="16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710375" y="2951175"/>
              <a:ext cx="479025" cy="801900"/>
            </a:xfrm>
            <a:custGeom>
              <a:avLst/>
              <a:gdLst/>
              <a:ahLst/>
              <a:cxnLst/>
              <a:rect l="l" t="t" r="r" b="b"/>
              <a:pathLst>
                <a:path w="19161" h="32076" extrusionOk="0">
                  <a:moveTo>
                    <a:pt x="18958" y="0"/>
                  </a:moveTo>
                  <a:cubicBezTo>
                    <a:pt x="18911" y="0"/>
                    <a:pt x="18863" y="24"/>
                    <a:pt x="18834" y="82"/>
                  </a:cubicBezTo>
                  <a:cubicBezTo>
                    <a:pt x="15703" y="5554"/>
                    <a:pt x="12542" y="11025"/>
                    <a:pt x="9563" y="16587"/>
                  </a:cubicBezTo>
                  <a:cubicBezTo>
                    <a:pt x="6797" y="21754"/>
                    <a:pt x="4578" y="28016"/>
                    <a:pt x="50" y="31937"/>
                  </a:cubicBezTo>
                  <a:cubicBezTo>
                    <a:pt x="0" y="31986"/>
                    <a:pt x="71" y="32075"/>
                    <a:pt x="131" y="32075"/>
                  </a:cubicBezTo>
                  <a:cubicBezTo>
                    <a:pt x="146" y="32075"/>
                    <a:pt x="159" y="32070"/>
                    <a:pt x="171" y="32058"/>
                  </a:cubicBezTo>
                  <a:cubicBezTo>
                    <a:pt x="4670" y="28502"/>
                    <a:pt x="6797" y="22241"/>
                    <a:pt x="9411" y="17347"/>
                  </a:cubicBezTo>
                  <a:cubicBezTo>
                    <a:pt x="12512" y="11572"/>
                    <a:pt x="15855" y="5918"/>
                    <a:pt x="19077" y="234"/>
                  </a:cubicBezTo>
                  <a:cubicBezTo>
                    <a:pt x="19160" y="110"/>
                    <a:pt x="19060" y="0"/>
                    <a:pt x="189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5088850" y="2869900"/>
              <a:ext cx="89750" cy="96300"/>
            </a:xfrm>
            <a:custGeom>
              <a:avLst/>
              <a:gdLst/>
              <a:ahLst/>
              <a:cxnLst/>
              <a:rect l="l" t="t" r="r" b="b"/>
              <a:pathLst>
                <a:path w="3590" h="3852" extrusionOk="0">
                  <a:moveTo>
                    <a:pt x="94" y="0"/>
                  </a:moveTo>
                  <a:cubicBezTo>
                    <a:pt x="44" y="0"/>
                    <a:pt x="1" y="65"/>
                    <a:pt x="48" y="111"/>
                  </a:cubicBezTo>
                  <a:cubicBezTo>
                    <a:pt x="1051" y="1388"/>
                    <a:pt x="2266" y="2604"/>
                    <a:pt x="3361" y="3820"/>
                  </a:cubicBezTo>
                  <a:cubicBezTo>
                    <a:pt x="3383" y="3842"/>
                    <a:pt x="3409" y="3852"/>
                    <a:pt x="3434" y="3852"/>
                  </a:cubicBezTo>
                  <a:cubicBezTo>
                    <a:pt x="3513" y="3852"/>
                    <a:pt x="3589" y="3760"/>
                    <a:pt x="3543" y="3668"/>
                  </a:cubicBezTo>
                  <a:cubicBezTo>
                    <a:pt x="2601" y="2361"/>
                    <a:pt x="1385" y="1054"/>
                    <a:pt x="139" y="20"/>
                  </a:cubicBezTo>
                  <a:cubicBezTo>
                    <a:pt x="125" y="6"/>
                    <a:pt x="109"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5131275" y="2881475"/>
              <a:ext cx="54200" cy="27025"/>
            </a:xfrm>
            <a:custGeom>
              <a:avLst/>
              <a:gdLst/>
              <a:ahLst/>
              <a:cxnLst/>
              <a:rect l="l" t="t" r="r" b="b"/>
              <a:pathLst>
                <a:path w="2168" h="1081" extrusionOk="0">
                  <a:moveTo>
                    <a:pt x="2045" y="1"/>
                  </a:moveTo>
                  <a:cubicBezTo>
                    <a:pt x="2031" y="1"/>
                    <a:pt x="2015" y="5"/>
                    <a:pt x="1998" y="13"/>
                  </a:cubicBezTo>
                  <a:cubicBezTo>
                    <a:pt x="1329" y="226"/>
                    <a:pt x="721" y="621"/>
                    <a:pt x="83" y="895"/>
                  </a:cubicBezTo>
                  <a:cubicBezTo>
                    <a:pt x="0" y="950"/>
                    <a:pt x="18" y="1081"/>
                    <a:pt x="114" y="1081"/>
                  </a:cubicBezTo>
                  <a:cubicBezTo>
                    <a:pt x="123" y="1081"/>
                    <a:pt x="133" y="1080"/>
                    <a:pt x="144" y="1077"/>
                  </a:cubicBezTo>
                  <a:cubicBezTo>
                    <a:pt x="782" y="834"/>
                    <a:pt x="1512" y="621"/>
                    <a:pt x="2089" y="196"/>
                  </a:cubicBezTo>
                  <a:cubicBezTo>
                    <a:pt x="2168" y="143"/>
                    <a:pt x="2134" y="1"/>
                    <a:pt x="20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5179700" y="2785375"/>
              <a:ext cx="15225" cy="98375"/>
            </a:xfrm>
            <a:custGeom>
              <a:avLst/>
              <a:gdLst/>
              <a:ahLst/>
              <a:cxnLst/>
              <a:rect l="l" t="t" r="r" b="b"/>
              <a:pathLst>
                <a:path w="609" h="3935" extrusionOk="0">
                  <a:moveTo>
                    <a:pt x="508" y="0"/>
                  </a:moveTo>
                  <a:cubicBezTo>
                    <a:pt x="481" y="0"/>
                    <a:pt x="456" y="17"/>
                    <a:pt x="456" y="58"/>
                  </a:cubicBezTo>
                  <a:cubicBezTo>
                    <a:pt x="304" y="635"/>
                    <a:pt x="274" y="1213"/>
                    <a:pt x="213" y="1790"/>
                  </a:cubicBezTo>
                  <a:cubicBezTo>
                    <a:pt x="122" y="2459"/>
                    <a:pt x="0" y="3158"/>
                    <a:pt x="31" y="3827"/>
                  </a:cubicBezTo>
                  <a:cubicBezTo>
                    <a:pt x="31" y="3895"/>
                    <a:pt x="79" y="3935"/>
                    <a:pt x="126" y="3935"/>
                  </a:cubicBezTo>
                  <a:cubicBezTo>
                    <a:pt x="163" y="3935"/>
                    <a:pt x="200" y="3910"/>
                    <a:pt x="213" y="3857"/>
                  </a:cubicBezTo>
                  <a:cubicBezTo>
                    <a:pt x="547" y="2702"/>
                    <a:pt x="608" y="1243"/>
                    <a:pt x="578" y="58"/>
                  </a:cubicBezTo>
                  <a:cubicBezTo>
                    <a:pt x="578" y="24"/>
                    <a:pt x="541" y="0"/>
                    <a:pt x="5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5078125" y="2697775"/>
              <a:ext cx="43625" cy="30400"/>
            </a:xfrm>
            <a:custGeom>
              <a:avLst/>
              <a:gdLst/>
              <a:ahLst/>
              <a:cxnLst/>
              <a:rect l="l" t="t" r="r" b="b"/>
              <a:pathLst>
                <a:path w="1745" h="1216" extrusionOk="0">
                  <a:moveTo>
                    <a:pt x="113" y="1"/>
                  </a:moveTo>
                  <a:cubicBezTo>
                    <a:pt x="40" y="1"/>
                    <a:pt x="0" y="100"/>
                    <a:pt x="81" y="127"/>
                  </a:cubicBezTo>
                  <a:cubicBezTo>
                    <a:pt x="355" y="249"/>
                    <a:pt x="629" y="401"/>
                    <a:pt x="872" y="553"/>
                  </a:cubicBezTo>
                  <a:cubicBezTo>
                    <a:pt x="1145" y="765"/>
                    <a:pt x="1358" y="1008"/>
                    <a:pt x="1601" y="1191"/>
                  </a:cubicBezTo>
                  <a:cubicBezTo>
                    <a:pt x="1618" y="1208"/>
                    <a:pt x="1638" y="1215"/>
                    <a:pt x="1656" y="1215"/>
                  </a:cubicBezTo>
                  <a:cubicBezTo>
                    <a:pt x="1703" y="1215"/>
                    <a:pt x="1745" y="1165"/>
                    <a:pt x="1723" y="1100"/>
                  </a:cubicBezTo>
                  <a:cubicBezTo>
                    <a:pt x="1388" y="553"/>
                    <a:pt x="720" y="188"/>
                    <a:pt x="142" y="5"/>
                  </a:cubicBezTo>
                  <a:cubicBezTo>
                    <a:pt x="132" y="2"/>
                    <a:pt x="123"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5106400" y="2724200"/>
              <a:ext cx="97200" cy="67800"/>
            </a:xfrm>
            <a:custGeom>
              <a:avLst/>
              <a:gdLst/>
              <a:ahLst/>
              <a:cxnLst/>
              <a:rect l="l" t="t" r="r" b="b"/>
              <a:pathLst>
                <a:path w="3888" h="2712" extrusionOk="0">
                  <a:moveTo>
                    <a:pt x="177" y="0"/>
                  </a:moveTo>
                  <a:cubicBezTo>
                    <a:pt x="76" y="0"/>
                    <a:pt x="1" y="142"/>
                    <a:pt x="105" y="195"/>
                  </a:cubicBezTo>
                  <a:lnTo>
                    <a:pt x="105" y="225"/>
                  </a:lnTo>
                  <a:cubicBezTo>
                    <a:pt x="744" y="590"/>
                    <a:pt x="1412" y="955"/>
                    <a:pt x="2020" y="1380"/>
                  </a:cubicBezTo>
                  <a:cubicBezTo>
                    <a:pt x="2659" y="1775"/>
                    <a:pt x="3115" y="2262"/>
                    <a:pt x="3662" y="2687"/>
                  </a:cubicBezTo>
                  <a:cubicBezTo>
                    <a:pt x="3685" y="2705"/>
                    <a:pt x="3708" y="2712"/>
                    <a:pt x="3730" y="2712"/>
                  </a:cubicBezTo>
                  <a:cubicBezTo>
                    <a:pt x="3822" y="2712"/>
                    <a:pt x="3888" y="2578"/>
                    <a:pt x="3814" y="2505"/>
                  </a:cubicBezTo>
                  <a:cubicBezTo>
                    <a:pt x="2932" y="1350"/>
                    <a:pt x="1473" y="681"/>
                    <a:pt x="227" y="12"/>
                  </a:cubicBezTo>
                  <a:cubicBezTo>
                    <a:pt x="210" y="4"/>
                    <a:pt x="193" y="0"/>
                    <a:pt x="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5200450" y="2794275"/>
              <a:ext cx="138525" cy="65800"/>
            </a:xfrm>
            <a:custGeom>
              <a:avLst/>
              <a:gdLst/>
              <a:ahLst/>
              <a:cxnLst/>
              <a:rect l="l" t="t" r="r" b="b"/>
              <a:pathLst>
                <a:path w="5541" h="2632" extrusionOk="0">
                  <a:moveTo>
                    <a:pt x="85" y="1"/>
                  </a:moveTo>
                  <a:cubicBezTo>
                    <a:pt x="16" y="1"/>
                    <a:pt x="1" y="100"/>
                    <a:pt x="82" y="127"/>
                  </a:cubicBezTo>
                  <a:cubicBezTo>
                    <a:pt x="1936" y="826"/>
                    <a:pt x="3638" y="1647"/>
                    <a:pt x="5341" y="2620"/>
                  </a:cubicBezTo>
                  <a:cubicBezTo>
                    <a:pt x="5357" y="2628"/>
                    <a:pt x="5374" y="2632"/>
                    <a:pt x="5389" y="2632"/>
                  </a:cubicBezTo>
                  <a:cubicBezTo>
                    <a:pt x="5484" y="2632"/>
                    <a:pt x="5541" y="2486"/>
                    <a:pt x="5462" y="2407"/>
                  </a:cubicBezTo>
                  <a:cubicBezTo>
                    <a:pt x="3821" y="1343"/>
                    <a:pt x="1997" y="522"/>
                    <a:pt x="113" y="6"/>
                  </a:cubicBezTo>
                  <a:cubicBezTo>
                    <a:pt x="103" y="2"/>
                    <a:pt x="93" y="1"/>
                    <a:pt x="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5316750" y="2853575"/>
              <a:ext cx="156475" cy="85725"/>
            </a:xfrm>
            <a:custGeom>
              <a:avLst/>
              <a:gdLst/>
              <a:ahLst/>
              <a:cxnLst/>
              <a:rect l="l" t="t" r="r" b="b"/>
              <a:pathLst>
                <a:path w="6259" h="3429" extrusionOk="0">
                  <a:moveTo>
                    <a:pt x="118" y="1"/>
                  </a:moveTo>
                  <a:cubicBezTo>
                    <a:pt x="41" y="1"/>
                    <a:pt x="0" y="132"/>
                    <a:pt x="111" y="187"/>
                  </a:cubicBezTo>
                  <a:cubicBezTo>
                    <a:pt x="2208" y="1038"/>
                    <a:pt x="4123" y="2102"/>
                    <a:pt x="5977" y="3409"/>
                  </a:cubicBezTo>
                  <a:cubicBezTo>
                    <a:pt x="6001" y="3423"/>
                    <a:pt x="6024" y="3429"/>
                    <a:pt x="6046" y="3429"/>
                  </a:cubicBezTo>
                  <a:cubicBezTo>
                    <a:pt x="6169" y="3429"/>
                    <a:pt x="6258" y="3243"/>
                    <a:pt x="6129" y="3166"/>
                  </a:cubicBezTo>
                  <a:cubicBezTo>
                    <a:pt x="4336" y="1798"/>
                    <a:pt x="2269" y="734"/>
                    <a:pt x="141" y="5"/>
                  </a:cubicBezTo>
                  <a:cubicBezTo>
                    <a:pt x="133" y="2"/>
                    <a:pt x="125"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5300525" y="2931000"/>
              <a:ext cx="172075" cy="461450"/>
            </a:xfrm>
            <a:custGeom>
              <a:avLst/>
              <a:gdLst/>
              <a:ahLst/>
              <a:cxnLst/>
              <a:rect l="l" t="t" r="r" b="b"/>
              <a:pathLst>
                <a:path w="6883" h="18458" extrusionOk="0">
                  <a:moveTo>
                    <a:pt x="6756" y="0"/>
                  </a:moveTo>
                  <a:cubicBezTo>
                    <a:pt x="6731" y="0"/>
                    <a:pt x="6705" y="12"/>
                    <a:pt x="6687" y="38"/>
                  </a:cubicBezTo>
                  <a:cubicBezTo>
                    <a:pt x="6231" y="889"/>
                    <a:pt x="5502" y="1345"/>
                    <a:pt x="4955" y="2075"/>
                  </a:cubicBezTo>
                  <a:cubicBezTo>
                    <a:pt x="4590" y="2591"/>
                    <a:pt x="4316" y="3169"/>
                    <a:pt x="4043" y="3716"/>
                  </a:cubicBezTo>
                  <a:cubicBezTo>
                    <a:pt x="3313" y="5175"/>
                    <a:pt x="2645" y="6665"/>
                    <a:pt x="2067" y="8184"/>
                  </a:cubicBezTo>
                  <a:cubicBezTo>
                    <a:pt x="821" y="11406"/>
                    <a:pt x="0" y="14811"/>
                    <a:pt x="61" y="18276"/>
                  </a:cubicBezTo>
                  <a:cubicBezTo>
                    <a:pt x="61" y="18397"/>
                    <a:pt x="145" y="18458"/>
                    <a:pt x="232" y="18458"/>
                  </a:cubicBezTo>
                  <a:cubicBezTo>
                    <a:pt x="319" y="18458"/>
                    <a:pt x="411" y="18397"/>
                    <a:pt x="426" y="18276"/>
                  </a:cubicBezTo>
                  <a:cubicBezTo>
                    <a:pt x="547" y="14841"/>
                    <a:pt x="1246" y="11528"/>
                    <a:pt x="2462" y="8275"/>
                  </a:cubicBezTo>
                  <a:cubicBezTo>
                    <a:pt x="3101" y="6573"/>
                    <a:pt x="3830" y="4902"/>
                    <a:pt x="4681" y="3291"/>
                  </a:cubicBezTo>
                  <a:cubicBezTo>
                    <a:pt x="5289" y="2136"/>
                    <a:pt x="6322" y="1315"/>
                    <a:pt x="6839" y="129"/>
                  </a:cubicBezTo>
                  <a:cubicBezTo>
                    <a:pt x="6882" y="65"/>
                    <a:pt x="6819" y="0"/>
                    <a:pt x="67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5325600" y="3284675"/>
              <a:ext cx="69975" cy="273200"/>
            </a:xfrm>
            <a:custGeom>
              <a:avLst/>
              <a:gdLst/>
              <a:ahLst/>
              <a:cxnLst/>
              <a:rect l="l" t="t" r="r" b="b"/>
              <a:pathLst>
                <a:path w="2799" h="10928" extrusionOk="0">
                  <a:moveTo>
                    <a:pt x="122" y="1"/>
                  </a:moveTo>
                  <a:cubicBezTo>
                    <a:pt x="67" y="1"/>
                    <a:pt x="13" y="33"/>
                    <a:pt x="31" y="86"/>
                  </a:cubicBezTo>
                  <a:lnTo>
                    <a:pt x="0" y="86"/>
                  </a:lnTo>
                  <a:cubicBezTo>
                    <a:pt x="213" y="3703"/>
                    <a:pt x="730" y="7624"/>
                    <a:pt x="2432" y="10846"/>
                  </a:cubicBezTo>
                  <a:cubicBezTo>
                    <a:pt x="2470" y="10903"/>
                    <a:pt x="2523" y="10927"/>
                    <a:pt x="2575" y="10927"/>
                  </a:cubicBezTo>
                  <a:cubicBezTo>
                    <a:pt x="2689" y="10927"/>
                    <a:pt x="2799" y="10810"/>
                    <a:pt x="2736" y="10664"/>
                  </a:cubicBezTo>
                  <a:cubicBezTo>
                    <a:pt x="1246" y="7199"/>
                    <a:pt x="821" y="3764"/>
                    <a:pt x="213" y="56"/>
                  </a:cubicBezTo>
                  <a:cubicBezTo>
                    <a:pt x="200" y="17"/>
                    <a:pt x="161"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5349150" y="3531125"/>
              <a:ext cx="19775" cy="210650"/>
            </a:xfrm>
            <a:custGeom>
              <a:avLst/>
              <a:gdLst/>
              <a:ahLst/>
              <a:cxnLst/>
              <a:rect l="l" t="t" r="r" b="b"/>
              <a:pathLst>
                <a:path w="791" h="8426" extrusionOk="0">
                  <a:moveTo>
                    <a:pt x="650" y="0"/>
                  </a:moveTo>
                  <a:cubicBezTo>
                    <a:pt x="578" y="0"/>
                    <a:pt x="502" y="46"/>
                    <a:pt x="487" y="137"/>
                  </a:cubicBezTo>
                  <a:cubicBezTo>
                    <a:pt x="304" y="2812"/>
                    <a:pt x="1" y="5608"/>
                    <a:pt x="122" y="8283"/>
                  </a:cubicBezTo>
                  <a:cubicBezTo>
                    <a:pt x="122" y="8369"/>
                    <a:pt x="200" y="8426"/>
                    <a:pt x="273" y="8426"/>
                  </a:cubicBezTo>
                  <a:cubicBezTo>
                    <a:pt x="329" y="8426"/>
                    <a:pt x="382" y="8392"/>
                    <a:pt x="396" y="8313"/>
                  </a:cubicBezTo>
                  <a:cubicBezTo>
                    <a:pt x="760" y="5639"/>
                    <a:pt x="760" y="2842"/>
                    <a:pt x="791" y="137"/>
                  </a:cubicBezTo>
                  <a:cubicBezTo>
                    <a:pt x="791" y="46"/>
                    <a:pt x="722" y="0"/>
                    <a:pt x="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5004925" y="3254125"/>
              <a:ext cx="195300" cy="19475"/>
            </a:xfrm>
            <a:custGeom>
              <a:avLst/>
              <a:gdLst/>
              <a:ahLst/>
              <a:cxnLst/>
              <a:rect l="l" t="t" r="r" b="b"/>
              <a:pathLst>
                <a:path w="7812" h="779" extrusionOk="0">
                  <a:moveTo>
                    <a:pt x="183" y="1"/>
                  </a:moveTo>
                  <a:cubicBezTo>
                    <a:pt x="61" y="1"/>
                    <a:pt x="0" y="214"/>
                    <a:pt x="152" y="244"/>
                  </a:cubicBezTo>
                  <a:cubicBezTo>
                    <a:pt x="1970" y="562"/>
                    <a:pt x="3856" y="778"/>
                    <a:pt x="5721" y="778"/>
                  </a:cubicBezTo>
                  <a:cubicBezTo>
                    <a:pt x="6350" y="778"/>
                    <a:pt x="6978" y="754"/>
                    <a:pt x="7599" y="700"/>
                  </a:cubicBezTo>
                  <a:cubicBezTo>
                    <a:pt x="7782" y="700"/>
                    <a:pt x="7812" y="427"/>
                    <a:pt x="7599" y="427"/>
                  </a:cubicBezTo>
                  <a:cubicBezTo>
                    <a:pt x="5107" y="335"/>
                    <a:pt x="2675" y="305"/>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993525" y="3321675"/>
              <a:ext cx="205200" cy="12275"/>
            </a:xfrm>
            <a:custGeom>
              <a:avLst/>
              <a:gdLst/>
              <a:ahLst/>
              <a:cxnLst/>
              <a:rect l="l" t="t" r="r" b="b"/>
              <a:pathLst>
                <a:path w="8208" h="491" extrusionOk="0">
                  <a:moveTo>
                    <a:pt x="4278" y="0"/>
                  </a:moveTo>
                  <a:cubicBezTo>
                    <a:pt x="2885" y="0"/>
                    <a:pt x="1487" y="48"/>
                    <a:pt x="122" y="95"/>
                  </a:cubicBezTo>
                  <a:cubicBezTo>
                    <a:pt x="0" y="95"/>
                    <a:pt x="0" y="278"/>
                    <a:pt x="122" y="308"/>
                  </a:cubicBezTo>
                  <a:cubicBezTo>
                    <a:pt x="1801" y="406"/>
                    <a:pt x="3518" y="491"/>
                    <a:pt x="5225" y="491"/>
                  </a:cubicBezTo>
                  <a:cubicBezTo>
                    <a:pt x="6174" y="491"/>
                    <a:pt x="7121" y="465"/>
                    <a:pt x="8055" y="399"/>
                  </a:cubicBezTo>
                  <a:cubicBezTo>
                    <a:pt x="8207" y="369"/>
                    <a:pt x="8207" y="156"/>
                    <a:pt x="8055" y="156"/>
                  </a:cubicBezTo>
                  <a:cubicBezTo>
                    <a:pt x="6821" y="40"/>
                    <a:pt x="5552" y="0"/>
                    <a:pt x="4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5168300" y="3282800"/>
              <a:ext cx="36500" cy="215200"/>
            </a:xfrm>
            <a:custGeom>
              <a:avLst/>
              <a:gdLst/>
              <a:ahLst/>
              <a:cxnLst/>
              <a:rect l="l" t="t" r="r" b="b"/>
              <a:pathLst>
                <a:path w="1460" h="8608" extrusionOk="0">
                  <a:moveTo>
                    <a:pt x="1315" y="0"/>
                  </a:moveTo>
                  <a:cubicBezTo>
                    <a:pt x="1256" y="0"/>
                    <a:pt x="1199" y="32"/>
                    <a:pt x="1186" y="100"/>
                  </a:cubicBezTo>
                  <a:cubicBezTo>
                    <a:pt x="760" y="2866"/>
                    <a:pt x="183" y="5693"/>
                    <a:pt x="0" y="8489"/>
                  </a:cubicBezTo>
                  <a:cubicBezTo>
                    <a:pt x="0" y="8570"/>
                    <a:pt x="60" y="8607"/>
                    <a:pt x="120" y="8607"/>
                  </a:cubicBezTo>
                  <a:cubicBezTo>
                    <a:pt x="174" y="8607"/>
                    <a:pt x="229" y="8577"/>
                    <a:pt x="243" y="8520"/>
                  </a:cubicBezTo>
                  <a:cubicBezTo>
                    <a:pt x="912" y="5815"/>
                    <a:pt x="1155" y="2897"/>
                    <a:pt x="1459" y="131"/>
                  </a:cubicBezTo>
                  <a:cubicBezTo>
                    <a:pt x="1459" y="47"/>
                    <a:pt x="1386" y="0"/>
                    <a:pt x="13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748075" y="3195900"/>
              <a:ext cx="40700" cy="440675"/>
            </a:xfrm>
            <a:custGeom>
              <a:avLst/>
              <a:gdLst/>
              <a:ahLst/>
              <a:cxnLst/>
              <a:rect l="l" t="t" r="r" b="b"/>
              <a:pathLst>
                <a:path w="1628" h="17627" extrusionOk="0">
                  <a:moveTo>
                    <a:pt x="1521" y="1"/>
                  </a:moveTo>
                  <a:cubicBezTo>
                    <a:pt x="1475" y="1"/>
                    <a:pt x="1429" y="24"/>
                    <a:pt x="1429" y="81"/>
                  </a:cubicBezTo>
                  <a:lnTo>
                    <a:pt x="1429" y="50"/>
                  </a:lnTo>
                  <a:cubicBezTo>
                    <a:pt x="517" y="5765"/>
                    <a:pt x="122" y="11692"/>
                    <a:pt x="1" y="17467"/>
                  </a:cubicBezTo>
                  <a:cubicBezTo>
                    <a:pt x="1" y="17573"/>
                    <a:pt x="84" y="17627"/>
                    <a:pt x="168" y="17627"/>
                  </a:cubicBezTo>
                  <a:cubicBezTo>
                    <a:pt x="251" y="17627"/>
                    <a:pt x="335" y="17573"/>
                    <a:pt x="335" y="17467"/>
                  </a:cubicBezTo>
                  <a:cubicBezTo>
                    <a:pt x="760" y="11692"/>
                    <a:pt x="1277" y="5886"/>
                    <a:pt x="1611" y="81"/>
                  </a:cubicBezTo>
                  <a:cubicBezTo>
                    <a:pt x="1628" y="32"/>
                    <a:pt x="1574" y="1"/>
                    <a:pt x="1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5007950" y="2407425"/>
              <a:ext cx="5350" cy="28725"/>
            </a:xfrm>
            <a:custGeom>
              <a:avLst/>
              <a:gdLst/>
              <a:ahLst/>
              <a:cxnLst/>
              <a:rect l="l" t="t" r="r" b="b"/>
              <a:pathLst>
                <a:path w="214" h="1149" extrusionOk="0">
                  <a:moveTo>
                    <a:pt x="107" y="1"/>
                  </a:moveTo>
                  <a:cubicBezTo>
                    <a:pt x="69" y="1"/>
                    <a:pt x="31" y="24"/>
                    <a:pt x="31" y="69"/>
                  </a:cubicBezTo>
                  <a:cubicBezTo>
                    <a:pt x="31" y="403"/>
                    <a:pt x="1" y="768"/>
                    <a:pt x="31" y="1103"/>
                  </a:cubicBezTo>
                  <a:cubicBezTo>
                    <a:pt x="46" y="1133"/>
                    <a:pt x="77" y="1148"/>
                    <a:pt x="107" y="1148"/>
                  </a:cubicBezTo>
                  <a:cubicBezTo>
                    <a:pt x="138" y="1148"/>
                    <a:pt x="168" y="1133"/>
                    <a:pt x="183" y="1103"/>
                  </a:cubicBezTo>
                  <a:cubicBezTo>
                    <a:pt x="214" y="768"/>
                    <a:pt x="183" y="403"/>
                    <a:pt x="183" y="69"/>
                  </a:cubicBezTo>
                  <a:cubicBezTo>
                    <a:pt x="183" y="24"/>
                    <a:pt x="145" y="1"/>
                    <a:pt x="1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5017075" y="2402100"/>
              <a:ext cx="9900" cy="47725"/>
            </a:xfrm>
            <a:custGeom>
              <a:avLst/>
              <a:gdLst/>
              <a:ahLst/>
              <a:cxnLst/>
              <a:rect l="l" t="t" r="r" b="b"/>
              <a:pathLst>
                <a:path w="396" h="1909" extrusionOk="0">
                  <a:moveTo>
                    <a:pt x="198" y="1"/>
                  </a:moveTo>
                  <a:cubicBezTo>
                    <a:pt x="160" y="1"/>
                    <a:pt x="122" y="24"/>
                    <a:pt x="122" y="69"/>
                  </a:cubicBezTo>
                  <a:cubicBezTo>
                    <a:pt x="122" y="647"/>
                    <a:pt x="1" y="1316"/>
                    <a:pt x="153" y="1863"/>
                  </a:cubicBezTo>
                  <a:cubicBezTo>
                    <a:pt x="153" y="1893"/>
                    <a:pt x="175" y="1908"/>
                    <a:pt x="202" y="1908"/>
                  </a:cubicBezTo>
                  <a:cubicBezTo>
                    <a:pt x="229" y="1908"/>
                    <a:pt x="259" y="1893"/>
                    <a:pt x="274" y="1863"/>
                  </a:cubicBezTo>
                  <a:cubicBezTo>
                    <a:pt x="396" y="1316"/>
                    <a:pt x="274" y="647"/>
                    <a:pt x="274" y="69"/>
                  </a:cubicBezTo>
                  <a:cubicBezTo>
                    <a:pt x="274" y="24"/>
                    <a:pt x="236"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5032275" y="2391950"/>
              <a:ext cx="9150" cy="66475"/>
            </a:xfrm>
            <a:custGeom>
              <a:avLst/>
              <a:gdLst/>
              <a:ahLst/>
              <a:cxnLst/>
              <a:rect l="l" t="t" r="r" b="b"/>
              <a:pathLst>
                <a:path w="366" h="2659" extrusionOk="0">
                  <a:moveTo>
                    <a:pt x="267" y="0"/>
                  </a:moveTo>
                  <a:cubicBezTo>
                    <a:pt x="226" y="0"/>
                    <a:pt x="183" y="31"/>
                    <a:pt x="183" y="80"/>
                  </a:cubicBezTo>
                  <a:cubicBezTo>
                    <a:pt x="152" y="901"/>
                    <a:pt x="0" y="1752"/>
                    <a:pt x="61" y="2573"/>
                  </a:cubicBezTo>
                  <a:cubicBezTo>
                    <a:pt x="61" y="2626"/>
                    <a:pt x="102" y="2658"/>
                    <a:pt x="143" y="2658"/>
                  </a:cubicBezTo>
                  <a:cubicBezTo>
                    <a:pt x="172" y="2658"/>
                    <a:pt x="201" y="2641"/>
                    <a:pt x="213" y="2603"/>
                  </a:cubicBezTo>
                  <a:cubicBezTo>
                    <a:pt x="365" y="1782"/>
                    <a:pt x="335" y="901"/>
                    <a:pt x="335" y="80"/>
                  </a:cubicBezTo>
                  <a:cubicBezTo>
                    <a:pt x="335" y="24"/>
                    <a:pt x="302" y="0"/>
                    <a:pt x="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4985925" y="2452275"/>
              <a:ext cx="12175" cy="46175"/>
            </a:xfrm>
            <a:custGeom>
              <a:avLst/>
              <a:gdLst/>
              <a:ahLst/>
              <a:cxnLst/>
              <a:rect l="l" t="t" r="r" b="b"/>
              <a:pathLst>
                <a:path w="487" h="1847" extrusionOk="0">
                  <a:moveTo>
                    <a:pt x="289" y="0"/>
                  </a:moveTo>
                  <a:cubicBezTo>
                    <a:pt x="251" y="0"/>
                    <a:pt x="213" y="23"/>
                    <a:pt x="213" y="68"/>
                  </a:cubicBezTo>
                  <a:cubicBezTo>
                    <a:pt x="183" y="585"/>
                    <a:pt x="0" y="1254"/>
                    <a:pt x="152" y="1801"/>
                  </a:cubicBezTo>
                  <a:cubicBezTo>
                    <a:pt x="168" y="1831"/>
                    <a:pt x="198" y="1847"/>
                    <a:pt x="225" y="1847"/>
                  </a:cubicBezTo>
                  <a:cubicBezTo>
                    <a:pt x="251" y="1847"/>
                    <a:pt x="274" y="1831"/>
                    <a:pt x="274" y="1801"/>
                  </a:cubicBezTo>
                  <a:cubicBezTo>
                    <a:pt x="487" y="1284"/>
                    <a:pt x="365" y="585"/>
                    <a:pt x="365" y="68"/>
                  </a:cubicBezTo>
                  <a:cubicBezTo>
                    <a:pt x="365" y="23"/>
                    <a:pt x="327"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5001875" y="2464700"/>
              <a:ext cx="9900" cy="41075"/>
            </a:xfrm>
            <a:custGeom>
              <a:avLst/>
              <a:gdLst/>
              <a:ahLst/>
              <a:cxnLst/>
              <a:rect l="l" t="t" r="r" b="b"/>
              <a:pathLst>
                <a:path w="396" h="1643" extrusionOk="0">
                  <a:moveTo>
                    <a:pt x="166" y="0"/>
                  </a:moveTo>
                  <a:cubicBezTo>
                    <a:pt x="128" y="0"/>
                    <a:pt x="92" y="24"/>
                    <a:pt x="92" y="58"/>
                  </a:cubicBezTo>
                  <a:cubicBezTo>
                    <a:pt x="92" y="301"/>
                    <a:pt x="92" y="544"/>
                    <a:pt x="92" y="818"/>
                  </a:cubicBezTo>
                  <a:cubicBezTo>
                    <a:pt x="61" y="1061"/>
                    <a:pt x="1" y="1304"/>
                    <a:pt x="31" y="1547"/>
                  </a:cubicBezTo>
                  <a:cubicBezTo>
                    <a:pt x="31" y="1612"/>
                    <a:pt x="75" y="1643"/>
                    <a:pt x="120" y="1643"/>
                  </a:cubicBezTo>
                  <a:cubicBezTo>
                    <a:pt x="159" y="1643"/>
                    <a:pt x="199" y="1620"/>
                    <a:pt x="213" y="1578"/>
                  </a:cubicBezTo>
                  <a:cubicBezTo>
                    <a:pt x="396" y="1122"/>
                    <a:pt x="305" y="514"/>
                    <a:pt x="244" y="58"/>
                  </a:cubicBezTo>
                  <a:cubicBezTo>
                    <a:pt x="230" y="17"/>
                    <a:pt x="198" y="0"/>
                    <a:pt x="1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5017075" y="2472025"/>
              <a:ext cx="6875" cy="39025"/>
            </a:xfrm>
            <a:custGeom>
              <a:avLst/>
              <a:gdLst/>
              <a:ahLst/>
              <a:cxnLst/>
              <a:rect l="l" t="t" r="r" b="b"/>
              <a:pathLst>
                <a:path w="275" h="1561" extrusionOk="0">
                  <a:moveTo>
                    <a:pt x="198" y="0"/>
                  </a:moveTo>
                  <a:cubicBezTo>
                    <a:pt x="160" y="0"/>
                    <a:pt x="122" y="23"/>
                    <a:pt x="122" y="69"/>
                  </a:cubicBezTo>
                  <a:cubicBezTo>
                    <a:pt x="92" y="555"/>
                    <a:pt x="1" y="1041"/>
                    <a:pt x="31" y="1497"/>
                  </a:cubicBezTo>
                  <a:cubicBezTo>
                    <a:pt x="31" y="1535"/>
                    <a:pt x="66" y="1561"/>
                    <a:pt x="100" y="1561"/>
                  </a:cubicBezTo>
                  <a:cubicBezTo>
                    <a:pt x="120" y="1561"/>
                    <a:pt x="141" y="1551"/>
                    <a:pt x="153" y="1528"/>
                  </a:cubicBezTo>
                  <a:cubicBezTo>
                    <a:pt x="244" y="1041"/>
                    <a:pt x="244" y="555"/>
                    <a:pt x="274" y="69"/>
                  </a:cubicBezTo>
                  <a:cubicBezTo>
                    <a:pt x="274" y="23"/>
                    <a:pt x="236" y="0"/>
                    <a:pt x="1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4960850" y="2512475"/>
              <a:ext cx="7625" cy="43725"/>
            </a:xfrm>
            <a:custGeom>
              <a:avLst/>
              <a:gdLst/>
              <a:ahLst/>
              <a:cxnLst/>
              <a:rect l="l" t="t" r="r" b="b"/>
              <a:pathLst>
                <a:path w="305" h="1749" extrusionOk="0">
                  <a:moveTo>
                    <a:pt x="152" y="1"/>
                  </a:moveTo>
                  <a:cubicBezTo>
                    <a:pt x="107" y="1"/>
                    <a:pt x="61" y="31"/>
                    <a:pt x="61" y="92"/>
                  </a:cubicBezTo>
                  <a:cubicBezTo>
                    <a:pt x="61" y="609"/>
                    <a:pt x="0" y="1186"/>
                    <a:pt x="91" y="1703"/>
                  </a:cubicBezTo>
                  <a:cubicBezTo>
                    <a:pt x="91" y="1733"/>
                    <a:pt x="122" y="1749"/>
                    <a:pt x="152" y="1749"/>
                  </a:cubicBezTo>
                  <a:cubicBezTo>
                    <a:pt x="183" y="1749"/>
                    <a:pt x="213" y="1733"/>
                    <a:pt x="213" y="1703"/>
                  </a:cubicBezTo>
                  <a:cubicBezTo>
                    <a:pt x="304" y="1186"/>
                    <a:pt x="243" y="609"/>
                    <a:pt x="243" y="92"/>
                  </a:cubicBezTo>
                  <a:cubicBezTo>
                    <a:pt x="243" y="31"/>
                    <a:pt x="198"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4974525" y="2523875"/>
              <a:ext cx="10650" cy="48850"/>
            </a:xfrm>
            <a:custGeom>
              <a:avLst/>
              <a:gdLst/>
              <a:ahLst/>
              <a:cxnLst/>
              <a:rect l="l" t="t" r="r" b="b"/>
              <a:pathLst>
                <a:path w="426" h="1954" extrusionOk="0">
                  <a:moveTo>
                    <a:pt x="168" y="1"/>
                  </a:moveTo>
                  <a:cubicBezTo>
                    <a:pt x="130" y="1"/>
                    <a:pt x="92" y="31"/>
                    <a:pt x="92" y="92"/>
                  </a:cubicBezTo>
                  <a:cubicBezTo>
                    <a:pt x="92" y="670"/>
                    <a:pt x="0" y="1338"/>
                    <a:pt x="152" y="1885"/>
                  </a:cubicBezTo>
                  <a:cubicBezTo>
                    <a:pt x="152" y="1931"/>
                    <a:pt x="190" y="1954"/>
                    <a:pt x="228" y="1954"/>
                  </a:cubicBezTo>
                  <a:cubicBezTo>
                    <a:pt x="266" y="1954"/>
                    <a:pt x="304" y="1931"/>
                    <a:pt x="304" y="1885"/>
                  </a:cubicBezTo>
                  <a:cubicBezTo>
                    <a:pt x="426" y="1338"/>
                    <a:pt x="304" y="670"/>
                    <a:pt x="244" y="92"/>
                  </a:cubicBezTo>
                  <a:cubicBezTo>
                    <a:pt x="244" y="31"/>
                    <a:pt x="206" y="1"/>
                    <a:pt x="1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4994275" y="2524825"/>
              <a:ext cx="9900" cy="43525"/>
            </a:xfrm>
            <a:custGeom>
              <a:avLst/>
              <a:gdLst/>
              <a:ahLst/>
              <a:cxnLst/>
              <a:rect l="l" t="t" r="r" b="b"/>
              <a:pathLst>
                <a:path w="396" h="1741" extrusionOk="0">
                  <a:moveTo>
                    <a:pt x="198" y="1"/>
                  </a:moveTo>
                  <a:cubicBezTo>
                    <a:pt x="145" y="1"/>
                    <a:pt x="92" y="39"/>
                    <a:pt x="92" y="115"/>
                  </a:cubicBezTo>
                  <a:cubicBezTo>
                    <a:pt x="92" y="601"/>
                    <a:pt x="1" y="1209"/>
                    <a:pt x="122" y="1695"/>
                  </a:cubicBezTo>
                  <a:cubicBezTo>
                    <a:pt x="137" y="1726"/>
                    <a:pt x="168" y="1741"/>
                    <a:pt x="194" y="1741"/>
                  </a:cubicBezTo>
                  <a:cubicBezTo>
                    <a:pt x="221" y="1741"/>
                    <a:pt x="244" y="1726"/>
                    <a:pt x="244" y="1695"/>
                  </a:cubicBezTo>
                  <a:cubicBezTo>
                    <a:pt x="396" y="1209"/>
                    <a:pt x="305" y="601"/>
                    <a:pt x="305" y="115"/>
                  </a:cubicBezTo>
                  <a:cubicBezTo>
                    <a:pt x="305" y="39"/>
                    <a:pt x="251"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5009475" y="2525400"/>
              <a:ext cx="9150" cy="63725"/>
            </a:xfrm>
            <a:custGeom>
              <a:avLst/>
              <a:gdLst/>
              <a:ahLst/>
              <a:cxnLst/>
              <a:rect l="l" t="t" r="r" b="b"/>
              <a:pathLst>
                <a:path w="366" h="2549" extrusionOk="0">
                  <a:moveTo>
                    <a:pt x="255" y="1"/>
                  </a:moveTo>
                  <a:cubicBezTo>
                    <a:pt x="213" y="1"/>
                    <a:pt x="168" y="31"/>
                    <a:pt x="153" y="92"/>
                  </a:cubicBezTo>
                  <a:cubicBezTo>
                    <a:pt x="92" y="852"/>
                    <a:pt x="1" y="1733"/>
                    <a:pt x="122" y="2493"/>
                  </a:cubicBezTo>
                  <a:cubicBezTo>
                    <a:pt x="135" y="2531"/>
                    <a:pt x="164" y="2548"/>
                    <a:pt x="193" y="2548"/>
                  </a:cubicBezTo>
                  <a:cubicBezTo>
                    <a:pt x="233" y="2548"/>
                    <a:pt x="274" y="2516"/>
                    <a:pt x="274" y="2463"/>
                  </a:cubicBezTo>
                  <a:cubicBezTo>
                    <a:pt x="365" y="1703"/>
                    <a:pt x="274" y="882"/>
                    <a:pt x="335" y="92"/>
                  </a:cubicBezTo>
                  <a:cubicBezTo>
                    <a:pt x="335" y="31"/>
                    <a:pt x="297" y="1"/>
                    <a:pt x="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5023925" y="2516000"/>
              <a:ext cx="12175" cy="51900"/>
            </a:xfrm>
            <a:custGeom>
              <a:avLst/>
              <a:gdLst/>
              <a:ahLst/>
              <a:cxnLst/>
              <a:rect l="l" t="t" r="r" b="b"/>
              <a:pathLst>
                <a:path w="487" h="2076" extrusionOk="0">
                  <a:moveTo>
                    <a:pt x="298" y="0"/>
                  </a:moveTo>
                  <a:cubicBezTo>
                    <a:pt x="242" y="0"/>
                    <a:pt x="183" y="39"/>
                    <a:pt x="183" y="103"/>
                  </a:cubicBezTo>
                  <a:cubicBezTo>
                    <a:pt x="152" y="711"/>
                    <a:pt x="0" y="1410"/>
                    <a:pt x="122" y="2018"/>
                  </a:cubicBezTo>
                  <a:cubicBezTo>
                    <a:pt x="135" y="2059"/>
                    <a:pt x="168" y="2076"/>
                    <a:pt x="202" y="2076"/>
                  </a:cubicBezTo>
                  <a:cubicBezTo>
                    <a:pt x="243" y="2076"/>
                    <a:pt x="287" y="2051"/>
                    <a:pt x="304" y="2018"/>
                  </a:cubicBezTo>
                  <a:cubicBezTo>
                    <a:pt x="486" y="1440"/>
                    <a:pt x="395" y="711"/>
                    <a:pt x="395" y="103"/>
                  </a:cubicBezTo>
                  <a:cubicBezTo>
                    <a:pt x="395" y="31"/>
                    <a:pt x="34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5029225" y="2466325"/>
              <a:ext cx="11425" cy="51425"/>
            </a:xfrm>
            <a:custGeom>
              <a:avLst/>
              <a:gdLst/>
              <a:ahLst/>
              <a:cxnLst/>
              <a:rect l="l" t="t" r="r" b="b"/>
              <a:pathLst>
                <a:path w="457" h="2057" extrusionOk="0">
                  <a:moveTo>
                    <a:pt x="274" y="0"/>
                  </a:moveTo>
                  <a:cubicBezTo>
                    <a:pt x="229" y="0"/>
                    <a:pt x="183" y="38"/>
                    <a:pt x="183" y="114"/>
                  </a:cubicBezTo>
                  <a:cubicBezTo>
                    <a:pt x="153" y="722"/>
                    <a:pt x="1" y="1391"/>
                    <a:pt x="92" y="1999"/>
                  </a:cubicBezTo>
                  <a:cubicBezTo>
                    <a:pt x="92" y="2032"/>
                    <a:pt x="120" y="2056"/>
                    <a:pt x="149" y="2056"/>
                  </a:cubicBezTo>
                  <a:cubicBezTo>
                    <a:pt x="174" y="2056"/>
                    <a:pt x="200" y="2040"/>
                    <a:pt x="214" y="1999"/>
                  </a:cubicBezTo>
                  <a:cubicBezTo>
                    <a:pt x="457" y="1421"/>
                    <a:pt x="396" y="692"/>
                    <a:pt x="366" y="114"/>
                  </a:cubicBezTo>
                  <a:cubicBezTo>
                    <a:pt x="366" y="38"/>
                    <a:pt x="320" y="0"/>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4971875" y="2491975"/>
              <a:ext cx="7225" cy="27000"/>
            </a:xfrm>
            <a:custGeom>
              <a:avLst/>
              <a:gdLst/>
              <a:ahLst/>
              <a:cxnLst/>
              <a:rect l="l" t="t" r="r" b="b"/>
              <a:pathLst>
                <a:path w="289" h="1080" extrusionOk="0">
                  <a:moveTo>
                    <a:pt x="95" y="0"/>
                  </a:moveTo>
                  <a:cubicBezTo>
                    <a:pt x="46" y="0"/>
                    <a:pt x="0" y="31"/>
                    <a:pt x="15" y="91"/>
                  </a:cubicBezTo>
                  <a:cubicBezTo>
                    <a:pt x="15" y="274"/>
                    <a:pt x="46" y="456"/>
                    <a:pt x="46" y="639"/>
                  </a:cubicBezTo>
                  <a:cubicBezTo>
                    <a:pt x="46" y="760"/>
                    <a:pt x="46" y="912"/>
                    <a:pt x="106" y="1034"/>
                  </a:cubicBezTo>
                  <a:cubicBezTo>
                    <a:pt x="122" y="1064"/>
                    <a:pt x="152" y="1079"/>
                    <a:pt x="179" y="1079"/>
                  </a:cubicBezTo>
                  <a:cubicBezTo>
                    <a:pt x="205" y="1079"/>
                    <a:pt x="228" y="1064"/>
                    <a:pt x="228" y="1034"/>
                  </a:cubicBezTo>
                  <a:cubicBezTo>
                    <a:pt x="289" y="912"/>
                    <a:pt x="258" y="730"/>
                    <a:pt x="258" y="578"/>
                  </a:cubicBezTo>
                  <a:cubicBezTo>
                    <a:pt x="228" y="426"/>
                    <a:pt x="228" y="274"/>
                    <a:pt x="198" y="91"/>
                  </a:cubicBezTo>
                  <a:cubicBezTo>
                    <a:pt x="198" y="31"/>
                    <a:pt x="144"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4990475" y="2416550"/>
              <a:ext cx="4600" cy="29475"/>
            </a:xfrm>
            <a:custGeom>
              <a:avLst/>
              <a:gdLst/>
              <a:ahLst/>
              <a:cxnLst/>
              <a:rect l="l" t="t" r="r" b="b"/>
              <a:pathLst>
                <a:path w="184" h="1179" extrusionOk="0">
                  <a:moveTo>
                    <a:pt x="92" y="0"/>
                  </a:moveTo>
                  <a:cubicBezTo>
                    <a:pt x="62" y="0"/>
                    <a:pt x="31" y="23"/>
                    <a:pt x="31" y="69"/>
                  </a:cubicBezTo>
                  <a:cubicBezTo>
                    <a:pt x="62" y="403"/>
                    <a:pt x="1" y="768"/>
                    <a:pt x="1" y="1133"/>
                  </a:cubicBezTo>
                  <a:cubicBezTo>
                    <a:pt x="1" y="1163"/>
                    <a:pt x="24" y="1178"/>
                    <a:pt x="46" y="1178"/>
                  </a:cubicBezTo>
                  <a:cubicBezTo>
                    <a:pt x="69" y="1178"/>
                    <a:pt x="92" y="1163"/>
                    <a:pt x="92" y="1133"/>
                  </a:cubicBezTo>
                  <a:cubicBezTo>
                    <a:pt x="183" y="798"/>
                    <a:pt x="183" y="403"/>
                    <a:pt x="153" y="69"/>
                  </a:cubicBezTo>
                  <a:cubicBezTo>
                    <a:pt x="153" y="23"/>
                    <a:pt x="122"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5004925" y="2378750"/>
              <a:ext cx="6100" cy="27000"/>
            </a:xfrm>
            <a:custGeom>
              <a:avLst/>
              <a:gdLst/>
              <a:ahLst/>
              <a:cxnLst/>
              <a:rect l="l" t="t" r="r" b="b"/>
              <a:pathLst>
                <a:path w="244" h="1080" extrusionOk="0">
                  <a:moveTo>
                    <a:pt x="122" y="0"/>
                  </a:moveTo>
                  <a:cubicBezTo>
                    <a:pt x="76" y="0"/>
                    <a:pt x="31" y="31"/>
                    <a:pt x="31" y="91"/>
                  </a:cubicBezTo>
                  <a:lnTo>
                    <a:pt x="31" y="608"/>
                  </a:lnTo>
                  <a:cubicBezTo>
                    <a:pt x="31" y="760"/>
                    <a:pt x="0" y="912"/>
                    <a:pt x="61" y="1034"/>
                  </a:cubicBezTo>
                  <a:cubicBezTo>
                    <a:pt x="76" y="1064"/>
                    <a:pt x="99" y="1079"/>
                    <a:pt x="122" y="1079"/>
                  </a:cubicBezTo>
                  <a:cubicBezTo>
                    <a:pt x="145" y="1079"/>
                    <a:pt x="167" y="1064"/>
                    <a:pt x="183" y="1034"/>
                  </a:cubicBezTo>
                  <a:cubicBezTo>
                    <a:pt x="243" y="912"/>
                    <a:pt x="213" y="760"/>
                    <a:pt x="213" y="608"/>
                  </a:cubicBezTo>
                  <a:lnTo>
                    <a:pt x="213" y="91"/>
                  </a:lnTo>
                  <a:cubicBezTo>
                    <a:pt x="213" y="31"/>
                    <a:pt x="167"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5018600" y="2369625"/>
              <a:ext cx="6850" cy="29475"/>
            </a:xfrm>
            <a:custGeom>
              <a:avLst/>
              <a:gdLst/>
              <a:ahLst/>
              <a:cxnLst/>
              <a:rect l="l" t="t" r="r" b="b"/>
              <a:pathLst>
                <a:path w="274" h="1179" extrusionOk="0">
                  <a:moveTo>
                    <a:pt x="133" y="1"/>
                  </a:moveTo>
                  <a:cubicBezTo>
                    <a:pt x="92" y="1"/>
                    <a:pt x="46" y="31"/>
                    <a:pt x="31" y="92"/>
                  </a:cubicBezTo>
                  <a:lnTo>
                    <a:pt x="31" y="700"/>
                  </a:lnTo>
                  <a:cubicBezTo>
                    <a:pt x="31" y="852"/>
                    <a:pt x="0" y="1004"/>
                    <a:pt x="92" y="1156"/>
                  </a:cubicBezTo>
                  <a:cubicBezTo>
                    <a:pt x="92" y="1171"/>
                    <a:pt x="107" y="1178"/>
                    <a:pt x="126" y="1178"/>
                  </a:cubicBezTo>
                  <a:cubicBezTo>
                    <a:pt x="145" y="1178"/>
                    <a:pt x="168" y="1171"/>
                    <a:pt x="183" y="1156"/>
                  </a:cubicBezTo>
                  <a:cubicBezTo>
                    <a:pt x="274" y="1004"/>
                    <a:pt x="244" y="852"/>
                    <a:pt x="244" y="700"/>
                  </a:cubicBezTo>
                  <a:lnTo>
                    <a:pt x="213" y="92"/>
                  </a:lnTo>
                  <a:cubicBezTo>
                    <a:pt x="213" y="31"/>
                    <a:pt x="175" y="1"/>
                    <a:pt x="1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5037600" y="2374000"/>
              <a:ext cx="6850" cy="26175"/>
            </a:xfrm>
            <a:custGeom>
              <a:avLst/>
              <a:gdLst/>
              <a:ahLst/>
              <a:cxnLst/>
              <a:rect l="l" t="t" r="r" b="b"/>
              <a:pathLst>
                <a:path w="274" h="1047" extrusionOk="0">
                  <a:moveTo>
                    <a:pt x="198" y="0"/>
                  </a:moveTo>
                  <a:cubicBezTo>
                    <a:pt x="160" y="0"/>
                    <a:pt x="122" y="23"/>
                    <a:pt x="122" y="69"/>
                  </a:cubicBezTo>
                  <a:cubicBezTo>
                    <a:pt x="91" y="251"/>
                    <a:pt x="61" y="403"/>
                    <a:pt x="61" y="585"/>
                  </a:cubicBezTo>
                  <a:cubicBezTo>
                    <a:pt x="31" y="707"/>
                    <a:pt x="0" y="859"/>
                    <a:pt x="31" y="1011"/>
                  </a:cubicBezTo>
                  <a:cubicBezTo>
                    <a:pt x="31" y="1029"/>
                    <a:pt x="61" y="1046"/>
                    <a:pt x="87" y="1046"/>
                  </a:cubicBezTo>
                  <a:cubicBezTo>
                    <a:pt x="106" y="1046"/>
                    <a:pt x="122" y="1037"/>
                    <a:pt x="122" y="1011"/>
                  </a:cubicBezTo>
                  <a:cubicBezTo>
                    <a:pt x="183" y="889"/>
                    <a:pt x="183" y="737"/>
                    <a:pt x="213" y="616"/>
                  </a:cubicBezTo>
                  <a:cubicBezTo>
                    <a:pt x="213" y="433"/>
                    <a:pt x="243" y="251"/>
                    <a:pt x="274" y="69"/>
                  </a:cubicBezTo>
                  <a:cubicBezTo>
                    <a:pt x="274" y="23"/>
                    <a:pt x="236" y="0"/>
                    <a:pt x="1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4991250" y="2387300"/>
              <a:ext cx="6100" cy="21300"/>
            </a:xfrm>
            <a:custGeom>
              <a:avLst/>
              <a:gdLst/>
              <a:ahLst/>
              <a:cxnLst/>
              <a:rect l="l" t="t" r="r" b="b"/>
              <a:pathLst>
                <a:path w="244" h="852" extrusionOk="0">
                  <a:moveTo>
                    <a:pt x="107" y="0"/>
                  </a:moveTo>
                  <a:cubicBezTo>
                    <a:pt x="53" y="0"/>
                    <a:pt x="0" y="38"/>
                    <a:pt x="0" y="114"/>
                  </a:cubicBezTo>
                  <a:lnTo>
                    <a:pt x="0" y="479"/>
                  </a:lnTo>
                  <a:cubicBezTo>
                    <a:pt x="0" y="570"/>
                    <a:pt x="0" y="692"/>
                    <a:pt x="31" y="783"/>
                  </a:cubicBezTo>
                  <a:cubicBezTo>
                    <a:pt x="46" y="829"/>
                    <a:pt x="84" y="851"/>
                    <a:pt x="122" y="851"/>
                  </a:cubicBezTo>
                  <a:cubicBezTo>
                    <a:pt x="160" y="851"/>
                    <a:pt x="198" y="829"/>
                    <a:pt x="213" y="783"/>
                  </a:cubicBezTo>
                  <a:cubicBezTo>
                    <a:pt x="243" y="692"/>
                    <a:pt x="213" y="570"/>
                    <a:pt x="213" y="479"/>
                  </a:cubicBezTo>
                  <a:lnTo>
                    <a:pt x="213" y="114"/>
                  </a:lnTo>
                  <a:cubicBezTo>
                    <a:pt x="213" y="38"/>
                    <a:pt x="160" y="0"/>
                    <a:pt x="1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a:off x="5006450" y="2446375"/>
              <a:ext cx="7600" cy="35100"/>
            </a:xfrm>
            <a:custGeom>
              <a:avLst/>
              <a:gdLst/>
              <a:ahLst/>
              <a:cxnLst/>
              <a:rect l="l" t="t" r="r" b="b"/>
              <a:pathLst>
                <a:path w="304" h="1404" extrusionOk="0">
                  <a:moveTo>
                    <a:pt x="224" y="0"/>
                  </a:moveTo>
                  <a:cubicBezTo>
                    <a:pt x="182" y="0"/>
                    <a:pt x="137" y="31"/>
                    <a:pt x="122" y="92"/>
                  </a:cubicBezTo>
                  <a:lnTo>
                    <a:pt x="61" y="760"/>
                  </a:lnTo>
                  <a:cubicBezTo>
                    <a:pt x="61" y="973"/>
                    <a:pt x="0" y="1186"/>
                    <a:pt x="61" y="1368"/>
                  </a:cubicBezTo>
                  <a:cubicBezTo>
                    <a:pt x="78" y="1386"/>
                    <a:pt x="106" y="1403"/>
                    <a:pt x="126" y="1403"/>
                  </a:cubicBezTo>
                  <a:cubicBezTo>
                    <a:pt x="141" y="1403"/>
                    <a:pt x="152" y="1394"/>
                    <a:pt x="152" y="1368"/>
                  </a:cubicBezTo>
                  <a:cubicBezTo>
                    <a:pt x="243" y="1186"/>
                    <a:pt x="243" y="1004"/>
                    <a:pt x="243" y="821"/>
                  </a:cubicBezTo>
                  <a:cubicBezTo>
                    <a:pt x="274" y="578"/>
                    <a:pt x="274" y="335"/>
                    <a:pt x="304" y="92"/>
                  </a:cubicBezTo>
                  <a:cubicBezTo>
                    <a:pt x="304" y="31"/>
                    <a:pt x="266" y="0"/>
                    <a:pt x="2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4995800" y="2507350"/>
              <a:ext cx="10675" cy="31075"/>
            </a:xfrm>
            <a:custGeom>
              <a:avLst/>
              <a:gdLst/>
              <a:ahLst/>
              <a:cxnLst/>
              <a:rect l="l" t="t" r="r" b="b"/>
              <a:pathLst>
                <a:path w="427" h="1243" extrusionOk="0">
                  <a:moveTo>
                    <a:pt x="320" y="1"/>
                  </a:moveTo>
                  <a:cubicBezTo>
                    <a:pt x="287" y="1"/>
                    <a:pt x="256" y="18"/>
                    <a:pt x="244" y="54"/>
                  </a:cubicBezTo>
                  <a:lnTo>
                    <a:pt x="244" y="84"/>
                  </a:lnTo>
                  <a:cubicBezTo>
                    <a:pt x="152" y="419"/>
                    <a:pt x="1" y="875"/>
                    <a:pt x="152" y="1209"/>
                  </a:cubicBezTo>
                  <a:cubicBezTo>
                    <a:pt x="164" y="1232"/>
                    <a:pt x="189" y="1242"/>
                    <a:pt x="215" y="1242"/>
                  </a:cubicBezTo>
                  <a:cubicBezTo>
                    <a:pt x="258" y="1242"/>
                    <a:pt x="304" y="1216"/>
                    <a:pt x="304" y="1179"/>
                  </a:cubicBezTo>
                  <a:cubicBezTo>
                    <a:pt x="365" y="1027"/>
                    <a:pt x="335" y="875"/>
                    <a:pt x="335" y="692"/>
                  </a:cubicBezTo>
                  <a:cubicBezTo>
                    <a:pt x="365" y="510"/>
                    <a:pt x="365" y="297"/>
                    <a:pt x="426" y="115"/>
                  </a:cubicBezTo>
                  <a:cubicBezTo>
                    <a:pt x="426" y="41"/>
                    <a:pt x="370" y="1"/>
                    <a:pt x="3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5014800" y="2571400"/>
              <a:ext cx="11100" cy="34875"/>
            </a:xfrm>
            <a:custGeom>
              <a:avLst/>
              <a:gdLst/>
              <a:ahLst/>
              <a:cxnLst/>
              <a:rect l="l" t="t" r="r" b="b"/>
              <a:pathLst>
                <a:path w="444" h="1395" extrusionOk="0">
                  <a:moveTo>
                    <a:pt x="297" y="1"/>
                  </a:moveTo>
                  <a:cubicBezTo>
                    <a:pt x="245" y="1"/>
                    <a:pt x="195" y="25"/>
                    <a:pt x="183" y="76"/>
                  </a:cubicBezTo>
                  <a:lnTo>
                    <a:pt x="213" y="106"/>
                  </a:lnTo>
                  <a:cubicBezTo>
                    <a:pt x="183" y="319"/>
                    <a:pt x="122" y="531"/>
                    <a:pt x="92" y="775"/>
                  </a:cubicBezTo>
                  <a:cubicBezTo>
                    <a:pt x="92" y="957"/>
                    <a:pt x="0" y="1139"/>
                    <a:pt x="92" y="1322"/>
                  </a:cubicBezTo>
                  <a:cubicBezTo>
                    <a:pt x="108" y="1372"/>
                    <a:pt x="143" y="1395"/>
                    <a:pt x="182" y="1395"/>
                  </a:cubicBezTo>
                  <a:cubicBezTo>
                    <a:pt x="213" y="1395"/>
                    <a:pt x="247" y="1379"/>
                    <a:pt x="274" y="1352"/>
                  </a:cubicBezTo>
                  <a:cubicBezTo>
                    <a:pt x="365" y="1200"/>
                    <a:pt x="365" y="987"/>
                    <a:pt x="365" y="805"/>
                  </a:cubicBezTo>
                  <a:cubicBezTo>
                    <a:pt x="396" y="562"/>
                    <a:pt x="426" y="349"/>
                    <a:pt x="426" y="136"/>
                  </a:cubicBezTo>
                  <a:cubicBezTo>
                    <a:pt x="444" y="48"/>
                    <a:pt x="369" y="1"/>
                    <a:pt x="2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5027725" y="2564925"/>
              <a:ext cx="8375" cy="37750"/>
            </a:xfrm>
            <a:custGeom>
              <a:avLst/>
              <a:gdLst/>
              <a:ahLst/>
              <a:cxnLst/>
              <a:rect l="l" t="t" r="r" b="b"/>
              <a:pathLst>
                <a:path w="335" h="1510" extrusionOk="0">
                  <a:moveTo>
                    <a:pt x="228" y="0"/>
                  </a:moveTo>
                  <a:cubicBezTo>
                    <a:pt x="190" y="0"/>
                    <a:pt x="152" y="31"/>
                    <a:pt x="152" y="91"/>
                  </a:cubicBezTo>
                  <a:cubicBezTo>
                    <a:pt x="152" y="365"/>
                    <a:pt x="122" y="639"/>
                    <a:pt x="91" y="882"/>
                  </a:cubicBezTo>
                  <a:cubicBezTo>
                    <a:pt x="61" y="1094"/>
                    <a:pt x="0" y="1277"/>
                    <a:pt x="31" y="1459"/>
                  </a:cubicBezTo>
                  <a:cubicBezTo>
                    <a:pt x="31" y="1495"/>
                    <a:pt x="51" y="1510"/>
                    <a:pt x="75" y="1510"/>
                  </a:cubicBezTo>
                  <a:cubicBezTo>
                    <a:pt x="91" y="1510"/>
                    <a:pt x="109" y="1502"/>
                    <a:pt x="122" y="1490"/>
                  </a:cubicBezTo>
                  <a:cubicBezTo>
                    <a:pt x="243" y="1307"/>
                    <a:pt x="274" y="1064"/>
                    <a:pt x="274" y="882"/>
                  </a:cubicBezTo>
                  <a:cubicBezTo>
                    <a:pt x="304" y="608"/>
                    <a:pt x="334" y="335"/>
                    <a:pt x="304" y="91"/>
                  </a:cubicBezTo>
                  <a:cubicBezTo>
                    <a:pt x="304" y="31"/>
                    <a:pt x="266" y="0"/>
                    <a:pt x="2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4949450" y="2542875"/>
              <a:ext cx="8375" cy="33525"/>
            </a:xfrm>
            <a:custGeom>
              <a:avLst/>
              <a:gdLst/>
              <a:ahLst/>
              <a:cxnLst/>
              <a:rect l="l" t="t" r="r" b="b"/>
              <a:pathLst>
                <a:path w="335" h="1341" extrusionOk="0">
                  <a:moveTo>
                    <a:pt x="92" y="1"/>
                  </a:moveTo>
                  <a:cubicBezTo>
                    <a:pt x="46" y="1"/>
                    <a:pt x="0" y="31"/>
                    <a:pt x="0" y="92"/>
                  </a:cubicBezTo>
                  <a:cubicBezTo>
                    <a:pt x="0" y="487"/>
                    <a:pt x="31" y="943"/>
                    <a:pt x="183" y="1308"/>
                  </a:cubicBezTo>
                  <a:cubicBezTo>
                    <a:pt x="194" y="1331"/>
                    <a:pt x="219" y="1341"/>
                    <a:pt x="246" y="1341"/>
                  </a:cubicBezTo>
                  <a:cubicBezTo>
                    <a:pt x="288" y="1341"/>
                    <a:pt x="335" y="1315"/>
                    <a:pt x="335" y="1277"/>
                  </a:cubicBezTo>
                  <a:cubicBezTo>
                    <a:pt x="335" y="1095"/>
                    <a:pt x="274" y="913"/>
                    <a:pt x="244" y="730"/>
                  </a:cubicBezTo>
                  <a:cubicBezTo>
                    <a:pt x="213" y="517"/>
                    <a:pt x="183" y="305"/>
                    <a:pt x="183" y="92"/>
                  </a:cubicBezTo>
                  <a:cubicBezTo>
                    <a:pt x="183" y="31"/>
                    <a:pt x="137"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4970275" y="2563550"/>
              <a:ext cx="8075" cy="33175"/>
            </a:xfrm>
            <a:custGeom>
              <a:avLst/>
              <a:gdLst/>
              <a:ahLst/>
              <a:cxnLst/>
              <a:rect l="l" t="t" r="r" b="b"/>
              <a:pathLst>
                <a:path w="323" h="1327" extrusionOk="0">
                  <a:moveTo>
                    <a:pt x="103" y="0"/>
                  </a:moveTo>
                  <a:cubicBezTo>
                    <a:pt x="55" y="0"/>
                    <a:pt x="1" y="33"/>
                    <a:pt x="18" y="86"/>
                  </a:cubicBezTo>
                  <a:cubicBezTo>
                    <a:pt x="49" y="481"/>
                    <a:pt x="79" y="906"/>
                    <a:pt x="170" y="1271"/>
                  </a:cubicBezTo>
                  <a:cubicBezTo>
                    <a:pt x="183" y="1309"/>
                    <a:pt x="212" y="1326"/>
                    <a:pt x="241" y="1326"/>
                  </a:cubicBezTo>
                  <a:cubicBezTo>
                    <a:pt x="281" y="1326"/>
                    <a:pt x="322" y="1294"/>
                    <a:pt x="322" y="1241"/>
                  </a:cubicBezTo>
                  <a:cubicBezTo>
                    <a:pt x="322" y="876"/>
                    <a:pt x="231" y="450"/>
                    <a:pt x="170" y="55"/>
                  </a:cubicBezTo>
                  <a:cubicBezTo>
                    <a:pt x="170" y="17"/>
                    <a:pt x="138" y="0"/>
                    <a:pt x="1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4991250" y="2571000"/>
              <a:ext cx="8375" cy="41550"/>
            </a:xfrm>
            <a:custGeom>
              <a:avLst/>
              <a:gdLst/>
              <a:ahLst/>
              <a:cxnLst/>
              <a:rect l="l" t="t" r="r" b="b"/>
              <a:pathLst>
                <a:path w="335" h="1662" extrusionOk="0">
                  <a:moveTo>
                    <a:pt x="95" y="0"/>
                  </a:moveTo>
                  <a:cubicBezTo>
                    <a:pt x="46" y="0"/>
                    <a:pt x="0" y="31"/>
                    <a:pt x="0" y="92"/>
                  </a:cubicBezTo>
                  <a:lnTo>
                    <a:pt x="31" y="92"/>
                  </a:lnTo>
                  <a:cubicBezTo>
                    <a:pt x="31" y="578"/>
                    <a:pt x="0" y="1125"/>
                    <a:pt x="122" y="1581"/>
                  </a:cubicBezTo>
                  <a:cubicBezTo>
                    <a:pt x="136" y="1637"/>
                    <a:pt x="170" y="1661"/>
                    <a:pt x="205" y="1661"/>
                  </a:cubicBezTo>
                  <a:cubicBezTo>
                    <a:pt x="245" y="1661"/>
                    <a:pt x="288" y="1630"/>
                    <a:pt x="304" y="1581"/>
                  </a:cubicBezTo>
                  <a:cubicBezTo>
                    <a:pt x="334" y="1095"/>
                    <a:pt x="243" y="578"/>
                    <a:pt x="213" y="92"/>
                  </a:cubicBezTo>
                  <a:cubicBezTo>
                    <a:pt x="198" y="31"/>
                    <a:pt x="145"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5009475" y="2593025"/>
              <a:ext cx="6875" cy="44475"/>
            </a:xfrm>
            <a:custGeom>
              <a:avLst/>
              <a:gdLst/>
              <a:ahLst/>
              <a:cxnLst/>
              <a:rect l="l" t="t" r="r" b="b"/>
              <a:pathLst>
                <a:path w="275" h="1779" extrusionOk="0">
                  <a:moveTo>
                    <a:pt x="137" y="1"/>
                  </a:moveTo>
                  <a:cubicBezTo>
                    <a:pt x="99" y="1"/>
                    <a:pt x="61" y="31"/>
                    <a:pt x="61" y="92"/>
                  </a:cubicBezTo>
                  <a:cubicBezTo>
                    <a:pt x="61" y="366"/>
                    <a:pt x="61" y="670"/>
                    <a:pt x="61" y="943"/>
                  </a:cubicBezTo>
                  <a:cubicBezTo>
                    <a:pt x="61" y="1217"/>
                    <a:pt x="1" y="1490"/>
                    <a:pt x="61" y="1733"/>
                  </a:cubicBezTo>
                  <a:cubicBezTo>
                    <a:pt x="77" y="1764"/>
                    <a:pt x="115" y="1779"/>
                    <a:pt x="149" y="1779"/>
                  </a:cubicBezTo>
                  <a:cubicBezTo>
                    <a:pt x="183" y="1779"/>
                    <a:pt x="213" y="1764"/>
                    <a:pt x="213" y="1733"/>
                  </a:cubicBezTo>
                  <a:cubicBezTo>
                    <a:pt x="274" y="1490"/>
                    <a:pt x="244" y="1217"/>
                    <a:pt x="244" y="943"/>
                  </a:cubicBezTo>
                  <a:cubicBezTo>
                    <a:pt x="244" y="670"/>
                    <a:pt x="213" y="366"/>
                    <a:pt x="213" y="92"/>
                  </a:cubicBezTo>
                  <a:cubicBezTo>
                    <a:pt x="213" y="31"/>
                    <a:pt x="175" y="1"/>
                    <a:pt x="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4928925" y="2571000"/>
              <a:ext cx="10675" cy="45050"/>
            </a:xfrm>
            <a:custGeom>
              <a:avLst/>
              <a:gdLst/>
              <a:ahLst/>
              <a:cxnLst/>
              <a:rect l="l" t="t" r="r" b="b"/>
              <a:pathLst>
                <a:path w="427" h="1802" extrusionOk="0">
                  <a:moveTo>
                    <a:pt x="225" y="0"/>
                  </a:moveTo>
                  <a:cubicBezTo>
                    <a:pt x="183" y="0"/>
                    <a:pt x="137" y="31"/>
                    <a:pt x="122" y="92"/>
                  </a:cubicBezTo>
                  <a:cubicBezTo>
                    <a:pt x="92" y="608"/>
                    <a:pt x="1" y="1247"/>
                    <a:pt x="183" y="1733"/>
                  </a:cubicBezTo>
                  <a:cubicBezTo>
                    <a:pt x="198" y="1779"/>
                    <a:pt x="229" y="1801"/>
                    <a:pt x="259" y="1801"/>
                  </a:cubicBezTo>
                  <a:cubicBezTo>
                    <a:pt x="289" y="1801"/>
                    <a:pt x="320" y="1779"/>
                    <a:pt x="335" y="1733"/>
                  </a:cubicBezTo>
                  <a:cubicBezTo>
                    <a:pt x="426" y="1216"/>
                    <a:pt x="305" y="639"/>
                    <a:pt x="305" y="92"/>
                  </a:cubicBezTo>
                  <a:cubicBezTo>
                    <a:pt x="305" y="31"/>
                    <a:pt x="267" y="0"/>
                    <a:pt x="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4947925" y="2574800"/>
              <a:ext cx="9150" cy="47750"/>
            </a:xfrm>
            <a:custGeom>
              <a:avLst/>
              <a:gdLst/>
              <a:ahLst/>
              <a:cxnLst/>
              <a:rect l="l" t="t" r="r" b="b"/>
              <a:pathLst>
                <a:path w="366" h="1910" extrusionOk="0">
                  <a:moveTo>
                    <a:pt x="107" y="0"/>
                  </a:moveTo>
                  <a:cubicBezTo>
                    <a:pt x="54" y="0"/>
                    <a:pt x="1" y="31"/>
                    <a:pt x="1" y="92"/>
                  </a:cubicBezTo>
                  <a:lnTo>
                    <a:pt x="31" y="92"/>
                  </a:lnTo>
                  <a:cubicBezTo>
                    <a:pt x="31" y="639"/>
                    <a:pt x="1" y="1307"/>
                    <a:pt x="183" y="1854"/>
                  </a:cubicBezTo>
                  <a:cubicBezTo>
                    <a:pt x="196" y="1893"/>
                    <a:pt x="230" y="1910"/>
                    <a:pt x="265" y="1910"/>
                  </a:cubicBezTo>
                  <a:cubicBezTo>
                    <a:pt x="314" y="1910"/>
                    <a:pt x="365" y="1877"/>
                    <a:pt x="365" y="1824"/>
                  </a:cubicBezTo>
                  <a:cubicBezTo>
                    <a:pt x="365" y="1247"/>
                    <a:pt x="213" y="669"/>
                    <a:pt x="213" y="92"/>
                  </a:cubicBezTo>
                  <a:cubicBezTo>
                    <a:pt x="213" y="31"/>
                    <a:pt x="160" y="0"/>
                    <a:pt x="1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4968825" y="2600625"/>
              <a:ext cx="8750" cy="38650"/>
            </a:xfrm>
            <a:custGeom>
              <a:avLst/>
              <a:gdLst/>
              <a:ahLst/>
              <a:cxnLst/>
              <a:rect l="l" t="t" r="r" b="b"/>
              <a:pathLst>
                <a:path w="350" h="1546" extrusionOk="0">
                  <a:moveTo>
                    <a:pt x="95" y="1"/>
                  </a:moveTo>
                  <a:cubicBezTo>
                    <a:pt x="46" y="1"/>
                    <a:pt x="0" y="31"/>
                    <a:pt x="16" y="92"/>
                  </a:cubicBezTo>
                  <a:cubicBezTo>
                    <a:pt x="46" y="518"/>
                    <a:pt x="16" y="1034"/>
                    <a:pt x="137" y="1490"/>
                  </a:cubicBezTo>
                  <a:cubicBezTo>
                    <a:pt x="150" y="1528"/>
                    <a:pt x="179" y="1545"/>
                    <a:pt x="208" y="1545"/>
                  </a:cubicBezTo>
                  <a:cubicBezTo>
                    <a:pt x="248" y="1545"/>
                    <a:pt x="289" y="1513"/>
                    <a:pt x="289" y="1460"/>
                  </a:cubicBezTo>
                  <a:cubicBezTo>
                    <a:pt x="350" y="1004"/>
                    <a:pt x="228" y="518"/>
                    <a:pt x="198" y="92"/>
                  </a:cubicBezTo>
                  <a:cubicBezTo>
                    <a:pt x="198" y="31"/>
                    <a:pt x="145"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4982875" y="2631600"/>
              <a:ext cx="5350" cy="24350"/>
            </a:xfrm>
            <a:custGeom>
              <a:avLst/>
              <a:gdLst/>
              <a:ahLst/>
              <a:cxnLst/>
              <a:rect l="l" t="t" r="r" b="b"/>
              <a:pathLst>
                <a:path w="214" h="974" extrusionOk="0">
                  <a:moveTo>
                    <a:pt x="103" y="0"/>
                  </a:moveTo>
                  <a:cubicBezTo>
                    <a:pt x="69" y="0"/>
                    <a:pt x="31" y="23"/>
                    <a:pt x="31" y="69"/>
                  </a:cubicBezTo>
                  <a:cubicBezTo>
                    <a:pt x="1" y="221"/>
                    <a:pt x="1" y="403"/>
                    <a:pt x="1" y="555"/>
                  </a:cubicBezTo>
                  <a:cubicBezTo>
                    <a:pt x="31" y="707"/>
                    <a:pt x="1" y="859"/>
                    <a:pt x="92" y="950"/>
                  </a:cubicBezTo>
                  <a:cubicBezTo>
                    <a:pt x="107" y="965"/>
                    <a:pt x="130" y="973"/>
                    <a:pt x="149" y="973"/>
                  </a:cubicBezTo>
                  <a:cubicBezTo>
                    <a:pt x="168" y="973"/>
                    <a:pt x="183" y="965"/>
                    <a:pt x="183" y="950"/>
                  </a:cubicBezTo>
                  <a:cubicBezTo>
                    <a:pt x="214" y="798"/>
                    <a:pt x="183" y="677"/>
                    <a:pt x="153" y="525"/>
                  </a:cubicBezTo>
                  <a:cubicBezTo>
                    <a:pt x="153" y="373"/>
                    <a:pt x="153" y="221"/>
                    <a:pt x="153" y="69"/>
                  </a:cubicBezTo>
                  <a:cubicBezTo>
                    <a:pt x="168" y="23"/>
                    <a:pt x="138" y="0"/>
                    <a:pt x="1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4993525" y="2606700"/>
              <a:ext cx="9150" cy="51625"/>
            </a:xfrm>
            <a:custGeom>
              <a:avLst/>
              <a:gdLst/>
              <a:ahLst/>
              <a:cxnLst/>
              <a:rect l="l" t="t" r="r" b="b"/>
              <a:pathLst>
                <a:path w="366" h="2065" extrusionOk="0">
                  <a:moveTo>
                    <a:pt x="122" y="1"/>
                  </a:moveTo>
                  <a:cubicBezTo>
                    <a:pt x="76" y="1"/>
                    <a:pt x="31" y="31"/>
                    <a:pt x="31" y="92"/>
                  </a:cubicBezTo>
                  <a:lnTo>
                    <a:pt x="31" y="1186"/>
                  </a:lnTo>
                  <a:cubicBezTo>
                    <a:pt x="31" y="1460"/>
                    <a:pt x="0" y="1764"/>
                    <a:pt x="122" y="2007"/>
                  </a:cubicBezTo>
                  <a:cubicBezTo>
                    <a:pt x="136" y="2048"/>
                    <a:pt x="162" y="2065"/>
                    <a:pt x="189" y="2065"/>
                  </a:cubicBezTo>
                  <a:cubicBezTo>
                    <a:pt x="222" y="2065"/>
                    <a:pt x="257" y="2040"/>
                    <a:pt x="274" y="2007"/>
                  </a:cubicBezTo>
                  <a:cubicBezTo>
                    <a:pt x="365" y="1734"/>
                    <a:pt x="304" y="1399"/>
                    <a:pt x="304" y="1095"/>
                  </a:cubicBezTo>
                  <a:cubicBezTo>
                    <a:pt x="274" y="761"/>
                    <a:pt x="243" y="427"/>
                    <a:pt x="213" y="92"/>
                  </a:cubicBezTo>
                  <a:cubicBezTo>
                    <a:pt x="213" y="31"/>
                    <a:pt x="167"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a:off x="5012525" y="2615825"/>
              <a:ext cx="6850" cy="35925"/>
            </a:xfrm>
            <a:custGeom>
              <a:avLst/>
              <a:gdLst/>
              <a:ahLst/>
              <a:cxnLst/>
              <a:rect l="l" t="t" r="r" b="b"/>
              <a:pathLst>
                <a:path w="274" h="1437" extrusionOk="0">
                  <a:moveTo>
                    <a:pt x="137" y="1"/>
                  </a:moveTo>
                  <a:cubicBezTo>
                    <a:pt x="99" y="1"/>
                    <a:pt x="61" y="31"/>
                    <a:pt x="61" y="92"/>
                  </a:cubicBezTo>
                  <a:cubicBezTo>
                    <a:pt x="31" y="305"/>
                    <a:pt x="31" y="548"/>
                    <a:pt x="31" y="761"/>
                  </a:cubicBezTo>
                  <a:cubicBezTo>
                    <a:pt x="0" y="973"/>
                    <a:pt x="0" y="1186"/>
                    <a:pt x="31" y="1369"/>
                  </a:cubicBezTo>
                  <a:cubicBezTo>
                    <a:pt x="46" y="1414"/>
                    <a:pt x="84" y="1437"/>
                    <a:pt x="122" y="1437"/>
                  </a:cubicBezTo>
                  <a:cubicBezTo>
                    <a:pt x="160" y="1437"/>
                    <a:pt x="198" y="1414"/>
                    <a:pt x="213" y="1369"/>
                  </a:cubicBezTo>
                  <a:cubicBezTo>
                    <a:pt x="274" y="1186"/>
                    <a:pt x="243" y="973"/>
                    <a:pt x="243" y="761"/>
                  </a:cubicBezTo>
                  <a:cubicBezTo>
                    <a:pt x="213" y="548"/>
                    <a:pt x="213" y="305"/>
                    <a:pt x="213" y="92"/>
                  </a:cubicBezTo>
                  <a:cubicBezTo>
                    <a:pt x="213" y="31"/>
                    <a:pt x="175" y="1"/>
                    <a:pt x="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a:off x="5026200" y="2592650"/>
              <a:ext cx="9525" cy="27875"/>
            </a:xfrm>
            <a:custGeom>
              <a:avLst/>
              <a:gdLst/>
              <a:ahLst/>
              <a:cxnLst/>
              <a:rect l="l" t="t" r="r" b="b"/>
              <a:pathLst>
                <a:path w="381" h="1115" extrusionOk="0">
                  <a:moveTo>
                    <a:pt x="251" y="1"/>
                  </a:moveTo>
                  <a:cubicBezTo>
                    <a:pt x="183" y="1"/>
                    <a:pt x="107" y="46"/>
                    <a:pt x="92" y="137"/>
                  </a:cubicBezTo>
                  <a:cubicBezTo>
                    <a:pt x="61" y="411"/>
                    <a:pt x="0" y="715"/>
                    <a:pt x="31" y="1019"/>
                  </a:cubicBezTo>
                  <a:cubicBezTo>
                    <a:pt x="31" y="1084"/>
                    <a:pt x="74" y="1114"/>
                    <a:pt x="124" y="1114"/>
                  </a:cubicBezTo>
                  <a:cubicBezTo>
                    <a:pt x="167" y="1114"/>
                    <a:pt x="215" y="1092"/>
                    <a:pt x="243" y="1049"/>
                  </a:cubicBezTo>
                  <a:cubicBezTo>
                    <a:pt x="335" y="745"/>
                    <a:pt x="335" y="441"/>
                    <a:pt x="365" y="137"/>
                  </a:cubicBezTo>
                  <a:cubicBezTo>
                    <a:pt x="380" y="46"/>
                    <a:pt x="319" y="1"/>
                    <a:pt x="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a:off x="4868900" y="2605575"/>
              <a:ext cx="11425" cy="39150"/>
            </a:xfrm>
            <a:custGeom>
              <a:avLst/>
              <a:gdLst/>
              <a:ahLst/>
              <a:cxnLst/>
              <a:rect l="l" t="t" r="r" b="b"/>
              <a:pathLst>
                <a:path w="457" h="1566" extrusionOk="0">
                  <a:moveTo>
                    <a:pt x="168" y="0"/>
                  </a:moveTo>
                  <a:cubicBezTo>
                    <a:pt x="99" y="0"/>
                    <a:pt x="31" y="46"/>
                    <a:pt x="31" y="137"/>
                  </a:cubicBezTo>
                  <a:cubicBezTo>
                    <a:pt x="61" y="563"/>
                    <a:pt x="0" y="1079"/>
                    <a:pt x="152" y="1475"/>
                  </a:cubicBezTo>
                  <a:cubicBezTo>
                    <a:pt x="168" y="1535"/>
                    <a:pt x="221" y="1566"/>
                    <a:pt x="270" y="1566"/>
                  </a:cubicBezTo>
                  <a:cubicBezTo>
                    <a:pt x="320" y="1566"/>
                    <a:pt x="365" y="1535"/>
                    <a:pt x="365" y="1475"/>
                  </a:cubicBezTo>
                  <a:cubicBezTo>
                    <a:pt x="456" y="1079"/>
                    <a:pt x="335" y="563"/>
                    <a:pt x="304" y="137"/>
                  </a:cubicBezTo>
                  <a:cubicBezTo>
                    <a:pt x="304" y="46"/>
                    <a:pt x="236" y="0"/>
                    <a:pt x="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a:off x="4890925" y="2606700"/>
              <a:ext cx="6875" cy="28225"/>
            </a:xfrm>
            <a:custGeom>
              <a:avLst/>
              <a:gdLst/>
              <a:ahLst/>
              <a:cxnLst/>
              <a:rect l="l" t="t" r="r" b="b"/>
              <a:pathLst>
                <a:path w="275" h="1129" extrusionOk="0">
                  <a:moveTo>
                    <a:pt x="164" y="1"/>
                  </a:moveTo>
                  <a:cubicBezTo>
                    <a:pt x="122" y="1"/>
                    <a:pt x="77" y="31"/>
                    <a:pt x="62" y="92"/>
                  </a:cubicBezTo>
                  <a:cubicBezTo>
                    <a:pt x="62" y="396"/>
                    <a:pt x="1" y="791"/>
                    <a:pt x="153" y="1095"/>
                  </a:cubicBezTo>
                  <a:cubicBezTo>
                    <a:pt x="164" y="1118"/>
                    <a:pt x="185" y="1128"/>
                    <a:pt x="206" y="1128"/>
                  </a:cubicBezTo>
                  <a:cubicBezTo>
                    <a:pt x="240" y="1128"/>
                    <a:pt x="274" y="1102"/>
                    <a:pt x="274" y="1065"/>
                  </a:cubicBezTo>
                  <a:cubicBezTo>
                    <a:pt x="274" y="882"/>
                    <a:pt x="244" y="730"/>
                    <a:pt x="244" y="578"/>
                  </a:cubicBezTo>
                  <a:cubicBezTo>
                    <a:pt x="214" y="396"/>
                    <a:pt x="244" y="244"/>
                    <a:pt x="244" y="92"/>
                  </a:cubicBezTo>
                  <a:cubicBezTo>
                    <a:pt x="244" y="31"/>
                    <a:pt x="206" y="1"/>
                    <a:pt x="1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a:off x="4904150" y="2597450"/>
              <a:ext cx="12650" cy="38350"/>
            </a:xfrm>
            <a:custGeom>
              <a:avLst/>
              <a:gdLst/>
              <a:ahLst/>
              <a:cxnLst/>
              <a:rect l="l" t="t" r="r" b="b"/>
              <a:pathLst>
                <a:path w="506" h="1534" extrusionOk="0">
                  <a:moveTo>
                    <a:pt x="141" y="1"/>
                  </a:moveTo>
                  <a:cubicBezTo>
                    <a:pt x="74" y="1"/>
                    <a:pt x="0" y="53"/>
                    <a:pt x="19" y="128"/>
                  </a:cubicBezTo>
                  <a:lnTo>
                    <a:pt x="49" y="128"/>
                  </a:lnTo>
                  <a:cubicBezTo>
                    <a:pt x="80" y="371"/>
                    <a:pt x="141" y="584"/>
                    <a:pt x="171" y="827"/>
                  </a:cubicBezTo>
                  <a:cubicBezTo>
                    <a:pt x="171" y="1040"/>
                    <a:pt x="171" y="1252"/>
                    <a:pt x="232" y="1465"/>
                  </a:cubicBezTo>
                  <a:cubicBezTo>
                    <a:pt x="247" y="1511"/>
                    <a:pt x="293" y="1534"/>
                    <a:pt x="338" y="1534"/>
                  </a:cubicBezTo>
                  <a:cubicBezTo>
                    <a:pt x="384" y="1534"/>
                    <a:pt x="429" y="1511"/>
                    <a:pt x="445" y="1465"/>
                  </a:cubicBezTo>
                  <a:cubicBezTo>
                    <a:pt x="505" y="1009"/>
                    <a:pt x="323" y="493"/>
                    <a:pt x="232" y="67"/>
                  </a:cubicBezTo>
                  <a:cubicBezTo>
                    <a:pt x="220" y="21"/>
                    <a:pt x="182" y="1"/>
                    <a:pt x="1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a:off x="4923150" y="2590825"/>
              <a:ext cx="13400" cy="49525"/>
            </a:xfrm>
            <a:custGeom>
              <a:avLst/>
              <a:gdLst/>
              <a:ahLst/>
              <a:cxnLst/>
              <a:rect l="l" t="t" r="r" b="b"/>
              <a:pathLst>
                <a:path w="536" h="1981" extrusionOk="0">
                  <a:moveTo>
                    <a:pt x="134" y="1"/>
                  </a:moveTo>
                  <a:cubicBezTo>
                    <a:pt x="69" y="1"/>
                    <a:pt x="1" y="59"/>
                    <a:pt x="19" y="150"/>
                  </a:cubicBezTo>
                  <a:cubicBezTo>
                    <a:pt x="80" y="484"/>
                    <a:pt x="110" y="818"/>
                    <a:pt x="140" y="1153"/>
                  </a:cubicBezTo>
                  <a:cubicBezTo>
                    <a:pt x="171" y="1396"/>
                    <a:pt x="140" y="1669"/>
                    <a:pt x="201" y="1913"/>
                  </a:cubicBezTo>
                  <a:cubicBezTo>
                    <a:pt x="201" y="1958"/>
                    <a:pt x="239" y="1981"/>
                    <a:pt x="281" y="1981"/>
                  </a:cubicBezTo>
                  <a:cubicBezTo>
                    <a:pt x="323" y="1981"/>
                    <a:pt x="368" y="1958"/>
                    <a:pt x="384" y="1913"/>
                  </a:cubicBezTo>
                  <a:cubicBezTo>
                    <a:pt x="536" y="1365"/>
                    <a:pt x="353" y="636"/>
                    <a:pt x="232" y="89"/>
                  </a:cubicBezTo>
                  <a:cubicBezTo>
                    <a:pt x="219" y="27"/>
                    <a:pt x="177" y="1"/>
                    <a:pt x="1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a:off x="4938350" y="2634625"/>
              <a:ext cx="13400" cy="41550"/>
            </a:xfrm>
            <a:custGeom>
              <a:avLst/>
              <a:gdLst/>
              <a:ahLst/>
              <a:cxnLst/>
              <a:rect l="l" t="t" r="r" b="b"/>
              <a:pathLst>
                <a:path w="536" h="1662" extrusionOk="0">
                  <a:moveTo>
                    <a:pt x="182" y="0"/>
                  </a:moveTo>
                  <a:cubicBezTo>
                    <a:pt x="97" y="0"/>
                    <a:pt x="0" y="78"/>
                    <a:pt x="19" y="191"/>
                  </a:cubicBezTo>
                  <a:cubicBezTo>
                    <a:pt x="49" y="434"/>
                    <a:pt x="110" y="708"/>
                    <a:pt x="140" y="951"/>
                  </a:cubicBezTo>
                  <a:cubicBezTo>
                    <a:pt x="171" y="1164"/>
                    <a:pt x="171" y="1437"/>
                    <a:pt x="292" y="1620"/>
                  </a:cubicBezTo>
                  <a:cubicBezTo>
                    <a:pt x="320" y="1647"/>
                    <a:pt x="359" y="1662"/>
                    <a:pt x="395" y="1662"/>
                  </a:cubicBezTo>
                  <a:cubicBezTo>
                    <a:pt x="438" y="1662"/>
                    <a:pt x="475" y="1639"/>
                    <a:pt x="475" y="1589"/>
                  </a:cubicBezTo>
                  <a:cubicBezTo>
                    <a:pt x="536" y="1376"/>
                    <a:pt x="475" y="1133"/>
                    <a:pt x="444" y="920"/>
                  </a:cubicBezTo>
                  <a:cubicBezTo>
                    <a:pt x="384" y="647"/>
                    <a:pt x="323" y="373"/>
                    <a:pt x="292" y="100"/>
                  </a:cubicBezTo>
                  <a:cubicBezTo>
                    <a:pt x="281" y="30"/>
                    <a:pt x="234" y="0"/>
                    <a:pt x="1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a:off x="4955075" y="2631875"/>
              <a:ext cx="14925" cy="53500"/>
            </a:xfrm>
            <a:custGeom>
              <a:avLst/>
              <a:gdLst/>
              <a:ahLst/>
              <a:cxnLst/>
              <a:rect l="l" t="t" r="r" b="b"/>
              <a:pathLst>
                <a:path w="597" h="2140" extrusionOk="0">
                  <a:moveTo>
                    <a:pt x="133" y="0"/>
                  </a:moveTo>
                  <a:cubicBezTo>
                    <a:pt x="69" y="0"/>
                    <a:pt x="0" y="58"/>
                    <a:pt x="19" y="149"/>
                  </a:cubicBezTo>
                  <a:lnTo>
                    <a:pt x="19" y="119"/>
                  </a:lnTo>
                  <a:cubicBezTo>
                    <a:pt x="79" y="483"/>
                    <a:pt x="140" y="818"/>
                    <a:pt x="201" y="1182"/>
                  </a:cubicBezTo>
                  <a:cubicBezTo>
                    <a:pt x="262" y="1486"/>
                    <a:pt x="292" y="1790"/>
                    <a:pt x="414" y="2094"/>
                  </a:cubicBezTo>
                  <a:cubicBezTo>
                    <a:pt x="424" y="2126"/>
                    <a:pt x="450" y="2139"/>
                    <a:pt x="478" y="2139"/>
                  </a:cubicBezTo>
                  <a:cubicBezTo>
                    <a:pt x="532" y="2139"/>
                    <a:pt x="596" y="2093"/>
                    <a:pt x="596" y="2034"/>
                  </a:cubicBezTo>
                  <a:cubicBezTo>
                    <a:pt x="596" y="1730"/>
                    <a:pt x="505" y="1426"/>
                    <a:pt x="444" y="1122"/>
                  </a:cubicBezTo>
                  <a:cubicBezTo>
                    <a:pt x="353" y="757"/>
                    <a:pt x="292" y="423"/>
                    <a:pt x="231" y="88"/>
                  </a:cubicBezTo>
                  <a:cubicBezTo>
                    <a:pt x="219" y="27"/>
                    <a:pt x="177" y="0"/>
                    <a:pt x="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a:off x="4972550" y="2652600"/>
              <a:ext cx="12625" cy="27650"/>
            </a:xfrm>
            <a:custGeom>
              <a:avLst/>
              <a:gdLst/>
              <a:ahLst/>
              <a:cxnLst/>
              <a:rect l="l" t="t" r="r" b="b"/>
              <a:pathLst>
                <a:path w="505" h="1106" extrusionOk="0">
                  <a:moveTo>
                    <a:pt x="153" y="0"/>
                  </a:moveTo>
                  <a:cubicBezTo>
                    <a:pt x="76" y="0"/>
                    <a:pt x="1" y="65"/>
                    <a:pt x="19" y="171"/>
                  </a:cubicBezTo>
                  <a:cubicBezTo>
                    <a:pt x="49" y="323"/>
                    <a:pt x="110" y="475"/>
                    <a:pt x="140" y="627"/>
                  </a:cubicBezTo>
                  <a:cubicBezTo>
                    <a:pt x="171" y="779"/>
                    <a:pt x="171" y="931"/>
                    <a:pt x="262" y="1053"/>
                  </a:cubicBezTo>
                  <a:cubicBezTo>
                    <a:pt x="286" y="1089"/>
                    <a:pt x="324" y="1106"/>
                    <a:pt x="361" y="1106"/>
                  </a:cubicBezTo>
                  <a:cubicBezTo>
                    <a:pt x="419" y="1106"/>
                    <a:pt x="475" y="1065"/>
                    <a:pt x="475" y="992"/>
                  </a:cubicBezTo>
                  <a:cubicBezTo>
                    <a:pt x="505" y="840"/>
                    <a:pt x="444" y="688"/>
                    <a:pt x="383" y="566"/>
                  </a:cubicBezTo>
                  <a:cubicBezTo>
                    <a:pt x="353" y="414"/>
                    <a:pt x="323" y="262"/>
                    <a:pt x="292" y="110"/>
                  </a:cubicBezTo>
                  <a:cubicBezTo>
                    <a:pt x="267" y="34"/>
                    <a:pt x="209"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a:off x="4935775" y="2602500"/>
              <a:ext cx="9125" cy="39600"/>
            </a:xfrm>
            <a:custGeom>
              <a:avLst/>
              <a:gdLst/>
              <a:ahLst/>
              <a:cxnLst/>
              <a:rect l="l" t="t" r="r" b="b"/>
              <a:pathLst>
                <a:path w="365" h="1584" extrusionOk="0">
                  <a:moveTo>
                    <a:pt x="147" y="0"/>
                  </a:moveTo>
                  <a:cubicBezTo>
                    <a:pt x="83" y="0"/>
                    <a:pt x="14" y="40"/>
                    <a:pt x="31" y="108"/>
                  </a:cubicBezTo>
                  <a:cubicBezTo>
                    <a:pt x="31" y="351"/>
                    <a:pt x="61" y="595"/>
                    <a:pt x="61" y="838"/>
                  </a:cubicBezTo>
                  <a:cubicBezTo>
                    <a:pt x="61" y="1081"/>
                    <a:pt x="0" y="1294"/>
                    <a:pt x="91" y="1506"/>
                  </a:cubicBezTo>
                  <a:cubicBezTo>
                    <a:pt x="111" y="1545"/>
                    <a:pt x="166" y="1583"/>
                    <a:pt x="212" y="1583"/>
                  </a:cubicBezTo>
                  <a:cubicBezTo>
                    <a:pt x="239" y="1583"/>
                    <a:pt x="263" y="1570"/>
                    <a:pt x="274" y="1537"/>
                  </a:cubicBezTo>
                  <a:cubicBezTo>
                    <a:pt x="365" y="1324"/>
                    <a:pt x="335" y="1081"/>
                    <a:pt x="335" y="838"/>
                  </a:cubicBezTo>
                  <a:cubicBezTo>
                    <a:pt x="304" y="595"/>
                    <a:pt x="304" y="321"/>
                    <a:pt x="243" y="78"/>
                  </a:cubicBezTo>
                  <a:cubicBezTo>
                    <a:pt x="243" y="24"/>
                    <a:pt x="197" y="0"/>
                    <a:pt x="1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a:off x="4888650" y="2660750"/>
              <a:ext cx="12200" cy="45600"/>
            </a:xfrm>
            <a:custGeom>
              <a:avLst/>
              <a:gdLst/>
              <a:ahLst/>
              <a:cxnLst/>
              <a:rect l="l" t="t" r="r" b="b"/>
              <a:pathLst>
                <a:path w="488" h="1824" extrusionOk="0">
                  <a:moveTo>
                    <a:pt x="192" y="0"/>
                  </a:moveTo>
                  <a:cubicBezTo>
                    <a:pt x="159" y="0"/>
                    <a:pt x="122" y="24"/>
                    <a:pt x="122" y="58"/>
                  </a:cubicBezTo>
                  <a:cubicBezTo>
                    <a:pt x="92" y="575"/>
                    <a:pt x="1" y="1334"/>
                    <a:pt x="305" y="1790"/>
                  </a:cubicBezTo>
                  <a:cubicBezTo>
                    <a:pt x="328" y="1814"/>
                    <a:pt x="356" y="1824"/>
                    <a:pt x="381" y="1824"/>
                  </a:cubicBezTo>
                  <a:cubicBezTo>
                    <a:pt x="422" y="1824"/>
                    <a:pt x="457" y="1798"/>
                    <a:pt x="457" y="1760"/>
                  </a:cubicBezTo>
                  <a:cubicBezTo>
                    <a:pt x="487" y="1517"/>
                    <a:pt x="396" y="1243"/>
                    <a:pt x="335" y="1000"/>
                  </a:cubicBezTo>
                  <a:cubicBezTo>
                    <a:pt x="274" y="696"/>
                    <a:pt x="244" y="392"/>
                    <a:pt x="244" y="58"/>
                  </a:cubicBezTo>
                  <a:cubicBezTo>
                    <a:pt x="244" y="17"/>
                    <a:pt x="219" y="0"/>
                    <a:pt x="1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a:off x="4916775" y="2639575"/>
              <a:ext cx="11425" cy="46600"/>
            </a:xfrm>
            <a:custGeom>
              <a:avLst/>
              <a:gdLst/>
              <a:ahLst/>
              <a:cxnLst/>
              <a:rect l="l" t="t" r="r" b="b"/>
              <a:pathLst>
                <a:path w="457" h="1864" extrusionOk="0">
                  <a:moveTo>
                    <a:pt x="183" y="1"/>
                  </a:moveTo>
                  <a:cubicBezTo>
                    <a:pt x="122" y="1"/>
                    <a:pt x="61" y="39"/>
                    <a:pt x="61" y="115"/>
                  </a:cubicBezTo>
                  <a:lnTo>
                    <a:pt x="61" y="85"/>
                  </a:lnTo>
                  <a:lnTo>
                    <a:pt x="61" y="85"/>
                  </a:lnTo>
                  <a:cubicBezTo>
                    <a:pt x="61" y="632"/>
                    <a:pt x="0" y="1361"/>
                    <a:pt x="274" y="1817"/>
                  </a:cubicBezTo>
                  <a:cubicBezTo>
                    <a:pt x="285" y="1850"/>
                    <a:pt x="309" y="1863"/>
                    <a:pt x="334" y="1863"/>
                  </a:cubicBezTo>
                  <a:cubicBezTo>
                    <a:pt x="377" y="1863"/>
                    <a:pt x="426" y="1825"/>
                    <a:pt x="426" y="1786"/>
                  </a:cubicBezTo>
                  <a:cubicBezTo>
                    <a:pt x="456" y="1513"/>
                    <a:pt x="365" y="1209"/>
                    <a:pt x="335" y="935"/>
                  </a:cubicBezTo>
                  <a:cubicBezTo>
                    <a:pt x="304" y="662"/>
                    <a:pt x="304" y="388"/>
                    <a:pt x="304" y="115"/>
                  </a:cubicBezTo>
                  <a:cubicBezTo>
                    <a:pt x="304" y="39"/>
                    <a:pt x="244"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a:off x="4939850" y="2657475"/>
              <a:ext cx="11150" cy="31075"/>
            </a:xfrm>
            <a:custGeom>
              <a:avLst/>
              <a:gdLst/>
              <a:ahLst/>
              <a:cxnLst/>
              <a:rect l="l" t="t" r="r" b="b"/>
              <a:pathLst>
                <a:path w="446" h="1243" extrusionOk="0">
                  <a:moveTo>
                    <a:pt x="141" y="1"/>
                  </a:moveTo>
                  <a:cubicBezTo>
                    <a:pt x="75" y="1"/>
                    <a:pt x="1" y="53"/>
                    <a:pt x="20" y="128"/>
                  </a:cubicBezTo>
                  <a:cubicBezTo>
                    <a:pt x="50" y="310"/>
                    <a:pt x="111" y="523"/>
                    <a:pt x="141" y="706"/>
                  </a:cubicBezTo>
                  <a:cubicBezTo>
                    <a:pt x="172" y="858"/>
                    <a:pt x="172" y="1070"/>
                    <a:pt x="263" y="1222"/>
                  </a:cubicBezTo>
                  <a:cubicBezTo>
                    <a:pt x="275" y="1235"/>
                    <a:pt x="298" y="1242"/>
                    <a:pt x="323" y="1242"/>
                  </a:cubicBezTo>
                  <a:cubicBezTo>
                    <a:pt x="358" y="1242"/>
                    <a:pt x="397" y="1228"/>
                    <a:pt x="415" y="1192"/>
                  </a:cubicBezTo>
                  <a:cubicBezTo>
                    <a:pt x="445" y="1010"/>
                    <a:pt x="384" y="858"/>
                    <a:pt x="354" y="675"/>
                  </a:cubicBezTo>
                  <a:cubicBezTo>
                    <a:pt x="324" y="493"/>
                    <a:pt x="263" y="280"/>
                    <a:pt x="232" y="67"/>
                  </a:cubicBezTo>
                  <a:cubicBezTo>
                    <a:pt x="221" y="21"/>
                    <a:pt x="183" y="1"/>
                    <a:pt x="1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a:off x="4899300" y="2655250"/>
              <a:ext cx="11425" cy="54000"/>
            </a:xfrm>
            <a:custGeom>
              <a:avLst/>
              <a:gdLst/>
              <a:ahLst/>
              <a:cxnLst/>
              <a:rect l="l" t="t" r="r" b="b"/>
              <a:pathLst>
                <a:path w="457" h="2160" extrusionOk="0">
                  <a:moveTo>
                    <a:pt x="131" y="0"/>
                  </a:moveTo>
                  <a:cubicBezTo>
                    <a:pt x="63" y="0"/>
                    <a:pt x="0" y="39"/>
                    <a:pt x="0" y="126"/>
                  </a:cubicBezTo>
                  <a:cubicBezTo>
                    <a:pt x="31" y="521"/>
                    <a:pt x="61" y="886"/>
                    <a:pt x="91" y="1250"/>
                  </a:cubicBezTo>
                  <a:cubicBezTo>
                    <a:pt x="122" y="1554"/>
                    <a:pt x="91" y="1858"/>
                    <a:pt x="243" y="2102"/>
                  </a:cubicBezTo>
                  <a:cubicBezTo>
                    <a:pt x="257" y="2143"/>
                    <a:pt x="283" y="2159"/>
                    <a:pt x="311" y="2159"/>
                  </a:cubicBezTo>
                  <a:cubicBezTo>
                    <a:pt x="344" y="2159"/>
                    <a:pt x="379" y="2135"/>
                    <a:pt x="395" y="2102"/>
                  </a:cubicBezTo>
                  <a:cubicBezTo>
                    <a:pt x="456" y="1798"/>
                    <a:pt x="395" y="1494"/>
                    <a:pt x="365" y="1190"/>
                  </a:cubicBezTo>
                  <a:cubicBezTo>
                    <a:pt x="335" y="825"/>
                    <a:pt x="335" y="491"/>
                    <a:pt x="304" y="126"/>
                  </a:cubicBezTo>
                  <a:cubicBezTo>
                    <a:pt x="288" y="46"/>
                    <a:pt x="206" y="0"/>
                    <a:pt x="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a:off x="4929700" y="2697700"/>
              <a:ext cx="6100" cy="16100"/>
            </a:xfrm>
            <a:custGeom>
              <a:avLst/>
              <a:gdLst/>
              <a:ahLst/>
              <a:cxnLst/>
              <a:rect l="l" t="t" r="r" b="b"/>
              <a:pathLst>
                <a:path w="244" h="644" extrusionOk="0">
                  <a:moveTo>
                    <a:pt x="76" y="1"/>
                  </a:moveTo>
                  <a:cubicBezTo>
                    <a:pt x="38" y="1"/>
                    <a:pt x="0" y="24"/>
                    <a:pt x="0" y="69"/>
                  </a:cubicBezTo>
                  <a:cubicBezTo>
                    <a:pt x="0" y="160"/>
                    <a:pt x="30" y="252"/>
                    <a:pt x="30" y="343"/>
                  </a:cubicBezTo>
                  <a:cubicBezTo>
                    <a:pt x="30" y="434"/>
                    <a:pt x="30" y="525"/>
                    <a:pt x="61" y="586"/>
                  </a:cubicBezTo>
                  <a:cubicBezTo>
                    <a:pt x="78" y="619"/>
                    <a:pt x="113" y="643"/>
                    <a:pt x="146" y="643"/>
                  </a:cubicBezTo>
                  <a:cubicBezTo>
                    <a:pt x="173" y="643"/>
                    <a:pt x="199" y="627"/>
                    <a:pt x="213" y="586"/>
                  </a:cubicBezTo>
                  <a:cubicBezTo>
                    <a:pt x="243" y="434"/>
                    <a:pt x="182" y="221"/>
                    <a:pt x="152" y="69"/>
                  </a:cubicBezTo>
                  <a:cubicBezTo>
                    <a:pt x="152" y="24"/>
                    <a:pt x="114" y="1"/>
                    <a:pt x="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a:off x="4915250" y="2691825"/>
              <a:ext cx="9900" cy="34075"/>
            </a:xfrm>
            <a:custGeom>
              <a:avLst/>
              <a:gdLst/>
              <a:ahLst/>
              <a:cxnLst/>
              <a:rect l="l" t="t" r="r" b="b"/>
              <a:pathLst>
                <a:path w="396" h="1363" extrusionOk="0">
                  <a:moveTo>
                    <a:pt x="198" y="0"/>
                  </a:moveTo>
                  <a:cubicBezTo>
                    <a:pt x="145" y="0"/>
                    <a:pt x="92" y="31"/>
                    <a:pt x="92" y="91"/>
                  </a:cubicBezTo>
                  <a:cubicBezTo>
                    <a:pt x="61" y="456"/>
                    <a:pt x="1" y="1003"/>
                    <a:pt x="213" y="1307"/>
                  </a:cubicBezTo>
                  <a:cubicBezTo>
                    <a:pt x="239" y="1345"/>
                    <a:pt x="275" y="1362"/>
                    <a:pt x="308" y="1362"/>
                  </a:cubicBezTo>
                  <a:cubicBezTo>
                    <a:pt x="355" y="1362"/>
                    <a:pt x="396" y="1330"/>
                    <a:pt x="396" y="1277"/>
                  </a:cubicBezTo>
                  <a:cubicBezTo>
                    <a:pt x="396" y="1064"/>
                    <a:pt x="335" y="882"/>
                    <a:pt x="305" y="699"/>
                  </a:cubicBezTo>
                  <a:cubicBezTo>
                    <a:pt x="305" y="487"/>
                    <a:pt x="305" y="304"/>
                    <a:pt x="305" y="91"/>
                  </a:cubicBezTo>
                  <a:cubicBezTo>
                    <a:pt x="305" y="31"/>
                    <a:pt x="251" y="0"/>
                    <a:pt x="1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a:off x="4945500" y="2691150"/>
              <a:ext cx="15375" cy="30950"/>
            </a:xfrm>
            <a:custGeom>
              <a:avLst/>
              <a:gdLst/>
              <a:ahLst/>
              <a:cxnLst/>
              <a:rect l="l" t="t" r="r" b="b"/>
              <a:pathLst>
                <a:path w="615" h="1238" extrusionOk="0">
                  <a:moveTo>
                    <a:pt x="162" y="0"/>
                  </a:moveTo>
                  <a:cubicBezTo>
                    <a:pt x="83" y="0"/>
                    <a:pt x="1" y="58"/>
                    <a:pt x="37" y="149"/>
                  </a:cubicBezTo>
                  <a:cubicBezTo>
                    <a:pt x="98" y="331"/>
                    <a:pt x="189" y="544"/>
                    <a:pt x="250" y="726"/>
                  </a:cubicBezTo>
                  <a:cubicBezTo>
                    <a:pt x="280" y="909"/>
                    <a:pt x="341" y="1061"/>
                    <a:pt x="462" y="1213"/>
                  </a:cubicBezTo>
                  <a:cubicBezTo>
                    <a:pt x="471" y="1231"/>
                    <a:pt x="488" y="1238"/>
                    <a:pt x="507" y="1238"/>
                  </a:cubicBezTo>
                  <a:cubicBezTo>
                    <a:pt x="554" y="1238"/>
                    <a:pt x="614" y="1195"/>
                    <a:pt x="614" y="1152"/>
                  </a:cubicBezTo>
                  <a:cubicBezTo>
                    <a:pt x="614" y="970"/>
                    <a:pt x="523" y="787"/>
                    <a:pt x="493" y="635"/>
                  </a:cubicBezTo>
                  <a:cubicBezTo>
                    <a:pt x="402" y="453"/>
                    <a:pt x="341" y="270"/>
                    <a:pt x="280" y="88"/>
                  </a:cubicBezTo>
                  <a:cubicBezTo>
                    <a:pt x="268" y="27"/>
                    <a:pt x="216" y="0"/>
                    <a:pt x="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a:off x="4964475" y="2679450"/>
              <a:ext cx="10825" cy="22850"/>
            </a:xfrm>
            <a:custGeom>
              <a:avLst/>
              <a:gdLst/>
              <a:ahLst/>
              <a:cxnLst/>
              <a:rect l="l" t="t" r="r" b="b"/>
              <a:pathLst>
                <a:path w="433" h="914" extrusionOk="0">
                  <a:moveTo>
                    <a:pt x="179" y="1"/>
                  </a:moveTo>
                  <a:cubicBezTo>
                    <a:pt x="90" y="1"/>
                    <a:pt x="0" y="79"/>
                    <a:pt x="38" y="191"/>
                  </a:cubicBezTo>
                  <a:lnTo>
                    <a:pt x="38" y="161"/>
                  </a:lnTo>
                  <a:cubicBezTo>
                    <a:pt x="68" y="313"/>
                    <a:pt x="98" y="434"/>
                    <a:pt x="98" y="556"/>
                  </a:cubicBezTo>
                  <a:cubicBezTo>
                    <a:pt x="129" y="678"/>
                    <a:pt x="98" y="769"/>
                    <a:pt x="190" y="890"/>
                  </a:cubicBezTo>
                  <a:cubicBezTo>
                    <a:pt x="205" y="906"/>
                    <a:pt x="235" y="913"/>
                    <a:pt x="266" y="913"/>
                  </a:cubicBezTo>
                  <a:cubicBezTo>
                    <a:pt x="296" y="913"/>
                    <a:pt x="326" y="906"/>
                    <a:pt x="342" y="890"/>
                  </a:cubicBezTo>
                  <a:cubicBezTo>
                    <a:pt x="433" y="769"/>
                    <a:pt x="433" y="647"/>
                    <a:pt x="402" y="526"/>
                  </a:cubicBezTo>
                  <a:cubicBezTo>
                    <a:pt x="372" y="374"/>
                    <a:pt x="342" y="222"/>
                    <a:pt x="311" y="100"/>
                  </a:cubicBezTo>
                  <a:cubicBezTo>
                    <a:pt x="288" y="30"/>
                    <a:pt x="234" y="1"/>
                    <a:pt x="1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a:off x="4868475" y="2641450"/>
              <a:ext cx="9575" cy="31025"/>
            </a:xfrm>
            <a:custGeom>
              <a:avLst/>
              <a:gdLst/>
              <a:ahLst/>
              <a:cxnLst/>
              <a:rect l="l" t="t" r="r" b="b"/>
              <a:pathLst>
                <a:path w="383" h="1241" extrusionOk="0">
                  <a:moveTo>
                    <a:pt x="134" y="0"/>
                  </a:moveTo>
                  <a:cubicBezTo>
                    <a:pt x="67" y="0"/>
                    <a:pt x="1" y="47"/>
                    <a:pt x="17" y="131"/>
                  </a:cubicBezTo>
                  <a:cubicBezTo>
                    <a:pt x="17" y="313"/>
                    <a:pt x="48" y="526"/>
                    <a:pt x="48" y="708"/>
                  </a:cubicBezTo>
                  <a:cubicBezTo>
                    <a:pt x="48" y="891"/>
                    <a:pt x="17" y="1043"/>
                    <a:pt x="109" y="1195"/>
                  </a:cubicBezTo>
                  <a:cubicBezTo>
                    <a:pt x="124" y="1225"/>
                    <a:pt x="154" y="1240"/>
                    <a:pt x="185" y="1240"/>
                  </a:cubicBezTo>
                  <a:cubicBezTo>
                    <a:pt x="215" y="1240"/>
                    <a:pt x="245" y="1225"/>
                    <a:pt x="261" y="1195"/>
                  </a:cubicBezTo>
                  <a:cubicBezTo>
                    <a:pt x="382" y="1043"/>
                    <a:pt x="352" y="860"/>
                    <a:pt x="352" y="678"/>
                  </a:cubicBezTo>
                  <a:cubicBezTo>
                    <a:pt x="321" y="465"/>
                    <a:pt x="291" y="283"/>
                    <a:pt x="261" y="100"/>
                  </a:cubicBezTo>
                  <a:cubicBezTo>
                    <a:pt x="247" y="32"/>
                    <a:pt x="190" y="0"/>
                    <a:pt x="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a:off x="4884850" y="2637475"/>
              <a:ext cx="7625" cy="25125"/>
            </a:xfrm>
            <a:custGeom>
              <a:avLst/>
              <a:gdLst/>
              <a:ahLst/>
              <a:cxnLst/>
              <a:rect l="l" t="t" r="r" b="b"/>
              <a:pathLst>
                <a:path w="305" h="1005" extrusionOk="0">
                  <a:moveTo>
                    <a:pt x="138" y="1"/>
                  </a:moveTo>
                  <a:cubicBezTo>
                    <a:pt x="69" y="1"/>
                    <a:pt x="1" y="47"/>
                    <a:pt x="1" y="138"/>
                  </a:cubicBezTo>
                  <a:lnTo>
                    <a:pt x="1" y="563"/>
                  </a:lnTo>
                  <a:cubicBezTo>
                    <a:pt x="1" y="715"/>
                    <a:pt x="1" y="837"/>
                    <a:pt x="62" y="958"/>
                  </a:cubicBezTo>
                  <a:cubicBezTo>
                    <a:pt x="77" y="989"/>
                    <a:pt x="107" y="1004"/>
                    <a:pt x="138" y="1004"/>
                  </a:cubicBezTo>
                  <a:cubicBezTo>
                    <a:pt x="168" y="1004"/>
                    <a:pt x="198" y="989"/>
                    <a:pt x="213" y="958"/>
                  </a:cubicBezTo>
                  <a:cubicBezTo>
                    <a:pt x="305" y="837"/>
                    <a:pt x="274" y="715"/>
                    <a:pt x="274" y="563"/>
                  </a:cubicBezTo>
                  <a:lnTo>
                    <a:pt x="274" y="138"/>
                  </a:lnTo>
                  <a:cubicBezTo>
                    <a:pt x="274" y="47"/>
                    <a:pt x="206" y="1"/>
                    <a:pt x="1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a:off x="4864350" y="2688225"/>
              <a:ext cx="12925" cy="41150"/>
            </a:xfrm>
            <a:custGeom>
              <a:avLst/>
              <a:gdLst/>
              <a:ahLst/>
              <a:cxnLst/>
              <a:rect l="l" t="t" r="r" b="b"/>
              <a:pathLst>
                <a:path w="517" h="1646" extrusionOk="0">
                  <a:moveTo>
                    <a:pt x="106" y="0"/>
                  </a:moveTo>
                  <a:cubicBezTo>
                    <a:pt x="56" y="0"/>
                    <a:pt x="0" y="40"/>
                    <a:pt x="0" y="114"/>
                  </a:cubicBezTo>
                  <a:cubicBezTo>
                    <a:pt x="61" y="387"/>
                    <a:pt x="91" y="661"/>
                    <a:pt x="152" y="904"/>
                  </a:cubicBezTo>
                  <a:cubicBezTo>
                    <a:pt x="182" y="1147"/>
                    <a:pt x="182" y="1421"/>
                    <a:pt x="304" y="1603"/>
                  </a:cubicBezTo>
                  <a:cubicBezTo>
                    <a:pt x="331" y="1631"/>
                    <a:pt x="359" y="1646"/>
                    <a:pt x="383" y="1646"/>
                  </a:cubicBezTo>
                  <a:cubicBezTo>
                    <a:pt x="413" y="1646"/>
                    <a:pt x="439" y="1623"/>
                    <a:pt x="456" y="1573"/>
                  </a:cubicBezTo>
                  <a:cubicBezTo>
                    <a:pt x="517" y="1360"/>
                    <a:pt x="426" y="1117"/>
                    <a:pt x="365" y="904"/>
                  </a:cubicBezTo>
                  <a:cubicBezTo>
                    <a:pt x="304" y="631"/>
                    <a:pt x="243" y="357"/>
                    <a:pt x="182" y="53"/>
                  </a:cubicBezTo>
                  <a:cubicBezTo>
                    <a:pt x="170" y="17"/>
                    <a:pt x="140" y="0"/>
                    <a:pt x="1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a:off x="4884100" y="2716125"/>
              <a:ext cx="9150" cy="34550"/>
            </a:xfrm>
            <a:custGeom>
              <a:avLst/>
              <a:gdLst/>
              <a:ahLst/>
              <a:cxnLst/>
              <a:rect l="l" t="t" r="r" b="b"/>
              <a:pathLst>
                <a:path w="366" h="1382" extrusionOk="0">
                  <a:moveTo>
                    <a:pt x="118" y="1"/>
                  </a:moveTo>
                  <a:cubicBezTo>
                    <a:pt x="69" y="1"/>
                    <a:pt x="16" y="31"/>
                    <a:pt x="0" y="92"/>
                  </a:cubicBezTo>
                  <a:cubicBezTo>
                    <a:pt x="0" y="335"/>
                    <a:pt x="31" y="578"/>
                    <a:pt x="31" y="852"/>
                  </a:cubicBezTo>
                  <a:cubicBezTo>
                    <a:pt x="61" y="1034"/>
                    <a:pt x="61" y="1217"/>
                    <a:pt x="183" y="1369"/>
                  </a:cubicBezTo>
                  <a:cubicBezTo>
                    <a:pt x="192" y="1378"/>
                    <a:pt x="203" y="1381"/>
                    <a:pt x="216" y="1381"/>
                  </a:cubicBezTo>
                  <a:cubicBezTo>
                    <a:pt x="246" y="1381"/>
                    <a:pt x="283" y="1360"/>
                    <a:pt x="304" y="1338"/>
                  </a:cubicBezTo>
                  <a:cubicBezTo>
                    <a:pt x="365" y="1156"/>
                    <a:pt x="304" y="974"/>
                    <a:pt x="274" y="822"/>
                  </a:cubicBezTo>
                  <a:cubicBezTo>
                    <a:pt x="243" y="578"/>
                    <a:pt x="213" y="335"/>
                    <a:pt x="213" y="92"/>
                  </a:cubicBezTo>
                  <a:cubicBezTo>
                    <a:pt x="213" y="3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a:off x="4903100" y="2718425"/>
              <a:ext cx="6100" cy="22250"/>
            </a:xfrm>
            <a:custGeom>
              <a:avLst/>
              <a:gdLst/>
              <a:ahLst/>
              <a:cxnLst/>
              <a:rect l="l" t="t" r="r" b="b"/>
              <a:pathLst>
                <a:path w="244" h="890" extrusionOk="0">
                  <a:moveTo>
                    <a:pt x="137" y="0"/>
                  </a:moveTo>
                  <a:cubicBezTo>
                    <a:pt x="84" y="0"/>
                    <a:pt x="31" y="31"/>
                    <a:pt x="31" y="91"/>
                  </a:cubicBezTo>
                  <a:lnTo>
                    <a:pt x="31" y="486"/>
                  </a:lnTo>
                  <a:cubicBezTo>
                    <a:pt x="31" y="608"/>
                    <a:pt x="0" y="730"/>
                    <a:pt x="61" y="821"/>
                  </a:cubicBezTo>
                  <a:cubicBezTo>
                    <a:pt x="76" y="866"/>
                    <a:pt x="107" y="889"/>
                    <a:pt x="137" y="889"/>
                  </a:cubicBezTo>
                  <a:cubicBezTo>
                    <a:pt x="167" y="889"/>
                    <a:pt x="198" y="866"/>
                    <a:pt x="213" y="821"/>
                  </a:cubicBezTo>
                  <a:cubicBezTo>
                    <a:pt x="243" y="730"/>
                    <a:pt x="243" y="608"/>
                    <a:pt x="243" y="486"/>
                  </a:cubicBezTo>
                  <a:lnTo>
                    <a:pt x="243" y="91"/>
                  </a:lnTo>
                  <a:cubicBezTo>
                    <a:pt x="243" y="31"/>
                    <a:pt x="190" y="0"/>
                    <a:pt x="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a:off x="4875725" y="2685350"/>
              <a:ext cx="7625" cy="19800"/>
            </a:xfrm>
            <a:custGeom>
              <a:avLst/>
              <a:gdLst/>
              <a:ahLst/>
              <a:cxnLst/>
              <a:rect l="l" t="t" r="r" b="b"/>
              <a:pathLst>
                <a:path w="305" h="792" extrusionOk="0">
                  <a:moveTo>
                    <a:pt x="153" y="1"/>
                  </a:moveTo>
                  <a:cubicBezTo>
                    <a:pt x="77" y="1"/>
                    <a:pt x="1" y="46"/>
                    <a:pt x="1" y="138"/>
                  </a:cubicBezTo>
                  <a:lnTo>
                    <a:pt x="1" y="472"/>
                  </a:lnTo>
                  <a:cubicBezTo>
                    <a:pt x="1" y="563"/>
                    <a:pt x="1" y="685"/>
                    <a:pt x="62" y="746"/>
                  </a:cubicBezTo>
                  <a:cubicBezTo>
                    <a:pt x="92" y="776"/>
                    <a:pt x="123" y="791"/>
                    <a:pt x="153" y="791"/>
                  </a:cubicBezTo>
                  <a:cubicBezTo>
                    <a:pt x="183" y="791"/>
                    <a:pt x="214" y="776"/>
                    <a:pt x="244" y="746"/>
                  </a:cubicBezTo>
                  <a:cubicBezTo>
                    <a:pt x="305" y="685"/>
                    <a:pt x="305" y="563"/>
                    <a:pt x="305" y="472"/>
                  </a:cubicBezTo>
                  <a:lnTo>
                    <a:pt x="305" y="138"/>
                  </a:lnTo>
                  <a:cubicBezTo>
                    <a:pt x="305" y="46"/>
                    <a:pt x="229"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a:off x="4697150" y="2727475"/>
              <a:ext cx="6875" cy="21475"/>
            </a:xfrm>
            <a:custGeom>
              <a:avLst/>
              <a:gdLst/>
              <a:ahLst/>
              <a:cxnLst/>
              <a:rect l="l" t="t" r="r" b="b"/>
              <a:pathLst>
                <a:path w="275" h="859" extrusionOk="0">
                  <a:moveTo>
                    <a:pt x="70" y="0"/>
                  </a:moveTo>
                  <a:cubicBezTo>
                    <a:pt x="36" y="0"/>
                    <a:pt x="1" y="26"/>
                    <a:pt x="1" y="64"/>
                  </a:cubicBezTo>
                  <a:cubicBezTo>
                    <a:pt x="31" y="185"/>
                    <a:pt x="62" y="337"/>
                    <a:pt x="92" y="489"/>
                  </a:cubicBezTo>
                  <a:cubicBezTo>
                    <a:pt x="92" y="611"/>
                    <a:pt x="92" y="732"/>
                    <a:pt x="153" y="824"/>
                  </a:cubicBezTo>
                  <a:cubicBezTo>
                    <a:pt x="166" y="849"/>
                    <a:pt x="184" y="859"/>
                    <a:pt x="201" y="859"/>
                  </a:cubicBezTo>
                  <a:cubicBezTo>
                    <a:pt x="224" y="859"/>
                    <a:pt x="244" y="841"/>
                    <a:pt x="244" y="824"/>
                  </a:cubicBezTo>
                  <a:cubicBezTo>
                    <a:pt x="275" y="702"/>
                    <a:pt x="214" y="550"/>
                    <a:pt x="214" y="459"/>
                  </a:cubicBezTo>
                  <a:cubicBezTo>
                    <a:pt x="183" y="307"/>
                    <a:pt x="153" y="185"/>
                    <a:pt x="123" y="33"/>
                  </a:cubicBezTo>
                  <a:cubicBezTo>
                    <a:pt x="111" y="10"/>
                    <a:pt x="90" y="0"/>
                    <a:pt x="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709650" y="2723125"/>
              <a:ext cx="14900" cy="35225"/>
            </a:xfrm>
            <a:custGeom>
              <a:avLst/>
              <a:gdLst/>
              <a:ahLst/>
              <a:cxnLst/>
              <a:rect l="l" t="t" r="r" b="b"/>
              <a:pathLst>
                <a:path w="596" h="1409" extrusionOk="0">
                  <a:moveTo>
                    <a:pt x="71" y="0"/>
                  </a:moveTo>
                  <a:cubicBezTo>
                    <a:pt x="34" y="0"/>
                    <a:pt x="0" y="33"/>
                    <a:pt x="18" y="86"/>
                  </a:cubicBezTo>
                  <a:cubicBezTo>
                    <a:pt x="139" y="511"/>
                    <a:pt x="261" y="998"/>
                    <a:pt x="474" y="1362"/>
                  </a:cubicBezTo>
                  <a:cubicBezTo>
                    <a:pt x="485" y="1396"/>
                    <a:pt x="504" y="1409"/>
                    <a:pt x="524" y="1409"/>
                  </a:cubicBezTo>
                  <a:cubicBezTo>
                    <a:pt x="559" y="1409"/>
                    <a:pt x="595" y="1370"/>
                    <a:pt x="595" y="1332"/>
                  </a:cubicBezTo>
                  <a:cubicBezTo>
                    <a:pt x="504" y="906"/>
                    <a:pt x="291" y="450"/>
                    <a:pt x="139" y="55"/>
                  </a:cubicBezTo>
                  <a:cubicBezTo>
                    <a:pt x="127" y="17"/>
                    <a:pt x="98" y="0"/>
                    <a:pt x="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4724525" y="2726300"/>
              <a:ext cx="11950" cy="28825"/>
            </a:xfrm>
            <a:custGeom>
              <a:avLst/>
              <a:gdLst/>
              <a:ahLst/>
              <a:cxnLst/>
              <a:rect l="l" t="t" r="r" b="b"/>
              <a:pathLst>
                <a:path w="478" h="1153" extrusionOk="0">
                  <a:moveTo>
                    <a:pt x="89" y="0"/>
                  </a:moveTo>
                  <a:cubicBezTo>
                    <a:pt x="44" y="0"/>
                    <a:pt x="0" y="31"/>
                    <a:pt x="0" y="80"/>
                  </a:cubicBezTo>
                  <a:cubicBezTo>
                    <a:pt x="31" y="415"/>
                    <a:pt x="91" y="840"/>
                    <a:pt x="335" y="1114"/>
                  </a:cubicBezTo>
                  <a:cubicBezTo>
                    <a:pt x="344" y="1141"/>
                    <a:pt x="361" y="1152"/>
                    <a:pt x="381" y="1152"/>
                  </a:cubicBezTo>
                  <a:cubicBezTo>
                    <a:pt x="425" y="1152"/>
                    <a:pt x="477" y="1095"/>
                    <a:pt x="456" y="1053"/>
                  </a:cubicBezTo>
                  <a:cubicBezTo>
                    <a:pt x="426" y="871"/>
                    <a:pt x="335" y="719"/>
                    <a:pt x="274" y="567"/>
                  </a:cubicBezTo>
                  <a:cubicBezTo>
                    <a:pt x="243" y="415"/>
                    <a:pt x="213" y="232"/>
                    <a:pt x="183" y="80"/>
                  </a:cubicBezTo>
                  <a:cubicBezTo>
                    <a:pt x="168" y="24"/>
                    <a:pt x="128"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4742575" y="2725125"/>
              <a:ext cx="13125" cy="29650"/>
            </a:xfrm>
            <a:custGeom>
              <a:avLst/>
              <a:gdLst/>
              <a:ahLst/>
              <a:cxnLst/>
              <a:rect l="l" t="t" r="r" b="b"/>
              <a:pathLst>
                <a:path w="525" h="1186" extrusionOk="0">
                  <a:moveTo>
                    <a:pt x="131" y="0"/>
                  </a:moveTo>
                  <a:cubicBezTo>
                    <a:pt x="67" y="0"/>
                    <a:pt x="1" y="52"/>
                    <a:pt x="38" y="127"/>
                  </a:cubicBezTo>
                  <a:lnTo>
                    <a:pt x="221" y="705"/>
                  </a:lnTo>
                  <a:cubicBezTo>
                    <a:pt x="251" y="857"/>
                    <a:pt x="281" y="1009"/>
                    <a:pt x="403" y="1161"/>
                  </a:cubicBezTo>
                  <a:cubicBezTo>
                    <a:pt x="412" y="1179"/>
                    <a:pt x="426" y="1186"/>
                    <a:pt x="441" y="1186"/>
                  </a:cubicBezTo>
                  <a:cubicBezTo>
                    <a:pt x="479" y="1186"/>
                    <a:pt x="524" y="1143"/>
                    <a:pt x="524" y="1100"/>
                  </a:cubicBezTo>
                  <a:cubicBezTo>
                    <a:pt x="524" y="918"/>
                    <a:pt x="464" y="766"/>
                    <a:pt x="403" y="614"/>
                  </a:cubicBezTo>
                  <a:cubicBezTo>
                    <a:pt x="342" y="431"/>
                    <a:pt x="281" y="249"/>
                    <a:pt x="221" y="66"/>
                  </a:cubicBezTo>
                  <a:cubicBezTo>
                    <a:pt x="209" y="20"/>
                    <a:pt x="171" y="0"/>
                    <a:pt x="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4756250" y="2706875"/>
              <a:ext cx="16925" cy="40950"/>
            </a:xfrm>
            <a:custGeom>
              <a:avLst/>
              <a:gdLst/>
              <a:ahLst/>
              <a:cxnLst/>
              <a:rect l="l" t="t" r="r" b="b"/>
              <a:pathLst>
                <a:path w="677" h="1638" extrusionOk="0">
                  <a:moveTo>
                    <a:pt x="139" y="1"/>
                  </a:moveTo>
                  <a:cubicBezTo>
                    <a:pt x="68" y="1"/>
                    <a:pt x="1" y="53"/>
                    <a:pt x="38" y="128"/>
                  </a:cubicBezTo>
                  <a:cubicBezTo>
                    <a:pt x="129" y="401"/>
                    <a:pt x="221" y="644"/>
                    <a:pt x="312" y="918"/>
                  </a:cubicBezTo>
                  <a:cubicBezTo>
                    <a:pt x="373" y="1161"/>
                    <a:pt x="433" y="1404"/>
                    <a:pt x="555" y="1617"/>
                  </a:cubicBezTo>
                  <a:cubicBezTo>
                    <a:pt x="568" y="1630"/>
                    <a:pt x="591" y="1637"/>
                    <a:pt x="613" y="1637"/>
                  </a:cubicBezTo>
                  <a:cubicBezTo>
                    <a:pt x="645" y="1637"/>
                    <a:pt x="677" y="1622"/>
                    <a:pt x="677" y="1587"/>
                  </a:cubicBezTo>
                  <a:cubicBezTo>
                    <a:pt x="677" y="1100"/>
                    <a:pt x="403" y="523"/>
                    <a:pt x="251" y="67"/>
                  </a:cubicBezTo>
                  <a:cubicBezTo>
                    <a:pt x="228" y="21"/>
                    <a:pt x="182" y="1"/>
                    <a:pt x="1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4772700" y="2698475"/>
              <a:ext cx="18450" cy="49975"/>
            </a:xfrm>
            <a:custGeom>
              <a:avLst/>
              <a:gdLst/>
              <a:ahLst/>
              <a:cxnLst/>
              <a:rect l="l" t="t" r="r" b="b"/>
              <a:pathLst>
                <a:path w="738" h="1999" extrusionOk="0">
                  <a:moveTo>
                    <a:pt x="95" y="1"/>
                  </a:moveTo>
                  <a:cubicBezTo>
                    <a:pt x="48" y="1"/>
                    <a:pt x="0" y="44"/>
                    <a:pt x="19" y="99"/>
                  </a:cubicBezTo>
                  <a:cubicBezTo>
                    <a:pt x="201" y="707"/>
                    <a:pt x="323" y="1376"/>
                    <a:pt x="596" y="1953"/>
                  </a:cubicBezTo>
                  <a:cubicBezTo>
                    <a:pt x="607" y="1985"/>
                    <a:pt x="628" y="1998"/>
                    <a:pt x="651" y="1998"/>
                  </a:cubicBezTo>
                  <a:cubicBezTo>
                    <a:pt x="693" y="1998"/>
                    <a:pt x="737" y="1952"/>
                    <a:pt x="718" y="1892"/>
                  </a:cubicBezTo>
                  <a:cubicBezTo>
                    <a:pt x="626" y="1284"/>
                    <a:pt x="383" y="646"/>
                    <a:pt x="171" y="69"/>
                  </a:cubicBezTo>
                  <a:cubicBezTo>
                    <a:pt x="158" y="20"/>
                    <a:pt x="12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4784100" y="2686775"/>
              <a:ext cx="18700" cy="50525"/>
            </a:xfrm>
            <a:custGeom>
              <a:avLst/>
              <a:gdLst/>
              <a:ahLst/>
              <a:cxnLst/>
              <a:rect l="l" t="t" r="r" b="b"/>
              <a:pathLst>
                <a:path w="748" h="2021" extrusionOk="0">
                  <a:moveTo>
                    <a:pt x="166" y="1"/>
                  </a:moveTo>
                  <a:cubicBezTo>
                    <a:pt x="86" y="1"/>
                    <a:pt x="1" y="66"/>
                    <a:pt x="18" y="172"/>
                  </a:cubicBezTo>
                  <a:cubicBezTo>
                    <a:pt x="49" y="537"/>
                    <a:pt x="140" y="871"/>
                    <a:pt x="231" y="1205"/>
                  </a:cubicBezTo>
                  <a:cubicBezTo>
                    <a:pt x="322" y="1479"/>
                    <a:pt x="383" y="1783"/>
                    <a:pt x="596" y="1996"/>
                  </a:cubicBezTo>
                  <a:cubicBezTo>
                    <a:pt x="614" y="2013"/>
                    <a:pt x="634" y="2021"/>
                    <a:pt x="654" y="2021"/>
                  </a:cubicBezTo>
                  <a:cubicBezTo>
                    <a:pt x="702" y="2021"/>
                    <a:pt x="748" y="1978"/>
                    <a:pt x="748" y="1935"/>
                  </a:cubicBezTo>
                  <a:cubicBezTo>
                    <a:pt x="748" y="1631"/>
                    <a:pt x="566" y="1357"/>
                    <a:pt x="474" y="1084"/>
                  </a:cubicBezTo>
                  <a:cubicBezTo>
                    <a:pt x="383" y="749"/>
                    <a:pt x="322" y="445"/>
                    <a:pt x="292" y="111"/>
                  </a:cubicBezTo>
                  <a:cubicBezTo>
                    <a:pt x="279" y="35"/>
                    <a:pt x="224" y="1"/>
                    <a:pt x="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4797775" y="2681575"/>
              <a:ext cx="17950" cy="46625"/>
            </a:xfrm>
            <a:custGeom>
              <a:avLst/>
              <a:gdLst/>
              <a:ahLst/>
              <a:cxnLst/>
              <a:rect l="l" t="t" r="r" b="b"/>
              <a:pathLst>
                <a:path w="718" h="1865" extrusionOk="0">
                  <a:moveTo>
                    <a:pt x="116" y="1"/>
                  </a:moveTo>
                  <a:cubicBezTo>
                    <a:pt x="55" y="1"/>
                    <a:pt x="1" y="48"/>
                    <a:pt x="19" y="137"/>
                  </a:cubicBezTo>
                  <a:cubicBezTo>
                    <a:pt x="110" y="441"/>
                    <a:pt x="201" y="775"/>
                    <a:pt x="292" y="1079"/>
                  </a:cubicBezTo>
                  <a:cubicBezTo>
                    <a:pt x="353" y="1353"/>
                    <a:pt x="383" y="1626"/>
                    <a:pt x="566" y="1839"/>
                  </a:cubicBezTo>
                  <a:cubicBezTo>
                    <a:pt x="584" y="1857"/>
                    <a:pt x="604" y="1864"/>
                    <a:pt x="624" y="1864"/>
                  </a:cubicBezTo>
                  <a:cubicBezTo>
                    <a:pt x="672" y="1864"/>
                    <a:pt x="718" y="1821"/>
                    <a:pt x="718" y="1778"/>
                  </a:cubicBezTo>
                  <a:cubicBezTo>
                    <a:pt x="718" y="1505"/>
                    <a:pt x="596" y="1231"/>
                    <a:pt x="505" y="957"/>
                  </a:cubicBezTo>
                  <a:cubicBezTo>
                    <a:pt x="414" y="653"/>
                    <a:pt x="323" y="380"/>
                    <a:pt x="231" y="76"/>
                  </a:cubicBezTo>
                  <a:cubicBezTo>
                    <a:pt x="206" y="25"/>
                    <a:pt x="159"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4810825" y="2689050"/>
              <a:ext cx="14025" cy="25325"/>
            </a:xfrm>
            <a:custGeom>
              <a:avLst/>
              <a:gdLst/>
              <a:ahLst/>
              <a:cxnLst/>
              <a:rect l="l" t="t" r="r" b="b"/>
              <a:pathLst>
                <a:path w="561" h="1013" extrusionOk="0">
                  <a:moveTo>
                    <a:pt x="151" y="0"/>
                  </a:moveTo>
                  <a:cubicBezTo>
                    <a:pt x="79" y="0"/>
                    <a:pt x="1" y="86"/>
                    <a:pt x="44" y="172"/>
                  </a:cubicBezTo>
                  <a:cubicBezTo>
                    <a:pt x="165" y="415"/>
                    <a:pt x="257" y="750"/>
                    <a:pt x="439" y="993"/>
                  </a:cubicBezTo>
                  <a:cubicBezTo>
                    <a:pt x="453" y="1007"/>
                    <a:pt x="467" y="1013"/>
                    <a:pt x="481" y="1013"/>
                  </a:cubicBezTo>
                  <a:cubicBezTo>
                    <a:pt x="525" y="1013"/>
                    <a:pt x="560" y="948"/>
                    <a:pt x="560" y="902"/>
                  </a:cubicBezTo>
                  <a:cubicBezTo>
                    <a:pt x="530" y="750"/>
                    <a:pt x="469" y="628"/>
                    <a:pt x="408" y="506"/>
                  </a:cubicBezTo>
                  <a:cubicBezTo>
                    <a:pt x="348" y="354"/>
                    <a:pt x="287" y="202"/>
                    <a:pt x="226" y="50"/>
                  </a:cubicBezTo>
                  <a:cubicBezTo>
                    <a:pt x="208" y="15"/>
                    <a:pt x="180"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4833625" y="2698475"/>
              <a:ext cx="8700" cy="13625"/>
            </a:xfrm>
            <a:custGeom>
              <a:avLst/>
              <a:gdLst/>
              <a:ahLst/>
              <a:cxnLst/>
              <a:rect l="l" t="t" r="r" b="b"/>
              <a:pathLst>
                <a:path w="348" h="545" extrusionOk="0">
                  <a:moveTo>
                    <a:pt x="116" y="0"/>
                  </a:moveTo>
                  <a:cubicBezTo>
                    <a:pt x="64" y="0"/>
                    <a:pt x="1" y="65"/>
                    <a:pt x="44" y="129"/>
                  </a:cubicBezTo>
                  <a:cubicBezTo>
                    <a:pt x="74" y="190"/>
                    <a:pt x="104" y="281"/>
                    <a:pt x="135" y="342"/>
                  </a:cubicBezTo>
                  <a:cubicBezTo>
                    <a:pt x="165" y="403"/>
                    <a:pt x="196" y="494"/>
                    <a:pt x="256" y="525"/>
                  </a:cubicBezTo>
                  <a:cubicBezTo>
                    <a:pt x="269" y="537"/>
                    <a:pt x="287" y="545"/>
                    <a:pt x="303" y="545"/>
                  </a:cubicBezTo>
                  <a:cubicBezTo>
                    <a:pt x="327" y="545"/>
                    <a:pt x="348" y="530"/>
                    <a:pt x="348" y="494"/>
                  </a:cubicBezTo>
                  <a:cubicBezTo>
                    <a:pt x="348" y="403"/>
                    <a:pt x="317" y="342"/>
                    <a:pt x="287" y="281"/>
                  </a:cubicBezTo>
                  <a:cubicBezTo>
                    <a:pt x="256" y="190"/>
                    <a:pt x="196" y="129"/>
                    <a:pt x="165" y="38"/>
                  </a:cubicBezTo>
                  <a:cubicBezTo>
                    <a:pt x="156" y="12"/>
                    <a:pt x="137" y="0"/>
                    <a:pt x="1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4843350" y="2689400"/>
              <a:ext cx="14925" cy="32375"/>
            </a:xfrm>
            <a:custGeom>
              <a:avLst/>
              <a:gdLst/>
              <a:ahLst/>
              <a:cxnLst/>
              <a:rect l="l" t="t" r="r" b="b"/>
              <a:pathLst>
                <a:path w="597" h="1295" extrusionOk="0">
                  <a:moveTo>
                    <a:pt x="121" y="1"/>
                  </a:moveTo>
                  <a:cubicBezTo>
                    <a:pt x="63" y="1"/>
                    <a:pt x="1" y="53"/>
                    <a:pt x="19" y="128"/>
                  </a:cubicBezTo>
                  <a:cubicBezTo>
                    <a:pt x="80" y="310"/>
                    <a:pt x="171" y="523"/>
                    <a:pt x="232" y="736"/>
                  </a:cubicBezTo>
                  <a:cubicBezTo>
                    <a:pt x="293" y="888"/>
                    <a:pt x="354" y="1100"/>
                    <a:pt x="445" y="1252"/>
                  </a:cubicBezTo>
                  <a:cubicBezTo>
                    <a:pt x="459" y="1280"/>
                    <a:pt x="491" y="1295"/>
                    <a:pt x="522" y="1295"/>
                  </a:cubicBezTo>
                  <a:cubicBezTo>
                    <a:pt x="560" y="1295"/>
                    <a:pt x="597" y="1272"/>
                    <a:pt x="597" y="1222"/>
                  </a:cubicBezTo>
                  <a:cubicBezTo>
                    <a:pt x="566" y="1040"/>
                    <a:pt x="475" y="857"/>
                    <a:pt x="415" y="675"/>
                  </a:cubicBezTo>
                  <a:cubicBezTo>
                    <a:pt x="354" y="462"/>
                    <a:pt x="293" y="280"/>
                    <a:pt x="202" y="67"/>
                  </a:cubicBezTo>
                  <a:cubicBezTo>
                    <a:pt x="190" y="20"/>
                    <a:pt x="156" y="1"/>
                    <a:pt x="1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4849900" y="2665125"/>
              <a:ext cx="15225" cy="48550"/>
            </a:xfrm>
            <a:custGeom>
              <a:avLst/>
              <a:gdLst/>
              <a:ahLst/>
              <a:cxnLst/>
              <a:rect l="l" t="t" r="r" b="b"/>
              <a:pathLst>
                <a:path w="609" h="1942" extrusionOk="0">
                  <a:moveTo>
                    <a:pt x="94" y="0"/>
                  </a:moveTo>
                  <a:cubicBezTo>
                    <a:pt x="44" y="0"/>
                    <a:pt x="1" y="30"/>
                    <a:pt x="1" y="96"/>
                  </a:cubicBezTo>
                  <a:cubicBezTo>
                    <a:pt x="1" y="400"/>
                    <a:pt x="92" y="704"/>
                    <a:pt x="153" y="1007"/>
                  </a:cubicBezTo>
                  <a:cubicBezTo>
                    <a:pt x="213" y="1311"/>
                    <a:pt x="244" y="1646"/>
                    <a:pt x="396" y="1889"/>
                  </a:cubicBezTo>
                  <a:cubicBezTo>
                    <a:pt x="420" y="1925"/>
                    <a:pt x="458" y="1942"/>
                    <a:pt x="495" y="1942"/>
                  </a:cubicBezTo>
                  <a:cubicBezTo>
                    <a:pt x="553" y="1942"/>
                    <a:pt x="608" y="1902"/>
                    <a:pt x="608" y="1828"/>
                  </a:cubicBezTo>
                  <a:cubicBezTo>
                    <a:pt x="608" y="1555"/>
                    <a:pt x="487" y="1281"/>
                    <a:pt x="426" y="1007"/>
                  </a:cubicBezTo>
                  <a:cubicBezTo>
                    <a:pt x="365" y="704"/>
                    <a:pt x="304" y="369"/>
                    <a:pt x="213" y="65"/>
                  </a:cubicBezTo>
                  <a:cubicBezTo>
                    <a:pt x="185" y="23"/>
                    <a:pt x="13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4857125" y="2645075"/>
              <a:ext cx="12550" cy="34900"/>
            </a:xfrm>
            <a:custGeom>
              <a:avLst/>
              <a:gdLst/>
              <a:ahLst/>
              <a:cxnLst/>
              <a:rect l="l" t="t" r="r" b="b"/>
              <a:pathLst>
                <a:path w="502" h="1396" extrusionOk="0">
                  <a:moveTo>
                    <a:pt x="126" y="1"/>
                  </a:moveTo>
                  <a:cubicBezTo>
                    <a:pt x="61" y="1"/>
                    <a:pt x="0" y="47"/>
                    <a:pt x="15" y="138"/>
                  </a:cubicBezTo>
                  <a:cubicBezTo>
                    <a:pt x="15" y="533"/>
                    <a:pt x="76" y="1050"/>
                    <a:pt x="350" y="1384"/>
                  </a:cubicBezTo>
                  <a:cubicBezTo>
                    <a:pt x="366" y="1392"/>
                    <a:pt x="385" y="1396"/>
                    <a:pt x="403" y="1396"/>
                  </a:cubicBezTo>
                  <a:cubicBezTo>
                    <a:pt x="453" y="1396"/>
                    <a:pt x="502" y="1368"/>
                    <a:pt x="502" y="1323"/>
                  </a:cubicBezTo>
                  <a:cubicBezTo>
                    <a:pt x="471" y="898"/>
                    <a:pt x="289" y="533"/>
                    <a:pt x="259" y="138"/>
                  </a:cubicBezTo>
                  <a:cubicBezTo>
                    <a:pt x="259" y="47"/>
                    <a:pt x="190" y="1"/>
                    <a:pt x="1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4827875" y="2729250"/>
              <a:ext cx="14450" cy="39200"/>
            </a:xfrm>
            <a:custGeom>
              <a:avLst/>
              <a:gdLst/>
              <a:ahLst/>
              <a:cxnLst/>
              <a:rect l="l" t="t" r="r" b="b"/>
              <a:pathLst>
                <a:path w="578" h="1568" extrusionOk="0">
                  <a:moveTo>
                    <a:pt x="122" y="0"/>
                  </a:moveTo>
                  <a:cubicBezTo>
                    <a:pt x="61" y="0"/>
                    <a:pt x="0" y="38"/>
                    <a:pt x="0" y="114"/>
                  </a:cubicBezTo>
                  <a:cubicBezTo>
                    <a:pt x="0" y="601"/>
                    <a:pt x="91" y="1208"/>
                    <a:pt x="426" y="1543"/>
                  </a:cubicBezTo>
                  <a:cubicBezTo>
                    <a:pt x="443" y="1561"/>
                    <a:pt x="464" y="1568"/>
                    <a:pt x="484" y="1568"/>
                  </a:cubicBezTo>
                  <a:cubicBezTo>
                    <a:pt x="532" y="1568"/>
                    <a:pt x="578" y="1525"/>
                    <a:pt x="578" y="1482"/>
                  </a:cubicBezTo>
                  <a:cubicBezTo>
                    <a:pt x="517" y="1269"/>
                    <a:pt x="395" y="1056"/>
                    <a:pt x="334" y="844"/>
                  </a:cubicBezTo>
                  <a:cubicBezTo>
                    <a:pt x="274" y="601"/>
                    <a:pt x="243" y="357"/>
                    <a:pt x="243" y="114"/>
                  </a:cubicBezTo>
                  <a:cubicBezTo>
                    <a:pt x="243" y="38"/>
                    <a:pt x="182"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4845850" y="2725750"/>
              <a:ext cx="13950" cy="30600"/>
            </a:xfrm>
            <a:custGeom>
              <a:avLst/>
              <a:gdLst/>
              <a:ahLst/>
              <a:cxnLst/>
              <a:rect l="l" t="t" r="r" b="b"/>
              <a:pathLst>
                <a:path w="558" h="1224" extrusionOk="0">
                  <a:moveTo>
                    <a:pt x="136" y="1"/>
                  </a:moveTo>
                  <a:cubicBezTo>
                    <a:pt x="68" y="1"/>
                    <a:pt x="0" y="82"/>
                    <a:pt x="41" y="163"/>
                  </a:cubicBezTo>
                  <a:cubicBezTo>
                    <a:pt x="102" y="345"/>
                    <a:pt x="163" y="528"/>
                    <a:pt x="193" y="710"/>
                  </a:cubicBezTo>
                  <a:cubicBezTo>
                    <a:pt x="223" y="862"/>
                    <a:pt x="223" y="1045"/>
                    <a:pt x="284" y="1166"/>
                  </a:cubicBezTo>
                  <a:cubicBezTo>
                    <a:pt x="298" y="1207"/>
                    <a:pt x="324" y="1224"/>
                    <a:pt x="351" y="1224"/>
                  </a:cubicBezTo>
                  <a:cubicBezTo>
                    <a:pt x="384" y="1224"/>
                    <a:pt x="419" y="1199"/>
                    <a:pt x="436" y="1166"/>
                  </a:cubicBezTo>
                  <a:cubicBezTo>
                    <a:pt x="558" y="832"/>
                    <a:pt x="375" y="345"/>
                    <a:pt x="223" y="72"/>
                  </a:cubicBezTo>
                  <a:cubicBezTo>
                    <a:pt x="203" y="21"/>
                    <a:pt x="169" y="1"/>
                    <a:pt x="1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4857075" y="2730150"/>
              <a:ext cx="14125" cy="33525"/>
            </a:xfrm>
            <a:custGeom>
              <a:avLst/>
              <a:gdLst/>
              <a:ahLst/>
              <a:cxnLst/>
              <a:rect l="l" t="t" r="r" b="b"/>
              <a:pathLst>
                <a:path w="565" h="1341" extrusionOk="0">
                  <a:moveTo>
                    <a:pt x="108" y="1"/>
                  </a:moveTo>
                  <a:cubicBezTo>
                    <a:pt x="50" y="1"/>
                    <a:pt x="0" y="40"/>
                    <a:pt x="17" y="109"/>
                  </a:cubicBezTo>
                  <a:cubicBezTo>
                    <a:pt x="109" y="321"/>
                    <a:pt x="169" y="534"/>
                    <a:pt x="230" y="747"/>
                  </a:cubicBezTo>
                  <a:cubicBezTo>
                    <a:pt x="261" y="929"/>
                    <a:pt x="291" y="1142"/>
                    <a:pt x="382" y="1294"/>
                  </a:cubicBezTo>
                  <a:cubicBezTo>
                    <a:pt x="393" y="1328"/>
                    <a:pt x="417" y="1341"/>
                    <a:pt x="442" y="1341"/>
                  </a:cubicBezTo>
                  <a:cubicBezTo>
                    <a:pt x="486" y="1341"/>
                    <a:pt x="534" y="1302"/>
                    <a:pt x="534" y="1264"/>
                  </a:cubicBezTo>
                  <a:cubicBezTo>
                    <a:pt x="565" y="1081"/>
                    <a:pt x="473" y="869"/>
                    <a:pt x="443" y="686"/>
                  </a:cubicBezTo>
                  <a:cubicBezTo>
                    <a:pt x="382" y="473"/>
                    <a:pt x="291" y="261"/>
                    <a:pt x="230" y="78"/>
                  </a:cubicBezTo>
                  <a:cubicBezTo>
                    <a:pt x="204" y="25"/>
                    <a:pt x="154" y="1"/>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a:off x="4870700" y="2733150"/>
              <a:ext cx="9625" cy="27150"/>
            </a:xfrm>
            <a:custGeom>
              <a:avLst/>
              <a:gdLst/>
              <a:ahLst/>
              <a:cxnLst/>
              <a:rect l="l" t="t" r="r" b="b"/>
              <a:pathLst>
                <a:path w="385" h="1086" extrusionOk="0">
                  <a:moveTo>
                    <a:pt x="165" y="0"/>
                  </a:moveTo>
                  <a:cubicBezTo>
                    <a:pt x="89" y="0"/>
                    <a:pt x="1" y="64"/>
                    <a:pt x="20" y="141"/>
                  </a:cubicBezTo>
                  <a:lnTo>
                    <a:pt x="20" y="171"/>
                  </a:lnTo>
                  <a:cubicBezTo>
                    <a:pt x="50" y="323"/>
                    <a:pt x="80" y="475"/>
                    <a:pt x="111" y="657"/>
                  </a:cubicBezTo>
                  <a:cubicBezTo>
                    <a:pt x="111" y="779"/>
                    <a:pt x="111" y="931"/>
                    <a:pt x="172" y="1052"/>
                  </a:cubicBezTo>
                  <a:cubicBezTo>
                    <a:pt x="183" y="1076"/>
                    <a:pt x="208" y="1086"/>
                    <a:pt x="236" y="1086"/>
                  </a:cubicBezTo>
                  <a:cubicBezTo>
                    <a:pt x="282" y="1086"/>
                    <a:pt x="335" y="1060"/>
                    <a:pt x="354" y="1022"/>
                  </a:cubicBezTo>
                  <a:cubicBezTo>
                    <a:pt x="384" y="870"/>
                    <a:pt x="354" y="718"/>
                    <a:pt x="324" y="566"/>
                  </a:cubicBezTo>
                  <a:cubicBezTo>
                    <a:pt x="324" y="414"/>
                    <a:pt x="293" y="232"/>
                    <a:pt x="263" y="80"/>
                  </a:cubicBezTo>
                  <a:cubicBezTo>
                    <a:pt x="251" y="23"/>
                    <a:pt x="210" y="0"/>
                    <a:pt x="1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4806575" y="2755225"/>
              <a:ext cx="8400" cy="24825"/>
            </a:xfrm>
            <a:custGeom>
              <a:avLst/>
              <a:gdLst/>
              <a:ahLst/>
              <a:cxnLst/>
              <a:rect l="l" t="t" r="r" b="b"/>
              <a:pathLst>
                <a:path w="336" h="993" extrusionOk="0">
                  <a:moveTo>
                    <a:pt x="129" y="1"/>
                  </a:moveTo>
                  <a:cubicBezTo>
                    <a:pt x="74" y="1"/>
                    <a:pt x="14" y="40"/>
                    <a:pt x="31" y="109"/>
                  </a:cubicBezTo>
                  <a:lnTo>
                    <a:pt x="1" y="109"/>
                  </a:lnTo>
                  <a:cubicBezTo>
                    <a:pt x="31" y="261"/>
                    <a:pt x="62" y="413"/>
                    <a:pt x="62" y="565"/>
                  </a:cubicBezTo>
                  <a:cubicBezTo>
                    <a:pt x="92" y="717"/>
                    <a:pt x="92" y="838"/>
                    <a:pt x="183" y="960"/>
                  </a:cubicBezTo>
                  <a:cubicBezTo>
                    <a:pt x="195" y="983"/>
                    <a:pt x="215" y="993"/>
                    <a:pt x="236" y="993"/>
                  </a:cubicBezTo>
                  <a:cubicBezTo>
                    <a:pt x="270" y="993"/>
                    <a:pt x="305" y="967"/>
                    <a:pt x="305" y="929"/>
                  </a:cubicBezTo>
                  <a:cubicBezTo>
                    <a:pt x="335" y="808"/>
                    <a:pt x="305" y="686"/>
                    <a:pt x="305" y="534"/>
                  </a:cubicBezTo>
                  <a:lnTo>
                    <a:pt x="214" y="78"/>
                  </a:lnTo>
                  <a:cubicBezTo>
                    <a:pt x="214" y="25"/>
                    <a:pt x="173" y="1"/>
                    <a:pt x="1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4785300" y="2751425"/>
              <a:ext cx="9925" cy="35025"/>
            </a:xfrm>
            <a:custGeom>
              <a:avLst/>
              <a:gdLst/>
              <a:ahLst/>
              <a:cxnLst/>
              <a:rect l="l" t="t" r="r" b="b"/>
              <a:pathLst>
                <a:path w="397" h="1401" extrusionOk="0">
                  <a:moveTo>
                    <a:pt x="114" y="1"/>
                  </a:moveTo>
                  <a:cubicBezTo>
                    <a:pt x="58" y="1"/>
                    <a:pt x="1" y="40"/>
                    <a:pt x="1" y="109"/>
                  </a:cubicBezTo>
                  <a:cubicBezTo>
                    <a:pt x="31" y="352"/>
                    <a:pt x="62" y="565"/>
                    <a:pt x="92" y="808"/>
                  </a:cubicBezTo>
                  <a:cubicBezTo>
                    <a:pt x="122" y="990"/>
                    <a:pt x="122" y="1203"/>
                    <a:pt x="214" y="1355"/>
                  </a:cubicBezTo>
                  <a:cubicBezTo>
                    <a:pt x="229" y="1385"/>
                    <a:pt x="259" y="1401"/>
                    <a:pt x="290" y="1401"/>
                  </a:cubicBezTo>
                  <a:cubicBezTo>
                    <a:pt x="320" y="1401"/>
                    <a:pt x="350" y="1385"/>
                    <a:pt x="366" y="1355"/>
                  </a:cubicBezTo>
                  <a:cubicBezTo>
                    <a:pt x="396" y="1142"/>
                    <a:pt x="335" y="960"/>
                    <a:pt x="305" y="777"/>
                  </a:cubicBezTo>
                  <a:cubicBezTo>
                    <a:pt x="274" y="534"/>
                    <a:pt x="244" y="321"/>
                    <a:pt x="214" y="78"/>
                  </a:cubicBezTo>
                  <a:cubicBezTo>
                    <a:pt x="200" y="25"/>
                    <a:pt x="158" y="1"/>
                    <a:pt x="1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4761450" y="2758950"/>
              <a:ext cx="12475" cy="21550"/>
            </a:xfrm>
            <a:custGeom>
              <a:avLst/>
              <a:gdLst/>
              <a:ahLst/>
              <a:cxnLst/>
              <a:rect l="l" t="t" r="r" b="b"/>
              <a:pathLst>
                <a:path w="499" h="862" extrusionOk="0">
                  <a:moveTo>
                    <a:pt x="150" y="1"/>
                  </a:moveTo>
                  <a:cubicBezTo>
                    <a:pt x="79" y="1"/>
                    <a:pt x="0" y="86"/>
                    <a:pt x="43" y="172"/>
                  </a:cubicBezTo>
                  <a:cubicBezTo>
                    <a:pt x="104" y="294"/>
                    <a:pt x="134" y="416"/>
                    <a:pt x="165" y="537"/>
                  </a:cubicBezTo>
                  <a:cubicBezTo>
                    <a:pt x="195" y="628"/>
                    <a:pt x="195" y="750"/>
                    <a:pt x="286" y="841"/>
                  </a:cubicBezTo>
                  <a:cubicBezTo>
                    <a:pt x="299" y="854"/>
                    <a:pt x="322" y="861"/>
                    <a:pt x="347" y="861"/>
                  </a:cubicBezTo>
                  <a:cubicBezTo>
                    <a:pt x="382" y="861"/>
                    <a:pt x="420" y="846"/>
                    <a:pt x="438" y="811"/>
                  </a:cubicBezTo>
                  <a:cubicBezTo>
                    <a:pt x="499" y="689"/>
                    <a:pt x="438" y="568"/>
                    <a:pt x="377" y="446"/>
                  </a:cubicBezTo>
                  <a:cubicBezTo>
                    <a:pt x="347" y="324"/>
                    <a:pt x="286" y="172"/>
                    <a:pt x="225" y="51"/>
                  </a:cubicBezTo>
                  <a:cubicBezTo>
                    <a:pt x="208" y="15"/>
                    <a:pt x="179" y="1"/>
                    <a:pt x="1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4753400" y="2756225"/>
              <a:ext cx="5350" cy="26425"/>
            </a:xfrm>
            <a:custGeom>
              <a:avLst/>
              <a:gdLst/>
              <a:ahLst/>
              <a:cxnLst/>
              <a:rect l="l" t="t" r="r" b="b"/>
              <a:pathLst>
                <a:path w="214" h="1057" extrusionOk="0">
                  <a:moveTo>
                    <a:pt x="107" y="0"/>
                  </a:moveTo>
                  <a:cubicBezTo>
                    <a:pt x="69" y="0"/>
                    <a:pt x="31" y="23"/>
                    <a:pt x="31" y="69"/>
                  </a:cubicBezTo>
                  <a:cubicBezTo>
                    <a:pt x="31" y="373"/>
                    <a:pt x="0" y="707"/>
                    <a:pt x="31" y="1011"/>
                  </a:cubicBezTo>
                  <a:cubicBezTo>
                    <a:pt x="46" y="1041"/>
                    <a:pt x="76" y="1057"/>
                    <a:pt x="103" y="1057"/>
                  </a:cubicBezTo>
                  <a:cubicBezTo>
                    <a:pt x="129" y="1057"/>
                    <a:pt x="152" y="1041"/>
                    <a:pt x="152" y="1011"/>
                  </a:cubicBezTo>
                  <a:cubicBezTo>
                    <a:pt x="213" y="707"/>
                    <a:pt x="183" y="373"/>
                    <a:pt x="183" y="69"/>
                  </a:cubicBezTo>
                  <a:cubicBezTo>
                    <a:pt x="183" y="23"/>
                    <a:pt x="145" y="0"/>
                    <a:pt x="1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4732125" y="2756800"/>
              <a:ext cx="8875" cy="20725"/>
            </a:xfrm>
            <a:custGeom>
              <a:avLst/>
              <a:gdLst/>
              <a:ahLst/>
              <a:cxnLst/>
              <a:rect l="l" t="t" r="r" b="b"/>
              <a:pathLst>
                <a:path w="355" h="829" extrusionOk="0">
                  <a:moveTo>
                    <a:pt x="237" y="1"/>
                  </a:moveTo>
                  <a:cubicBezTo>
                    <a:pt x="206" y="1"/>
                    <a:pt x="173" y="14"/>
                    <a:pt x="152" y="46"/>
                  </a:cubicBezTo>
                  <a:cubicBezTo>
                    <a:pt x="91" y="198"/>
                    <a:pt x="61" y="319"/>
                    <a:pt x="31" y="471"/>
                  </a:cubicBezTo>
                  <a:cubicBezTo>
                    <a:pt x="31" y="562"/>
                    <a:pt x="0" y="714"/>
                    <a:pt x="91" y="806"/>
                  </a:cubicBezTo>
                  <a:cubicBezTo>
                    <a:pt x="107" y="821"/>
                    <a:pt x="122" y="828"/>
                    <a:pt x="137" y="828"/>
                  </a:cubicBezTo>
                  <a:cubicBezTo>
                    <a:pt x="152" y="828"/>
                    <a:pt x="167" y="821"/>
                    <a:pt x="183" y="806"/>
                  </a:cubicBezTo>
                  <a:cubicBezTo>
                    <a:pt x="274" y="714"/>
                    <a:pt x="243" y="623"/>
                    <a:pt x="243" y="502"/>
                  </a:cubicBezTo>
                  <a:cubicBezTo>
                    <a:pt x="243" y="380"/>
                    <a:pt x="274" y="228"/>
                    <a:pt x="335" y="106"/>
                  </a:cubicBezTo>
                  <a:cubicBezTo>
                    <a:pt x="354" y="47"/>
                    <a:pt x="297" y="1"/>
                    <a:pt x="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4720350" y="2768200"/>
              <a:ext cx="4200" cy="12625"/>
            </a:xfrm>
            <a:custGeom>
              <a:avLst/>
              <a:gdLst/>
              <a:ahLst/>
              <a:cxnLst/>
              <a:rect l="l" t="t" r="r" b="b"/>
              <a:pathLst>
                <a:path w="168" h="505" extrusionOk="0">
                  <a:moveTo>
                    <a:pt x="38" y="0"/>
                  </a:moveTo>
                  <a:cubicBezTo>
                    <a:pt x="15" y="0"/>
                    <a:pt x="0" y="15"/>
                    <a:pt x="15" y="46"/>
                  </a:cubicBezTo>
                  <a:cubicBezTo>
                    <a:pt x="15" y="137"/>
                    <a:pt x="15" y="198"/>
                    <a:pt x="46" y="289"/>
                  </a:cubicBezTo>
                  <a:cubicBezTo>
                    <a:pt x="46" y="350"/>
                    <a:pt x="46" y="410"/>
                    <a:pt x="76" y="471"/>
                  </a:cubicBezTo>
                  <a:cubicBezTo>
                    <a:pt x="76" y="494"/>
                    <a:pt x="85" y="504"/>
                    <a:pt x="98" y="504"/>
                  </a:cubicBezTo>
                  <a:cubicBezTo>
                    <a:pt x="118" y="504"/>
                    <a:pt x="148" y="478"/>
                    <a:pt x="167" y="441"/>
                  </a:cubicBezTo>
                  <a:cubicBezTo>
                    <a:pt x="167" y="380"/>
                    <a:pt x="137" y="319"/>
                    <a:pt x="137" y="258"/>
                  </a:cubicBezTo>
                  <a:lnTo>
                    <a:pt x="106" y="46"/>
                  </a:lnTo>
                  <a:cubicBezTo>
                    <a:pt x="91" y="15"/>
                    <a:pt x="61" y="0"/>
                    <a:pt x="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4686525" y="2699425"/>
              <a:ext cx="15050" cy="42300"/>
            </a:xfrm>
            <a:custGeom>
              <a:avLst/>
              <a:gdLst/>
              <a:ahLst/>
              <a:cxnLst/>
              <a:rect l="l" t="t" r="r" b="b"/>
              <a:pathLst>
                <a:path w="602" h="1692" extrusionOk="0">
                  <a:moveTo>
                    <a:pt x="122" y="0"/>
                  </a:moveTo>
                  <a:cubicBezTo>
                    <a:pt x="76" y="0"/>
                    <a:pt x="31" y="31"/>
                    <a:pt x="31" y="91"/>
                  </a:cubicBezTo>
                  <a:cubicBezTo>
                    <a:pt x="0" y="608"/>
                    <a:pt x="31" y="1277"/>
                    <a:pt x="396" y="1672"/>
                  </a:cubicBezTo>
                  <a:cubicBezTo>
                    <a:pt x="409" y="1686"/>
                    <a:pt x="428" y="1692"/>
                    <a:pt x="447" y="1692"/>
                  </a:cubicBezTo>
                  <a:cubicBezTo>
                    <a:pt x="516" y="1692"/>
                    <a:pt x="602" y="1621"/>
                    <a:pt x="578" y="1550"/>
                  </a:cubicBezTo>
                  <a:cubicBezTo>
                    <a:pt x="517" y="1307"/>
                    <a:pt x="396" y="1125"/>
                    <a:pt x="335" y="882"/>
                  </a:cubicBezTo>
                  <a:cubicBezTo>
                    <a:pt x="274" y="639"/>
                    <a:pt x="244" y="365"/>
                    <a:pt x="213" y="91"/>
                  </a:cubicBezTo>
                  <a:cubicBezTo>
                    <a:pt x="213" y="31"/>
                    <a:pt x="168"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4696400" y="2697150"/>
              <a:ext cx="9900" cy="30700"/>
            </a:xfrm>
            <a:custGeom>
              <a:avLst/>
              <a:gdLst/>
              <a:ahLst/>
              <a:cxnLst/>
              <a:rect l="l" t="t" r="r" b="b"/>
              <a:pathLst>
                <a:path w="396" h="1228" extrusionOk="0">
                  <a:moveTo>
                    <a:pt x="80" y="0"/>
                  </a:moveTo>
                  <a:cubicBezTo>
                    <a:pt x="39" y="0"/>
                    <a:pt x="1" y="30"/>
                    <a:pt x="1" y="91"/>
                  </a:cubicBezTo>
                  <a:cubicBezTo>
                    <a:pt x="31" y="456"/>
                    <a:pt x="61" y="912"/>
                    <a:pt x="305" y="1216"/>
                  </a:cubicBezTo>
                  <a:cubicBezTo>
                    <a:pt x="313" y="1224"/>
                    <a:pt x="323" y="1228"/>
                    <a:pt x="334" y="1228"/>
                  </a:cubicBezTo>
                  <a:cubicBezTo>
                    <a:pt x="363" y="1228"/>
                    <a:pt x="396" y="1200"/>
                    <a:pt x="396" y="1155"/>
                  </a:cubicBezTo>
                  <a:cubicBezTo>
                    <a:pt x="396" y="1003"/>
                    <a:pt x="335" y="851"/>
                    <a:pt x="305" y="669"/>
                  </a:cubicBezTo>
                  <a:cubicBezTo>
                    <a:pt x="244" y="486"/>
                    <a:pt x="213" y="304"/>
                    <a:pt x="183" y="91"/>
                  </a:cubicBezTo>
                  <a:cubicBezTo>
                    <a:pt x="168" y="30"/>
                    <a:pt x="122" y="0"/>
                    <a:pt x="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4711125" y="2691675"/>
              <a:ext cx="13425" cy="37700"/>
            </a:xfrm>
            <a:custGeom>
              <a:avLst/>
              <a:gdLst/>
              <a:ahLst/>
              <a:cxnLst/>
              <a:rect l="l" t="t" r="r" b="b"/>
              <a:pathLst>
                <a:path w="537" h="1508" extrusionOk="0">
                  <a:moveTo>
                    <a:pt x="141" y="1"/>
                  </a:moveTo>
                  <a:cubicBezTo>
                    <a:pt x="75" y="1"/>
                    <a:pt x="1" y="53"/>
                    <a:pt x="20" y="128"/>
                  </a:cubicBezTo>
                  <a:cubicBezTo>
                    <a:pt x="80" y="553"/>
                    <a:pt x="111" y="1101"/>
                    <a:pt x="384" y="1465"/>
                  </a:cubicBezTo>
                  <a:cubicBezTo>
                    <a:pt x="398" y="1493"/>
                    <a:pt x="430" y="1508"/>
                    <a:pt x="461" y="1508"/>
                  </a:cubicBezTo>
                  <a:cubicBezTo>
                    <a:pt x="499" y="1508"/>
                    <a:pt x="536" y="1485"/>
                    <a:pt x="536" y="1435"/>
                  </a:cubicBezTo>
                  <a:cubicBezTo>
                    <a:pt x="536" y="1222"/>
                    <a:pt x="445" y="1009"/>
                    <a:pt x="384" y="797"/>
                  </a:cubicBezTo>
                  <a:cubicBezTo>
                    <a:pt x="323" y="553"/>
                    <a:pt x="263" y="310"/>
                    <a:pt x="232" y="67"/>
                  </a:cubicBezTo>
                  <a:cubicBezTo>
                    <a:pt x="221" y="21"/>
                    <a:pt x="182" y="1"/>
                    <a:pt x="1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4729850" y="2706250"/>
              <a:ext cx="9675" cy="23875"/>
            </a:xfrm>
            <a:custGeom>
              <a:avLst/>
              <a:gdLst/>
              <a:ahLst/>
              <a:cxnLst/>
              <a:rect l="l" t="t" r="r" b="b"/>
              <a:pathLst>
                <a:path w="387" h="955" extrusionOk="0">
                  <a:moveTo>
                    <a:pt x="76" y="1"/>
                  </a:moveTo>
                  <a:cubicBezTo>
                    <a:pt x="38" y="1"/>
                    <a:pt x="0" y="31"/>
                    <a:pt x="0" y="92"/>
                  </a:cubicBezTo>
                  <a:cubicBezTo>
                    <a:pt x="30" y="366"/>
                    <a:pt x="91" y="700"/>
                    <a:pt x="274" y="943"/>
                  </a:cubicBezTo>
                  <a:cubicBezTo>
                    <a:pt x="290" y="951"/>
                    <a:pt x="306" y="955"/>
                    <a:pt x="321" y="955"/>
                  </a:cubicBezTo>
                  <a:cubicBezTo>
                    <a:pt x="360" y="955"/>
                    <a:pt x="387" y="927"/>
                    <a:pt x="365" y="882"/>
                  </a:cubicBezTo>
                  <a:cubicBezTo>
                    <a:pt x="304" y="609"/>
                    <a:pt x="182" y="366"/>
                    <a:pt x="152" y="92"/>
                  </a:cubicBezTo>
                  <a:cubicBezTo>
                    <a:pt x="152" y="31"/>
                    <a:pt x="114" y="1"/>
                    <a:pt x="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4743125" y="2696200"/>
              <a:ext cx="18450" cy="46400"/>
            </a:xfrm>
            <a:custGeom>
              <a:avLst/>
              <a:gdLst/>
              <a:ahLst/>
              <a:cxnLst/>
              <a:rect l="l" t="t" r="r" b="b"/>
              <a:pathLst>
                <a:path w="738" h="1856" extrusionOk="0">
                  <a:moveTo>
                    <a:pt x="81" y="0"/>
                  </a:moveTo>
                  <a:cubicBezTo>
                    <a:pt x="39" y="0"/>
                    <a:pt x="1" y="23"/>
                    <a:pt x="16" y="68"/>
                  </a:cubicBezTo>
                  <a:cubicBezTo>
                    <a:pt x="47" y="676"/>
                    <a:pt x="168" y="1345"/>
                    <a:pt x="533" y="1831"/>
                  </a:cubicBezTo>
                  <a:cubicBezTo>
                    <a:pt x="550" y="1848"/>
                    <a:pt x="574" y="1856"/>
                    <a:pt x="599" y="1856"/>
                  </a:cubicBezTo>
                  <a:cubicBezTo>
                    <a:pt x="664" y="1856"/>
                    <a:pt x="737" y="1806"/>
                    <a:pt x="715" y="1740"/>
                  </a:cubicBezTo>
                  <a:cubicBezTo>
                    <a:pt x="502" y="1163"/>
                    <a:pt x="259" y="676"/>
                    <a:pt x="168" y="68"/>
                  </a:cubicBezTo>
                  <a:cubicBezTo>
                    <a:pt x="168" y="23"/>
                    <a:pt x="123" y="0"/>
                    <a:pt x="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4828925" y="2710125"/>
              <a:ext cx="13400" cy="41025"/>
            </a:xfrm>
            <a:custGeom>
              <a:avLst/>
              <a:gdLst/>
              <a:ahLst/>
              <a:cxnLst/>
              <a:rect l="l" t="t" r="r" b="b"/>
              <a:pathLst>
                <a:path w="536" h="1641" extrusionOk="0">
                  <a:moveTo>
                    <a:pt x="153" y="1"/>
                  </a:moveTo>
                  <a:cubicBezTo>
                    <a:pt x="80" y="1"/>
                    <a:pt x="1" y="59"/>
                    <a:pt x="19" y="150"/>
                  </a:cubicBezTo>
                  <a:cubicBezTo>
                    <a:pt x="110" y="606"/>
                    <a:pt x="110" y="1183"/>
                    <a:pt x="323" y="1609"/>
                  </a:cubicBezTo>
                  <a:cubicBezTo>
                    <a:pt x="334" y="1630"/>
                    <a:pt x="356" y="1640"/>
                    <a:pt x="381" y="1640"/>
                  </a:cubicBezTo>
                  <a:cubicBezTo>
                    <a:pt x="428" y="1640"/>
                    <a:pt x="486" y="1607"/>
                    <a:pt x="505" y="1548"/>
                  </a:cubicBezTo>
                  <a:cubicBezTo>
                    <a:pt x="536" y="1092"/>
                    <a:pt x="353" y="545"/>
                    <a:pt x="262" y="89"/>
                  </a:cubicBezTo>
                  <a:cubicBezTo>
                    <a:pt x="250" y="28"/>
                    <a:pt x="203"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4802275" y="2733700"/>
              <a:ext cx="15725" cy="36525"/>
            </a:xfrm>
            <a:custGeom>
              <a:avLst/>
              <a:gdLst/>
              <a:ahLst/>
              <a:cxnLst/>
              <a:rect l="l" t="t" r="r" b="b"/>
              <a:pathLst>
                <a:path w="629" h="1461" extrusionOk="0">
                  <a:moveTo>
                    <a:pt x="145" y="0"/>
                  </a:moveTo>
                  <a:cubicBezTo>
                    <a:pt x="75" y="0"/>
                    <a:pt x="1" y="68"/>
                    <a:pt x="21" y="149"/>
                  </a:cubicBezTo>
                  <a:lnTo>
                    <a:pt x="21" y="119"/>
                  </a:lnTo>
                  <a:cubicBezTo>
                    <a:pt x="112" y="362"/>
                    <a:pt x="203" y="605"/>
                    <a:pt x="264" y="848"/>
                  </a:cubicBezTo>
                  <a:cubicBezTo>
                    <a:pt x="295" y="1061"/>
                    <a:pt x="295" y="1274"/>
                    <a:pt x="416" y="1426"/>
                  </a:cubicBezTo>
                  <a:cubicBezTo>
                    <a:pt x="429" y="1451"/>
                    <a:pt x="447" y="1461"/>
                    <a:pt x="466" y="1461"/>
                  </a:cubicBezTo>
                  <a:cubicBezTo>
                    <a:pt x="492" y="1461"/>
                    <a:pt x="520" y="1443"/>
                    <a:pt x="538" y="1426"/>
                  </a:cubicBezTo>
                  <a:cubicBezTo>
                    <a:pt x="629" y="1213"/>
                    <a:pt x="538" y="1000"/>
                    <a:pt x="477" y="787"/>
                  </a:cubicBezTo>
                  <a:cubicBezTo>
                    <a:pt x="416" y="544"/>
                    <a:pt x="325" y="301"/>
                    <a:pt x="234" y="58"/>
                  </a:cubicBezTo>
                  <a:cubicBezTo>
                    <a:pt x="213" y="17"/>
                    <a:pt x="180" y="0"/>
                    <a:pt x="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4790300" y="2749725"/>
              <a:ext cx="8700" cy="13850"/>
            </a:xfrm>
            <a:custGeom>
              <a:avLst/>
              <a:gdLst/>
              <a:ahLst/>
              <a:cxnLst/>
              <a:rect l="l" t="t" r="r" b="b"/>
              <a:pathLst>
                <a:path w="348" h="554" extrusionOk="0">
                  <a:moveTo>
                    <a:pt x="106" y="0"/>
                  </a:moveTo>
                  <a:cubicBezTo>
                    <a:pt x="51" y="0"/>
                    <a:pt x="0" y="50"/>
                    <a:pt x="44" y="116"/>
                  </a:cubicBezTo>
                  <a:cubicBezTo>
                    <a:pt x="74" y="177"/>
                    <a:pt x="105" y="268"/>
                    <a:pt x="135" y="329"/>
                  </a:cubicBezTo>
                  <a:cubicBezTo>
                    <a:pt x="166" y="389"/>
                    <a:pt x="196" y="481"/>
                    <a:pt x="257" y="541"/>
                  </a:cubicBezTo>
                  <a:cubicBezTo>
                    <a:pt x="265" y="550"/>
                    <a:pt x="275" y="553"/>
                    <a:pt x="286" y="553"/>
                  </a:cubicBezTo>
                  <a:cubicBezTo>
                    <a:pt x="315" y="553"/>
                    <a:pt x="348" y="525"/>
                    <a:pt x="348" y="481"/>
                  </a:cubicBezTo>
                  <a:cubicBezTo>
                    <a:pt x="348" y="420"/>
                    <a:pt x="318" y="329"/>
                    <a:pt x="257" y="268"/>
                  </a:cubicBezTo>
                  <a:cubicBezTo>
                    <a:pt x="226" y="207"/>
                    <a:pt x="196" y="116"/>
                    <a:pt x="166" y="25"/>
                  </a:cubicBezTo>
                  <a:cubicBezTo>
                    <a:pt x="149" y="8"/>
                    <a:pt x="127" y="0"/>
                    <a:pt x="1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4813800" y="2716525"/>
              <a:ext cx="11050" cy="46300"/>
            </a:xfrm>
            <a:custGeom>
              <a:avLst/>
              <a:gdLst/>
              <a:ahLst/>
              <a:cxnLst/>
              <a:rect l="l" t="t" r="r" b="b"/>
              <a:pathLst>
                <a:path w="442" h="1852" extrusionOk="0">
                  <a:moveTo>
                    <a:pt x="115" y="0"/>
                  </a:moveTo>
                  <a:cubicBezTo>
                    <a:pt x="54" y="0"/>
                    <a:pt x="1" y="46"/>
                    <a:pt x="16" y="137"/>
                  </a:cubicBezTo>
                  <a:cubicBezTo>
                    <a:pt x="16" y="441"/>
                    <a:pt x="16" y="745"/>
                    <a:pt x="77" y="1079"/>
                  </a:cubicBezTo>
                  <a:cubicBezTo>
                    <a:pt x="107" y="1322"/>
                    <a:pt x="107" y="1596"/>
                    <a:pt x="229" y="1809"/>
                  </a:cubicBezTo>
                  <a:cubicBezTo>
                    <a:pt x="242" y="1836"/>
                    <a:pt x="274" y="1851"/>
                    <a:pt x="308" y="1851"/>
                  </a:cubicBezTo>
                  <a:cubicBezTo>
                    <a:pt x="350" y="1851"/>
                    <a:pt x="394" y="1828"/>
                    <a:pt x="411" y="1778"/>
                  </a:cubicBezTo>
                  <a:cubicBezTo>
                    <a:pt x="441" y="1565"/>
                    <a:pt x="381" y="1322"/>
                    <a:pt x="320" y="1110"/>
                  </a:cubicBezTo>
                  <a:cubicBezTo>
                    <a:pt x="289" y="775"/>
                    <a:pt x="259" y="441"/>
                    <a:pt x="259" y="137"/>
                  </a:cubicBezTo>
                  <a:cubicBezTo>
                    <a:pt x="244" y="46"/>
                    <a:pt x="176" y="0"/>
                    <a:pt x="1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4817225" y="2658575"/>
              <a:ext cx="16475" cy="47400"/>
            </a:xfrm>
            <a:custGeom>
              <a:avLst/>
              <a:gdLst/>
              <a:ahLst/>
              <a:cxnLst/>
              <a:rect l="l" t="t" r="r" b="b"/>
              <a:pathLst>
                <a:path w="659" h="1896" extrusionOk="0">
                  <a:moveTo>
                    <a:pt x="122" y="0"/>
                  </a:moveTo>
                  <a:cubicBezTo>
                    <a:pt x="61" y="0"/>
                    <a:pt x="1" y="38"/>
                    <a:pt x="1" y="114"/>
                  </a:cubicBezTo>
                  <a:lnTo>
                    <a:pt x="31" y="114"/>
                  </a:lnTo>
                  <a:cubicBezTo>
                    <a:pt x="31" y="631"/>
                    <a:pt x="92" y="1513"/>
                    <a:pt x="517" y="1877"/>
                  </a:cubicBezTo>
                  <a:cubicBezTo>
                    <a:pt x="539" y="1889"/>
                    <a:pt x="566" y="1896"/>
                    <a:pt x="589" y="1896"/>
                  </a:cubicBezTo>
                  <a:cubicBezTo>
                    <a:pt x="628" y="1896"/>
                    <a:pt x="658" y="1874"/>
                    <a:pt x="639" y="1817"/>
                  </a:cubicBezTo>
                  <a:cubicBezTo>
                    <a:pt x="639" y="1573"/>
                    <a:pt x="487" y="1330"/>
                    <a:pt x="396" y="1057"/>
                  </a:cubicBezTo>
                  <a:cubicBezTo>
                    <a:pt x="304" y="753"/>
                    <a:pt x="274" y="418"/>
                    <a:pt x="244" y="114"/>
                  </a:cubicBezTo>
                  <a:cubicBezTo>
                    <a:pt x="244" y="38"/>
                    <a:pt x="18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825575" y="2660275"/>
              <a:ext cx="14225" cy="36900"/>
            </a:xfrm>
            <a:custGeom>
              <a:avLst/>
              <a:gdLst/>
              <a:ahLst/>
              <a:cxnLst/>
              <a:rect l="l" t="t" r="r" b="b"/>
              <a:pathLst>
                <a:path w="569" h="1476" extrusionOk="0">
                  <a:moveTo>
                    <a:pt x="153" y="1"/>
                  </a:moveTo>
                  <a:cubicBezTo>
                    <a:pt x="77" y="1"/>
                    <a:pt x="1" y="46"/>
                    <a:pt x="1" y="138"/>
                  </a:cubicBezTo>
                  <a:cubicBezTo>
                    <a:pt x="31" y="533"/>
                    <a:pt x="62" y="1171"/>
                    <a:pt x="396" y="1445"/>
                  </a:cubicBezTo>
                  <a:cubicBezTo>
                    <a:pt x="416" y="1465"/>
                    <a:pt x="443" y="1475"/>
                    <a:pt x="469" y="1475"/>
                  </a:cubicBezTo>
                  <a:cubicBezTo>
                    <a:pt x="521" y="1475"/>
                    <a:pt x="568" y="1435"/>
                    <a:pt x="548" y="1353"/>
                  </a:cubicBezTo>
                  <a:cubicBezTo>
                    <a:pt x="548" y="1171"/>
                    <a:pt x="457" y="989"/>
                    <a:pt x="396" y="806"/>
                  </a:cubicBezTo>
                  <a:cubicBezTo>
                    <a:pt x="335" y="594"/>
                    <a:pt x="335" y="350"/>
                    <a:pt x="305" y="138"/>
                  </a:cubicBezTo>
                  <a:cubicBezTo>
                    <a:pt x="305" y="46"/>
                    <a:pt x="229"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4998450" y="2334850"/>
              <a:ext cx="11050" cy="45050"/>
            </a:xfrm>
            <a:custGeom>
              <a:avLst/>
              <a:gdLst/>
              <a:ahLst/>
              <a:cxnLst/>
              <a:rect l="l" t="t" r="r" b="b"/>
              <a:pathLst>
                <a:path w="442" h="1802" extrusionOk="0">
                  <a:moveTo>
                    <a:pt x="126" y="1"/>
                  </a:moveTo>
                  <a:cubicBezTo>
                    <a:pt x="62" y="1"/>
                    <a:pt x="1" y="39"/>
                    <a:pt x="16" y="115"/>
                  </a:cubicBezTo>
                  <a:cubicBezTo>
                    <a:pt x="16" y="632"/>
                    <a:pt x="16" y="1270"/>
                    <a:pt x="259" y="1756"/>
                  </a:cubicBezTo>
                  <a:cubicBezTo>
                    <a:pt x="270" y="1788"/>
                    <a:pt x="295" y="1801"/>
                    <a:pt x="324" y="1801"/>
                  </a:cubicBezTo>
                  <a:cubicBezTo>
                    <a:pt x="377" y="1801"/>
                    <a:pt x="442" y="1755"/>
                    <a:pt x="442" y="1696"/>
                  </a:cubicBezTo>
                  <a:cubicBezTo>
                    <a:pt x="442" y="1179"/>
                    <a:pt x="290" y="662"/>
                    <a:pt x="259" y="115"/>
                  </a:cubicBezTo>
                  <a:cubicBezTo>
                    <a:pt x="259" y="39"/>
                    <a:pt x="191" y="1"/>
                    <a:pt x="1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011750" y="2340000"/>
              <a:ext cx="6875" cy="30975"/>
            </a:xfrm>
            <a:custGeom>
              <a:avLst/>
              <a:gdLst/>
              <a:ahLst/>
              <a:cxnLst/>
              <a:rect l="l" t="t" r="r" b="b"/>
              <a:pathLst>
                <a:path w="275" h="1239" extrusionOk="0">
                  <a:moveTo>
                    <a:pt x="153" y="0"/>
                  </a:moveTo>
                  <a:cubicBezTo>
                    <a:pt x="107" y="0"/>
                    <a:pt x="62" y="31"/>
                    <a:pt x="62" y="91"/>
                  </a:cubicBezTo>
                  <a:cubicBezTo>
                    <a:pt x="31" y="304"/>
                    <a:pt x="31" y="517"/>
                    <a:pt x="31" y="730"/>
                  </a:cubicBezTo>
                  <a:cubicBezTo>
                    <a:pt x="31" y="882"/>
                    <a:pt x="1" y="1064"/>
                    <a:pt x="92" y="1216"/>
                  </a:cubicBezTo>
                  <a:cubicBezTo>
                    <a:pt x="107" y="1231"/>
                    <a:pt x="130" y="1239"/>
                    <a:pt x="153" y="1239"/>
                  </a:cubicBezTo>
                  <a:cubicBezTo>
                    <a:pt x="176" y="1239"/>
                    <a:pt x="198" y="1231"/>
                    <a:pt x="214" y="1216"/>
                  </a:cubicBezTo>
                  <a:cubicBezTo>
                    <a:pt x="274" y="1064"/>
                    <a:pt x="244" y="882"/>
                    <a:pt x="244" y="730"/>
                  </a:cubicBezTo>
                  <a:cubicBezTo>
                    <a:pt x="214" y="517"/>
                    <a:pt x="214" y="304"/>
                    <a:pt x="244" y="91"/>
                  </a:cubicBezTo>
                  <a:cubicBezTo>
                    <a:pt x="244" y="31"/>
                    <a:pt x="198"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020125" y="2331625"/>
              <a:ext cx="10650" cy="49900"/>
            </a:xfrm>
            <a:custGeom>
              <a:avLst/>
              <a:gdLst/>
              <a:ahLst/>
              <a:cxnLst/>
              <a:rect l="l" t="t" r="r" b="b"/>
              <a:pathLst>
                <a:path w="426" h="1996" extrusionOk="0">
                  <a:moveTo>
                    <a:pt x="289" y="1"/>
                  </a:moveTo>
                  <a:cubicBezTo>
                    <a:pt x="236" y="1"/>
                    <a:pt x="183" y="31"/>
                    <a:pt x="183" y="92"/>
                  </a:cubicBezTo>
                  <a:cubicBezTo>
                    <a:pt x="122" y="669"/>
                    <a:pt x="0" y="1369"/>
                    <a:pt x="122" y="1916"/>
                  </a:cubicBezTo>
                  <a:cubicBezTo>
                    <a:pt x="138" y="1964"/>
                    <a:pt x="189" y="1996"/>
                    <a:pt x="233" y="1996"/>
                  </a:cubicBezTo>
                  <a:cubicBezTo>
                    <a:pt x="271" y="1996"/>
                    <a:pt x="304" y="1972"/>
                    <a:pt x="304" y="1916"/>
                  </a:cubicBezTo>
                  <a:cubicBezTo>
                    <a:pt x="426" y="1338"/>
                    <a:pt x="335" y="700"/>
                    <a:pt x="395" y="92"/>
                  </a:cubicBezTo>
                  <a:cubicBezTo>
                    <a:pt x="395" y="31"/>
                    <a:pt x="342" y="1"/>
                    <a:pt x="2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026950" y="2340525"/>
              <a:ext cx="14125" cy="57850"/>
            </a:xfrm>
            <a:custGeom>
              <a:avLst/>
              <a:gdLst/>
              <a:ahLst/>
              <a:cxnLst/>
              <a:rect l="l" t="t" r="r" b="b"/>
              <a:pathLst>
                <a:path w="565" h="2314" extrusionOk="0">
                  <a:moveTo>
                    <a:pt x="418" y="1"/>
                  </a:moveTo>
                  <a:cubicBezTo>
                    <a:pt x="360" y="1"/>
                    <a:pt x="305" y="32"/>
                    <a:pt x="305" y="101"/>
                  </a:cubicBezTo>
                  <a:cubicBezTo>
                    <a:pt x="183" y="769"/>
                    <a:pt x="1" y="1529"/>
                    <a:pt x="31" y="2228"/>
                  </a:cubicBezTo>
                  <a:cubicBezTo>
                    <a:pt x="31" y="2281"/>
                    <a:pt x="82" y="2314"/>
                    <a:pt x="131" y="2314"/>
                  </a:cubicBezTo>
                  <a:cubicBezTo>
                    <a:pt x="167" y="2314"/>
                    <a:pt x="201" y="2297"/>
                    <a:pt x="213" y="2259"/>
                  </a:cubicBezTo>
                  <a:cubicBezTo>
                    <a:pt x="457" y="1590"/>
                    <a:pt x="457" y="800"/>
                    <a:pt x="548" y="131"/>
                  </a:cubicBezTo>
                  <a:cubicBezTo>
                    <a:pt x="565" y="48"/>
                    <a:pt x="489" y="1"/>
                    <a:pt x="4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044425" y="2365075"/>
              <a:ext cx="9150" cy="36100"/>
            </a:xfrm>
            <a:custGeom>
              <a:avLst/>
              <a:gdLst/>
              <a:ahLst/>
              <a:cxnLst/>
              <a:rect l="l" t="t" r="r" b="b"/>
              <a:pathLst>
                <a:path w="366" h="1444" extrusionOk="0">
                  <a:moveTo>
                    <a:pt x="214" y="0"/>
                  </a:moveTo>
                  <a:cubicBezTo>
                    <a:pt x="168" y="0"/>
                    <a:pt x="122" y="31"/>
                    <a:pt x="122" y="91"/>
                  </a:cubicBezTo>
                  <a:cubicBezTo>
                    <a:pt x="122" y="304"/>
                    <a:pt x="122" y="517"/>
                    <a:pt x="92" y="730"/>
                  </a:cubicBezTo>
                  <a:cubicBezTo>
                    <a:pt x="62" y="912"/>
                    <a:pt x="1" y="1155"/>
                    <a:pt x="31" y="1338"/>
                  </a:cubicBezTo>
                  <a:cubicBezTo>
                    <a:pt x="31" y="1397"/>
                    <a:pt x="83" y="1443"/>
                    <a:pt x="136" y="1443"/>
                  </a:cubicBezTo>
                  <a:cubicBezTo>
                    <a:pt x="164" y="1443"/>
                    <a:pt x="192" y="1430"/>
                    <a:pt x="214" y="1398"/>
                  </a:cubicBezTo>
                  <a:cubicBezTo>
                    <a:pt x="366" y="1034"/>
                    <a:pt x="335" y="487"/>
                    <a:pt x="305" y="91"/>
                  </a:cubicBezTo>
                  <a:cubicBezTo>
                    <a:pt x="305" y="31"/>
                    <a:pt x="259"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4986675" y="2324475"/>
              <a:ext cx="6100" cy="59475"/>
            </a:xfrm>
            <a:custGeom>
              <a:avLst/>
              <a:gdLst/>
              <a:ahLst/>
              <a:cxnLst/>
              <a:rect l="l" t="t" r="r" b="b"/>
              <a:pathLst>
                <a:path w="244" h="2379" extrusionOk="0">
                  <a:moveTo>
                    <a:pt x="208" y="1"/>
                  </a:moveTo>
                  <a:cubicBezTo>
                    <a:pt x="201" y="1"/>
                    <a:pt x="192" y="4"/>
                    <a:pt x="183" y="13"/>
                  </a:cubicBezTo>
                  <a:cubicBezTo>
                    <a:pt x="1" y="287"/>
                    <a:pt x="31" y="682"/>
                    <a:pt x="31" y="1016"/>
                  </a:cubicBezTo>
                  <a:cubicBezTo>
                    <a:pt x="1" y="1442"/>
                    <a:pt x="1" y="1898"/>
                    <a:pt x="92" y="2323"/>
                  </a:cubicBezTo>
                  <a:cubicBezTo>
                    <a:pt x="105" y="2361"/>
                    <a:pt x="133" y="2378"/>
                    <a:pt x="162" y="2378"/>
                  </a:cubicBezTo>
                  <a:cubicBezTo>
                    <a:pt x="203" y="2378"/>
                    <a:pt x="244" y="2346"/>
                    <a:pt x="244" y="2293"/>
                  </a:cubicBezTo>
                  <a:cubicBezTo>
                    <a:pt x="244" y="1959"/>
                    <a:pt x="183" y="1594"/>
                    <a:pt x="153" y="1259"/>
                  </a:cubicBezTo>
                  <a:cubicBezTo>
                    <a:pt x="153" y="925"/>
                    <a:pt x="31" y="348"/>
                    <a:pt x="214" y="44"/>
                  </a:cubicBezTo>
                  <a:cubicBezTo>
                    <a:pt x="235" y="22"/>
                    <a:pt x="226" y="1"/>
                    <a:pt x="2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023150" y="2427575"/>
              <a:ext cx="11425" cy="50750"/>
            </a:xfrm>
            <a:custGeom>
              <a:avLst/>
              <a:gdLst/>
              <a:ahLst/>
              <a:cxnLst/>
              <a:rect l="l" t="t" r="r" b="b"/>
              <a:pathLst>
                <a:path w="457" h="2030" extrusionOk="0">
                  <a:moveTo>
                    <a:pt x="274" y="0"/>
                  </a:moveTo>
                  <a:cubicBezTo>
                    <a:pt x="214" y="0"/>
                    <a:pt x="153" y="38"/>
                    <a:pt x="153" y="114"/>
                  </a:cubicBezTo>
                  <a:cubicBezTo>
                    <a:pt x="122" y="692"/>
                    <a:pt x="1" y="1391"/>
                    <a:pt x="153" y="1938"/>
                  </a:cubicBezTo>
                  <a:cubicBezTo>
                    <a:pt x="168" y="1999"/>
                    <a:pt x="221" y="2029"/>
                    <a:pt x="274" y="2029"/>
                  </a:cubicBezTo>
                  <a:cubicBezTo>
                    <a:pt x="328" y="2029"/>
                    <a:pt x="381" y="1999"/>
                    <a:pt x="396" y="1938"/>
                  </a:cubicBezTo>
                  <a:cubicBezTo>
                    <a:pt x="457" y="1664"/>
                    <a:pt x="426" y="1360"/>
                    <a:pt x="426" y="1087"/>
                  </a:cubicBezTo>
                  <a:lnTo>
                    <a:pt x="396" y="114"/>
                  </a:lnTo>
                  <a:cubicBezTo>
                    <a:pt x="396" y="38"/>
                    <a:pt x="335" y="0"/>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014800" y="2464050"/>
              <a:ext cx="9900" cy="44100"/>
            </a:xfrm>
            <a:custGeom>
              <a:avLst/>
              <a:gdLst/>
              <a:ahLst/>
              <a:cxnLst/>
              <a:rect l="l" t="t" r="r" b="b"/>
              <a:pathLst>
                <a:path w="396" h="1764" extrusionOk="0">
                  <a:moveTo>
                    <a:pt x="259" y="0"/>
                  </a:moveTo>
                  <a:cubicBezTo>
                    <a:pt x="206" y="0"/>
                    <a:pt x="152" y="38"/>
                    <a:pt x="152" y="114"/>
                  </a:cubicBezTo>
                  <a:cubicBezTo>
                    <a:pt x="122" y="601"/>
                    <a:pt x="0" y="1178"/>
                    <a:pt x="92" y="1695"/>
                  </a:cubicBezTo>
                  <a:cubicBezTo>
                    <a:pt x="107" y="1740"/>
                    <a:pt x="152" y="1763"/>
                    <a:pt x="194" y="1763"/>
                  </a:cubicBezTo>
                  <a:cubicBezTo>
                    <a:pt x="236" y="1763"/>
                    <a:pt x="274" y="1740"/>
                    <a:pt x="274" y="1695"/>
                  </a:cubicBezTo>
                  <a:cubicBezTo>
                    <a:pt x="396" y="1208"/>
                    <a:pt x="335" y="601"/>
                    <a:pt x="365" y="114"/>
                  </a:cubicBezTo>
                  <a:cubicBezTo>
                    <a:pt x="365" y="38"/>
                    <a:pt x="312" y="0"/>
                    <a:pt x="2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4689100" y="2522975"/>
              <a:ext cx="83800" cy="43575"/>
            </a:xfrm>
            <a:custGeom>
              <a:avLst/>
              <a:gdLst/>
              <a:ahLst/>
              <a:cxnLst/>
              <a:rect l="l" t="t" r="r" b="b"/>
              <a:pathLst>
                <a:path w="3352" h="1743" extrusionOk="0">
                  <a:moveTo>
                    <a:pt x="120" y="1"/>
                  </a:moveTo>
                  <a:cubicBezTo>
                    <a:pt x="63" y="1"/>
                    <a:pt x="0" y="53"/>
                    <a:pt x="19" y="128"/>
                  </a:cubicBezTo>
                  <a:cubicBezTo>
                    <a:pt x="110" y="766"/>
                    <a:pt x="19" y="1678"/>
                    <a:pt x="840" y="1739"/>
                  </a:cubicBezTo>
                  <a:cubicBezTo>
                    <a:pt x="871" y="1741"/>
                    <a:pt x="902" y="1742"/>
                    <a:pt x="933" y="1742"/>
                  </a:cubicBezTo>
                  <a:cubicBezTo>
                    <a:pt x="1716" y="1742"/>
                    <a:pt x="2420" y="1031"/>
                    <a:pt x="3180" y="797"/>
                  </a:cubicBezTo>
                  <a:cubicBezTo>
                    <a:pt x="3352" y="739"/>
                    <a:pt x="3281" y="521"/>
                    <a:pt x="3120" y="521"/>
                  </a:cubicBezTo>
                  <a:cubicBezTo>
                    <a:pt x="3110" y="521"/>
                    <a:pt x="3100" y="521"/>
                    <a:pt x="3089" y="523"/>
                  </a:cubicBezTo>
                  <a:cubicBezTo>
                    <a:pt x="2603" y="584"/>
                    <a:pt x="2238" y="888"/>
                    <a:pt x="1812" y="1131"/>
                  </a:cubicBezTo>
                  <a:cubicBezTo>
                    <a:pt x="1542" y="1274"/>
                    <a:pt x="1280" y="1409"/>
                    <a:pt x="1034" y="1409"/>
                  </a:cubicBezTo>
                  <a:cubicBezTo>
                    <a:pt x="811" y="1409"/>
                    <a:pt x="602" y="1298"/>
                    <a:pt x="414" y="979"/>
                  </a:cubicBezTo>
                  <a:cubicBezTo>
                    <a:pt x="293" y="736"/>
                    <a:pt x="262" y="341"/>
                    <a:pt x="201" y="67"/>
                  </a:cubicBezTo>
                  <a:cubicBezTo>
                    <a:pt x="190" y="21"/>
                    <a:pt x="156"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4717675" y="2603325"/>
              <a:ext cx="118200" cy="42200"/>
            </a:xfrm>
            <a:custGeom>
              <a:avLst/>
              <a:gdLst/>
              <a:ahLst/>
              <a:cxnLst/>
              <a:rect l="l" t="t" r="r" b="b"/>
              <a:pathLst>
                <a:path w="4728" h="1688" extrusionOk="0">
                  <a:moveTo>
                    <a:pt x="4556" y="0"/>
                  </a:moveTo>
                  <a:cubicBezTo>
                    <a:pt x="4538" y="0"/>
                    <a:pt x="4519" y="5"/>
                    <a:pt x="4499" y="14"/>
                  </a:cubicBezTo>
                  <a:cubicBezTo>
                    <a:pt x="3040" y="774"/>
                    <a:pt x="1794" y="1382"/>
                    <a:pt x="122" y="1473"/>
                  </a:cubicBezTo>
                  <a:cubicBezTo>
                    <a:pt x="1" y="1473"/>
                    <a:pt x="1" y="1686"/>
                    <a:pt x="122" y="1686"/>
                  </a:cubicBezTo>
                  <a:cubicBezTo>
                    <a:pt x="174" y="1687"/>
                    <a:pt x="225" y="1688"/>
                    <a:pt x="277" y="1688"/>
                  </a:cubicBezTo>
                  <a:cubicBezTo>
                    <a:pt x="1790" y="1688"/>
                    <a:pt x="3505" y="1255"/>
                    <a:pt x="4651" y="197"/>
                  </a:cubicBezTo>
                  <a:cubicBezTo>
                    <a:pt x="4728" y="120"/>
                    <a:pt x="4654" y="0"/>
                    <a:pt x="4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4691850" y="2588400"/>
              <a:ext cx="8375" cy="23475"/>
            </a:xfrm>
            <a:custGeom>
              <a:avLst/>
              <a:gdLst/>
              <a:ahLst/>
              <a:cxnLst/>
              <a:rect l="l" t="t" r="r" b="b"/>
              <a:pathLst>
                <a:path w="335" h="939" extrusionOk="0">
                  <a:moveTo>
                    <a:pt x="266" y="1"/>
                  </a:moveTo>
                  <a:cubicBezTo>
                    <a:pt x="245" y="1"/>
                    <a:pt x="225" y="11"/>
                    <a:pt x="213" y="34"/>
                  </a:cubicBezTo>
                  <a:cubicBezTo>
                    <a:pt x="152" y="307"/>
                    <a:pt x="0" y="642"/>
                    <a:pt x="61" y="915"/>
                  </a:cubicBezTo>
                  <a:cubicBezTo>
                    <a:pt x="76" y="931"/>
                    <a:pt x="91" y="938"/>
                    <a:pt x="103" y="938"/>
                  </a:cubicBezTo>
                  <a:cubicBezTo>
                    <a:pt x="114" y="938"/>
                    <a:pt x="122" y="931"/>
                    <a:pt x="122" y="915"/>
                  </a:cubicBezTo>
                  <a:cubicBezTo>
                    <a:pt x="183" y="794"/>
                    <a:pt x="183" y="642"/>
                    <a:pt x="213" y="520"/>
                  </a:cubicBezTo>
                  <a:cubicBezTo>
                    <a:pt x="243" y="368"/>
                    <a:pt x="274" y="216"/>
                    <a:pt x="335" y="64"/>
                  </a:cubicBezTo>
                  <a:cubicBezTo>
                    <a:pt x="335" y="27"/>
                    <a:pt x="300" y="1"/>
                    <a:pt x="2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4698675" y="2586000"/>
              <a:ext cx="11125" cy="37750"/>
            </a:xfrm>
            <a:custGeom>
              <a:avLst/>
              <a:gdLst/>
              <a:ahLst/>
              <a:cxnLst/>
              <a:rect l="l" t="t" r="r" b="b"/>
              <a:pathLst>
                <a:path w="445" h="1510" extrusionOk="0">
                  <a:moveTo>
                    <a:pt x="337" y="1"/>
                  </a:moveTo>
                  <a:cubicBezTo>
                    <a:pt x="304" y="1"/>
                    <a:pt x="274" y="20"/>
                    <a:pt x="274" y="69"/>
                  </a:cubicBezTo>
                  <a:cubicBezTo>
                    <a:pt x="183" y="495"/>
                    <a:pt x="1" y="981"/>
                    <a:pt x="1" y="1437"/>
                  </a:cubicBezTo>
                  <a:cubicBezTo>
                    <a:pt x="1" y="1487"/>
                    <a:pt x="38" y="1510"/>
                    <a:pt x="76" y="1510"/>
                  </a:cubicBezTo>
                  <a:cubicBezTo>
                    <a:pt x="107" y="1510"/>
                    <a:pt x="139" y="1495"/>
                    <a:pt x="153" y="1467"/>
                  </a:cubicBezTo>
                  <a:cubicBezTo>
                    <a:pt x="305" y="1042"/>
                    <a:pt x="335" y="555"/>
                    <a:pt x="426" y="99"/>
                  </a:cubicBezTo>
                  <a:cubicBezTo>
                    <a:pt x="445" y="45"/>
                    <a:pt x="386" y="1"/>
                    <a:pt x="3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4710850" y="2579925"/>
              <a:ext cx="11425" cy="44900"/>
            </a:xfrm>
            <a:custGeom>
              <a:avLst/>
              <a:gdLst/>
              <a:ahLst/>
              <a:cxnLst/>
              <a:rect l="l" t="t" r="r" b="b"/>
              <a:pathLst>
                <a:path w="457" h="1796" extrusionOk="0">
                  <a:moveTo>
                    <a:pt x="351" y="1"/>
                  </a:moveTo>
                  <a:cubicBezTo>
                    <a:pt x="317" y="1"/>
                    <a:pt x="286" y="20"/>
                    <a:pt x="274" y="69"/>
                  </a:cubicBezTo>
                  <a:cubicBezTo>
                    <a:pt x="182" y="586"/>
                    <a:pt x="0" y="1194"/>
                    <a:pt x="61" y="1710"/>
                  </a:cubicBezTo>
                  <a:cubicBezTo>
                    <a:pt x="61" y="1763"/>
                    <a:pt x="112" y="1796"/>
                    <a:pt x="155" y="1796"/>
                  </a:cubicBezTo>
                  <a:cubicBezTo>
                    <a:pt x="186" y="1796"/>
                    <a:pt x="213" y="1779"/>
                    <a:pt x="213" y="1741"/>
                  </a:cubicBezTo>
                  <a:cubicBezTo>
                    <a:pt x="365" y="1224"/>
                    <a:pt x="365" y="646"/>
                    <a:pt x="456" y="99"/>
                  </a:cubicBezTo>
                  <a:cubicBezTo>
                    <a:pt x="456" y="45"/>
                    <a:pt x="401" y="1"/>
                    <a:pt x="3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4726050" y="2575750"/>
              <a:ext cx="9125" cy="50675"/>
            </a:xfrm>
            <a:custGeom>
              <a:avLst/>
              <a:gdLst/>
              <a:ahLst/>
              <a:cxnLst/>
              <a:rect l="l" t="t" r="r" b="b"/>
              <a:pathLst>
                <a:path w="365" h="2027" extrusionOk="0">
                  <a:moveTo>
                    <a:pt x="209" y="0"/>
                  </a:moveTo>
                  <a:cubicBezTo>
                    <a:pt x="152" y="0"/>
                    <a:pt x="91" y="38"/>
                    <a:pt x="91" y="114"/>
                  </a:cubicBezTo>
                  <a:cubicBezTo>
                    <a:pt x="61" y="449"/>
                    <a:pt x="30" y="813"/>
                    <a:pt x="30" y="1178"/>
                  </a:cubicBezTo>
                  <a:cubicBezTo>
                    <a:pt x="30" y="1452"/>
                    <a:pt x="0" y="1725"/>
                    <a:pt x="122" y="1968"/>
                  </a:cubicBezTo>
                  <a:cubicBezTo>
                    <a:pt x="135" y="2010"/>
                    <a:pt x="161" y="2026"/>
                    <a:pt x="189" y="2026"/>
                  </a:cubicBezTo>
                  <a:cubicBezTo>
                    <a:pt x="222" y="2026"/>
                    <a:pt x="257" y="2002"/>
                    <a:pt x="274" y="1968"/>
                  </a:cubicBezTo>
                  <a:cubicBezTo>
                    <a:pt x="365" y="1695"/>
                    <a:pt x="304" y="1391"/>
                    <a:pt x="304" y="1087"/>
                  </a:cubicBezTo>
                  <a:cubicBezTo>
                    <a:pt x="304" y="783"/>
                    <a:pt x="304" y="449"/>
                    <a:pt x="304" y="114"/>
                  </a:cubicBezTo>
                  <a:cubicBezTo>
                    <a:pt x="319" y="38"/>
                    <a:pt x="266" y="0"/>
                    <a:pt x="2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4739325" y="2597025"/>
              <a:ext cx="9525" cy="21575"/>
            </a:xfrm>
            <a:custGeom>
              <a:avLst/>
              <a:gdLst/>
              <a:ahLst/>
              <a:cxnLst/>
              <a:rect l="l" t="t" r="r" b="b"/>
              <a:pathLst>
                <a:path w="381" h="863" extrusionOk="0">
                  <a:moveTo>
                    <a:pt x="100" y="0"/>
                  </a:moveTo>
                  <a:cubicBezTo>
                    <a:pt x="47" y="0"/>
                    <a:pt x="1" y="38"/>
                    <a:pt x="16" y="114"/>
                  </a:cubicBezTo>
                  <a:cubicBezTo>
                    <a:pt x="16" y="266"/>
                    <a:pt x="47" y="388"/>
                    <a:pt x="77" y="510"/>
                  </a:cubicBezTo>
                  <a:cubicBezTo>
                    <a:pt x="107" y="631"/>
                    <a:pt x="138" y="783"/>
                    <a:pt x="229" y="844"/>
                  </a:cubicBezTo>
                  <a:cubicBezTo>
                    <a:pt x="251" y="855"/>
                    <a:pt x="273" y="862"/>
                    <a:pt x="293" y="862"/>
                  </a:cubicBezTo>
                  <a:cubicBezTo>
                    <a:pt x="326" y="862"/>
                    <a:pt x="351" y="841"/>
                    <a:pt x="351" y="783"/>
                  </a:cubicBezTo>
                  <a:cubicBezTo>
                    <a:pt x="381" y="692"/>
                    <a:pt x="320" y="570"/>
                    <a:pt x="290" y="479"/>
                  </a:cubicBezTo>
                  <a:cubicBezTo>
                    <a:pt x="259" y="358"/>
                    <a:pt x="229" y="236"/>
                    <a:pt x="229" y="114"/>
                  </a:cubicBezTo>
                  <a:cubicBezTo>
                    <a:pt x="214" y="38"/>
                    <a:pt x="153" y="0"/>
                    <a:pt x="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4748075" y="2574425"/>
              <a:ext cx="12175" cy="38450"/>
            </a:xfrm>
            <a:custGeom>
              <a:avLst/>
              <a:gdLst/>
              <a:ahLst/>
              <a:cxnLst/>
              <a:rect l="l" t="t" r="r" b="b"/>
              <a:pathLst>
                <a:path w="487" h="1538" extrusionOk="0">
                  <a:moveTo>
                    <a:pt x="96" y="1"/>
                  </a:moveTo>
                  <a:cubicBezTo>
                    <a:pt x="52" y="1"/>
                    <a:pt x="1" y="47"/>
                    <a:pt x="1" y="107"/>
                  </a:cubicBezTo>
                  <a:cubicBezTo>
                    <a:pt x="92" y="562"/>
                    <a:pt x="152" y="1079"/>
                    <a:pt x="335" y="1505"/>
                  </a:cubicBezTo>
                  <a:cubicBezTo>
                    <a:pt x="346" y="1528"/>
                    <a:pt x="371" y="1538"/>
                    <a:pt x="398" y="1538"/>
                  </a:cubicBezTo>
                  <a:cubicBezTo>
                    <a:pt x="440" y="1538"/>
                    <a:pt x="487" y="1512"/>
                    <a:pt x="487" y="1474"/>
                  </a:cubicBezTo>
                  <a:cubicBezTo>
                    <a:pt x="456" y="988"/>
                    <a:pt x="274" y="502"/>
                    <a:pt x="152" y="46"/>
                  </a:cubicBezTo>
                  <a:cubicBezTo>
                    <a:pt x="142" y="14"/>
                    <a:pt x="120"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4752175" y="2570425"/>
              <a:ext cx="20250" cy="38900"/>
            </a:xfrm>
            <a:custGeom>
              <a:avLst/>
              <a:gdLst/>
              <a:ahLst/>
              <a:cxnLst/>
              <a:rect l="l" t="t" r="r" b="b"/>
              <a:pathLst>
                <a:path w="810" h="1556" extrusionOk="0">
                  <a:moveTo>
                    <a:pt x="104" y="1"/>
                  </a:moveTo>
                  <a:cubicBezTo>
                    <a:pt x="49" y="1"/>
                    <a:pt x="0" y="41"/>
                    <a:pt x="19" y="115"/>
                  </a:cubicBezTo>
                  <a:cubicBezTo>
                    <a:pt x="110" y="388"/>
                    <a:pt x="201" y="662"/>
                    <a:pt x="323" y="905"/>
                  </a:cubicBezTo>
                  <a:cubicBezTo>
                    <a:pt x="414" y="1148"/>
                    <a:pt x="505" y="1422"/>
                    <a:pt x="718" y="1543"/>
                  </a:cubicBezTo>
                  <a:cubicBezTo>
                    <a:pt x="727" y="1552"/>
                    <a:pt x="738" y="1556"/>
                    <a:pt x="750" y="1556"/>
                  </a:cubicBezTo>
                  <a:cubicBezTo>
                    <a:pt x="779" y="1556"/>
                    <a:pt x="809" y="1534"/>
                    <a:pt x="809" y="1513"/>
                  </a:cubicBezTo>
                  <a:cubicBezTo>
                    <a:pt x="809" y="1270"/>
                    <a:pt x="657" y="1087"/>
                    <a:pt x="566" y="874"/>
                  </a:cubicBezTo>
                  <a:cubicBezTo>
                    <a:pt x="444" y="631"/>
                    <a:pt x="323" y="327"/>
                    <a:pt x="201" y="54"/>
                  </a:cubicBezTo>
                  <a:cubicBezTo>
                    <a:pt x="177" y="18"/>
                    <a:pt x="139" y="1"/>
                    <a:pt x="1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4761450" y="2565150"/>
              <a:ext cx="25300" cy="35650"/>
            </a:xfrm>
            <a:custGeom>
              <a:avLst/>
              <a:gdLst/>
              <a:ahLst/>
              <a:cxnLst/>
              <a:rect l="l" t="t" r="r" b="b"/>
              <a:pathLst>
                <a:path w="1012" h="1426" extrusionOk="0">
                  <a:moveTo>
                    <a:pt x="147" y="1"/>
                  </a:moveTo>
                  <a:cubicBezTo>
                    <a:pt x="77" y="1"/>
                    <a:pt x="1" y="79"/>
                    <a:pt x="43" y="143"/>
                  </a:cubicBezTo>
                  <a:cubicBezTo>
                    <a:pt x="256" y="569"/>
                    <a:pt x="469" y="1116"/>
                    <a:pt x="864" y="1420"/>
                  </a:cubicBezTo>
                  <a:cubicBezTo>
                    <a:pt x="872" y="1424"/>
                    <a:pt x="881" y="1426"/>
                    <a:pt x="890" y="1426"/>
                  </a:cubicBezTo>
                  <a:cubicBezTo>
                    <a:pt x="947" y="1426"/>
                    <a:pt x="1012" y="1351"/>
                    <a:pt x="985" y="1298"/>
                  </a:cubicBezTo>
                  <a:cubicBezTo>
                    <a:pt x="894" y="1085"/>
                    <a:pt x="742" y="903"/>
                    <a:pt x="621" y="721"/>
                  </a:cubicBezTo>
                  <a:cubicBezTo>
                    <a:pt x="469" y="508"/>
                    <a:pt x="347" y="265"/>
                    <a:pt x="225" y="52"/>
                  </a:cubicBezTo>
                  <a:cubicBezTo>
                    <a:pt x="207" y="15"/>
                    <a:pt x="178" y="1"/>
                    <a:pt x="1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4768200" y="2561850"/>
              <a:ext cx="30650" cy="35500"/>
            </a:xfrm>
            <a:custGeom>
              <a:avLst/>
              <a:gdLst/>
              <a:ahLst/>
              <a:cxnLst/>
              <a:rect l="l" t="t" r="r" b="b"/>
              <a:pathLst>
                <a:path w="1226" h="1420" extrusionOk="0">
                  <a:moveTo>
                    <a:pt x="155" y="0"/>
                  </a:moveTo>
                  <a:cubicBezTo>
                    <a:pt x="76" y="0"/>
                    <a:pt x="1" y="92"/>
                    <a:pt x="47" y="184"/>
                  </a:cubicBezTo>
                  <a:cubicBezTo>
                    <a:pt x="229" y="397"/>
                    <a:pt x="381" y="640"/>
                    <a:pt x="563" y="853"/>
                  </a:cubicBezTo>
                  <a:cubicBezTo>
                    <a:pt x="715" y="1065"/>
                    <a:pt x="837" y="1278"/>
                    <a:pt x="1050" y="1400"/>
                  </a:cubicBezTo>
                  <a:cubicBezTo>
                    <a:pt x="1070" y="1414"/>
                    <a:pt x="1091" y="1420"/>
                    <a:pt x="1110" y="1420"/>
                  </a:cubicBezTo>
                  <a:cubicBezTo>
                    <a:pt x="1176" y="1420"/>
                    <a:pt x="1225" y="1349"/>
                    <a:pt x="1202" y="1278"/>
                  </a:cubicBezTo>
                  <a:cubicBezTo>
                    <a:pt x="1141" y="1065"/>
                    <a:pt x="928" y="883"/>
                    <a:pt x="806" y="701"/>
                  </a:cubicBezTo>
                  <a:cubicBezTo>
                    <a:pt x="624" y="458"/>
                    <a:pt x="411" y="245"/>
                    <a:pt x="229" y="32"/>
                  </a:cubicBezTo>
                  <a:cubicBezTo>
                    <a:pt x="207" y="10"/>
                    <a:pt x="181" y="0"/>
                    <a:pt x="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4784125" y="2563450"/>
              <a:ext cx="33050" cy="25925"/>
            </a:xfrm>
            <a:custGeom>
              <a:avLst/>
              <a:gdLst/>
              <a:ahLst/>
              <a:cxnLst/>
              <a:rect l="l" t="t" r="r" b="b"/>
              <a:pathLst>
                <a:path w="1322" h="1037" extrusionOk="0">
                  <a:moveTo>
                    <a:pt x="137" y="0"/>
                  </a:moveTo>
                  <a:cubicBezTo>
                    <a:pt x="64" y="0"/>
                    <a:pt x="1" y="103"/>
                    <a:pt x="48" y="150"/>
                  </a:cubicBezTo>
                  <a:lnTo>
                    <a:pt x="48" y="181"/>
                  </a:lnTo>
                  <a:cubicBezTo>
                    <a:pt x="230" y="363"/>
                    <a:pt x="413" y="546"/>
                    <a:pt x="625" y="728"/>
                  </a:cubicBezTo>
                  <a:cubicBezTo>
                    <a:pt x="808" y="849"/>
                    <a:pt x="990" y="1001"/>
                    <a:pt x="1203" y="1032"/>
                  </a:cubicBezTo>
                  <a:cubicBezTo>
                    <a:pt x="1210" y="1035"/>
                    <a:pt x="1216" y="1037"/>
                    <a:pt x="1223" y="1037"/>
                  </a:cubicBezTo>
                  <a:cubicBezTo>
                    <a:pt x="1276" y="1037"/>
                    <a:pt x="1321" y="937"/>
                    <a:pt x="1294" y="910"/>
                  </a:cubicBezTo>
                  <a:cubicBezTo>
                    <a:pt x="1173" y="728"/>
                    <a:pt x="960" y="637"/>
                    <a:pt x="777" y="515"/>
                  </a:cubicBezTo>
                  <a:cubicBezTo>
                    <a:pt x="565" y="394"/>
                    <a:pt x="382" y="211"/>
                    <a:pt x="200" y="29"/>
                  </a:cubicBezTo>
                  <a:cubicBezTo>
                    <a:pt x="180" y="9"/>
                    <a:pt x="158" y="0"/>
                    <a:pt x="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4791200" y="2555750"/>
              <a:ext cx="26800" cy="22875"/>
            </a:xfrm>
            <a:custGeom>
              <a:avLst/>
              <a:gdLst/>
              <a:ahLst/>
              <a:cxnLst/>
              <a:rect l="l" t="t" r="r" b="b"/>
              <a:pathLst>
                <a:path w="1072" h="915" extrusionOk="0">
                  <a:moveTo>
                    <a:pt x="146" y="1"/>
                  </a:moveTo>
                  <a:cubicBezTo>
                    <a:pt x="69" y="1"/>
                    <a:pt x="0" y="86"/>
                    <a:pt x="69" y="154"/>
                  </a:cubicBezTo>
                  <a:cubicBezTo>
                    <a:pt x="251" y="306"/>
                    <a:pt x="403" y="489"/>
                    <a:pt x="555" y="610"/>
                  </a:cubicBezTo>
                  <a:cubicBezTo>
                    <a:pt x="677" y="732"/>
                    <a:pt x="798" y="914"/>
                    <a:pt x="981" y="914"/>
                  </a:cubicBezTo>
                  <a:cubicBezTo>
                    <a:pt x="1042" y="914"/>
                    <a:pt x="1072" y="884"/>
                    <a:pt x="1072" y="823"/>
                  </a:cubicBezTo>
                  <a:cubicBezTo>
                    <a:pt x="1042" y="641"/>
                    <a:pt x="829" y="550"/>
                    <a:pt x="707" y="428"/>
                  </a:cubicBezTo>
                  <a:cubicBezTo>
                    <a:pt x="555" y="276"/>
                    <a:pt x="373" y="154"/>
                    <a:pt x="221" y="33"/>
                  </a:cubicBezTo>
                  <a:cubicBezTo>
                    <a:pt x="198" y="10"/>
                    <a:pt x="171" y="1"/>
                    <a:pt x="1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4795625" y="2547025"/>
              <a:ext cx="26950" cy="21725"/>
            </a:xfrm>
            <a:custGeom>
              <a:avLst/>
              <a:gdLst/>
              <a:ahLst/>
              <a:cxnLst/>
              <a:rect l="l" t="t" r="r" b="b"/>
              <a:pathLst>
                <a:path w="1078" h="869" extrusionOk="0">
                  <a:moveTo>
                    <a:pt x="98" y="1"/>
                  </a:moveTo>
                  <a:cubicBezTo>
                    <a:pt x="46" y="1"/>
                    <a:pt x="0" y="90"/>
                    <a:pt x="74" y="139"/>
                  </a:cubicBezTo>
                  <a:cubicBezTo>
                    <a:pt x="257" y="291"/>
                    <a:pt x="439" y="443"/>
                    <a:pt x="621" y="595"/>
                  </a:cubicBezTo>
                  <a:cubicBezTo>
                    <a:pt x="743" y="686"/>
                    <a:pt x="865" y="868"/>
                    <a:pt x="1047" y="868"/>
                  </a:cubicBezTo>
                  <a:cubicBezTo>
                    <a:pt x="1077" y="868"/>
                    <a:pt x="1077" y="838"/>
                    <a:pt x="1077" y="807"/>
                  </a:cubicBezTo>
                  <a:cubicBezTo>
                    <a:pt x="1047" y="625"/>
                    <a:pt x="834" y="534"/>
                    <a:pt x="713" y="412"/>
                  </a:cubicBezTo>
                  <a:cubicBezTo>
                    <a:pt x="530" y="291"/>
                    <a:pt x="348" y="139"/>
                    <a:pt x="135" y="17"/>
                  </a:cubicBezTo>
                  <a:cubicBezTo>
                    <a:pt x="123" y="5"/>
                    <a:pt x="111" y="1"/>
                    <a:pt x="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4798600" y="2541000"/>
              <a:ext cx="32325" cy="24900"/>
            </a:xfrm>
            <a:custGeom>
              <a:avLst/>
              <a:gdLst/>
              <a:ahLst/>
              <a:cxnLst/>
              <a:rect l="l" t="t" r="r" b="b"/>
              <a:pathLst>
                <a:path w="1293" h="996" extrusionOk="0">
                  <a:moveTo>
                    <a:pt x="96" y="1"/>
                  </a:moveTo>
                  <a:cubicBezTo>
                    <a:pt x="31" y="1"/>
                    <a:pt x="0" y="116"/>
                    <a:pt x="77" y="167"/>
                  </a:cubicBezTo>
                  <a:lnTo>
                    <a:pt x="46" y="167"/>
                  </a:lnTo>
                  <a:cubicBezTo>
                    <a:pt x="290" y="319"/>
                    <a:pt x="502" y="471"/>
                    <a:pt x="685" y="653"/>
                  </a:cubicBezTo>
                  <a:cubicBezTo>
                    <a:pt x="837" y="775"/>
                    <a:pt x="1019" y="957"/>
                    <a:pt x="1201" y="988"/>
                  </a:cubicBezTo>
                  <a:cubicBezTo>
                    <a:pt x="1213" y="993"/>
                    <a:pt x="1224" y="996"/>
                    <a:pt x="1233" y="996"/>
                  </a:cubicBezTo>
                  <a:cubicBezTo>
                    <a:pt x="1273" y="996"/>
                    <a:pt x="1293" y="951"/>
                    <a:pt x="1293" y="927"/>
                  </a:cubicBezTo>
                  <a:cubicBezTo>
                    <a:pt x="1201" y="714"/>
                    <a:pt x="989" y="623"/>
                    <a:pt x="806" y="501"/>
                  </a:cubicBezTo>
                  <a:cubicBezTo>
                    <a:pt x="594" y="319"/>
                    <a:pt x="381" y="167"/>
                    <a:pt x="138" y="15"/>
                  </a:cubicBezTo>
                  <a:cubicBezTo>
                    <a:pt x="123" y="5"/>
                    <a:pt x="109"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4802450" y="2537250"/>
              <a:ext cx="45200" cy="26175"/>
            </a:xfrm>
            <a:custGeom>
              <a:avLst/>
              <a:gdLst/>
              <a:ahLst/>
              <a:cxnLst/>
              <a:rect l="l" t="t" r="r" b="b"/>
              <a:pathLst>
                <a:path w="1808" h="1047" extrusionOk="0">
                  <a:moveTo>
                    <a:pt x="148" y="1"/>
                  </a:moveTo>
                  <a:cubicBezTo>
                    <a:pt x="53" y="1"/>
                    <a:pt x="1" y="143"/>
                    <a:pt x="105" y="195"/>
                  </a:cubicBezTo>
                  <a:cubicBezTo>
                    <a:pt x="348" y="317"/>
                    <a:pt x="622" y="469"/>
                    <a:pt x="895" y="651"/>
                  </a:cubicBezTo>
                  <a:cubicBezTo>
                    <a:pt x="1139" y="773"/>
                    <a:pt x="1351" y="955"/>
                    <a:pt x="1625" y="1046"/>
                  </a:cubicBezTo>
                  <a:cubicBezTo>
                    <a:pt x="1716" y="1046"/>
                    <a:pt x="1807" y="925"/>
                    <a:pt x="1716" y="864"/>
                  </a:cubicBezTo>
                  <a:cubicBezTo>
                    <a:pt x="1321" y="469"/>
                    <a:pt x="683" y="256"/>
                    <a:pt x="196" y="13"/>
                  </a:cubicBezTo>
                  <a:cubicBezTo>
                    <a:pt x="179" y="4"/>
                    <a:pt x="16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4813800" y="2534925"/>
              <a:ext cx="24725" cy="16350"/>
            </a:xfrm>
            <a:custGeom>
              <a:avLst/>
              <a:gdLst/>
              <a:ahLst/>
              <a:cxnLst/>
              <a:rect l="l" t="t" r="r" b="b"/>
              <a:pathLst>
                <a:path w="989" h="654" extrusionOk="0">
                  <a:moveTo>
                    <a:pt x="143" y="1"/>
                  </a:moveTo>
                  <a:cubicBezTo>
                    <a:pt x="52" y="1"/>
                    <a:pt x="0" y="120"/>
                    <a:pt x="77" y="197"/>
                  </a:cubicBezTo>
                  <a:cubicBezTo>
                    <a:pt x="229" y="288"/>
                    <a:pt x="350" y="380"/>
                    <a:pt x="502" y="471"/>
                  </a:cubicBezTo>
                  <a:cubicBezTo>
                    <a:pt x="624" y="532"/>
                    <a:pt x="745" y="653"/>
                    <a:pt x="867" y="653"/>
                  </a:cubicBezTo>
                  <a:cubicBezTo>
                    <a:pt x="958" y="653"/>
                    <a:pt x="989" y="562"/>
                    <a:pt x="958" y="501"/>
                  </a:cubicBezTo>
                  <a:cubicBezTo>
                    <a:pt x="897" y="380"/>
                    <a:pt x="745" y="319"/>
                    <a:pt x="624" y="258"/>
                  </a:cubicBezTo>
                  <a:cubicBezTo>
                    <a:pt x="472" y="167"/>
                    <a:pt x="320" y="106"/>
                    <a:pt x="198" y="15"/>
                  </a:cubicBezTo>
                  <a:cubicBezTo>
                    <a:pt x="179" y="5"/>
                    <a:pt x="160"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4819175" y="2528150"/>
              <a:ext cx="25325" cy="18700"/>
            </a:xfrm>
            <a:custGeom>
              <a:avLst/>
              <a:gdLst/>
              <a:ahLst/>
              <a:cxnLst/>
              <a:rect l="l" t="t" r="r" b="b"/>
              <a:pathLst>
                <a:path w="1013" h="748" extrusionOk="0">
                  <a:moveTo>
                    <a:pt x="196" y="0"/>
                  </a:moveTo>
                  <a:cubicBezTo>
                    <a:pt x="76" y="0"/>
                    <a:pt x="0" y="146"/>
                    <a:pt x="105" y="225"/>
                  </a:cubicBezTo>
                  <a:lnTo>
                    <a:pt x="135" y="225"/>
                  </a:lnTo>
                  <a:cubicBezTo>
                    <a:pt x="257" y="286"/>
                    <a:pt x="378" y="377"/>
                    <a:pt x="500" y="468"/>
                  </a:cubicBezTo>
                  <a:cubicBezTo>
                    <a:pt x="622" y="559"/>
                    <a:pt x="713" y="681"/>
                    <a:pt x="834" y="742"/>
                  </a:cubicBezTo>
                  <a:cubicBezTo>
                    <a:pt x="847" y="746"/>
                    <a:pt x="859" y="748"/>
                    <a:pt x="871" y="748"/>
                  </a:cubicBezTo>
                  <a:cubicBezTo>
                    <a:pt x="948" y="748"/>
                    <a:pt x="1013" y="669"/>
                    <a:pt x="986" y="590"/>
                  </a:cubicBezTo>
                  <a:cubicBezTo>
                    <a:pt x="956" y="438"/>
                    <a:pt x="804" y="347"/>
                    <a:pt x="682" y="255"/>
                  </a:cubicBezTo>
                  <a:cubicBezTo>
                    <a:pt x="530" y="164"/>
                    <a:pt x="409" y="73"/>
                    <a:pt x="257" y="12"/>
                  </a:cubicBezTo>
                  <a:cubicBezTo>
                    <a:pt x="236" y="4"/>
                    <a:pt x="215" y="0"/>
                    <a:pt x="1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4682725" y="2590275"/>
              <a:ext cx="12950" cy="28625"/>
            </a:xfrm>
            <a:custGeom>
              <a:avLst/>
              <a:gdLst/>
              <a:ahLst/>
              <a:cxnLst/>
              <a:rect l="l" t="t" r="r" b="b"/>
              <a:pathLst>
                <a:path w="518" h="1145" extrusionOk="0">
                  <a:moveTo>
                    <a:pt x="377" y="1"/>
                  </a:moveTo>
                  <a:cubicBezTo>
                    <a:pt x="336" y="1"/>
                    <a:pt x="297" y="24"/>
                    <a:pt x="274" y="80"/>
                  </a:cubicBezTo>
                  <a:cubicBezTo>
                    <a:pt x="244" y="293"/>
                    <a:pt x="183" y="476"/>
                    <a:pt x="122" y="688"/>
                  </a:cubicBezTo>
                  <a:cubicBezTo>
                    <a:pt x="61" y="840"/>
                    <a:pt x="0" y="992"/>
                    <a:pt x="92" y="1114"/>
                  </a:cubicBezTo>
                  <a:cubicBezTo>
                    <a:pt x="122" y="1144"/>
                    <a:pt x="152" y="1144"/>
                    <a:pt x="183" y="1144"/>
                  </a:cubicBezTo>
                  <a:cubicBezTo>
                    <a:pt x="335" y="1114"/>
                    <a:pt x="365" y="901"/>
                    <a:pt x="396" y="780"/>
                  </a:cubicBezTo>
                  <a:cubicBezTo>
                    <a:pt x="456" y="567"/>
                    <a:pt x="487" y="354"/>
                    <a:pt x="517" y="141"/>
                  </a:cubicBezTo>
                  <a:cubicBezTo>
                    <a:pt x="517" y="65"/>
                    <a:pt x="446" y="1"/>
                    <a:pt x="3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4669050" y="2590025"/>
              <a:ext cx="12625" cy="31725"/>
            </a:xfrm>
            <a:custGeom>
              <a:avLst/>
              <a:gdLst/>
              <a:ahLst/>
              <a:cxnLst/>
              <a:rect l="l" t="t" r="r" b="b"/>
              <a:pathLst>
                <a:path w="505" h="1269" extrusionOk="0">
                  <a:moveTo>
                    <a:pt x="390" y="0"/>
                  </a:moveTo>
                  <a:cubicBezTo>
                    <a:pt x="346" y="0"/>
                    <a:pt x="299" y="27"/>
                    <a:pt x="274" y="90"/>
                  </a:cubicBezTo>
                  <a:lnTo>
                    <a:pt x="274" y="60"/>
                  </a:lnTo>
                  <a:cubicBezTo>
                    <a:pt x="244" y="273"/>
                    <a:pt x="183" y="455"/>
                    <a:pt x="122" y="638"/>
                  </a:cubicBezTo>
                  <a:cubicBezTo>
                    <a:pt x="92" y="820"/>
                    <a:pt x="0" y="1002"/>
                    <a:pt x="31" y="1154"/>
                  </a:cubicBezTo>
                  <a:cubicBezTo>
                    <a:pt x="31" y="1228"/>
                    <a:pt x="86" y="1268"/>
                    <a:pt x="144" y="1268"/>
                  </a:cubicBezTo>
                  <a:cubicBezTo>
                    <a:pt x="181" y="1268"/>
                    <a:pt x="220" y="1251"/>
                    <a:pt x="244" y="1215"/>
                  </a:cubicBezTo>
                  <a:cubicBezTo>
                    <a:pt x="335" y="1063"/>
                    <a:pt x="335" y="881"/>
                    <a:pt x="395" y="698"/>
                  </a:cubicBezTo>
                  <a:cubicBezTo>
                    <a:pt x="426" y="516"/>
                    <a:pt x="456" y="334"/>
                    <a:pt x="487" y="121"/>
                  </a:cubicBezTo>
                  <a:cubicBezTo>
                    <a:pt x="504" y="50"/>
                    <a:pt x="450" y="0"/>
                    <a:pt x="3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4661450" y="2586200"/>
              <a:ext cx="12175" cy="35000"/>
            </a:xfrm>
            <a:custGeom>
              <a:avLst/>
              <a:gdLst/>
              <a:ahLst/>
              <a:cxnLst/>
              <a:rect l="l" t="t" r="r" b="b"/>
              <a:pathLst>
                <a:path w="487" h="1400" extrusionOk="0">
                  <a:moveTo>
                    <a:pt x="392" y="0"/>
                  </a:moveTo>
                  <a:cubicBezTo>
                    <a:pt x="342" y="0"/>
                    <a:pt x="289" y="31"/>
                    <a:pt x="274" y="91"/>
                  </a:cubicBezTo>
                  <a:cubicBezTo>
                    <a:pt x="274" y="335"/>
                    <a:pt x="213" y="547"/>
                    <a:pt x="152" y="760"/>
                  </a:cubicBezTo>
                  <a:cubicBezTo>
                    <a:pt x="92" y="943"/>
                    <a:pt x="0" y="1125"/>
                    <a:pt x="0" y="1307"/>
                  </a:cubicBezTo>
                  <a:cubicBezTo>
                    <a:pt x="0" y="1366"/>
                    <a:pt x="51" y="1400"/>
                    <a:pt x="103" y="1400"/>
                  </a:cubicBezTo>
                  <a:cubicBezTo>
                    <a:pt x="132" y="1400"/>
                    <a:pt x="161" y="1390"/>
                    <a:pt x="183" y="1368"/>
                  </a:cubicBezTo>
                  <a:cubicBezTo>
                    <a:pt x="456" y="1095"/>
                    <a:pt x="487" y="487"/>
                    <a:pt x="487" y="91"/>
                  </a:cubicBezTo>
                  <a:cubicBezTo>
                    <a:pt x="487" y="31"/>
                    <a:pt x="441" y="0"/>
                    <a:pt x="3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4657650" y="2576075"/>
              <a:ext cx="13100" cy="32325"/>
            </a:xfrm>
            <a:custGeom>
              <a:avLst/>
              <a:gdLst/>
              <a:ahLst/>
              <a:cxnLst/>
              <a:rect l="l" t="t" r="r" b="b"/>
              <a:pathLst>
                <a:path w="524" h="1293" extrusionOk="0">
                  <a:moveTo>
                    <a:pt x="357" y="0"/>
                  </a:moveTo>
                  <a:cubicBezTo>
                    <a:pt x="305" y="0"/>
                    <a:pt x="256" y="30"/>
                    <a:pt x="244" y="101"/>
                  </a:cubicBezTo>
                  <a:cubicBezTo>
                    <a:pt x="183" y="284"/>
                    <a:pt x="152" y="466"/>
                    <a:pt x="122" y="648"/>
                  </a:cubicBezTo>
                  <a:cubicBezTo>
                    <a:pt x="61" y="800"/>
                    <a:pt x="0" y="983"/>
                    <a:pt x="31" y="1165"/>
                  </a:cubicBezTo>
                  <a:cubicBezTo>
                    <a:pt x="31" y="1240"/>
                    <a:pt x="89" y="1292"/>
                    <a:pt x="148" y="1292"/>
                  </a:cubicBezTo>
                  <a:cubicBezTo>
                    <a:pt x="184" y="1292"/>
                    <a:pt x="220" y="1272"/>
                    <a:pt x="244" y="1226"/>
                  </a:cubicBezTo>
                  <a:cubicBezTo>
                    <a:pt x="335" y="1074"/>
                    <a:pt x="365" y="892"/>
                    <a:pt x="396" y="740"/>
                  </a:cubicBezTo>
                  <a:cubicBezTo>
                    <a:pt x="426" y="527"/>
                    <a:pt x="456" y="344"/>
                    <a:pt x="487" y="162"/>
                  </a:cubicBezTo>
                  <a:cubicBezTo>
                    <a:pt x="524" y="70"/>
                    <a:pt x="438" y="0"/>
                    <a:pt x="3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463625" y="2929325"/>
              <a:ext cx="232975" cy="835475"/>
            </a:xfrm>
            <a:custGeom>
              <a:avLst/>
              <a:gdLst/>
              <a:ahLst/>
              <a:cxnLst/>
              <a:rect l="l" t="t" r="r" b="b"/>
              <a:pathLst>
                <a:path w="9319" h="33419" extrusionOk="0">
                  <a:moveTo>
                    <a:pt x="139" y="0"/>
                  </a:moveTo>
                  <a:cubicBezTo>
                    <a:pt x="48" y="0"/>
                    <a:pt x="0" y="120"/>
                    <a:pt x="102" y="196"/>
                  </a:cubicBezTo>
                  <a:lnTo>
                    <a:pt x="102" y="166"/>
                  </a:lnTo>
                  <a:cubicBezTo>
                    <a:pt x="2686" y="1807"/>
                    <a:pt x="5361" y="3327"/>
                    <a:pt x="6364" y="6428"/>
                  </a:cubicBezTo>
                  <a:cubicBezTo>
                    <a:pt x="7306" y="9406"/>
                    <a:pt x="7428" y="12719"/>
                    <a:pt x="7549" y="15820"/>
                  </a:cubicBezTo>
                  <a:cubicBezTo>
                    <a:pt x="7793" y="21625"/>
                    <a:pt x="7519" y="27613"/>
                    <a:pt x="8978" y="33297"/>
                  </a:cubicBezTo>
                  <a:cubicBezTo>
                    <a:pt x="9002" y="33382"/>
                    <a:pt x="9065" y="33418"/>
                    <a:pt x="9128" y="33418"/>
                  </a:cubicBezTo>
                  <a:cubicBezTo>
                    <a:pt x="9223" y="33418"/>
                    <a:pt x="9319" y="33334"/>
                    <a:pt x="9282" y="33206"/>
                  </a:cubicBezTo>
                  <a:cubicBezTo>
                    <a:pt x="7914" y="26276"/>
                    <a:pt x="8309" y="19315"/>
                    <a:pt x="7671" y="12324"/>
                  </a:cubicBezTo>
                  <a:cubicBezTo>
                    <a:pt x="7428" y="9801"/>
                    <a:pt x="7276" y="6883"/>
                    <a:pt x="5938" y="4665"/>
                  </a:cubicBezTo>
                  <a:cubicBezTo>
                    <a:pt x="4631" y="2446"/>
                    <a:pt x="2352" y="1139"/>
                    <a:pt x="194" y="14"/>
                  </a:cubicBezTo>
                  <a:cubicBezTo>
                    <a:pt x="174" y="4"/>
                    <a:pt x="156" y="0"/>
                    <a:pt x="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378775" y="2974275"/>
              <a:ext cx="1421025" cy="1714550"/>
            </a:xfrm>
            <a:custGeom>
              <a:avLst/>
              <a:gdLst/>
              <a:ahLst/>
              <a:cxnLst/>
              <a:rect l="l" t="t" r="r" b="b"/>
              <a:pathLst>
                <a:path w="56841" h="68582" extrusionOk="0">
                  <a:moveTo>
                    <a:pt x="29909" y="1"/>
                  </a:moveTo>
                  <a:cubicBezTo>
                    <a:pt x="29506" y="1"/>
                    <a:pt x="29100" y="34"/>
                    <a:pt x="28694" y="101"/>
                  </a:cubicBezTo>
                  <a:cubicBezTo>
                    <a:pt x="28664" y="101"/>
                    <a:pt x="28634" y="131"/>
                    <a:pt x="28603" y="131"/>
                  </a:cubicBezTo>
                  <a:cubicBezTo>
                    <a:pt x="28314" y="100"/>
                    <a:pt x="28016" y="85"/>
                    <a:pt x="27713" y="85"/>
                  </a:cubicBezTo>
                  <a:cubicBezTo>
                    <a:pt x="25342" y="85"/>
                    <a:pt x="22659" y="1027"/>
                    <a:pt x="21339" y="2806"/>
                  </a:cubicBezTo>
                  <a:cubicBezTo>
                    <a:pt x="20427" y="4052"/>
                    <a:pt x="20062" y="5572"/>
                    <a:pt x="20001" y="7092"/>
                  </a:cubicBezTo>
                  <a:cubicBezTo>
                    <a:pt x="20001" y="8034"/>
                    <a:pt x="19971" y="9310"/>
                    <a:pt x="20244" y="10405"/>
                  </a:cubicBezTo>
                  <a:cubicBezTo>
                    <a:pt x="20032" y="10253"/>
                    <a:pt x="19849" y="10101"/>
                    <a:pt x="19606" y="10010"/>
                  </a:cubicBezTo>
                  <a:cubicBezTo>
                    <a:pt x="19631" y="9765"/>
                    <a:pt x="19400" y="9541"/>
                    <a:pt x="19151" y="9541"/>
                  </a:cubicBezTo>
                  <a:cubicBezTo>
                    <a:pt x="19090" y="9541"/>
                    <a:pt x="19028" y="9554"/>
                    <a:pt x="18968" y="9584"/>
                  </a:cubicBezTo>
                  <a:cubicBezTo>
                    <a:pt x="18664" y="9736"/>
                    <a:pt x="18330" y="9858"/>
                    <a:pt x="18026" y="10010"/>
                  </a:cubicBezTo>
                  <a:cubicBezTo>
                    <a:pt x="17722" y="10162"/>
                    <a:pt x="17387" y="10709"/>
                    <a:pt x="17630" y="10861"/>
                  </a:cubicBezTo>
                  <a:cubicBezTo>
                    <a:pt x="16840" y="12563"/>
                    <a:pt x="18390" y="14508"/>
                    <a:pt x="20488" y="14539"/>
                  </a:cubicBezTo>
                  <a:cubicBezTo>
                    <a:pt x="20518" y="14599"/>
                    <a:pt x="20548" y="14660"/>
                    <a:pt x="20579" y="14751"/>
                  </a:cubicBezTo>
                  <a:cubicBezTo>
                    <a:pt x="20640" y="15724"/>
                    <a:pt x="20670" y="17153"/>
                    <a:pt x="21065" y="18064"/>
                  </a:cubicBezTo>
                  <a:cubicBezTo>
                    <a:pt x="21187" y="19189"/>
                    <a:pt x="21369" y="19827"/>
                    <a:pt x="21248" y="20982"/>
                  </a:cubicBezTo>
                  <a:cubicBezTo>
                    <a:pt x="21217" y="21134"/>
                    <a:pt x="21308" y="21226"/>
                    <a:pt x="21430" y="21286"/>
                  </a:cubicBezTo>
                  <a:cubicBezTo>
                    <a:pt x="21308" y="22350"/>
                    <a:pt x="21187" y="23384"/>
                    <a:pt x="21065" y="24447"/>
                  </a:cubicBezTo>
                  <a:cubicBezTo>
                    <a:pt x="15928" y="27396"/>
                    <a:pt x="10032" y="28764"/>
                    <a:pt x="5533" y="32776"/>
                  </a:cubicBezTo>
                  <a:cubicBezTo>
                    <a:pt x="3679" y="34448"/>
                    <a:pt x="2949" y="37183"/>
                    <a:pt x="2250" y="39463"/>
                  </a:cubicBezTo>
                  <a:cubicBezTo>
                    <a:pt x="1369" y="42411"/>
                    <a:pt x="639" y="45451"/>
                    <a:pt x="426" y="48521"/>
                  </a:cubicBezTo>
                  <a:cubicBezTo>
                    <a:pt x="1" y="48582"/>
                    <a:pt x="31" y="49220"/>
                    <a:pt x="457" y="49250"/>
                  </a:cubicBezTo>
                  <a:cubicBezTo>
                    <a:pt x="9819" y="49585"/>
                    <a:pt x="19211" y="68551"/>
                    <a:pt x="28543" y="68582"/>
                  </a:cubicBezTo>
                  <a:cubicBezTo>
                    <a:pt x="28550" y="68582"/>
                    <a:pt x="28557" y="68582"/>
                    <a:pt x="28565" y="68582"/>
                  </a:cubicBezTo>
                  <a:cubicBezTo>
                    <a:pt x="37798" y="68582"/>
                    <a:pt x="47061" y="49797"/>
                    <a:pt x="56263" y="49463"/>
                  </a:cubicBezTo>
                  <a:cubicBezTo>
                    <a:pt x="56811" y="49433"/>
                    <a:pt x="56841" y="48673"/>
                    <a:pt x="56385" y="48551"/>
                  </a:cubicBezTo>
                  <a:cubicBezTo>
                    <a:pt x="56142" y="45451"/>
                    <a:pt x="55443" y="42381"/>
                    <a:pt x="54531" y="39402"/>
                  </a:cubicBezTo>
                  <a:cubicBezTo>
                    <a:pt x="53832" y="37122"/>
                    <a:pt x="53133" y="34387"/>
                    <a:pt x="51278" y="32745"/>
                  </a:cubicBezTo>
                  <a:cubicBezTo>
                    <a:pt x="46750" y="28703"/>
                    <a:pt x="40853" y="27365"/>
                    <a:pt x="35746" y="24387"/>
                  </a:cubicBezTo>
                  <a:cubicBezTo>
                    <a:pt x="35625" y="23353"/>
                    <a:pt x="35473" y="22289"/>
                    <a:pt x="35382" y="21226"/>
                  </a:cubicBezTo>
                  <a:cubicBezTo>
                    <a:pt x="35503" y="21195"/>
                    <a:pt x="35564" y="21074"/>
                    <a:pt x="35564" y="20922"/>
                  </a:cubicBezTo>
                  <a:cubicBezTo>
                    <a:pt x="35442" y="19767"/>
                    <a:pt x="35442" y="18642"/>
                    <a:pt x="35564" y="17517"/>
                  </a:cubicBezTo>
                  <a:cubicBezTo>
                    <a:pt x="35929" y="16605"/>
                    <a:pt x="36141" y="15663"/>
                    <a:pt x="36202" y="14690"/>
                  </a:cubicBezTo>
                  <a:cubicBezTo>
                    <a:pt x="36210" y="14668"/>
                    <a:pt x="36233" y="14661"/>
                    <a:pt x="36265" y="14661"/>
                  </a:cubicBezTo>
                  <a:cubicBezTo>
                    <a:pt x="36341" y="14661"/>
                    <a:pt x="36465" y="14705"/>
                    <a:pt x="36528" y="14705"/>
                  </a:cubicBezTo>
                  <a:cubicBezTo>
                    <a:pt x="36548" y="14705"/>
                    <a:pt x="36562" y="14701"/>
                    <a:pt x="36567" y="14690"/>
                  </a:cubicBezTo>
                  <a:cubicBezTo>
                    <a:pt x="38664" y="14660"/>
                    <a:pt x="39576" y="12380"/>
                    <a:pt x="38786" y="10678"/>
                  </a:cubicBezTo>
                  <a:cubicBezTo>
                    <a:pt x="38999" y="10526"/>
                    <a:pt x="39090" y="10101"/>
                    <a:pt x="38786" y="9979"/>
                  </a:cubicBezTo>
                  <a:cubicBezTo>
                    <a:pt x="38451" y="9827"/>
                    <a:pt x="38148" y="9675"/>
                    <a:pt x="37813" y="9523"/>
                  </a:cubicBezTo>
                  <a:cubicBezTo>
                    <a:pt x="37753" y="9493"/>
                    <a:pt x="37676" y="9480"/>
                    <a:pt x="37592" y="9480"/>
                  </a:cubicBezTo>
                  <a:cubicBezTo>
                    <a:pt x="37250" y="9480"/>
                    <a:pt x="36786" y="9699"/>
                    <a:pt x="36810" y="9918"/>
                  </a:cubicBezTo>
                  <a:cubicBezTo>
                    <a:pt x="36567" y="10040"/>
                    <a:pt x="36749" y="10192"/>
                    <a:pt x="36567" y="10374"/>
                  </a:cubicBezTo>
                  <a:cubicBezTo>
                    <a:pt x="36780" y="9371"/>
                    <a:pt x="36810" y="8186"/>
                    <a:pt x="36780" y="7304"/>
                  </a:cubicBezTo>
                  <a:cubicBezTo>
                    <a:pt x="36780" y="5724"/>
                    <a:pt x="36445" y="4082"/>
                    <a:pt x="35473" y="2775"/>
                  </a:cubicBezTo>
                  <a:cubicBezTo>
                    <a:pt x="34140" y="956"/>
                    <a:pt x="32073" y="1"/>
                    <a:pt x="299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5853725" y="2800975"/>
              <a:ext cx="485600" cy="439500"/>
            </a:xfrm>
            <a:custGeom>
              <a:avLst/>
              <a:gdLst/>
              <a:ahLst/>
              <a:cxnLst/>
              <a:rect l="l" t="t" r="r" b="b"/>
              <a:pathLst>
                <a:path w="19424" h="17580" extrusionOk="0">
                  <a:moveTo>
                    <a:pt x="9980" y="1"/>
                  </a:moveTo>
                  <a:cubicBezTo>
                    <a:pt x="9654" y="1"/>
                    <a:pt x="9312" y="311"/>
                    <a:pt x="9028" y="1257"/>
                  </a:cubicBezTo>
                  <a:cubicBezTo>
                    <a:pt x="9028" y="1257"/>
                    <a:pt x="8438" y="480"/>
                    <a:pt x="7791" y="480"/>
                  </a:cubicBezTo>
                  <a:cubicBezTo>
                    <a:pt x="7430" y="480"/>
                    <a:pt x="7052" y="720"/>
                    <a:pt x="6748" y="1470"/>
                  </a:cubicBezTo>
                  <a:cubicBezTo>
                    <a:pt x="6748" y="1470"/>
                    <a:pt x="6654" y="1435"/>
                    <a:pt x="6541" y="1435"/>
                  </a:cubicBezTo>
                  <a:cubicBezTo>
                    <a:pt x="6341" y="1435"/>
                    <a:pt x="6084" y="1547"/>
                    <a:pt x="6201" y="2169"/>
                  </a:cubicBezTo>
                  <a:cubicBezTo>
                    <a:pt x="6201" y="2169"/>
                    <a:pt x="5280" y="1671"/>
                    <a:pt x="4306" y="1671"/>
                  </a:cubicBezTo>
                  <a:cubicBezTo>
                    <a:pt x="3758" y="1671"/>
                    <a:pt x="3193" y="1829"/>
                    <a:pt x="2766" y="2321"/>
                  </a:cubicBezTo>
                  <a:cubicBezTo>
                    <a:pt x="1550" y="3719"/>
                    <a:pt x="1946" y="4115"/>
                    <a:pt x="1946" y="4115"/>
                  </a:cubicBezTo>
                  <a:cubicBezTo>
                    <a:pt x="1946" y="4115"/>
                    <a:pt x="1747" y="4067"/>
                    <a:pt x="1501" y="4067"/>
                  </a:cubicBezTo>
                  <a:cubicBezTo>
                    <a:pt x="1192" y="4067"/>
                    <a:pt x="807" y="4142"/>
                    <a:pt x="639" y="4479"/>
                  </a:cubicBezTo>
                  <a:cubicBezTo>
                    <a:pt x="335" y="5087"/>
                    <a:pt x="882" y="9464"/>
                    <a:pt x="882" y="9464"/>
                  </a:cubicBezTo>
                  <a:cubicBezTo>
                    <a:pt x="882" y="9464"/>
                    <a:pt x="0" y="11714"/>
                    <a:pt x="183" y="12960"/>
                  </a:cubicBezTo>
                  <a:cubicBezTo>
                    <a:pt x="365" y="14206"/>
                    <a:pt x="1155" y="17124"/>
                    <a:pt x="1155" y="17124"/>
                  </a:cubicBezTo>
                  <a:lnTo>
                    <a:pt x="1490" y="17580"/>
                  </a:lnTo>
                  <a:cubicBezTo>
                    <a:pt x="1490" y="17580"/>
                    <a:pt x="1034" y="14692"/>
                    <a:pt x="2584" y="12960"/>
                  </a:cubicBezTo>
                  <a:lnTo>
                    <a:pt x="2918" y="9403"/>
                  </a:lnTo>
                  <a:cubicBezTo>
                    <a:pt x="2918" y="9403"/>
                    <a:pt x="5593" y="8127"/>
                    <a:pt x="9241" y="8005"/>
                  </a:cubicBezTo>
                  <a:cubicBezTo>
                    <a:pt x="9349" y="8003"/>
                    <a:pt x="9457" y="8001"/>
                    <a:pt x="9563" y="8001"/>
                  </a:cubicBezTo>
                  <a:cubicBezTo>
                    <a:pt x="13055" y="8001"/>
                    <a:pt x="15745" y="9403"/>
                    <a:pt x="15745" y="9403"/>
                  </a:cubicBezTo>
                  <a:lnTo>
                    <a:pt x="16080" y="12838"/>
                  </a:lnTo>
                  <a:lnTo>
                    <a:pt x="17113" y="14601"/>
                  </a:lnTo>
                  <a:lnTo>
                    <a:pt x="17113" y="17367"/>
                  </a:lnTo>
                  <a:lnTo>
                    <a:pt x="17812" y="16850"/>
                  </a:lnTo>
                  <a:cubicBezTo>
                    <a:pt x="17812" y="16850"/>
                    <a:pt x="18967" y="12139"/>
                    <a:pt x="17691" y="8735"/>
                  </a:cubicBezTo>
                  <a:cubicBezTo>
                    <a:pt x="17691" y="8735"/>
                    <a:pt x="19423" y="5239"/>
                    <a:pt x="18359" y="5027"/>
                  </a:cubicBezTo>
                  <a:cubicBezTo>
                    <a:pt x="18359" y="5027"/>
                    <a:pt x="18905" y="3731"/>
                    <a:pt x="18081" y="3731"/>
                  </a:cubicBezTo>
                  <a:cubicBezTo>
                    <a:pt x="17805" y="3731"/>
                    <a:pt x="17375" y="3877"/>
                    <a:pt x="16718" y="4267"/>
                  </a:cubicBezTo>
                  <a:cubicBezTo>
                    <a:pt x="16718" y="4267"/>
                    <a:pt x="17126" y="3315"/>
                    <a:pt x="16398" y="3315"/>
                  </a:cubicBezTo>
                  <a:cubicBezTo>
                    <a:pt x="16357" y="3315"/>
                    <a:pt x="16311" y="3318"/>
                    <a:pt x="16262" y="3324"/>
                  </a:cubicBezTo>
                  <a:cubicBezTo>
                    <a:pt x="16262" y="3324"/>
                    <a:pt x="16771" y="2180"/>
                    <a:pt x="16173" y="2180"/>
                  </a:cubicBezTo>
                  <a:cubicBezTo>
                    <a:pt x="15998" y="2180"/>
                    <a:pt x="15727" y="2279"/>
                    <a:pt x="15320" y="2534"/>
                  </a:cubicBezTo>
                  <a:cubicBezTo>
                    <a:pt x="15320" y="2534"/>
                    <a:pt x="15052" y="1025"/>
                    <a:pt x="14269" y="1025"/>
                  </a:cubicBezTo>
                  <a:cubicBezTo>
                    <a:pt x="13964" y="1025"/>
                    <a:pt x="13579" y="1255"/>
                    <a:pt x="13101" y="1896"/>
                  </a:cubicBezTo>
                  <a:cubicBezTo>
                    <a:pt x="13101" y="1896"/>
                    <a:pt x="12987" y="849"/>
                    <a:pt x="12472" y="849"/>
                  </a:cubicBezTo>
                  <a:cubicBezTo>
                    <a:pt x="12336" y="849"/>
                    <a:pt x="12173" y="922"/>
                    <a:pt x="11976" y="1105"/>
                  </a:cubicBezTo>
                  <a:cubicBezTo>
                    <a:pt x="11976" y="1105"/>
                    <a:pt x="11814" y="700"/>
                    <a:pt x="11571" y="700"/>
                  </a:cubicBezTo>
                  <a:cubicBezTo>
                    <a:pt x="11449" y="700"/>
                    <a:pt x="11307" y="802"/>
                    <a:pt x="11155" y="1105"/>
                  </a:cubicBezTo>
                  <a:cubicBezTo>
                    <a:pt x="11155" y="1105"/>
                    <a:pt x="10597" y="1"/>
                    <a:pt x="99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5908425" y="3281500"/>
              <a:ext cx="101850" cy="101075"/>
            </a:xfrm>
            <a:custGeom>
              <a:avLst/>
              <a:gdLst/>
              <a:ahLst/>
              <a:cxnLst/>
              <a:rect l="l" t="t" r="r" b="b"/>
              <a:pathLst>
                <a:path w="4074" h="4043" extrusionOk="0">
                  <a:moveTo>
                    <a:pt x="2037" y="0"/>
                  </a:moveTo>
                  <a:cubicBezTo>
                    <a:pt x="913" y="0"/>
                    <a:pt x="1" y="912"/>
                    <a:pt x="1" y="2037"/>
                  </a:cubicBezTo>
                  <a:cubicBezTo>
                    <a:pt x="1" y="3131"/>
                    <a:pt x="913" y="4043"/>
                    <a:pt x="2037" y="4043"/>
                  </a:cubicBezTo>
                  <a:cubicBezTo>
                    <a:pt x="3162" y="4043"/>
                    <a:pt x="4074" y="3131"/>
                    <a:pt x="4074" y="2037"/>
                  </a:cubicBezTo>
                  <a:cubicBezTo>
                    <a:pt x="4074" y="912"/>
                    <a:pt x="3162" y="0"/>
                    <a:pt x="20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6159950" y="3281500"/>
              <a:ext cx="101100" cy="101075"/>
            </a:xfrm>
            <a:custGeom>
              <a:avLst/>
              <a:gdLst/>
              <a:ahLst/>
              <a:cxnLst/>
              <a:rect l="l" t="t" r="r" b="b"/>
              <a:pathLst>
                <a:path w="4044" h="4043" extrusionOk="0">
                  <a:moveTo>
                    <a:pt x="2007" y="0"/>
                  </a:moveTo>
                  <a:cubicBezTo>
                    <a:pt x="913" y="0"/>
                    <a:pt x="1" y="912"/>
                    <a:pt x="1" y="2037"/>
                  </a:cubicBezTo>
                  <a:cubicBezTo>
                    <a:pt x="1" y="3131"/>
                    <a:pt x="913" y="4043"/>
                    <a:pt x="2007" y="4043"/>
                  </a:cubicBezTo>
                  <a:cubicBezTo>
                    <a:pt x="3131" y="4043"/>
                    <a:pt x="4043" y="3131"/>
                    <a:pt x="4043" y="2037"/>
                  </a:cubicBezTo>
                  <a:cubicBezTo>
                    <a:pt x="4043" y="912"/>
                    <a:pt x="3131" y="0"/>
                    <a:pt x="20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5875750" y="3164275"/>
              <a:ext cx="195875" cy="396200"/>
            </a:xfrm>
            <a:custGeom>
              <a:avLst/>
              <a:gdLst/>
              <a:ahLst/>
              <a:cxnLst/>
              <a:rect l="l" t="t" r="r" b="b"/>
              <a:pathLst>
                <a:path w="7835" h="15848" extrusionOk="0">
                  <a:moveTo>
                    <a:pt x="681" y="1"/>
                  </a:moveTo>
                  <a:cubicBezTo>
                    <a:pt x="639" y="1"/>
                    <a:pt x="593" y="24"/>
                    <a:pt x="578" y="69"/>
                  </a:cubicBezTo>
                  <a:cubicBezTo>
                    <a:pt x="183" y="3534"/>
                    <a:pt x="1" y="7881"/>
                    <a:pt x="1217" y="11194"/>
                  </a:cubicBezTo>
                  <a:cubicBezTo>
                    <a:pt x="2250" y="14021"/>
                    <a:pt x="4955" y="15176"/>
                    <a:pt x="7691" y="15844"/>
                  </a:cubicBezTo>
                  <a:cubicBezTo>
                    <a:pt x="7699" y="15846"/>
                    <a:pt x="7707" y="15847"/>
                    <a:pt x="7714" y="15847"/>
                  </a:cubicBezTo>
                  <a:cubicBezTo>
                    <a:pt x="7816" y="15847"/>
                    <a:pt x="7835" y="15660"/>
                    <a:pt x="7721" y="15632"/>
                  </a:cubicBezTo>
                  <a:cubicBezTo>
                    <a:pt x="4317" y="14446"/>
                    <a:pt x="1733" y="13048"/>
                    <a:pt x="1125" y="9157"/>
                  </a:cubicBezTo>
                  <a:cubicBezTo>
                    <a:pt x="669" y="6179"/>
                    <a:pt x="761" y="3109"/>
                    <a:pt x="761" y="69"/>
                  </a:cubicBezTo>
                  <a:cubicBezTo>
                    <a:pt x="761" y="24"/>
                    <a:pt x="723" y="1"/>
                    <a:pt x="6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5905400" y="3434225"/>
              <a:ext cx="9125" cy="163600"/>
            </a:xfrm>
            <a:custGeom>
              <a:avLst/>
              <a:gdLst/>
              <a:ahLst/>
              <a:cxnLst/>
              <a:rect l="l" t="t" r="r" b="b"/>
              <a:pathLst>
                <a:path w="365" h="6544" extrusionOk="0">
                  <a:moveTo>
                    <a:pt x="122" y="1"/>
                  </a:moveTo>
                  <a:cubicBezTo>
                    <a:pt x="76" y="1"/>
                    <a:pt x="31" y="31"/>
                    <a:pt x="31" y="92"/>
                  </a:cubicBezTo>
                  <a:cubicBezTo>
                    <a:pt x="61" y="2189"/>
                    <a:pt x="61" y="4287"/>
                    <a:pt x="0" y="6384"/>
                  </a:cubicBezTo>
                  <a:cubicBezTo>
                    <a:pt x="0" y="6490"/>
                    <a:pt x="84" y="6543"/>
                    <a:pt x="167" y="6543"/>
                  </a:cubicBezTo>
                  <a:cubicBezTo>
                    <a:pt x="251" y="6543"/>
                    <a:pt x="335" y="6490"/>
                    <a:pt x="335" y="6384"/>
                  </a:cubicBezTo>
                  <a:cubicBezTo>
                    <a:pt x="365" y="4287"/>
                    <a:pt x="335" y="2189"/>
                    <a:pt x="213" y="92"/>
                  </a:cubicBezTo>
                  <a:cubicBezTo>
                    <a:pt x="213" y="31"/>
                    <a:pt x="167"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5372700" y="3574400"/>
              <a:ext cx="540025" cy="634400"/>
            </a:xfrm>
            <a:custGeom>
              <a:avLst/>
              <a:gdLst/>
              <a:ahLst/>
              <a:cxnLst/>
              <a:rect l="l" t="t" r="r" b="b"/>
              <a:pathLst>
                <a:path w="21601" h="25376" extrusionOk="0">
                  <a:moveTo>
                    <a:pt x="21481" y="0"/>
                  </a:moveTo>
                  <a:cubicBezTo>
                    <a:pt x="21465" y="0"/>
                    <a:pt x="21447" y="5"/>
                    <a:pt x="21430" y="17"/>
                  </a:cubicBezTo>
                  <a:cubicBezTo>
                    <a:pt x="18785" y="1780"/>
                    <a:pt x="16050" y="3056"/>
                    <a:pt x="13132" y="4333"/>
                  </a:cubicBezTo>
                  <a:cubicBezTo>
                    <a:pt x="10700" y="5367"/>
                    <a:pt x="8086" y="6430"/>
                    <a:pt x="6141" y="8285"/>
                  </a:cubicBezTo>
                  <a:cubicBezTo>
                    <a:pt x="4135" y="10169"/>
                    <a:pt x="3375" y="12965"/>
                    <a:pt x="2463" y="15488"/>
                  </a:cubicBezTo>
                  <a:cubicBezTo>
                    <a:pt x="1338" y="18619"/>
                    <a:pt x="214" y="21902"/>
                    <a:pt x="1" y="25245"/>
                  </a:cubicBezTo>
                  <a:cubicBezTo>
                    <a:pt x="1" y="25329"/>
                    <a:pt x="74" y="25376"/>
                    <a:pt x="145" y="25376"/>
                  </a:cubicBezTo>
                  <a:cubicBezTo>
                    <a:pt x="204" y="25376"/>
                    <a:pt x="261" y="25344"/>
                    <a:pt x="274" y="25276"/>
                  </a:cubicBezTo>
                  <a:cubicBezTo>
                    <a:pt x="852" y="22206"/>
                    <a:pt x="1551" y="19227"/>
                    <a:pt x="2584" y="16279"/>
                  </a:cubicBezTo>
                  <a:cubicBezTo>
                    <a:pt x="3739" y="12935"/>
                    <a:pt x="4682" y="9500"/>
                    <a:pt x="7752" y="7403"/>
                  </a:cubicBezTo>
                  <a:cubicBezTo>
                    <a:pt x="12068" y="4515"/>
                    <a:pt x="17569" y="3604"/>
                    <a:pt x="21551" y="139"/>
                  </a:cubicBezTo>
                  <a:cubicBezTo>
                    <a:pt x="21601" y="89"/>
                    <a:pt x="21550" y="0"/>
                    <a:pt x="21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5810400" y="3209100"/>
              <a:ext cx="84625" cy="137425"/>
            </a:xfrm>
            <a:custGeom>
              <a:avLst/>
              <a:gdLst/>
              <a:ahLst/>
              <a:cxnLst/>
              <a:rect l="l" t="t" r="r" b="b"/>
              <a:pathLst>
                <a:path w="3385" h="5497" extrusionOk="0">
                  <a:moveTo>
                    <a:pt x="1500" y="0"/>
                  </a:moveTo>
                  <a:cubicBezTo>
                    <a:pt x="652" y="0"/>
                    <a:pt x="297" y="638"/>
                    <a:pt x="183" y="1437"/>
                  </a:cubicBezTo>
                  <a:cubicBezTo>
                    <a:pt x="1" y="2501"/>
                    <a:pt x="122" y="3383"/>
                    <a:pt x="791" y="4264"/>
                  </a:cubicBezTo>
                  <a:cubicBezTo>
                    <a:pt x="1235" y="4880"/>
                    <a:pt x="1879" y="5497"/>
                    <a:pt x="2625" y="5497"/>
                  </a:cubicBezTo>
                  <a:cubicBezTo>
                    <a:pt x="2799" y="5497"/>
                    <a:pt x="2978" y="5463"/>
                    <a:pt x="3162" y="5389"/>
                  </a:cubicBezTo>
                  <a:cubicBezTo>
                    <a:pt x="3385" y="5333"/>
                    <a:pt x="3327" y="5047"/>
                    <a:pt x="3128" y="5047"/>
                  </a:cubicBezTo>
                  <a:cubicBezTo>
                    <a:pt x="3110" y="5047"/>
                    <a:pt x="3091" y="5049"/>
                    <a:pt x="3071" y="5054"/>
                  </a:cubicBezTo>
                  <a:cubicBezTo>
                    <a:pt x="2953" y="5087"/>
                    <a:pt x="2837" y="5102"/>
                    <a:pt x="2722" y="5102"/>
                  </a:cubicBezTo>
                  <a:cubicBezTo>
                    <a:pt x="1555" y="5102"/>
                    <a:pt x="542" y="3522"/>
                    <a:pt x="487" y="2471"/>
                  </a:cubicBezTo>
                  <a:cubicBezTo>
                    <a:pt x="457" y="2076"/>
                    <a:pt x="457" y="1376"/>
                    <a:pt x="639" y="1012"/>
                  </a:cubicBezTo>
                  <a:cubicBezTo>
                    <a:pt x="876" y="575"/>
                    <a:pt x="1251" y="389"/>
                    <a:pt x="1639" y="389"/>
                  </a:cubicBezTo>
                  <a:cubicBezTo>
                    <a:pt x="2195" y="389"/>
                    <a:pt x="2777" y="773"/>
                    <a:pt x="3010" y="1346"/>
                  </a:cubicBezTo>
                  <a:cubicBezTo>
                    <a:pt x="3024" y="1403"/>
                    <a:pt x="3072" y="1434"/>
                    <a:pt x="3119" y="1434"/>
                  </a:cubicBezTo>
                  <a:cubicBezTo>
                    <a:pt x="3172" y="1434"/>
                    <a:pt x="3223" y="1396"/>
                    <a:pt x="3223" y="1316"/>
                  </a:cubicBezTo>
                  <a:cubicBezTo>
                    <a:pt x="3131" y="556"/>
                    <a:pt x="2402" y="69"/>
                    <a:pt x="1672" y="9"/>
                  </a:cubicBezTo>
                  <a:cubicBezTo>
                    <a:pt x="1613" y="3"/>
                    <a:pt x="1555"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5829475" y="3231175"/>
              <a:ext cx="42500" cy="41200"/>
            </a:xfrm>
            <a:custGeom>
              <a:avLst/>
              <a:gdLst/>
              <a:ahLst/>
              <a:cxnLst/>
              <a:rect l="l" t="t" r="r" b="b"/>
              <a:pathLst>
                <a:path w="1700" h="1648" extrusionOk="0">
                  <a:moveTo>
                    <a:pt x="1434" y="1"/>
                  </a:moveTo>
                  <a:cubicBezTo>
                    <a:pt x="686" y="1"/>
                    <a:pt x="1" y="833"/>
                    <a:pt x="58" y="1527"/>
                  </a:cubicBezTo>
                  <a:cubicBezTo>
                    <a:pt x="76" y="1597"/>
                    <a:pt x="145" y="1647"/>
                    <a:pt x="205" y="1647"/>
                  </a:cubicBezTo>
                  <a:cubicBezTo>
                    <a:pt x="249" y="1647"/>
                    <a:pt x="289" y="1621"/>
                    <a:pt x="302" y="1557"/>
                  </a:cubicBezTo>
                  <a:cubicBezTo>
                    <a:pt x="332" y="1253"/>
                    <a:pt x="484" y="949"/>
                    <a:pt x="697" y="706"/>
                  </a:cubicBezTo>
                  <a:cubicBezTo>
                    <a:pt x="940" y="463"/>
                    <a:pt x="1244" y="402"/>
                    <a:pt x="1548" y="281"/>
                  </a:cubicBezTo>
                  <a:cubicBezTo>
                    <a:pt x="1669" y="250"/>
                    <a:pt x="1700" y="38"/>
                    <a:pt x="1548" y="7"/>
                  </a:cubicBezTo>
                  <a:cubicBezTo>
                    <a:pt x="1510" y="3"/>
                    <a:pt x="1472" y="1"/>
                    <a:pt x="1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5844025" y="3245275"/>
              <a:ext cx="27950" cy="59250"/>
            </a:xfrm>
            <a:custGeom>
              <a:avLst/>
              <a:gdLst/>
              <a:ahLst/>
              <a:cxnLst/>
              <a:rect l="l" t="t" r="r" b="b"/>
              <a:pathLst>
                <a:path w="1118" h="2370" extrusionOk="0">
                  <a:moveTo>
                    <a:pt x="100" y="1"/>
                  </a:moveTo>
                  <a:cubicBezTo>
                    <a:pt x="48" y="1"/>
                    <a:pt x="0" y="65"/>
                    <a:pt x="24" y="112"/>
                  </a:cubicBezTo>
                  <a:cubicBezTo>
                    <a:pt x="236" y="477"/>
                    <a:pt x="419" y="811"/>
                    <a:pt x="540" y="1206"/>
                  </a:cubicBezTo>
                  <a:cubicBezTo>
                    <a:pt x="662" y="1571"/>
                    <a:pt x="692" y="1936"/>
                    <a:pt x="783" y="2270"/>
                  </a:cubicBezTo>
                  <a:cubicBezTo>
                    <a:pt x="811" y="2338"/>
                    <a:pt x="863" y="2370"/>
                    <a:pt x="912" y="2370"/>
                  </a:cubicBezTo>
                  <a:cubicBezTo>
                    <a:pt x="971" y="2370"/>
                    <a:pt x="1027" y="2323"/>
                    <a:pt x="1027" y="2240"/>
                  </a:cubicBezTo>
                  <a:cubicBezTo>
                    <a:pt x="1118" y="1480"/>
                    <a:pt x="662" y="568"/>
                    <a:pt x="145" y="21"/>
                  </a:cubicBezTo>
                  <a:cubicBezTo>
                    <a:pt x="131" y="7"/>
                    <a:pt x="115" y="1"/>
                    <a:pt x="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5851450" y="3035625"/>
              <a:ext cx="30100" cy="187300"/>
            </a:xfrm>
            <a:custGeom>
              <a:avLst/>
              <a:gdLst/>
              <a:ahLst/>
              <a:cxnLst/>
              <a:rect l="l" t="t" r="r" b="b"/>
              <a:pathLst>
                <a:path w="1204" h="7492" extrusionOk="0">
                  <a:moveTo>
                    <a:pt x="978" y="1"/>
                  </a:moveTo>
                  <a:cubicBezTo>
                    <a:pt x="937" y="1"/>
                    <a:pt x="895" y="25"/>
                    <a:pt x="882" y="78"/>
                  </a:cubicBezTo>
                  <a:cubicBezTo>
                    <a:pt x="61" y="2419"/>
                    <a:pt x="0" y="5094"/>
                    <a:pt x="942" y="7404"/>
                  </a:cubicBezTo>
                  <a:cubicBezTo>
                    <a:pt x="967" y="7465"/>
                    <a:pt x="1016" y="7492"/>
                    <a:pt x="1064" y="7492"/>
                  </a:cubicBezTo>
                  <a:cubicBezTo>
                    <a:pt x="1135" y="7492"/>
                    <a:pt x="1204" y="7433"/>
                    <a:pt x="1185" y="7343"/>
                  </a:cubicBezTo>
                  <a:cubicBezTo>
                    <a:pt x="517" y="4881"/>
                    <a:pt x="395" y="2601"/>
                    <a:pt x="1064" y="109"/>
                  </a:cubicBezTo>
                  <a:cubicBezTo>
                    <a:pt x="1081" y="40"/>
                    <a:pt x="1031" y="1"/>
                    <a:pt x="9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5914500" y="3033475"/>
              <a:ext cx="14475" cy="95500"/>
            </a:xfrm>
            <a:custGeom>
              <a:avLst/>
              <a:gdLst/>
              <a:ahLst/>
              <a:cxnLst/>
              <a:rect l="l" t="t" r="r" b="b"/>
              <a:pathLst>
                <a:path w="579" h="3820" extrusionOk="0">
                  <a:moveTo>
                    <a:pt x="492" y="1"/>
                  </a:moveTo>
                  <a:cubicBezTo>
                    <a:pt x="440" y="1"/>
                    <a:pt x="382" y="39"/>
                    <a:pt x="366" y="103"/>
                  </a:cubicBezTo>
                  <a:cubicBezTo>
                    <a:pt x="214" y="1289"/>
                    <a:pt x="122" y="2474"/>
                    <a:pt x="1" y="3660"/>
                  </a:cubicBezTo>
                  <a:cubicBezTo>
                    <a:pt x="1" y="3766"/>
                    <a:pt x="77" y="3819"/>
                    <a:pt x="157" y="3819"/>
                  </a:cubicBezTo>
                  <a:cubicBezTo>
                    <a:pt x="236" y="3819"/>
                    <a:pt x="320" y="3766"/>
                    <a:pt x="335" y="3660"/>
                  </a:cubicBezTo>
                  <a:cubicBezTo>
                    <a:pt x="426" y="2474"/>
                    <a:pt x="518" y="1289"/>
                    <a:pt x="578" y="103"/>
                  </a:cubicBezTo>
                  <a:cubicBezTo>
                    <a:pt x="578" y="32"/>
                    <a:pt x="538"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5885625" y="3118525"/>
              <a:ext cx="36675" cy="65475"/>
            </a:xfrm>
            <a:custGeom>
              <a:avLst/>
              <a:gdLst/>
              <a:ahLst/>
              <a:cxnLst/>
              <a:rect l="l" t="t" r="r" b="b"/>
              <a:pathLst>
                <a:path w="1467" h="2619" extrusionOk="0">
                  <a:moveTo>
                    <a:pt x="1300" y="0"/>
                  </a:moveTo>
                  <a:cubicBezTo>
                    <a:pt x="1270" y="0"/>
                    <a:pt x="1240" y="13"/>
                    <a:pt x="1217" y="45"/>
                  </a:cubicBezTo>
                  <a:cubicBezTo>
                    <a:pt x="670" y="683"/>
                    <a:pt x="1" y="1717"/>
                    <a:pt x="153" y="2568"/>
                  </a:cubicBezTo>
                  <a:cubicBezTo>
                    <a:pt x="153" y="2603"/>
                    <a:pt x="184" y="2618"/>
                    <a:pt x="216" y="2618"/>
                  </a:cubicBezTo>
                  <a:cubicBezTo>
                    <a:pt x="239" y="2618"/>
                    <a:pt x="262" y="2611"/>
                    <a:pt x="274" y="2598"/>
                  </a:cubicBezTo>
                  <a:cubicBezTo>
                    <a:pt x="457" y="2233"/>
                    <a:pt x="548" y="1778"/>
                    <a:pt x="700" y="1413"/>
                  </a:cubicBezTo>
                  <a:cubicBezTo>
                    <a:pt x="882" y="987"/>
                    <a:pt x="1126" y="562"/>
                    <a:pt x="1399" y="197"/>
                  </a:cubicBezTo>
                  <a:cubicBezTo>
                    <a:pt x="1467" y="107"/>
                    <a:pt x="1384" y="0"/>
                    <a:pt x="13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5899600" y="2998825"/>
              <a:ext cx="193500" cy="52850"/>
            </a:xfrm>
            <a:custGeom>
              <a:avLst/>
              <a:gdLst/>
              <a:ahLst/>
              <a:cxnLst/>
              <a:rect l="l" t="t" r="r" b="b"/>
              <a:pathLst>
                <a:path w="7740" h="2114" extrusionOk="0">
                  <a:moveTo>
                    <a:pt x="7588" y="0"/>
                  </a:moveTo>
                  <a:cubicBezTo>
                    <a:pt x="5065" y="0"/>
                    <a:pt x="2056" y="304"/>
                    <a:pt x="50" y="1976"/>
                  </a:cubicBezTo>
                  <a:cubicBezTo>
                    <a:pt x="1" y="2025"/>
                    <a:pt x="51" y="2114"/>
                    <a:pt x="104" y="2114"/>
                  </a:cubicBezTo>
                  <a:cubicBezTo>
                    <a:pt x="117" y="2114"/>
                    <a:pt x="129" y="2109"/>
                    <a:pt x="141" y="2097"/>
                  </a:cubicBezTo>
                  <a:cubicBezTo>
                    <a:pt x="2573" y="730"/>
                    <a:pt x="4883" y="517"/>
                    <a:pt x="7588" y="213"/>
                  </a:cubicBezTo>
                  <a:cubicBezTo>
                    <a:pt x="7740" y="182"/>
                    <a:pt x="7740" y="0"/>
                    <a:pt x="75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6101725" y="3163975"/>
              <a:ext cx="196550" cy="396500"/>
            </a:xfrm>
            <a:custGeom>
              <a:avLst/>
              <a:gdLst/>
              <a:ahLst/>
              <a:cxnLst/>
              <a:rect l="l" t="t" r="r" b="b"/>
              <a:pathLst>
                <a:path w="7862" h="15860" extrusionOk="0">
                  <a:moveTo>
                    <a:pt x="7173" y="1"/>
                  </a:moveTo>
                  <a:cubicBezTo>
                    <a:pt x="7135" y="1"/>
                    <a:pt x="7102" y="25"/>
                    <a:pt x="7102" y="81"/>
                  </a:cubicBezTo>
                  <a:cubicBezTo>
                    <a:pt x="7102" y="3121"/>
                    <a:pt x="7193" y="6160"/>
                    <a:pt x="6737" y="9169"/>
                  </a:cubicBezTo>
                  <a:cubicBezTo>
                    <a:pt x="6129" y="13030"/>
                    <a:pt x="3546" y="14458"/>
                    <a:pt x="141" y="15644"/>
                  </a:cubicBezTo>
                  <a:cubicBezTo>
                    <a:pt x="1" y="15700"/>
                    <a:pt x="42" y="15860"/>
                    <a:pt x="145" y="15860"/>
                  </a:cubicBezTo>
                  <a:cubicBezTo>
                    <a:pt x="154" y="15860"/>
                    <a:pt x="162" y="15859"/>
                    <a:pt x="172" y="15856"/>
                  </a:cubicBezTo>
                  <a:cubicBezTo>
                    <a:pt x="2907" y="15188"/>
                    <a:pt x="5643" y="14033"/>
                    <a:pt x="6646" y="11206"/>
                  </a:cubicBezTo>
                  <a:cubicBezTo>
                    <a:pt x="7862" y="7893"/>
                    <a:pt x="7679" y="3516"/>
                    <a:pt x="7284" y="81"/>
                  </a:cubicBezTo>
                  <a:cubicBezTo>
                    <a:pt x="7268" y="32"/>
                    <a:pt x="7217" y="1"/>
                    <a:pt x="7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6259500" y="3434225"/>
              <a:ext cx="9150" cy="163600"/>
            </a:xfrm>
            <a:custGeom>
              <a:avLst/>
              <a:gdLst/>
              <a:ahLst/>
              <a:cxnLst/>
              <a:rect l="l" t="t" r="r" b="b"/>
              <a:pathLst>
                <a:path w="366" h="6544" extrusionOk="0">
                  <a:moveTo>
                    <a:pt x="244" y="1"/>
                  </a:moveTo>
                  <a:cubicBezTo>
                    <a:pt x="198" y="1"/>
                    <a:pt x="153" y="31"/>
                    <a:pt x="153" y="92"/>
                  </a:cubicBezTo>
                  <a:cubicBezTo>
                    <a:pt x="31" y="2189"/>
                    <a:pt x="1" y="4287"/>
                    <a:pt x="31" y="6384"/>
                  </a:cubicBezTo>
                  <a:cubicBezTo>
                    <a:pt x="31" y="6490"/>
                    <a:pt x="115" y="6543"/>
                    <a:pt x="198" y="6543"/>
                  </a:cubicBezTo>
                  <a:cubicBezTo>
                    <a:pt x="282" y="6543"/>
                    <a:pt x="365" y="6490"/>
                    <a:pt x="365" y="6384"/>
                  </a:cubicBezTo>
                  <a:cubicBezTo>
                    <a:pt x="305" y="4287"/>
                    <a:pt x="305" y="2189"/>
                    <a:pt x="335" y="92"/>
                  </a:cubicBezTo>
                  <a:cubicBezTo>
                    <a:pt x="335" y="31"/>
                    <a:pt x="289" y="1"/>
                    <a:pt x="2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6261300" y="3574400"/>
              <a:ext cx="540025" cy="634400"/>
            </a:xfrm>
            <a:custGeom>
              <a:avLst/>
              <a:gdLst/>
              <a:ahLst/>
              <a:cxnLst/>
              <a:rect l="l" t="t" r="r" b="b"/>
              <a:pathLst>
                <a:path w="21601" h="25376" extrusionOk="0">
                  <a:moveTo>
                    <a:pt x="121" y="0"/>
                  </a:moveTo>
                  <a:cubicBezTo>
                    <a:pt x="51" y="0"/>
                    <a:pt x="1" y="89"/>
                    <a:pt x="50" y="139"/>
                  </a:cubicBezTo>
                  <a:cubicBezTo>
                    <a:pt x="4032" y="3604"/>
                    <a:pt x="9534" y="4485"/>
                    <a:pt x="13850" y="7403"/>
                  </a:cubicBezTo>
                  <a:cubicBezTo>
                    <a:pt x="16920" y="9500"/>
                    <a:pt x="17862" y="12935"/>
                    <a:pt x="19017" y="16279"/>
                  </a:cubicBezTo>
                  <a:cubicBezTo>
                    <a:pt x="20051" y="19227"/>
                    <a:pt x="20750" y="22206"/>
                    <a:pt x="21327" y="25276"/>
                  </a:cubicBezTo>
                  <a:cubicBezTo>
                    <a:pt x="21341" y="25344"/>
                    <a:pt x="21398" y="25376"/>
                    <a:pt x="21456" y="25376"/>
                  </a:cubicBezTo>
                  <a:cubicBezTo>
                    <a:pt x="21527" y="25376"/>
                    <a:pt x="21601" y="25329"/>
                    <a:pt x="21601" y="25245"/>
                  </a:cubicBezTo>
                  <a:cubicBezTo>
                    <a:pt x="21358" y="21902"/>
                    <a:pt x="20263" y="18619"/>
                    <a:pt x="19139" y="15488"/>
                  </a:cubicBezTo>
                  <a:cubicBezTo>
                    <a:pt x="18227" y="12965"/>
                    <a:pt x="17497" y="10169"/>
                    <a:pt x="15461" y="8285"/>
                  </a:cubicBezTo>
                  <a:cubicBezTo>
                    <a:pt x="13455" y="6370"/>
                    <a:pt x="10901" y="5367"/>
                    <a:pt x="8470" y="4333"/>
                  </a:cubicBezTo>
                  <a:cubicBezTo>
                    <a:pt x="5552" y="3056"/>
                    <a:pt x="2816" y="1780"/>
                    <a:pt x="172" y="17"/>
                  </a:cubicBezTo>
                  <a:cubicBezTo>
                    <a:pt x="154" y="5"/>
                    <a:pt x="137" y="0"/>
                    <a:pt x="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6279000" y="3209100"/>
              <a:ext cx="84625" cy="137425"/>
            </a:xfrm>
            <a:custGeom>
              <a:avLst/>
              <a:gdLst/>
              <a:ahLst/>
              <a:cxnLst/>
              <a:rect l="l" t="t" r="r" b="b"/>
              <a:pathLst>
                <a:path w="3385" h="5497" extrusionOk="0">
                  <a:moveTo>
                    <a:pt x="1911" y="0"/>
                  </a:moveTo>
                  <a:cubicBezTo>
                    <a:pt x="1857" y="0"/>
                    <a:pt x="1801" y="3"/>
                    <a:pt x="1743" y="9"/>
                  </a:cubicBezTo>
                  <a:cubicBezTo>
                    <a:pt x="984" y="69"/>
                    <a:pt x="254" y="556"/>
                    <a:pt x="163" y="1316"/>
                  </a:cubicBezTo>
                  <a:cubicBezTo>
                    <a:pt x="163" y="1384"/>
                    <a:pt x="220" y="1423"/>
                    <a:pt x="276" y="1423"/>
                  </a:cubicBezTo>
                  <a:cubicBezTo>
                    <a:pt x="320" y="1423"/>
                    <a:pt x="362" y="1399"/>
                    <a:pt x="376" y="1346"/>
                  </a:cubicBezTo>
                  <a:cubicBezTo>
                    <a:pt x="600" y="794"/>
                    <a:pt x="1182" y="380"/>
                    <a:pt x="1733" y="380"/>
                  </a:cubicBezTo>
                  <a:cubicBezTo>
                    <a:pt x="2002" y="380"/>
                    <a:pt x="2264" y="479"/>
                    <a:pt x="2473" y="708"/>
                  </a:cubicBezTo>
                  <a:cubicBezTo>
                    <a:pt x="2898" y="1164"/>
                    <a:pt x="2929" y="1863"/>
                    <a:pt x="2898" y="2471"/>
                  </a:cubicBezTo>
                  <a:cubicBezTo>
                    <a:pt x="2843" y="3548"/>
                    <a:pt x="1859" y="5103"/>
                    <a:pt x="675" y="5103"/>
                  </a:cubicBezTo>
                  <a:cubicBezTo>
                    <a:pt x="557" y="5103"/>
                    <a:pt x="436" y="5088"/>
                    <a:pt x="315" y="5054"/>
                  </a:cubicBezTo>
                  <a:cubicBezTo>
                    <a:pt x="295" y="5049"/>
                    <a:pt x="276" y="5047"/>
                    <a:pt x="258" y="5047"/>
                  </a:cubicBezTo>
                  <a:cubicBezTo>
                    <a:pt x="59" y="5047"/>
                    <a:pt x="1" y="5333"/>
                    <a:pt x="224" y="5389"/>
                  </a:cubicBezTo>
                  <a:cubicBezTo>
                    <a:pt x="407" y="5463"/>
                    <a:pt x="587" y="5497"/>
                    <a:pt x="761" y="5497"/>
                  </a:cubicBezTo>
                  <a:cubicBezTo>
                    <a:pt x="1507" y="5497"/>
                    <a:pt x="2151" y="4880"/>
                    <a:pt x="2594" y="4264"/>
                  </a:cubicBezTo>
                  <a:cubicBezTo>
                    <a:pt x="3263" y="3383"/>
                    <a:pt x="3385" y="2501"/>
                    <a:pt x="3202" y="1437"/>
                  </a:cubicBezTo>
                  <a:cubicBezTo>
                    <a:pt x="3088" y="638"/>
                    <a:pt x="2733" y="0"/>
                    <a:pt x="19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6302050" y="3231175"/>
              <a:ext cx="42500" cy="41200"/>
            </a:xfrm>
            <a:custGeom>
              <a:avLst/>
              <a:gdLst/>
              <a:ahLst/>
              <a:cxnLst/>
              <a:rect l="l" t="t" r="r" b="b"/>
              <a:pathLst>
                <a:path w="1700" h="1648" extrusionOk="0">
                  <a:moveTo>
                    <a:pt x="267" y="1"/>
                  </a:moveTo>
                  <a:cubicBezTo>
                    <a:pt x="229" y="1"/>
                    <a:pt x="191" y="3"/>
                    <a:pt x="153" y="7"/>
                  </a:cubicBezTo>
                  <a:cubicBezTo>
                    <a:pt x="1" y="38"/>
                    <a:pt x="31" y="250"/>
                    <a:pt x="153" y="311"/>
                  </a:cubicBezTo>
                  <a:cubicBezTo>
                    <a:pt x="487" y="402"/>
                    <a:pt x="761" y="463"/>
                    <a:pt x="1004" y="706"/>
                  </a:cubicBezTo>
                  <a:cubicBezTo>
                    <a:pt x="1247" y="949"/>
                    <a:pt x="1369" y="1253"/>
                    <a:pt x="1399" y="1557"/>
                  </a:cubicBezTo>
                  <a:cubicBezTo>
                    <a:pt x="1412" y="1621"/>
                    <a:pt x="1451" y="1647"/>
                    <a:pt x="1495" y="1647"/>
                  </a:cubicBezTo>
                  <a:cubicBezTo>
                    <a:pt x="1556" y="1647"/>
                    <a:pt x="1624" y="1597"/>
                    <a:pt x="1642" y="1527"/>
                  </a:cubicBezTo>
                  <a:cubicBezTo>
                    <a:pt x="1700" y="833"/>
                    <a:pt x="1014" y="1"/>
                    <a:pt x="2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6302050" y="3244825"/>
              <a:ext cx="27925" cy="59700"/>
            </a:xfrm>
            <a:custGeom>
              <a:avLst/>
              <a:gdLst/>
              <a:ahLst/>
              <a:cxnLst/>
              <a:rect l="l" t="t" r="r" b="b"/>
              <a:pathLst>
                <a:path w="1117" h="2388" extrusionOk="0">
                  <a:moveTo>
                    <a:pt x="1031" y="1"/>
                  </a:moveTo>
                  <a:cubicBezTo>
                    <a:pt x="1012" y="1"/>
                    <a:pt x="991" y="12"/>
                    <a:pt x="973" y="39"/>
                  </a:cubicBezTo>
                  <a:cubicBezTo>
                    <a:pt x="487" y="586"/>
                    <a:pt x="1" y="1498"/>
                    <a:pt x="92" y="2258"/>
                  </a:cubicBezTo>
                  <a:cubicBezTo>
                    <a:pt x="92" y="2341"/>
                    <a:pt x="147" y="2388"/>
                    <a:pt x="207" y="2388"/>
                  </a:cubicBezTo>
                  <a:cubicBezTo>
                    <a:pt x="256" y="2388"/>
                    <a:pt x="308" y="2356"/>
                    <a:pt x="335" y="2288"/>
                  </a:cubicBezTo>
                  <a:cubicBezTo>
                    <a:pt x="426" y="1954"/>
                    <a:pt x="457" y="1589"/>
                    <a:pt x="578" y="1224"/>
                  </a:cubicBezTo>
                  <a:cubicBezTo>
                    <a:pt x="700" y="829"/>
                    <a:pt x="882" y="464"/>
                    <a:pt x="1095" y="130"/>
                  </a:cubicBezTo>
                  <a:cubicBezTo>
                    <a:pt x="1116" y="65"/>
                    <a:pt x="1077" y="1"/>
                    <a:pt x="10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6292475" y="3016925"/>
              <a:ext cx="31650" cy="206000"/>
            </a:xfrm>
            <a:custGeom>
              <a:avLst/>
              <a:gdLst/>
              <a:ahLst/>
              <a:cxnLst/>
              <a:rect l="l" t="t" r="r" b="b"/>
              <a:pathLst>
                <a:path w="1266" h="8240" extrusionOk="0">
                  <a:moveTo>
                    <a:pt x="151" y="0"/>
                  </a:moveTo>
                  <a:cubicBezTo>
                    <a:pt x="93" y="0"/>
                    <a:pt x="31" y="52"/>
                    <a:pt x="49" y="127"/>
                  </a:cubicBezTo>
                  <a:cubicBezTo>
                    <a:pt x="779" y="2802"/>
                    <a:pt x="718" y="5416"/>
                    <a:pt x="19" y="8091"/>
                  </a:cubicBezTo>
                  <a:cubicBezTo>
                    <a:pt x="1" y="8181"/>
                    <a:pt x="69" y="8240"/>
                    <a:pt x="140" y="8240"/>
                  </a:cubicBezTo>
                  <a:cubicBezTo>
                    <a:pt x="188" y="8240"/>
                    <a:pt x="238" y="8213"/>
                    <a:pt x="262" y="8152"/>
                  </a:cubicBezTo>
                  <a:cubicBezTo>
                    <a:pt x="1265" y="5690"/>
                    <a:pt x="1083" y="2559"/>
                    <a:pt x="232" y="66"/>
                  </a:cubicBezTo>
                  <a:cubicBezTo>
                    <a:pt x="220" y="20"/>
                    <a:pt x="186"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6245075" y="3033475"/>
              <a:ext cx="14450" cy="95500"/>
            </a:xfrm>
            <a:custGeom>
              <a:avLst/>
              <a:gdLst/>
              <a:ahLst/>
              <a:cxnLst/>
              <a:rect l="l" t="t" r="r" b="b"/>
              <a:pathLst>
                <a:path w="578" h="3820" extrusionOk="0">
                  <a:moveTo>
                    <a:pt x="87" y="1"/>
                  </a:moveTo>
                  <a:cubicBezTo>
                    <a:pt x="41" y="1"/>
                    <a:pt x="0" y="32"/>
                    <a:pt x="0" y="103"/>
                  </a:cubicBezTo>
                  <a:cubicBezTo>
                    <a:pt x="61" y="1289"/>
                    <a:pt x="152" y="2474"/>
                    <a:pt x="243" y="3660"/>
                  </a:cubicBezTo>
                  <a:cubicBezTo>
                    <a:pt x="258" y="3766"/>
                    <a:pt x="342" y="3819"/>
                    <a:pt x="422" y="3819"/>
                  </a:cubicBezTo>
                  <a:cubicBezTo>
                    <a:pt x="502" y="3819"/>
                    <a:pt x="578" y="3766"/>
                    <a:pt x="578" y="3660"/>
                  </a:cubicBezTo>
                  <a:cubicBezTo>
                    <a:pt x="456" y="2474"/>
                    <a:pt x="365" y="1289"/>
                    <a:pt x="213" y="103"/>
                  </a:cubicBezTo>
                  <a:cubicBezTo>
                    <a:pt x="197" y="39"/>
                    <a:pt x="138" y="1"/>
                    <a:pt x="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6251725" y="3118525"/>
              <a:ext cx="36675" cy="65475"/>
            </a:xfrm>
            <a:custGeom>
              <a:avLst/>
              <a:gdLst/>
              <a:ahLst/>
              <a:cxnLst/>
              <a:rect l="l" t="t" r="r" b="b"/>
              <a:pathLst>
                <a:path w="1467" h="2619" extrusionOk="0">
                  <a:moveTo>
                    <a:pt x="168" y="0"/>
                  </a:moveTo>
                  <a:cubicBezTo>
                    <a:pt x="83" y="0"/>
                    <a:pt x="1" y="107"/>
                    <a:pt x="68" y="197"/>
                  </a:cubicBezTo>
                  <a:cubicBezTo>
                    <a:pt x="342" y="562"/>
                    <a:pt x="585" y="957"/>
                    <a:pt x="767" y="1413"/>
                  </a:cubicBezTo>
                  <a:cubicBezTo>
                    <a:pt x="919" y="1778"/>
                    <a:pt x="1011" y="2233"/>
                    <a:pt x="1193" y="2598"/>
                  </a:cubicBezTo>
                  <a:cubicBezTo>
                    <a:pt x="1206" y="2611"/>
                    <a:pt x="1229" y="2618"/>
                    <a:pt x="1251" y="2618"/>
                  </a:cubicBezTo>
                  <a:cubicBezTo>
                    <a:pt x="1283" y="2618"/>
                    <a:pt x="1315" y="2603"/>
                    <a:pt x="1315" y="2568"/>
                  </a:cubicBezTo>
                  <a:cubicBezTo>
                    <a:pt x="1467" y="1686"/>
                    <a:pt x="798" y="653"/>
                    <a:pt x="251" y="45"/>
                  </a:cubicBezTo>
                  <a:cubicBezTo>
                    <a:pt x="227" y="13"/>
                    <a:pt x="197" y="0"/>
                    <a:pt x="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6080925" y="2998825"/>
              <a:ext cx="193600" cy="52600"/>
            </a:xfrm>
            <a:custGeom>
              <a:avLst/>
              <a:gdLst/>
              <a:ahLst/>
              <a:cxnLst/>
              <a:rect l="l" t="t" r="r" b="b"/>
              <a:pathLst>
                <a:path w="7744" h="2104" extrusionOk="0">
                  <a:moveTo>
                    <a:pt x="153" y="0"/>
                  </a:moveTo>
                  <a:cubicBezTo>
                    <a:pt x="1" y="0"/>
                    <a:pt x="1" y="182"/>
                    <a:pt x="153" y="213"/>
                  </a:cubicBezTo>
                  <a:cubicBezTo>
                    <a:pt x="2858" y="517"/>
                    <a:pt x="5168" y="730"/>
                    <a:pt x="7599" y="2097"/>
                  </a:cubicBezTo>
                  <a:cubicBezTo>
                    <a:pt x="7608" y="2102"/>
                    <a:pt x="7617" y="2103"/>
                    <a:pt x="7626" y="2103"/>
                  </a:cubicBezTo>
                  <a:cubicBezTo>
                    <a:pt x="7682" y="2103"/>
                    <a:pt x="7743" y="2028"/>
                    <a:pt x="7691" y="1976"/>
                  </a:cubicBezTo>
                  <a:cubicBezTo>
                    <a:pt x="5685" y="304"/>
                    <a:pt x="267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5881825" y="3046700"/>
              <a:ext cx="1550" cy="775"/>
            </a:xfrm>
            <a:custGeom>
              <a:avLst/>
              <a:gdLst/>
              <a:ahLst/>
              <a:cxnLst/>
              <a:rect l="l" t="t" r="r" b="b"/>
              <a:pathLst>
                <a:path w="62" h="31" extrusionOk="0">
                  <a:moveTo>
                    <a:pt x="31" y="0"/>
                  </a:moveTo>
                  <a:cubicBezTo>
                    <a:pt x="1" y="0"/>
                    <a:pt x="1" y="30"/>
                    <a:pt x="31" y="30"/>
                  </a:cubicBezTo>
                  <a:cubicBezTo>
                    <a:pt x="62" y="30"/>
                    <a:pt x="62" y="0"/>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5848400" y="2894950"/>
              <a:ext cx="55675" cy="153350"/>
            </a:xfrm>
            <a:custGeom>
              <a:avLst/>
              <a:gdLst/>
              <a:ahLst/>
              <a:cxnLst/>
              <a:rect l="l" t="t" r="r" b="b"/>
              <a:pathLst>
                <a:path w="2227" h="6134" extrusionOk="0">
                  <a:moveTo>
                    <a:pt x="1415" y="0"/>
                  </a:moveTo>
                  <a:cubicBezTo>
                    <a:pt x="875" y="0"/>
                    <a:pt x="435" y="403"/>
                    <a:pt x="304" y="1055"/>
                  </a:cubicBezTo>
                  <a:cubicBezTo>
                    <a:pt x="0" y="2544"/>
                    <a:pt x="639" y="4793"/>
                    <a:pt x="1277" y="6100"/>
                  </a:cubicBezTo>
                  <a:cubicBezTo>
                    <a:pt x="1289" y="6124"/>
                    <a:pt x="1305" y="6134"/>
                    <a:pt x="1318" y="6134"/>
                  </a:cubicBezTo>
                  <a:cubicBezTo>
                    <a:pt x="1341" y="6134"/>
                    <a:pt x="1357" y="6108"/>
                    <a:pt x="1338" y="6070"/>
                  </a:cubicBezTo>
                  <a:lnTo>
                    <a:pt x="1338" y="6070"/>
                  </a:lnTo>
                  <a:lnTo>
                    <a:pt x="1338" y="6100"/>
                  </a:lnTo>
                  <a:cubicBezTo>
                    <a:pt x="1186" y="5310"/>
                    <a:pt x="973" y="4550"/>
                    <a:pt x="821" y="3760"/>
                  </a:cubicBezTo>
                  <a:cubicBezTo>
                    <a:pt x="730" y="3243"/>
                    <a:pt x="639" y="2726"/>
                    <a:pt x="578" y="2210"/>
                  </a:cubicBezTo>
                  <a:cubicBezTo>
                    <a:pt x="553" y="1760"/>
                    <a:pt x="405" y="201"/>
                    <a:pt x="1265" y="201"/>
                  </a:cubicBezTo>
                  <a:cubicBezTo>
                    <a:pt x="1451" y="201"/>
                    <a:pt x="1684" y="274"/>
                    <a:pt x="1976" y="447"/>
                  </a:cubicBezTo>
                  <a:cubicBezTo>
                    <a:pt x="2000" y="461"/>
                    <a:pt x="2022" y="467"/>
                    <a:pt x="2043" y="467"/>
                  </a:cubicBezTo>
                  <a:cubicBezTo>
                    <a:pt x="2159" y="467"/>
                    <a:pt x="2226" y="281"/>
                    <a:pt x="2098" y="204"/>
                  </a:cubicBezTo>
                  <a:cubicBezTo>
                    <a:pt x="1863" y="65"/>
                    <a:pt x="1631" y="0"/>
                    <a:pt x="14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5896275" y="2830725"/>
              <a:ext cx="112925" cy="74275"/>
            </a:xfrm>
            <a:custGeom>
              <a:avLst/>
              <a:gdLst/>
              <a:ahLst/>
              <a:cxnLst/>
              <a:rect l="l" t="t" r="r" b="b"/>
              <a:pathLst>
                <a:path w="4517" h="2971" extrusionOk="0">
                  <a:moveTo>
                    <a:pt x="2730" y="1"/>
                  </a:moveTo>
                  <a:cubicBezTo>
                    <a:pt x="2383" y="1"/>
                    <a:pt x="2022" y="98"/>
                    <a:pt x="1642" y="311"/>
                  </a:cubicBezTo>
                  <a:cubicBezTo>
                    <a:pt x="517" y="919"/>
                    <a:pt x="0" y="1618"/>
                    <a:pt x="61" y="2925"/>
                  </a:cubicBezTo>
                  <a:cubicBezTo>
                    <a:pt x="61" y="2955"/>
                    <a:pt x="84" y="2970"/>
                    <a:pt x="107" y="2970"/>
                  </a:cubicBezTo>
                  <a:cubicBezTo>
                    <a:pt x="130" y="2970"/>
                    <a:pt x="152" y="2955"/>
                    <a:pt x="152" y="2925"/>
                  </a:cubicBezTo>
                  <a:cubicBezTo>
                    <a:pt x="183" y="1800"/>
                    <a:pt x="639" y="1101"/>
                    <a:pt x="1611" y="554"/>
                  </a:cubicBezTo>
                  <a:cubicBezTo>
                    <a:pt x="1994" y="352"/>
                    <a:pt x="2329" y="265"/>
                    <a:pt x="2640" y="265"/>
                  </a:cubicBezTo>
                  <a:cubicBezTo>
                    <a:pt x="3217" y="265"/>
                    <a:pt x="3713" y="564"/>
                    <a:pt x="4286" y="979"/>
                  </a:cubicBezTo>
                  <a:cubicBezTo>
                    <a:pt x="4303" y="988"/>
                    <a:pt x="4320" y="991"/>
                    <a:pt x="4336" y="991"/>
                  </a:cubicBezTo>
                  <a:cubicBezTo>
                    <a:pt x="4437" y="991"/>
                    <a:pt x="4517" y="845"/>
                    <a:pt x="4438" y="767"/>
                  </a:cubicBezTo>
                  <a:cubicBezTo>
                    <a:pt x="3881" y="287"/>
                    <a:pt x="3325" y="1"/>
                    <a:pt x="27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6183800" y="2814000"/>
              <a:ext cx="93975" cy="73575"/>
            </a:xfrm>
            <a:custGeom>
              <a:avLst/>
              <a:gdLst/>
              <a:ahLst/>
              <a:cxnLst/>
              <a:rect l="l" t="t" r="r" b="b"/>
              <a:pathLst>
                <a:path w="3759" h="2943" extrusionOk="0">
                  <a:moveTo>
                    <a:pt x="1124" y="1"/>
                  </a:moveTo>
                  <a:cubicBezTo>
                    <a:pt x="493" y="1"/>
                    <a:pt x="177" y="475"/>
                    <a:pt x="19" y="1132"/>
                  </a:cubicBezTo>
                  <a:cubicBezTo>
                    <a:pt x="1" y="1205"/>
                    <a:pt x="49" y="1245"/>
                    <a:pt x="97" y="1245"/>
                  </a:cubicBezTo>
                  <a:cubicBezTo>
                    <a:pt x="128" y="1245"/>
                    <a:pt x="159" y="1228"/>
                    <a:pt x="171" y="1192"/>
                  </a:cubicBezTo>
                  <a:cubicBezTo>
                    <a:pt x="232" y="1010"/>
                    <a:pt x="293" y="676"/>
                    <a:pt x="415" y="554"/>
                  </a:cubicBezTo>
                  <a:lnTo>
                    <a:pt x="1114" y="220"/>
                  </a:lnTo>
                  <a:cubicBezTo>
                    <a:pt x="1141" y="217"/>
                    <a:pt x="1168" y="215"/>
                    <a:pt x="1195" y="215"/>
                  </a:cubicBezTo>
                  <a:cubicBezTo>
                    <a:pt x="1429" y="215"/>
                    <a:pt x="1612" y="335"/>
                    <a:pt x="1722" y="554"/>
                  </a:cubicBezTo>
                  <a:cubicBezTo>
                    <a:pt x="2117" y="980"/>
                    <a:pt x="1965" y="1436"/>
                    <a:pt x="1965" y="2013"/>
                  </a:cubicBezTo>
                  <a:cubicBezTo>
                    <a:pt x="1965" y="2094"/>
                    <a:pt x="2032" y="2162"/>
                    <a:pt x="2104" y="2162"/>
                  </a:cubicBezTo>
                  <a:cubicBezTo>
                    <a:pt x="2140" y="2162"/>
                    <a:pt x="2177" y="2145"/>
                    <a:pt x="2208" y="2104"/>
                  </a:cubicBezTo>
                  <a:cubicBezTo>
                    <a:pt x="2345" y="1948"/>
                    <a:pt x="2633" y="1703"/>
                    <a:pt x="2886" y="1703"/>
                  </a:cubicBezTo>
                  <a:cubicBezTo>
                    <a:pt x="3026" y="1703"/>
                    <a:pt x="3155" y="1777"/>
                    <a:pt x="3241" y="1983"/>
                  </a:cubicBezTo>
                  <a:cubicBezTo>
                    <a:pt x="3333" y="2195"/>
                    <a:pt x="3181" y="2591"/>
                    <a:pt x="3089" y="2773"/>
                  </a:cubicBezTo>
                  <a:cubicBezTo>
                    <a:pt x="3070" y="2870"/>
                    <a:pt x="3162" y="2942"/>
                    <a:pt x="3247" y="2942"/>
                  </a:cubicBezTo>
                  <a:cubicBezTo>
                    <a:pt x="3295" y="2942"/>
                    <a:pt x="3341" y="2919"/>
                    <a:pt x="3363" y="2864"/>
                  </a:cubicBezTo>
                  <a:cubicBezTo>
                    <a:pt x="3545" y="2530"/>
                    <a:pt x="3758" y="1770"/>
                    <a:pt x="3363" y="1436"/>
                  </a:cubicBezTo>
                  <a:cubicBezTo>
                    <a:pt x="3271" y="1365"/>
                    <a:pt x="3163" y="1335"/>
                    <a:pt x="3047" y="1335"/>
                  </a:cubicBezTo>
                  <a:cubicBezTo>
                    <a:pt x="2789" y="1335"/>
                    <a:pt x="2493" y="1484"/>
                    <a:pt x="2265" y="1652"/>
                  </a:cubicBezTo>
                  <a:lnTo>
                    <a:pt x="2265" y="1652"/>
                  </a:lnTo>
                  <a:cubicBezTo>
                    <a:pt x="2267" y="959"/>
                    <a:pt x="2273" y="192"/>
                    <a:pt x="1448" y="37"/>
                  </a:cubicBezTo>
                  <a:cubicBezTo>
                    <a:pt x="1332" y="12"/>
                    <a:pt x="1224" y="1"/>
                    <a:pt x="11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6257475" y="2877900"/>
              <a:ext cx="21800" cy="32025"/>
            </a:xfrm>
            <a:custGeom>
              <a:avLst/>
              <a:gdLst/>
              <a:ahLst/>
              <a:cxnLst/>
              <a:rect l="l" t="t" r="r" b="b"/>
              <a:pathLst>
                <a:path w="872" h="1281" extrusionOk="0">
                  <a:moveTo>
                    <a:pt x="370" y="0"/>
                  </a:moveTo>
                  <a:cubicBezTo>
                    <a:pt x="226" y="0"/>
                    <a:pt x="83" y="76"/>
                    <a:pt x="21" y="247"/>
                  </a:cubicBezTo>
                  <a:cubicBezTo>
                    <a:pt x="1" y="307"/>
                    <a:pt x="59" y="353"/>
                    <a:pt x="118" y="353"/>
                  </a:cubicBezTo>
                  <a:cubicBezTo>
                    <a:pt x="150" y="353"/>
                    <a:pt x="182" y="340"/>
                    <a:pt x="203" y="308"/>
                  </a:cubicBezTo>
                  <a:cubicBezTo>
                    <a:pt x="237" y="258"/>
                    <a:pt x="288" y="235"/>
                    <a:pt x="344" y="235"/>
                  </a:cubicBezTo>
                  <a:cubicBezTo>
                    <a:pt x="389" y="235"/>
                    <a:pt x="436" y="250"/>
                    <a:pt x="477" y="278"/>
                  </a:cubicBezTo>
                  <a:cubicBezTo>
                    <a:pt x="568" y="369"/>
                    <a:pt x="598" y="521"/>
                    <a:pt x="568" y="642"/>
                  </a:cubicBezTo>
                  <a:cubicBezTo>
                    <a:pt x="568" y="764"/>
                    <a:pt x="537" y="886"/>
                    <a:pt x="507" y="1007"/>
                  </a:cubicBezTo>
                  <a:cubicBezTo>
                    <a:pt x="477" y="1098"/>
                    <a:pt x="446" y="1159"/>
                    <a:pt x="507" y="1250"/>
                  </a:cubicBezTo>
                  <a:cubicBezTo>
                    <a:pt x="507" y="1281"/>
                    <a:pt x="568" y="1281"/>
                    <a:pt x="598" y="1281"/>
                  </a:cubicBezTo>
                  <a:cubicBezTo>
                    <a:pt x="781" y="1250"/>
                    <a:pt x="811" y="946"/>
                    <a:pt x="841" y="794"/>
                  </a:cubicBezTo>
                  <a:cubicBezTo>
                    <a:pt x="872" y="582"/>
                    <a:pt x="841" y="369"/>
                    <a:pt x="720" y="187"/>
                  </a:cubicBezTo>
                  <a:cubicBezTo>
                    <a:pt x="646" y="68"/>
                    <a:pt x="507" y="0"/>
                    <a:pt x="3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6269650" y="2882875"/>
              <a:ext cx="59775" cy="46050"/>
            </a:xfrm>
            <a:custGeom>
              <a:avLst/>
              <a:gdLst/>
              <a:ahLst/>
              <a:cxnLst/>
              <a:rect l="l" t="t" r="r" b="b"/>
              <a:pathLst>
                <a:path w="2391" h="1842" extrusionOk="0">
                  <a:moveTo>
                    <a:pt x="1331" y="1"/>
                  </a:moveTo>
                  <a:cubicBezTo>
                    <a:pt x="784" y="1"/>
                    <a:pt x="216" y="411"/>
                    <a:pt x="20" y="899"/>
                  </a:cubicBezTo>
                  <a:cubicBezTo>
                    <a:pt x="0" y="959"/>
                    <a:pt x="58" y="1005"/>
                    <a:pt x="117" y="1005"/>
                  </a:cubicBezTo>
                  <a:cubicBezTo>
                    <a:pt x="149" y="1005"/>
                    <a:pt x="181" y="992"/>
                    <a:pt x="202" y="960"/>
                  </a:cubicBezTo>
                  <a:cubicBezTo>
                    <a:pt x="361" y="618"/>
                    <a:pt x="838" y="298"/>
                    <a:pt x="1260" y="298"/>
                  </a:cubicBezTo>
                  <a:cubicBezTo>
                    <a:pt x="1324" y="298"/>
                    <a:pt x="1388" y="306"/>
                    <a:pt x="1449" y="322"/>
                  </a:cubicBezTo>
                  <a:cubicBezTo>
                    <a:pt x="2209" y="504"/>
                    <a:pt x="1692" y="1264"/>
                    <a:pt x="1601" y="1720"/>
                  </a:cubicBezTo>
                  <a:cubicBezTo>
                    <a:pt x="1601" y="1801"/>
                    <a:pt x="1641" y="1842"/>
                    <a:pt x="1695" y="1842"/>
                  </a:cubicBezTo>
                  <a:cubicBezTo>
                    <a:pt x="1722" y="1842"/>
                    <a:pt x="1753" y="1832"/>
                    <a:pt x="1783" y="1811"/>
                  </a:cubicBezTo>
                  <a:cubicBezTo>
                    <a:pt x="2269" y="1416"/>
                    <a:pt x="2391" y="383"/>
                    <a:pt x="1722" y="79"/>
                  </a:cubicBezTo>
                  <a:cubicBezTo>
                    <a:pt x="1597" y="25"/>
                    <a:pt x="1465" y="1"/>
                    <a:pt x="13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6277425" y="2921300"/>
              <a:ext cx="58850" cy="124075"/>
            </a:xfrm>
            <a:custGeom>
              <a:avLst/>
              <a:gdLst/>
              <a:ahLst/>
              <a:cxnLst/>
              <a:rect l="l" t="t" r="r" b="b"/>
              <a:pathLst>
                <a:path w="2354" h="4963" extrusionOk="0">
                  <a:moveTo>
                    <a:pt x="1746" y="1"/>
                  </a:moveTo>
                  <a:cubicBezTo>
                    <a:pt x="1411" y="92"/>
                    <a:pt x="1533" y="31"/>
                    <a:pt x="1229" y="183"/>
                  </a:cubicBezTo>
                  <a:cubicBezTo>
                    <a:pt x="1146" y="211"/>
                    <a:pt x="1189" y="339"/>
                    <a:pt x="1266" y="339"/>
                  </a:cubicBezTo>
                  <a:cubicBezTo>
                    <a:pt x="1273" y="339"/>
                    <a:pt x="1281" y="338"/>
                    <a:pt x="1290" y="335"/>
                  </a:cubicBezTo>
                  <a:cubicBezTo>
                    <a:pt x="1346" y="317"/>
                    <a:pt x="1396" y="308"/>
                    <a:pt x="1440" y="308"/>
                  </a:cubicBezTo>
                  <a:cubicBezTo>
                    <a:pt x="2194" y="308"/>
                    <a:pt x="1106" y="2895"/>
                    <a:pt x="1077" y="3010"/>
                  </a:cubicBezTo>
                  <a:cubicBezTo>
                    <a:pt x="773" y="3648"/>
                    <a:pt x="347" y="4195"/>
                    <a:pt x="43" y="4834"/>
                  </a:cubicBezTo>
                  <a:cubicBezTo>
                    <a:pt x="0" y="4898"/>
                    <a:pt x="49" y="4963"/>
                    <a:pt x="113" y="4963"/>
                  </a:cubicBezTo>
                  <a:cubicBezTo>
                    <a:pt x="139" y="4963"/>
                    <a:pt x="169" y="4952"/>
                    <a:pt x="195" y="4925"/>
                  </a:cubicBezTo>
                  <a:cubicBezTo>
                    <a:pt x="1259" y="3891"/>
                    <a:pt x="2354" y="1612"/>
                    <a:pt x="1898" y="92"/>
                  </a:cubicBezTo>
                  <a:cubicBezTo>
                    <a:pt x="1898" y="31"/>
                    <a:pt x="1837" y="1"/>
                    <a:pt x="17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5865875" y="3595125"/>
              <a:ext cx="438675" cy="175775"/>
            </a:xfrm>
            <a:custGeom>
              <a:avLst/>
              <a:gdLst/>
              <a:ahLst/>
              <a:cxnLst/>
              <a:rect l="l" t="t" r="r" b="b"/>
              <a:pathLst>
                <a:path w="17547" h="7031" extrusionOk="0">
                  <a:moveTo>
                    <a:pt x="17340" y="0"/>
                  </a:moveTo>
                  <a:cubicBezTo>
                    <a:pt x="17275" y="0"/>
                    <a:pt x="17209" y="30"/>
                    <a:pt x="17174" y="100"/>
                  </a:cubicBezTo>
                  <a:cubicBezTo>
                    <a:pt x="15685" y="3686"/>
                    <a:pt x="12554" y="6544"/>
                    <a:pt x="8511" y="6665"/>
                  </a:cubicBezTo>
                  <a:cubicBezTo>
                    <a:pt x="8434" y="6668"/>
                    <a:pt x="8356" y="6669"/>
                    <a:pt x="8278" y="6669"/>
                  </a:cubicBezTo>
                  <a:cubicBezTo>
                    <a:pt x="4747" y="6669"/>
                    <a:pt x="779" y="4001"/>
                    <a:pt x="244" y="343"/>
                  </a:cubicBezTo>
                  <a:cubicBezTo>
                    <a:pt x="230" y="274"/>
                    <a:pt x="179" y="243"/>
                    <a:pt x="128" y="243"/>
                  </a:cubicBezTo>
                  <a:cubicBezTo>
                    <a:pt x="65" y="243"/>
                    <a:pt x="1" y="290"/>
                    <a:pt x="1" y="373"/>
                  </a:cubicBezTo>
                  <a:cubicBezTo>
                    <a:pt x="61" y="2197"/>
                    <a:pt x="1733" y="4173"/>
                    <a:pt x="3101" y="5267"/>
                  </a:cubicBezTo>
                  <a:cubicBezTo>
                    <a:pt x="4499" y="6361"/>
                    <a:pt x="6384" y="7030"/>
                    <a:pt x="8207" y="7030"/>
                  </a:cubicBezTo>
                  <a:cubicBezTo>
                    <a:pt x="8229" y="7030"/>
                    <a:pt x="8250" y="7030"/>
                    <a:pt x="8272" y="7030"/>
                  </a:cubicBezTo>
                  <a:cubicBezTo>
                    <a:pt x="12557" y="7030"/>
                    <a:pt x="15936" y="4002"/>
                    <a:pt x="17509" y="191"/>
                  </a:cubicBezTo>
                  <a:cubicBezTo>
                    <a:pt x="17546" y="78"/>
                    <a:pt x="17444" y="0"/>
                    <a:pt x="173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6024700" y="3304100"/>
              <a:ext cx="113250" cy="43625"/>
            </a:xfrm>
            <a:custGeom>
              <a:avLst/>
              <a:gdLst/>
              <a:ahLst/>
              <a:cxnLst/>
              <a:rect l="l" t="t" r="r" b="b"/>
              <a:pathLst>
                <a:path w="4530" h="1745" extrusionOk="0">
                  <a:moveTo>
                    <a:pt x="380" y="1"/>
                  </a:moveTo>
                  <a:cubicBezTo>
                    <a:pt x="342" y="1"/>
                    <a:pt x="304" y="23"/>
                    <a:pt x="304" y="69"/>
                  </a:cubicBezTo>
                  <a:cubicBezTo>
                    <a:pt x="213" y="464"/>
                    <a:pt x="0" y="1072"/>
                    <a:pt x="365" y="1406"/>
                  </a:cubicBezTo>
                  <a:cubicBezTo>
                    <a:pt x="628" y="1649"/>
                    <a:pt x="1176" y="1690"/>
                    <a:pt x="1655" y="1690"/>
                  </a:cubicBezTo>
                  <a:cubicBezTo>
                    <a:pt x="1895" y="1690"/>
                    <a:pt x="2118" y="1680"/>
                    <a:pt x="2280" y="1680"/>
                  </a:cubicBezTo>
                  <a:cubicBezTo>
                    <a:pt x="2534" y="1696"/>
                    <a:pt x="2895" y="1745"/>
                    <a:pt x="3243" y="1745"/>
                  </a:cubicBezTo>
                  <a:cubicBezTo>
                    <a:pt x="3562" y="1745"/>
                    <a:pt x="3870" y="1704"/>
                    <a:pt x="4073" y="1558"/>
                  </a:cubicBezTo>
                  <a:cubicBezTo>
                    <a:pt x="4529" y="1224"/>
                    <a:pt x="4408" y="616"/>
                    <a:pt x="4256" y="190"/>
                  </a:cubicBezTo>
                  <a:cubicBezTo>
                    <a:pt x="4230" y="140"/>
                    <a:pt x="4184" y="115"/>
                    <a:pt x="4140" y="115"/>
                  </a:cubicBezTo>
                  <a:cubicBezTo>
                    <a:pt x="4080" y="115"/>
                    <a:pt x="4025" y="163"/>
                    <a:pt x="4043" y="251"/>
                  </a:cubicBezTo>
                  <a:cubicBezTo>
                    <a:pt x="4292" y="1250"/>
                    <a:pt x="3526" y="1401"/>
                    <a:pt x="2805" y="1401"/>
                  </a:cubicBezTo>
                  <a:cubicBezTo>
                    <a:pt x="2560" y="1401"/>
                    <a:pt x="2321" y="1384"/>
                    <a:pt x="2128" y="1376"/>
                  </a:cubicBezTo>
                  <a:cubicBezTo>
                    <a:pt x="1854" y="1376"/>
                    <a:pt x="1550" y="1376"/>
                    <a:pt x="1277" y="1315"/>
                  </a:cubicBezTo>
                  <a:cubicBezTo>
                    <a:pt x="517" y="1194"/>
                    <a:pt x="395" y="738"/>
                    <a:pt x="456" y="69"/>
                  </a:cubicBezTo>
                  <a:cubicBezTo>
                    <a:pt x="456" y="23"/>
                    <a:pt x="418"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6009725" y="3431200"/>
              <a:ext cx="145700" cy="15400"/>
            </a:xfrm>
            <a:custGeom>
              <a:avLst/>
              <a:gdLst/>
              <a:ahLst/>
              <a:cxnLst/>
              <a:rect l="l" t="t" r="r" b="b"/>
              <a:pathLst>
                <a:path w="5828" h="616" extrusionOk="0">
                  <a:moveTo>
                    <a:pt x="5615" y="0"/>
                  </a:moveTo>
                  <a:cubicBezTo>
                    <a:pt x="4589" y="166"/>
                    <a:pt x="3607" y="241"/>
                    <a:pt x="2627" y="241"/>
                  </a:cubicBezTo>
                  <a:cubicBezTo>
                    <a:pt x="1807" y="241"/>
                    <a:pt x="988" y="188"/>
                    <a:pt x="143" y="91"/>
                  </a:cubicBezTo>
                  <a:cubicBezTo>
                    <a:pt x="134" y="89"/>
                    <a:pt x="125" y="88"/>
                    <a:pt x="117" y="88"/>
                  </a:cubicBezTo>
                  <a:cubicBezTo>
                    <a:pt x="18" y="88"/>
                    <a:pt x="1" y="246"/>
                    <a:pt x="113" y="274"/>
                  </a:cubicBezTo>
                  <a:cubicBezTo>
                    <a:pt x="1010" y="502"/>
                    <a:pt x="1952" y="616"/>
                    <a:pt x="2894" y="616"/>
                  </a:cubicBezTo>
                  <a:cubicBezTo>
                    <a:pt x="3836" y="616"/>
                    <a:pt x="4779" y="502"/>
                    <a:pt x="5675" y="274"/>
                  </a:cubicBezTo>
                  <a:cubicBezTo>
                    <a:pt x="5827" y="213"/>
                    <a:pt x="5767" y="0"/>
                    <a:pt x="56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5933500" y="3207100"/>
              <a:ext cx="74300" cy="14475"/>
            </a:xfrm>
            <a:custGeom>
              <a:avLst/>
              <a:gdLst/>
              <a:ahLst/>
              <a:cxnLst/>
              <a:rect l="l" t="t" r="r" b="b"/>
              <a:pathLst>
                <a:path w="2972" h="579" extrusionOk="0">
                  <a:moveTo>
                    <a:pt x="885" y="1"/>
                  </a:moveTo>
                  <a:cubicBezTo>
                    <a:pt x="608" y="1"/>
                    <a:pt x="333" y="37"/>
                    <a:pt x="92" y="149"/>
                  </a:cubicBezTo>
                  <a:cubicBezTo>
                    <a:pt x="1" y="180"/>
                    <a:pt x="31" y="332"/>
                    <a:pt x="122" y="362"/>
                  </a:cubicBezTo>
                  <a:cubicBezTo>
                    <a:pt x="292" y="401"/>
                    <a:pt x="467" y="412"/>
                    <a:pt x="642" y="412"/>
                  </a:cubicBezTo>
                  <a:cubicBezTo>
                    <a:pt x="877" y="412"/>
                    <a:pt x="1112" y="393"/>
                    <a:pt x="1338" y="393"/>
                  </a:cubicBezTo>
                  <a:cubicBezTo>
                    <a:pt x="1825" y="393"/>
                    <a:pt x="2311" y="453"/>
                    <a:pt x="2767" y="575"/>
                  </a:cubicBezTo>
                  <a:cubicBezTo>
                    <a:pt x="2778" y="578"/>
                    <a:pt x="2788" y="579"/>
                    <a:pt x="2798" y="579"/>
                  </a:cubicBezTo>
                  <a:cubicBezTo>
                    <a:pt x="2903" y="579"/>
                    <a:pt x="2972" y="445"/>
                    <a:pt x="2888" y="362"/>
                  </a:cubicBezTo>
                  <a:cubicBezTo>
                    <a:pt x="2554" y="89"/>
                    <a:pt x="2037" y="89"/>
                    <a:pt x="1612" y="58"/>
                  </a:cubicBezTo>
                  <a:cubicBezTo>
                    <a:pt x="1383" y="30"/>
                    <a:pt x="1133" y="1"/>
                    <a:pt x="8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5945675" y="3212400"/>
              <a:ext cx="50175" cy="44050"/>
            </a:xfrm>
            <a:custGeom>
              <a:avLst/>
              <a:gdLst/>
              <a:ahLst/>
              <a:cxnLst/>
              <a:rect l="l" t="t" r="r" b="b"/>
              <a:pathLst>
                <a:path w="2007" h="1762" extrusionOk="0">
                  <a:moveTo>
                    <a:pt x="1168" y="1"/>
                  </a:moveTo>
                  <a:cubicBezTo>
                    <a:pt x="1102" y="1"/>
                    <a:pt x="1035" y="30"/>
                    <a:pt x="988" y="96"/>
                  </a:cubicBezTo>
                  <a:lnTo>
                    <a:pt x="988" y="96"/>
                  </a:lnTo>
                  <a:cubicBezTo>
                    <a:pt x="958" y="81"/>
                    <a:pt x="924" y="74"/>
                    <a:pt x="889" y="74"/>
                  </a:cubicBezTo>
                  <a:cubicBezTo>
                    <a:pt x="858" y="74"/>
                    <a:pt x="826" y="80"/>
                    <a:pt x="796" y="91"/>
                  </a:cubicBezTo>
                  <a:lnTo>
                    <a:pt x="796" y="91"/>
                  </a:lnTo>
                  <a:cubicBezTo>
                    <a:pt x="756" y="51"/>
                    <a:pt x="699" y="32"/>
                    <a:pt x="639" y="32"/>
                  </a:cubicBezTo>
                  <a:cubicBezTo>
                    <a:pt x="569" y="32"/>
                    <a:pt x="495" y="60"/>
                    <a:pt x="441" y="112"/>
                  </a:cubicBezTo>
                  <a:lnTo>
                    <a:pt x="441" y="112"/>
                  </a:lnTo>
                  <a:cubicBezTo>
                    <a:pt x="416" y="67"/>
                    <a:pt x="372" y="42"/>
                    <a:pt x="328" y="42"/>
                  </a:cubicBezTo>
                  <a:cubicBezTo>
                    <a:pt x="284" y="42"/>
                    <a:pt x="240" y="67"/>
                    <a:pt x="213" y="120"/>
                  </a:cubicBezTo>
                  <a:lnTo>
                    <a:pt x="213" y="89"/>
                  </a:lnTo>
                  <a:cubicBezTo>
                    <a:pt x="61" y="424"/>
                    <a:pt x="0" y="910"/>
                    <a:pt x="152" y="1214"/>
                  </a:cubicBezTo>
                  <a:cubicBezTo>
                    <a:pt x="274" y="1518"/>
                    <a:pt x="638" y="1761"/>
                    <a:pt x="942" y="1761"/>
                  </a:cubicBezTo>
                  <a:cubicBezTo>
                    <a:pt x="1702" y="1761"/>
                    <a:pt x="2006" y="819"/>
                    <a:pt x="1885" y="211"/>
                  </a:cubicBezTo>
                  <a:cubicBezTo>
                    <a:pt x="1859" y="135"/>
                    <a:pt x="1796" y="101"/>
                    <a:pt x="1730" y="101"/>
                  </a:cubicBezTo>
                  <a:cubicBezTo>
                    <a:pt x="1669" y="101"/>
                    <a:pt x="1605" y="129"/>
                    <a:pt x="1563" y="179"/>
                  </a:cubicBezTo>
                  <a:lnTo>
                    <a:pt x="1563" y="179"/>
                  </a:lnTo>
                  <a:cubicBezTo>
                    <a:pt x="1530" y="157"/>
                    <a:pt x="1489" y="146"/>
                    <a:pt x="1447" y="146"/>
                  </a:cubicBezTo>
                  <a:cubicBezTo>
                    <a:pt x="1426" y="146"/>
                    <a:pt x="1405" y="149"/>
                    <a:pt x="1384" y="154"/>
                  </a:cubicBezTo>
                  <a:lnTo>
                    <a:pt x="1384" y="154"/>
                  </a:lnTo>
                  <a:cubicBezTo>
                    <a:pt x="1350" y="57"/>
                    <a:pt x="1260" y="1"/>
                    <a:pt x="11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5919300" y="3150400"/>
              <a:ext cx="107700" cy="30300"/>
            </a:xfrm>
            <a:custGeom>
              <a:avLst/>
              <a:gdLst/>
              <a:ahLst/>
              <a:cxnLst/>
              <a:rect l="l" t="t" r="r" b="b"/>
              <a:pathLst>
                <a:path w="4308" h="1212" extrusionOk="0">
                  <a:moveTo>
                    <a:pt x="2771" y="0"/>
                  </a:moveTo>
                  <a:cubicBezTo>
                    <a:pt x="2503" y="0"/>
                    <a:pt x="2244" y="16"/>
                    <a:pt x="2028" y="16"/>
                  </a:cubicBezTo>
                  <a:cubicBezTo>
                    <a:pt x="1298" y="47"/>
                    <a:pt x="478" y="107"/>
                    <a:pt x="82" y="806"/>
                  </a:cubicBezTo>
                  <a:cubicBezTo>
                    <a:pt x="1" y="997"/>
                    <a:pt x="138" y="1211"/>
                    <a:pt x="320" y="1211"/>
                  </a:cubicBezTo>
                  <a:cubicBezTo>
                    <a:pt x="342" y="1211"/>
                    <a:pt x="364" y="1208"/>
                    <a:pt x="386" y="1202"/>
                  </a:cubicBezTo>
                  <a:cubicBezTo>
                    <a:pt x="1055" y="1050"/>
                    <a:pt x="1633" y="867"/>
                    <a:pt x="2362" y="867"/>
                  </a:cubicBezTo>
                  <a:cubicBezTo>
                    <a:pt x="2730" y="867"/>
                    <a:pt x="3122" y="953"/>
                    <a:pt x="3499" y="953"/>
                  </a:cubicBezTo>
                  <a:cubicBezTo>
                    <a:pt x="3715" y="953"/>
                    <a:pt x="3926" y="925"/>
                    <a:pt x="4125" y="837"/>
                  </a:cubicBezTo>
                  <a:cubicBezTo>
                    <a:pt x="4247" y="806"/>
                    <a:pt x="4307" y="594"/>
                    <a:pt x="4216" y="503"/>
                  </a:cubicBezTo>
                  <a:cubicBezTo>
                    <a:pt x="3928" y="70"/>
                    <a:pt x="3333" y="0"/>
                    <a:pt x="27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6161675" y="3213200"/>
              <a:ext cx="74300" cy="14475"/>
            </a:xfrm>
            <a:custGeom>
              <a:avLst/>
              <a:gdLst/>
              <a:ahLst/>
              <a:cxnLst/>
              <a:rect l="l" t="t" r="r" b="b"/>
              <a:pathLst>
                <a:path w="2972" h="579" extrusionOk="0">
                  <a:moveTo>
                    <a:pt x="2071" y="0"/>
                  </a:moveTo>
                  <a:cubicBezTo>
                    <a:pt x="1824" y="0"/>
                    <a:pt x="1574" y="29"/>
                    <a:pt x="1330" y="57"/>
                  </a:cubicBezTo>
                  <a:cubicBezTo>
                    <a:pt x="904" y="88"/>
                    <a:pt x="418" y="88"/>
                    <a:pt x="84" y="361"/>
                  </a:cubicBezTo>
                  <a:cubicBezTo>
                    <a:pt x="1" y="444"/>
                    <a:pt x="69" y="578"/>
                    <a:pt x="151" y="578"/>
                  </a:cubicBezTo>
                  <a:cubicBezTo>
                    <a:pt x="159" y="578"/>
                    <a:pt x="167" y="577"/>
                    <a:pt x="175" y="574"/>
                  </a:cubicBezTo>
                  <a:lnTo>
                    <a:pt x="205" y="574"/>
                  </a:lnTo>
                  <a:cubicBezTo>
                    <a:pt x="661" y="453"/>
                    <a:pt x="1148" y="422"/>
                    <a:pt x="1634" y="392"/>
                  </a:cubicBezTo>
                  <a:cubicBezTo>
                    <a:pt x="1860" y="392"/>
                    <a:pt x="2095" y="412"/>
                    <a:pt x="2330" y="412"/>
                  </a:cubicBezTo>
                  <a:cubicBezTo>
                    <a:pt x="2505" y="412"/>
                    <a:pt x="2680" y="400"/>
                    <a:pt x="2850" y="361"/>
                  </a:cubicBezTo>
                  <a:cubicBezTo>
                    <a:pt x="2941" y="361"/>
                    <a:pt x="2971" y="179"/>
                    <a:pt x="2880" y="149"/>
                  </a:cubicBezTo>
                  <a:cubicBezTo>
                    <a:pt x="2623" y="36"/>
                    <a:pt x="2349" y="0"/>
                    <a:pt x="20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6173625" y="3218250"/>
              <a:ext cx="50175" cy="44275"/>
            </a:xfrm>
            <a:custGeom>
              <a:avLst/>
              <a:gdLst/>
              <a:ahLst/>
              <a:cxnLst/>
              <a:rect l="l" t="t" r="r" b="b"/>
              <a:pathLst>
                <a:path w="2007" h="1771" extrusionOk="0">
                  <a:moveTo>
                    <a:pt x="848" y="1"/>
                  </a:moveTo>
                  <a:cubicBezTo>
                    <a:pt x="757" y="1"/>
                    <a:pt x="665" y="51"/>
                    <a:pt x="627" y="135"/>
                  </a:cubicBezTo>
                  <a:lnTo>
                    <a:pt x="627" y="135"/>
                  </a:lnTo>
                  <a:cubicBezTo>
                    <a:pt x="607" y="130"/>
                    <a:pt x="587" y="127"/>
                    <a:pt x="567" y="127"/>
                  </a:cubicBezTo>
                  <a:cubicBezTo>
                    <a:pt x="524" y="127"/>
                    <a:pt x="483" y="139"/>
                    <a:pt x="448" y="163"/>
                  </a:cubicBezTo>
                  <a:lnTo>
                    <a:pt x="448" y="163"/>
                  </a:lnTo>
                  <a:cubicBezTo>
                    <a:pt x="409" y="114"/>
                    <a:pt x="349" y="85"/>
                    <a:pt x="289" y="85"/>
                  </a:cubicBezTo>
                  <a:cubicBezTo>
                    <a:pt x="218" y="85"/>
                    <a:pt x="149" y="126"/>
                    <a:pt x="122" y="220"/>
                  </a:cubicBezTo>
                  <a:cubicBezTo>
                    <a:pt x="1" y="828"/>
                    <a:pt x="305" y="1740"/>
                    <a:pt x="1065" y="1770"/>
                  </a:cubicBezTo>
                  <a:cubicBezTo>
                    <a:pt x="1369" y="1770"/>
                    <a:pt x="1733" y="1497"/>
                    <a:pt x="1855" y="1223"/>
                  </a:cubicBezTo>
                  <a:cubicBezTo>
                    <a:pt x="2007" y="889"/>
                    <a:pt x="1946" y="403"/>
                    <a:pt x="1794" y="99"/>
                  </a:cubicBezTo>
                  <a:cubicBezTo>
                    <a:pt x="1769" y="60"/>
                    <a:pt x="1727" y="44"/>
                    <a:pt x="1685" y="44"/>
                  </a:cubicBezTo>
                  <a:cubicBezTo>
                    <a:pt x="1637" y="44"/>
                    <a:pt x="1587" y="67"/>
                    <a:pt x="1562" y="106"/>
                  </a:cubicBezTo>
                  <a:lnTo>
                    <a:pt x="1562" y="106"/>
                  </a:lnTo>
                  <a:cubicBezTo>
                    <a:pt x="1516" y="50"/>
                    <a:pt x="1444" y="23"/>
                    <a:pt x="1372" y="23"/>
                  </a:cubicBezTo>
                  <a:cubicBezTo>
                    <a:pt x="1307" y="23"/>
                    <a:pt x="1243" y="46"/>
                    <a:pt x="1202" y="92"/>
                  </a:cubicBezTo>
                  <a:lnTo>
                    <a:pt x="1202" y="92"/>
                  </a:lnTo>
                  <a:cubicBezTo>
                    <a:pt x="1171" y="80"/>
                    <a:pt x="1138" y="73"/>
                    <a:pt x="1106" y="73"/>
                  </a:cubicBezTo>
                  <a:cubicBezTo>
                    <a:pt x="1078" y="73"/>
                    <a:pt x="1051" y="78"/>
                    <a:pt x="1027" y="88"/>
                  </a:cubicBezTo>
                  <a:lnTo>
                    <a:pt x="1027" y="88"/>
                  </a:lnTo>
                  <a:cubicBezTo>
                    <a:pt x="982" y="28"/>
                    <a:pt x="915" y="1"/>
                    <a:pt x="8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6142475" y="3156475"/>
              <a:ext cx="107600" cy="30300"/>
            </a:xfrm>
            <a:custGeom>
              <a:avLst/>
              <a:gdLst/>
              <a:ahLst/>
              <a:cxnLst/>
              <a:rect l="l" t="t" r="r" b="b"/>
              <a:pathLst>
                <a:path w="4304" h="1212" extrusionOk="0">
                  <a:moveTo>
                    <a:pt x="1509" y="1"/>
                  </a:moveTo>
                  <a:cubicBezTo>
                    <a:pt x="944" y="1"/>
                    <a:pt x="370" y="70"/>
                    <a:pt x="61" y="503"/>
                  </a:cubicBezTo>
                  <a:cubicBezTo>
                    <a:pt x="1" y="594"/>
                    <a:pt x="61" y="807"/>
                    <a:pt x="183" y="837"/>
                  </a:cubicBezTo>
                  <a:cubicBezTo>
                    <a:pt x="371" y="925"/>
                    <a:pt x="579" y="954"/>
                    <a:pt x="795" y="954"/>
                  </a:cubicBezTo>
                  <a:cubicBezTo>
                    <a:pt x="1174" y="954"/>
                    <a:pt x="1578" y="867"/>
                    <a:pt x="1946" y="867"/>
                  </a:cubicBezTo>
                  <a:cubicBezTo>
                    <a:pt x="2645" y="867"/>
                    <a:pt x="3223" y="1050"/>
                    <a:pt x="3891" y="1202"/>
                  </a:cubicBezTo>
                  <a:cubicBezTo>
                    <a:pt x="3917" y="1208"/>
                    <a:pt x="3942" y="1211"/>
                    <a:pt x="3966" y="1211"/>
                  </a:cubicBezTo>
                  <a:cubicBezTo>
                    <a:pt x="4170" y="1211"/>
                    <a:pt x="4304" y="997"/>
                    <a:pt x="4195" y="807"/>
                  </a:cubicBezTo>
                  <a:cubicBezTo>
                    <a:pt x="3830" y="108"/>
                    <a:pt x="2979" y="47"/>
                    <a:pt x="2280" y="16"/>
                  </a:cubicBezTo>
                  <a:cubicBezTo>
                    <a:pt x="2045" y="16"/>
                    <a:pt x="1778" y="1"/>
                    <a:pt x="15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4481350" y="2883400"/>
              <a:ext cx="958250" cy="1401925"/>
            </a:xfrm>
            <a:custGeom>
              <a:avLst/>
              <a:gdLst/>
              <a:ahLst/>
              <a:cxnLst/>
              <a:rect l="l" t="t" r="r" b="b"/>
              <a:pathLst>
                <a:path w="38330" h="56077" extrusionOk="0">
                  <a:moveTo>
                    <a:pt x="12568" y="0"/>
                  </a:moveTo>
                  <a:cubicBezTo>
                    <a:pt x="12078" y="0"/>
                    <a:pt x="11622" y="131"/>
                    <a:pt x="11186" y="301"/>
                  </a:cubicBezTo>
                  <a:cubicBezTo>
                    <a:pt x="11125" y="240"/>
                    <a:pt x="11065" y="210"/>
                    <a:pt x="11004" y="179"/>
                  </a:cubicBezTo>
                  <a:cubicBezTo>
                    <a:pt x="10791" y="179"/>
                    <a:pt x="10578" y="301"/>
                    <a:pt x="10396" y="392"/>
                  </a:cubicBezTo>
                  <a:cubicBezTo>
                    <a:pt x="10183" y="514"/>
                    <a:pt x="9970" y="605"/>
                    <a:pt x="9727" y="696"/>
                  </a:cubicBezTo>
                  <a:cubicBezTo>
                    <a:pt x="9636" y="726"/>
                    <a:pt x="9575" y="818"/>
                    <a:pt x="9545" y="909"/>
                  </a:cubicBezTo>
                  <a:cubicBezTo>
                    <a:pt x="9211" y="1061"/>
                    <a:pt x="8907" y="1274"/>
                    <a:pt x="8603" y="1547"/>
                  </a:cubicBezTo>
                  <a:cubicBezTo>
                    <a:pt x="8542" y="1608"/>
                    <a:pt x="8451" y="1699"/>
                    <a:pt x="8359" y="1760"/>
                  </a:cubicBezTo>
                  <a:cubicBezTo>
                    <a:pt x="6931" y="2854"/>
                    <a:pt x="5989" y="4313"/>
                    <a:pt x="5016" y="6046"/>
                  </a:cubicBezTo>
                  <a:cubicBezTo>
                    <a:pt x="4955" y="6167"/>
                    <a:pt x="4986" y="6258"/>
                    <a:pt x="5016" y="6350"/>
                  </a:cubicBezTo>
                  <a:cubicBezTo>
                    <a:pt x="5016" y="6350"/>
                    <a:pt x="5016" y="6380"/>
                    <a:pt x="4986" y="6410"/>
                  </a:cubicBezTo>
                  <a:cubicBezTo>
                    <a:pt x="4013" y="7383"/>
                    <a:pt x="3770" y="9328"/>
                    <a:pt x="4286" y="10514"/>
                  </a:cubicBezTo>
                  <a:cubicBezTo>
                    <a:pt x="4334" y="10632"/>
                    <a:pt x="4435" y="10676"/>
                    <a:pt x="4536" y="10676"/>
                  </a:cubicBezTo>
                  <a:cubicBezTo>
                    <a:pt x="4565" y="10676"/>
                    <a:pt x="4593" y="10673"/>
                    <a:pt x="4621" y="10666"/>
                  </a:cubicBezTo>
                  <a:cubicBezTo>
                    <a:pt x="4834" y="11000"/>
                    <a:pt x="5107" y="11304"/>
                    <a:pt x="5441" y="11517"/>
                  </a:cubicBezTo>
                  <a:cubicBezTo>
                    <a:pt x="5563" y="11912"/>
                    <a:pt x="5624" y="12338"/>
                    <a:pt x="5533" y="12793"/>
                  </a:cubicBezTo>
                  <a:cubicBezTo>
                    <a:pt x="5289" y="13888"/>
                    <a:pt x="4469" y="14465"/>
                    <a:pt x="3739" y="15195"/>
                  </a:cubicBezTo>
                  <a:cubicBezTo>
                    <a:pt x="3577" y="15357"/>
                    <a:pt x="3704" y="15665"/>
                    <a:pt x="3906" y="15665"/>
                  </a:cubicBezTo>
                  <a:cubicBezTo>
                    <a:pt x="3931" y="15665"/>
                    <a:pt x="3956" y="15661"/>
                    <a:pt x="3982" y="15651"/>
                  </a:cubicBezTo>
                  <a:cubicBezTo>
                    <a:pt x="4134" y="15590"/>
                    <a:pt x="4286" y="15529"/>
                    <a:pt x="4438" y="15468"/>
                  </a:cubicBezTo>
                  <a:lnTo>
                    <a:pt x="4438" y="15468"/>
                  </a:lnTo>
                  <a:cubicBezTo>
                    <a:pt x="4317" y="15651"/>
                    <a:pt x="4195" y="15833"/>
                    <a:pt x="4074" y="16015"/>
                  </a:cubicBezTo>
                  <a:lnTo>
                    <a:pt x="4013" y="16015"/>
                  </a:lnTo>
                  <a:cubicBezTo>
                    <a:pt x="669" y="17566"/>
                    <a:pt x="2888" y="21608"/>
                    <a:pt x="2888" y="24374"/>
                  </a:cubicBezTo>
                  <a:cubicBezTo>
                    <a:pt x="2706" y="24830"/>
                    <a:pt x="2402" y="25195"/>
                    <a:pt x="2128" y="25681"/>
                  </a:cubicBezTo>
                  <a:cubicBezTo>
                    <a:pt x="1581" y="26623"/>
                    <a:pt x="1642" y="27657"/>
                    <a:pt x="2037" y="28660"/>
                  </a:cubicBezTo>
                  <a:cubicBezTo>
                    <a:pt x="2463" y="29693"/>
                    <a:pt x="3253" y="30636"/>
                    <a:pt x="4226" y="31304"/>
                  </a:cubicBezTo>
                  <a:cubicBezTo>
                    <a:pt x="3557" y="31608"/>
                    <a:pt x="2615" y="32064"/>
                    <a:pt x="2463" y="32095"/>
                  </a:cubicBezTo>
                  <a:cubicBezTo>
                    <a:pt x="1" y="32551"/>
                    <a:pt x="548" y="36198"/>
                    <a:pt x="821" y="37900"/>
                  </a:cubicBezTo>
                  <a:cubicBezTo>
                    <a:pt x="1368" y="41122"/>
                    <a:pt x="2402" y="44587"/>
                    <a:pt x="3709" y="47627"/>
                  </a:cubicBezTo>
                  <a:cubicBezTo>
                    <a:pt x="3678" y="47688"/>
                    <a:pt x="3678" y="47809"/>
                    <a:pt x="3739" y="47870"/>
                  </a:cubicBezTo>
                  <a:cubicBezTo>
                    <a:pt x="3770" y="47900"/>
                    <a:pt x="3830" y="47931"/>
                    <a:pt x="3861" y="47992"/>
                  </a:cubicBezTo>
                  <a:cubicBezTo>
                    <a:pt x="3891" y="48052"/>
                    <a:pt x="3922" y="48113"/>
                    <a:pt x="3952" y="48174"/>
                  </a:cubicBezTo>
                  <a:cubicBezTo>
                    <a:pt x="4013" y="48296"/>
                    <a:pt x="4104" y="48356"/>
                    <a:pt x="4226" y="48356"/>
                  </a:cubicBezTo>
                  <a:cubicBezTo>
                    <a:pt x="5928" y="49998"/>
                    <a:pt x="8420" y="51183"/>
                    <a:pt x="10548" y="52125"/>
                  </a:cubicBezTo>
                  <a:cubicBezTo>
                    <a:pt x="13375" y="53402"/>
                    <a:pt x="16566" y="53706"/>
                    <a:pt x="19606" y="54192"/>
                  </a:cubicBezTo>
                  <a:cubicBezTo>
                    <a:pt x="22524" y="54648"/>
                    <a:pt x="25411" y="55195"/>
                    <a:pt x="28329" y="55590"/>
                  </a:cubicBezTo>
                  <a:cubicBezTo>
                    <a:pt x="31460" y="56016"/>
                    <a:pt x="34652" y="55894"/>
                    <a:pt x="37813" y="56077"/>
                  </a:cubicBezTo>
                  <a:cubicBezTo>
                    <a:pt x="38269" y="56077"/>
                    <a:pt x="38299" y="55378"/>
                    <a:pt x="37904" y="55317"/>
                  </a:cubicBezTo>
                  <a:cubicBezTo>
                    <a:pt x="37904" y="53493"/>
                    <a:pt x="38026" y="51700"/>
                    <a:pt x="37995" y="49876"/>
                  </a:cubicBezTo>
                  <a:cubicBezTo>
                    <a:pt x="37995" y="49876"/>
                    <a:pt x="38026" y="49846"/>
                    <a:pt x="38026" y="49815"/>
                  </a:cubicBezTo>
                  <a:cubicBezTo>
                    <a:pt x="38330" y="47840"/>
                    <a:pt x="38086" y="45651"/>
                    <a:pt x="37661" y="43584"/>
                  </a:cubicBezTo>
                  <a:cubicBezTo>
                    <a:pt x="37570" y="40697"/>
                    <a:pt x="36688" y="36624"/>
                    <a:pt x="33466" y="36016"/>
                  </a:cubicBezTo>
                  <a:lnTo>
                    <a:pt x="33314" y="36016"/>
                  </a:lnTo>
                  <a:cubicBezTo>
                    <a:pt x="31673" y="35134"/>
                    <a:pt x="30032" y="34283"/>
                    <a:pt x="28421" y="33371"/>
                  </a:cubicBezTo>
                  <a:cubicBezTo>
                    <a:pt x="27083" y="32642"/>
                    <a:pt x="25138" y="31487"/>
                    <a:pt x="24104" y="30058"/>
                  </a:cubicBezTo>
                  <a:lnTo>
                    <a:pt x="24104" y="30058"/>
                  </a:lnTo>
                  <a:cubicBezTo>
                    <a:pt x="24236" y="30091"/>
                    <a:pt x="24369" y="30108"/>
                    <a:pt x="24505" y="30108"/>
                  </a:cubicBezTo>
                  <a:cubicBezTo>
                    <a:pt x="24870" y="30108"/>
                    <a:pt x="25247" y="29982"/>
                    <a:pt x="25624" y="29693"/>
                  </a:cubicBezTo>
                  <a:cubicBezTo>
                    <a:pt x="25776" y="29572"/>
                    <a:pt x="25959" y="29389"/>
                    <a:pt x="26111" y="29177"/>
                  </a:cubicBezTo>
                  <a:cubicBezTo>
                    <a:pt x="26163" y="29182"/>
                    <a:pt x="26215" y="29184"/>
                    <a:pt x="26267" y="29184"/>
                  </a:cubicBezTo>
                  <a:cubicBezTo>
                    <a:pt x="26518" y="29184"/>
                    <a:pt x="26765" y="29125"/>
                    <a:pt x="26992" y="29025"/>
                  </a:cubicBezTo>
                  <a:cubicBezTo>
                    <a:pt x="27015" y="29117"/>
                    <a:pt x="27107" y="29209"/>
                    <a:pt x="27204" y="29209"/>
                  </a:cubicBezTo>
                  <a:cubicBezTo>
                    <a:pt x="27235" y="29209"/>
                    <a:pt x="27266" y="29199"/>
                    <a:pt x="27296" y="29177"/>
                  </a:cubicBezTo>
                  <a:cubicBezTo>
                    <a:pt x="27387" y="29146"/>
                    <a:pt x="27448" y="29086"/>
                    <a:pt x="27509" y="29025"/>
                  </a:cubicBezTo>
                  <a:cubicBezTo>
                    <a:pt x="27552" y="29046"/>
                    <a:pt x="27595" y="29068"/>
                    <a:pt x="27648" y="29068"/>
                  </a:cubicBezTo>
                  <a:cubicBezTo>
                    <a:pt x="27671" y="29068"/>
                    <a:pt x="27695" y="29064"/>
                    <a:pt x="27721" y="29055"/>
                  </a:cubicBezTo>
                  <a:cubicBezTo>
                    <a:pt x="28238" y="28751"/>
                    <a:pt x="28755" y="28204"/>
                    <a:pt x="28907" y="27566"/>
                  </a:cubicBezTo>
                  <a:cubicBezTo>
                    <a:pt x="29089" y="27201"/>
                    <a:pt x="29180" y="26775"/>
                    <a:pt x="28998" y="26411"/>
                  </a:cubicBezTo>
                  <a:cubicBezTo>
                    <a:pt x="28998" y="26289"/>
                    <a:pt x="28998" y="26168"/>
                    <a:pt x="28998" y="26046"/>
                  </a:cubicBezTo>
                  <a:cubicBezTo>
                    <a:pt x="29029" y="26076"/>
                    <a:pt x="29059" y="26107"/>
                    <a:pt x="29089" y="26137"/>
                  </a:cubicBezTo>
                  <a:cubicBezTo>
                    <a:pt x="29241" y="26380"/>
                    <a:pt x="29424" y="26593"/>
                    <a:pt x="29728" y="26715"/>
                  </a:cubicBezTo>
                  <a:cubicBezTo>
                    <a:pt x="29825" y="26747"/>
                    <a:pt x="29922" y="26762"/>
                    <a:pt x="30015" y="26762"/>
                  </a:cubicBezTo>
                  <a:cubicBezTo>
                    <a:pt x="30448" y="26762"/>
                    <a:pt x="30824" y="26440"/>
                    <a:pt x="30974" y="26016"/>
                  </a:cubicBezTo>
                  <a:cubicBezTo>
                    <a:pt x="31095" y="25651"/>
                    <a:pt x="31187" y="25195"/>
                    <a:pt x="30974" y="24861"/>
                  </a:cubicBezTo>
                  <a:cubicBezTo>
                    <a:pt x="30913" y="24405"/>
                    <a:pt x="30579" y="24161"/>
                    <a:pt x="30062" y="23918"/>
                  </a:cubicBezTo>
                  <a:cubicBezTo>
                    <a:pt x="29636" y="23736"/>
                    <a:pt x="29302" y="23706"/>
                    <a:pt x="28998" y="23310"/>
                  </a:cubicBezTo>
                  <a:lnTo>
                    <a:pt x="28968" y="23280"/>
                  </a:lnTo>
                  <a:cubicBezTo>
                    <a:pt x="28816" y="22247"/>
                    <a:pt x="28846" y="21426"/>
                    <a:pt x="29180" y="20271"/>
                  </a:cubicBezTo>
                  <a:cubicBezTo>
                    <a:pt x="29393" y="19602"/>
                    <a:pt x="29636" y="18903"/>
                    <a:pt x="29393" y="18174"/>
                  </a:cubicBezTo>
                  <a:cubicBezTo>
                    <a:pt x="29180" y="17535"/>
                    <a:pt x="28755" y="17201"/>
                    <a:pt x="28177" y="16927"/>
                  </a:cubicBezTo>
                  <a:cubicBezTo>
                    <a:pt x="28117" y="16897"/>
                    <a:pt x="28025" y="16867"/>
                    <a:pt x="27965" y="16836"/>
                  </a:cubicBezTo>
                  <a:cubicBezTo>
                    <a:pt x="27965" y="16775"/>
                    <a:pt x="27934" y="16684"/>
                    <a:pt x="27873" y="16623"/>
                  </a:cubicBezTo>
                  <a:cubicBezTo>
                    <a:pt x="27266" y="15803"/>
                    <a:pt x="26658" y="14982"/>
                    <a:pt x="26445" y="13979"/>
                  </a:cubicBezTo>
                  <a:cubicBezTo>
                    <a:pt x="26232" y="13006"/>
                    <a:pt x="26506" y="12064"/>
                    <a:pt x="26688" y="11122"/>
                  </a:cubicBezTo>
                  <a:cubicBezTo>
                    <a:pt x="26779" y="10575"/>
                    <a:pt x="26870" y="10088"/>
                    <a:pt x="26810" y="9602"/>
                  </a:cubicBezTo>
                  <a:cubicBezTo>
                    <a:pt x="26840" y="9541"/>
                    <a:pt x="26840" y="9450"/>
                    <a:pt x="26840" y="9389"/>
                  </a:cubicBezTo>
                  <a:cubicBezTo>
                    <a:pt x="26810" y="9237"/>
                    <a:pt x="26749" y="9085"/>
                    <a:pt x="26658" y="8964"/>
                  </a:cubicBezTo>
                  <a:cubicBezTo>
                    <a:pt x="26688" y="8872"/>
                    <a:pt x="26658" y="8751"/>
                    <a:pt x="26566" y="8690"/>
                  </a:cubicBezTo>
                  <a:cubicBezTo>
                    <a:pt x="26050" y="8447"/>
                    <a:pt x="25594" y="8021"/>
                    <a:pt x="25138" y="7687"/>
                  </a:cubicBezTo>
                  <a:cubicBezTo>
                    <a:pt x="24925" y="7505"/>
                    <a:pt x="24712" y="7353"/>
                    <a:pt x="24469" y="7231"/>
                  </a:cubicBezTo>
                  <a:cubicBezTo>
                    <a:pt x="24104" y="7049"/>
                    <a:pt x="23922" y="6836"/>
                    <a:pt x="23679" y="6502"/>
                  </a:cubicBezTo>
                  <a:cubicBezTo>
                    <a:pt x="23609" y="6409"/>
                    <a:pt x="23522" y="6369"/>
                    <a:pt x="23444" y="6369"/>
                  </a:cubicBezTo>
                  <a:cubicBezTo>
                    <a:pt x="23420" y="6369"/>
                    <a:pt x="23396" y="6373"/>
                    <a:pt x="23375" y="6380"/>
                  </a:cubicBezTo>
                  <a:cubicBezTo>
                    <a:pt x="23679" y="5073"/>
                    <a:pt x="22980" y="3979"/>
                    <a:pt x="21764" y="3249"/>
                  </a:cubicBezTo>
                  <a:cubicBezTo>
                    <a:pt x="20822" y="2702"/>
                    <a:pt x="19879" y="2003"/>
                    <a:pt x="18846" y="1608"/>
                  </a:cubicBezTo>
                  <a:cubicBezTo>
                    <a:pt x="17958" y="1272"/>
                    <a:pt x="17014" y="1201"/>
                    <a:pt x="16073" y="1201"/>
                  </a:cubicBezTo>
                  <a:cubicBezTo>
                    <a:pt x="15821" y="1201"/>
                    <a:pt x="15570" y="1206"/>
                    <a:pt x="15320" y="1213"/>
                  </a:cubicBezTo>
                  <a:cubicBezTo>
                    <a:pt x="14621" y="666"/>
                    <a:pt x="13831" y="179"/>
                    <a:pt x="12949" y="27"/>
                  </a:cubicBezTo>
                  <a:cubicBezTo>
                    <a:pt x="12820" y="9"/>
                    <a:pt x="12693" y="0"/>
                    <a:pt x="12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4529975" y="3571775"/>
              <a:ext cx="824525" cy="1007625"/>
            </a:xfrm>
            <a:custGeom>
              <a:avLst/>
              <a:gdLst/>
              <a:ahLst/>
              <a:cxnLst/>
              <a:rect l="l" t="t" r="r" b="b"/>
              <a:pathLst>
                <a:path w="32981" h="40305" extrusionOk="0">
                  <a:moveTo>
                    <a:pt x="11137" y="12458"/>
                  </a:moveTo>
                  <a:cubicBezTo>
                    <a:pt x="11256" y="12458"/>
                    <a:pt x="11374" y="12470"/>
                    <a:pt x="11491" y="12493"/>
                  </a:cubicBezTo>
                  <a:cubicBezTo>
                    <a:pt x="11946" y="12584"/>
                    <a:pt x="12402" y="12888"/>
                    <a:pt x="12798" y="13162"/>
                  </a:cubicBezTo>
                  <a:cubicBezTo>
                    <a:pt x="12919" y="13253"/>
                    <a:pt x="13071" y="13374"/>
                    <a:pt x="13193" y="13466"/>
                  </a:cubicBezTo>
                  <a:cubicBezTo>
                    <a:pt x="13497" y="13222"/>
                    <a:pt x="13801" y="13040"/>
                    <a:pt x="14165" y="12888"/>
                  </a:cubicBezTo>
                  <a:cubicBezTo>
                    <a:pt x="14453" y="12769"/>
                    <a:pt x="14751" y="12708"/>
                    <a:pt x="15047" y="12708"/>
                  </a:cubicBezTo>
                  <a:cubicBezTo>
                    <a:pt x="15283" y="12708"/>
                    <a:pt x="15517" y="12747"/>
                    <a:pt x="15746" y="12827"/>
                  </a:cubicBezTo>
                  <a:cubicBezTo>
                    <a:pt x="16232" y="13010"/>
                    <a:pt x="16719" y="13283"/>
                    <a:pt x="16992" y="13739"/>
                  </a:cubicBezTo>
                  <a:cubicBezTo>
                    <a:pt x="17296" y="14225"/>
                    <a:pt x="17266" y="14925"/>
                    <a:pt x="17144" y="15441"/>
                  </a:cubicBezTo>
                  <a:cubicBezTo>
                    <a:pt x="17053" y="15867"/>
                    <a:pt x="16840" y="16262"/>
                    <a:pt x="16567" y="16566"/>
                  </a:cubicBezTo>
                  <a:cubicBezTo>
                    <a:pt x="16567" y="16627"/>
                    <a:pt x="16536" y="16657"/>
                    <a:pt x="16506" y="16718"/>
                  </a:cubicBezTo>
                  <a:cubicBezTo>
                    <a:pt x="16263" y="17083"/>
                    <a:pt x="15959" y="17387"/>
                    <a:pt x="15594" y="17691"/>
                  </a:cubicBezTo>
                  <a:cubicBezTo>
                    <a:pt x="15290" y="17903"/>
                    <a:pt x="14956" y="18116"/>
                    <a:pt x="14682" y="18359"/>
                  </a:cubicBezTo>
                  <a:cubicBezTo>
                    <a:pt x="14378" y="18633"/>
                    <a:pt x="14074" y="18967"/>
                    <a:pt x="13709" y="19180"/>
                  </a:cubicBezTo>
                  <a:cubicBezTo>
                    <a:pt x="13557" y="19302"/>
                    <a:pt x="13345" y="19362"/>
                    <a:pt x="13193" y="19484"/>
                  </a:cubicBezTo>
                  <a:cubicBezTo>
                    <a:pt x="13041" y="19605"/>
                    <a:pt x="12889" y="19757"/>
                    <a:pt x="12737" y="19879"/>
                  </a:cubicBezTo>
                  <a:cubicBezTo>
                    <a:pt x="12668" y="19920"/>
                    <a:pt x="12600" y="19937"/>
                    <a:pt x="12531" y="19937"/>
                  </a:cubicBezTo>
                  <a:cubicBezTo>
                    <a:pt x="12448" y="19937"/>
                    <a:pt x="12364" y="19912"/>
                    <a:pt x="12281" y="19879"/>
                  </a:cubicBezTo>
                  <a:cubicBezTo>
                    <a:pt x="12129" y="19849"/>
                    <a:pt x="11977" y="19757"/>
                    <a:pt x="11916" y="19575"/>
                  </a:cubicBezTo>
                  <a:cubicBezTo>
                    <a:pt x="11825" y="19362"/>
                    <a:pt x="11612" y="19180"/>
                    <a:pt x="11460" y="18998"/>
                  </a:cubicBezTo>
                  <a:cubicBezTo>
                    <a:pt x="11308" y="18785"/>
                    <a:pt x="11217" y="18542"/>
                    <a:pt x="11065" y="18329"/>
                  </a:cubicBezTo>
                  <a:cubicBezTo>
                    <a:pt x="10791" y="17812"/>
                    <a:pt x="10457" y="17295"/>
                    <a:pt x="10153" y="16779"/>
                  </a:cubicBezTo>
                  <a:cubicBezTo>
                    <a:pt x="9849" y="16323"/>
                    <a:pt x="9484" y="15867"/>
                    <a:pt x="9363" y="15350"/>
                  </a:cubicBezTo>
                  <a:cubicBezTo>
                    <a:pt x="9272" y="14864"/>
                    <a:pt x="9272" y="14347"/>
                    <a:pt x="9424" y="13861"/>
                  </a:cubicBezTo>
                  <a:cubicBezTo>
                    <a:pt x="9545" y="13405"/>
                    <a:pt x="9758" y="12979"/>
                    <a:pt x="10153" y="12736"/>
                  </a:cubicBezTo>
                  <a:cubicBezTo>
                    <a:pt x="10447" y="12555"/>
                    <a:pt x="10792" y="12458"/>
                    <a:pt x="11137" y="12458"/>
                  </a:cubicBezTo>
                  <a:close/>
                  <a:moveTo>
                    <a:pt x="9211" y="0"/>
                  </a:moveTo>
                  <a:lnTo>
                    <a:pt x="9211" y="0"/>
                  </a:lnTo>
                  <a:cubicBezTo>
                    <a:pt x="9363" y="2432"/>
                    <a:pt x="8573" y="3769"/>
                    <a:pt x="8573" y="3769"/>
                  </a:cubicBezTo>
                  <a:lnTo>
                    <a:pt x="7965" y="3101"/>
                  </a:lnTo>
                  <a:cubicBezTo>
                    <a:pt x="7186" y="3538"/>
                    <a:pt x="6686" y="3670"/>
                    <a:pt x="6365" y="3670"/>
                  </a:cubicBezTo>
                  <a:cubicBezTo>
                    <a:pt x="5883" y="3670"/>
                    <a:pt x="5807" y="3374"/>
                    <a:pt x="5807" y="3374"/>
                  </a:cubicBezTo>
                  <a:cubicBezTo>
                    <a:pt x="5172" y="3663"/>
                    <a:pt x="4649" y="3764"/>
                    <a:pt x="4230" y="3764"/>
                  </a:cubicBezTo>
                  <a:cubicBezTo>
                    <a:pt x="3282" y="3764"/>
                    <a:pt x="2858" y="3253"/>
                    <a:pt x="2858" y="3253"/>
                  </a:cubicBezTo>
                  <a:cubicBezTo>
                    <a:pt x="2341" y="3283"/>
                    <a:pt x="244" y="4499"/>
                    <a:pt x="244" y="4499"/>
                  </a:cubicBezTo>
                  <a:lnTo>
                    <a:pt x="366" y="4590"/>
                  </a:lnTo>
                  <a:cubicBezTo>
                    <a:pt x="366" y="4590"/>
                    <a:pt x="2858" y="8177"/>
                    <a:pt x="3496" y="12979"/>
                  </a:cubicBezTo>
                  <a:cubicBezTo>
                    <a:pt x="3527" y="13405"/>
                    <a:pt x="3223" y="14621"/>
                    <a:pt x="3223" y="14621"/>
                  </a:cubicBezTo>
                  <a:lnTo>
                    <a:pt x="1642" y="17751"/>
                  </a:lnTo>
                  <a:cubicBezTo>
                    <a:pt x="1642" y="17751"/>
                    <a:pt x="1" y="20396"/>
                    <a:pt x="62" y="22979"/>
                  </a:cubicBezTo>
                  <a:cubicBezTo>
                    <a:pt x="123" y="25533"/>
                    <a:pt x="4955" y="40305"/>
                    <a:pt x="4955" y="40305"/>
                  </a:cubicBezTo>
                  <a:lnTo>
                    <a:pt x="26962" y="40183"/>
                  </a:lnTo>
                  <a:lnTo>
                    <a:pt x="27509" y="22979"/>
                  </a:lnTo>
                  <a:cubicBezTo>
                    <a:pt x="27509" y="22979"/>
                    <a:pt x="25138" y="21946"/>
                    <a:pt x="26263" y="17539"/>
                  </a:cubicBezTo>
                  <a:cubicBezTo>
                    <a:pt x="27357" y="13101"/>
                    <a:pt x="32980" y="9271"/>
                    <a:pt x="32980" y="9271"/>
                  </a:cubicBezTo>
                  <a:cubicBezTo>
                    <a:pt x="32464" y="8754"/>
                    <a:pt x="26992" y="5228"/>
                    <a:pt x="24986" y="4803"/>
                  </a:cubicBezTo>
                  <a:cubicBezTo>
                    <a:pt x="23010" y="4377"/>
                    <a:pt x="22159" y="3101"/>
                    <a:pt x="22159" y="3101"/>
                  </a:cubicBezTo>
                  <a:cubicBezTo>
                    <a:pt x="21764" y="3306"/>
                    <a:pt x="21402" y="3382"/>
                    <a:pt x="21082" y="3382"/>
                  </a:cubicBezTo>
                  <a:cubicBezTo>
                    <a:pt x="20172" y="3382"/>
                    <a:pt x="19606" y="2766"/>
                    <a:pt x="19606" y="2766"/>
                  </a:cubicBezTo>
                  <a:cubicBezTo>
                    <a:pt x="17995" y="2736"/>
                    <a:pt x="18117" y="122"/>
                    <a:pt x="18117" y="122"/>
                  </a:cubicBezTo>
                  <a:lnTo>
                    <a:pt x="18117" y="122"/>
                  </a:lnTo>
                  <a:cubicBezTo>
                    <a:pt x="16817" y="351"/>
                    <a:pt x="15492" y="431"/>
                    <a:pt x="14275" y="431"/>
                  </a:cubicBezTo>
                  <a:cubicBezTo>
                    <a:pt x="11452" y="431"/>
                    <a:pt x="9211" y="0"/>
                    <a:pt x="92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4908400" y="3272375"/>
              <a:ext cx="94275" cy="94250"/>
            </a:xfrm>
            <a:custGeom>
              <a:avLst/>
              <a:gdLst/>
              <a:ahLst/>
              <a:cxnLst/>
              <a:rect l="l" t="t" r="r" b="b"/>
              <a:pathLst>
                <a:path w="3771" h="3770" extrusionOk="0">
                  <a:moveTo>
                    <a:pt x="1886" y="0"/>
                  </a:moveTo>
                  <a:cubicBezTo>
                    <a:pt x="852" y="0"/>
                    <a:pt x="1" y="852"/>
                    <a:pt x="1" y="1885"/>
                  </a:cubicBezTo>
                  <a:cubicBezTo>
                    <a:pt x="1" y="2918"/>
                    <a:pt x="852" y="3770"/>
                    <a:pt x="1886" y="3770"/>
                  </a:cubicBezTo>
                  <a:cubicBezTo>
                    <a:pt x="2949" y="3770"/>
                    <a:pt x="3770" y="2918"/>
                    <a:pt x="3770" y="1885"/>
                  </a:cubicBezTo>
                  <a:cubicBezTo>
                    <a:pt x="3770" y="852"/>
                    <a:pt x="2949" y="0"/>
                    <a:pt x="18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4662200" y="3272375"/>
              <a:ext cx="94250" cy="94250"/>
            </a:xfrm>
            <a:custGeom>
              <a:avLst/>
              <a:gdLst/>
              <a:ahLst/>
              <a:cxnLst/>
              <a:rect l="l" t="t" r="r" b="b"/>
              <a:pathLst>
                <a:path w="3770" h="3770" extrusionOk="0">
                  <a:moveTo>
                    <a:pt x="1885" y="0"/>
                  </a:moveTo>
                  <a:cubicBezTo>
                    <a:pt x="852" y="0"/>
                    <a:pt x="1" y="852"/>
                    <a:pt x="1" y="1885"/>
                  </a:cubicBezTo>
                  <a:cubicBezTo>
                    <a:pt x="1" y="2918"/>
                    <a:pt x="852" y="3770"/>
                    <a:pt x="1885" y="3770"/>
                  </a:cubicBezTo>
                  <a:cubicBezTo>
                    <a:pt x="2919" y="3770"/>
                    <a:pt x="3770" y="2918"/>
                    <a:pt x="3770" y="1885"/>
                  </a:cubicBezTo>
                  <a:cubicBezTo>
                    <a:pt x="3770" y="852"/>
                    <a:pt x="2919" y="0"/>
                    <a:pt x="18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4829375" y="3270025"/>
              <a:ext cx="209000" cy="268325"/>
            </a:xfrm>
            <a:custGeom>
              <a:avLst/>
              <a:gdLst/>
              <a:ahLst/>
              <a:cxnLst/>
              <a:rect l="l" t="t" r="r" b="b"/>
              <a:pathLst>
                <a:path w="8360" h="10733" extrusionOk="0">
                  <a:moveTo>
                    <a:pt x="8278" y="1"/>
                  </a:moveTo>
                  <a:cubicBezTo>
                    <a:pt x="8256" y="1"/>
                    <a:pt x="8238" y="10"/>
                    <a:pt x="8238" y="34"/>
                  </a:cubicBezTo>
                  <a:cubicBezTo>
                    <a:pt x="7843" y="2283"/>
                    <a:pt x="7782" y="4958"/>
                    <a:pt x="6627" y="6964"/>
                  </a:cubicBezTo>
                  <a:cubicBezTo>
                    <a:pt x="5320" y="9152"/>
                    <a:pt x="2645" y="10338"/>
                    <a:pt x="183" y="10459"/>
                  </a:cubicBezTo>
                  <a:cubicBezTo>
                    <a:pt x="1" y="10459"/>
                    <a:pt x="1" y="10733"/>
                    <a:pt x="183" y="10733"/>
                  </a:cubicBezTo>
                  <a:cubicBezTo>
                    <a:pt x="2524" y="10611"/>
                    <a:pt x="4895" y="9608"/>
                    <a:pt x="6414" y="7785"/>
                  </a:cubicBezTo>
                  <a:cubicBezTo>
                    <a:pt x="8086" y="5809"/>
                    <a:pt x="8268" y="2557"/>
                    <a:pt x="8360" y="64"/>
                  </a:cubicBezTo>
                  <a:cubicBezTo>
                    <a:pt x="8360" y="27"/>
                    <a:pt x="8313" y="1"/>
                    <a:pt x="8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4637900" y="3155625"/>
              <a:ext cx="202150" cy="384250"/>
            </a:xfrm>
            <a:custGeom>
              <a:avLst/>
              <a:gdLst/>
              <a:ahLst/>
              <a:cxnLst/>
              <a:rect l="l" t="t" r="r" b="b"/>
              <a:pathLst>
                <a:path w="8086" h="15370" extrusionOk="0">
                  <a:moveTo>
                    <a:pt x="185" y="1"/>
                  </a:moveTo>
                  <a:cubicBezTo>
                    <a:pt x="146" y="1"/>
                    <a:pt x="105" y="24"/>
                    <a:pt x="91" y="81"/>
                  </a:cubicBezTo>
                  <a:cubicBezTo>
                    <a:pt x="0" y="5643"/>
                    <a:pt x="213" y="15035"/>
                    <a:pt x="7842" y="15370"/>
                  </a:cubicBezTo>
                  <a:cubicBezTo>
                    <a:pt x="8085" y="15370"/>
                    <a:pt x="8085" y="15005"/>
                    <a:pt x="7842" y="14975"/>
                  </a:cubicBezTo>
                  <a:cubicBezTo>
                    <a:pt x="365" y="14519"/>
                    <a:pt x="669" y="5491"/>
                    <a:pt x="274" y="81"/>
                  </a:cubicBezTo>
                  <a:cubicBezTo>
                    <a:pt x="274" y="32"/>
                    <a:pt x="230" y="1"/>
                    <a:pt x="1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5045250" y="3153075"/>
              <a:ext cx="60750" cy="57175"/>
            </a:xfrm>
            <a:custGeom>
              <a:avLst/>
              <a:gdLst/>
              <a:ahLst/>
              <a:cxnLst/>
              <a:rect l="l" t="t" r="r" b="b"/>
              <a:pathLst>
                <a:path w="2430" h="2287" extrusionOk="0">
                  <a:moveTo>
                    <a:pt x="980" y="155"/>
                  </a:moveTo>
                  <a:cubicBezTo>
                    <a:pt x="998" y="182"/>
                    <a:pt x="1026" y="204"/>
                    <a:pt x="1062" y="213"/>
                  </a:cubicBezTo>
                  <a:cubicBezTo>
                    <a:pt x="1548" y="244"/>
                    <a:pt x="2065" y="365"/>
                    <a:pt x="2096" y="973"/>
                  </a:cubicBezTo>
                  <a:cubicBezTo>
                    <a:pt x="2126" y="1520"/>
                    <a:pt x="1822" y="1885"/>
                    <a:pt x="1275" y="1976"/>
                  </a:cubicBezTo>
                  <a:cubicBezTo>
                    <a:pt x="1213" y="1984"/>
                    <a:pt x="1150" y="1989"/>
                    <a:pt x="1088" y="1989"/>
                  </a:cubicBezTo>
                  <a:cubicBezTo>
                    <a:pt x="694" y="1989"/>
                    <a:pt x="320" y="1815"/>
                    <a:pt x="241" y="1368"/>
                  </a:cubicBezTo>
                  <a:cubicBezTo>
                    <a:pt x="121" y="827"/>
                    <a:pt x="358" y="227"/>
                    <a:pt x="980" y="155"/>
                  </a:cubicBezTo>
                  <a:close/>
                  <a:moveTo>
                    <a:pt x="1062" y="0"/>
                  </a:moveTo>
                  <a:cubicBezTo>
                    <a:pt x="1005" y="0"/>
                    <a:pt x="973" y="26"/>
                    <a:pt x="963" y="60"/>
                  </a:cubicBezTo>
                  <a:lnTo>
                    <a:pt x="963" y="60"/>
                  </a:lnTo>
                  <a:cubicBezTo>
                    <a:pt x="959" y="60"/>
                    <a:pt x="955" y="60"/>
                    <a:pt x="952" y="60"/>
                  </a:cubicBezTo>
                  <a:cubicBezTo>
                    <a:pt x="289" y="60"/>
                    <a:pt x="29" y="654"/>
                    <a:pt x="29" y="1277"/>
                  </a:cubicBezTo>
                  <a:cubicBezTo>
                    <a:pt x="0" y="1901"/>
                    <a:pt x="527" y="2286"/>
                    <a:pt x="1116" y="2286"/>
                  </a:cubicBezTo>
                  <a:cubicBezTo>
                    <a:pt x="1158" y="2286"/>
                    <a:pt x="1201" y="2284"/>
                    <a:pt x="1244" y="2280"/>
                  </a:cubicBezTo>
                  <a:cubicBezTo>
                    <a:pt x="1944" y="2219"/>
                    <a:pt x="2430" y="1733"/>
                    <a:pt x="2399" y="1003"/>
                  </a:cubicBezTo>
                  <a:cubicBezTo>
                    <a:pt x="2369" y="274"/>
                    <a:pt x="1731" y="31"/>
                    <a:pt x="1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5080150" y="3114450"/>
              <a:ext cx="20550" cy="39150"/>
            </a:xfrm>
            <a:custGeom>
              <a:avLst/>
              <a:gdLst/>
              <a:ahLst/>
              <a:cxnLst/>
              <a:rect l="l" t="t" r="r" b="b"/>
              <a:pathLst>
                <a:path w="822" h="1566" extrusionOk="0">
                  <a:moveTo>
                    <a:pt x="738" y="0"/>
                  </a:moveTo>
                  <a:cubicBezTo>
                    <a:pt x="723" y="0"/>
                    <a:pt x="708" y="8"/>
                    <a:pt x="700" y="26"/>
                  </a:cubicBezTo>
                  <a:cubicBezTo>
                    <a:pt x="304" y="360"/>
                    <a:pt x="0" y="998"/>
                    <a:pt x="0" y="1515"/>
                  </a:cubicBezTo>
                  <a:cubicBezTo>
                    <a:pt x="0" y="1551"/>
                    <a:pt x="21" y="1565"/>
                    <a:pt x="45" y="1565"/>
                  </a:cubicBezTo>
                  <a:cubicBezTo>
                    <a:pt x="61" y="1565"/>
                    <a:pt x="79" y="1558"/>
                    <a:pt x="92" y="1545"/>
                  </a:cubicBezTo>
                  <a:cubicBezTo>
                    <a:pt x="213" y="1272"/>
                    <a:pt x="304" y="998"/>
                    <a:pt x="456" y="725"/>
                  </a:cubicBezTo>
                  <a:cubicBezTo>
                    <a:pt x="578" y="512"/>
                    <a:pt x="730" y="330"/>
                    <a:pt x="821" y="86"/>
                  </a:cubicBezTo>
                  <a:cubicBezTo>
                    <a:pt x="821" y="43"/>
                    <a:pt x="776" y="0"/>
                    <a:pt x="7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5083450" y="3121925"/>
              <a:ext cx="26350" cy="30775"/>
            </a:xfrm>
            <a:custGeom>
              <a:avLst/>
              <a:gdLst/>
              <a:ahLst/>
              <a:cxnLst/>
              <a:rect l="l" t="t" r="r" b="b"/>
              <a:pathLst>
                <a:path w="1054" h="1231" extrusionOk="0">
                  <a:moveTo>
                    <a:pt x="963" y="0"/>
                  </a:moveTo>
                  <a:cubicBezTo>
                    <a:pt x="537" y="243"/>
                    <a:pt x="264" y="730"/>
                    <a:pt x="20" y="1125"/>
                  </a:cubicBezTo>
                  <a:cubicBezTo>
                    <a:pt x="1" y="1184"/>
                    <a:pt x="45" y="1231"/>
                    <a:pt x="87" y="1231"/>
                  </a:cubicBezTo>
                  <a:cubicBezTo>
                    <a:pt x="110" y="1231"/>
                    <a:pt x="131" y="1217"/>
                    <a:pt x="142" y="1186"/>
                  </a:cubicBezTo>
                  <a:cubicBezTo>
                    <a:pt x="294" y="973"/>
                    <a:pt x="446" y="790"/>
                    <a:pt x="598" y="578"/>
                  </a:cubicBezTo>
                  <a:cubicBezTo>
                    <a:pt x="720" y="426"/>
                    <a:pt x="902" y="274"/>
                    <a:pt x="1023" y="91"/>
                  </a:cubicBezTo>
                  <a:cubicBezTo>
                    <a:pt x="1054" y="31"/>
                    <a:pt x="993" y="0"/>
                    <a:pt x="9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5089375" y="3124950"/>
              <a:ext cx="34875" cy="28300"/>
            </a:xfrm>
            <a:custGeom>
              <a:avLst/>
              <a:gdLst/>
              <a:ahLst/>
              <a:cxnLst/>
              <a:rect l="l" t="t" r="r" b="b"/>
              <a:pathLst>
                <a:path w="1395" h="1132" extrusionOk="0">
                  <a:moveTo>
                    <a:pt x="1303" y="1"/>
                  </a:moveTo>
                  <a:cubicBezTo>
                    <a:pt x="1030" y="92"/>
                    <a:pt x="817" y="244"/>
                    <a:pt x="634" y="426"/>
                  </a:cubicBezTo>
                  <a:cubicBezTo>
                    <a:pt x="391" y="578"/>
                    <a:pt x="179" y="791"/>
                    <a:pt x="27" y="1004"/>
                  </a:cubicBezTo>
                  <a:cubicBezTo>
                    <a:pt x="0" y="1056"/>
                    <a:pt x="65" y="1131"/>
                    <a:pt x="122" y="1131"/>
                  </a:cubicBezTo>
                  <a:cubicBezTo>
                    <a:pt x="131" y="1131"/>
                    <a:pt x="140" y="1130"/>
                    <a:pt x="148" y="1125"/>
                  </a:cubicBezTo>
                  <a:cubicBezTo>
                    <a:pt x="331" y="973"/>
                    <a:pt x="513" y="791"/>
                    <a:pt x="726" y="639"/>
                  </a:cubicBezTo>
                  <a:cubicBezTo>
                    <a:pt x="938" y="457"/>
                    <a:pt x="1182" y="305"/>
                    <a:pt x="1364" y="122"/>
                  </a:cubicBezTo>
                  <a:cubicBezTo>
                    <a:pt x="1394" y="92"/>
                    <a:pt x="1364" y="1"/>
                    <a:pt x="13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5095025" y="3137875"/>
              <a:ext cx="40625" cy="19425"/>
            </a:xfrm>
            <a:custGeom>
              <a:avLst/>
              <a:gdLst/>
              <a:ahLst/>
              <a:cxnLst/>
              <a:rect l="l" t="t" r="r" b="b"/>
              <a:pathLst>
                <a:path w="1625" h="777" extrusionOk="0">
                  <a:moveTo>
                    <a:pt x="1533" y="0"/>
                  </a:moveTo>
                  <a:cubicBezTo>
                    <a:pt x="1260" y="31"/>
                    <a:pt x="956" y="152"/>
                    <a:pt x="712" y="274"/>
                  </a:cubicBezTo>
                  <a:cubicBezTo>
                    <a:pt x="469" y="365"/>
                    <a:pt x="257" y="456"/>
                    <a:pt x="74" y="608"/>
                  </a:cubicBezTo>
                  <a:cubicBezTo>
                    <a:pt x="0" y="683"/>
                    <a:pt x="46" y="777"/>
                    <a:pt x="115" y="777"/>
                  </a:cubicBezTo>
                  <a:cubicBezTo>
                    <a:pt x="131" y="777"/>
                    <a:pt x="148" y="772"/>
                    <a:pt x="165" y="760"/>
                  </a:cubicBezTo>
                  <a:cubicBezTo>
                    <a:pt x="408" y="639"/>
                    <a:pt x="652" y="548"/>
                    <a:pt x="895" y="456"/>
                  </a:cubicBezTo>
                  <a:cubicBezTo>
                    <a:pt x="1138" y="365"/>
                    <a:pt x="1381" y="335"/>
                    <a:pt x="1564" y="183"/>
                  </a:cubicBezTo>
                  <a:cubicBezTo>
                    <a:pt x="1624" y="122"/>
                    <a:pt x="1624" y="0"/>
                    <a:pt x="15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5101625" y="3147525"/>
              <a:ext cx="37825" cy="14800"/>
            </a:xfrm>
            <a:custGeom>
              <a:avLst/>
              <a:gdLst/>
              <a:ahLst/>
              <a:cxnLst/>
              <a:rect l="l" t="t" r="r" b="b"/>
              <a:pathLst>
                <a:path w="1513" h="592" extrusionOk="0">
                  <a:moveTo>
                    <a:pt x="1283" y="0"/>
                  </a:moveTo>
                  <a:cubicBezTo>
                    <a:pt x="882" y="0"/>
                    <a:pt x="410" y="218"/>
                    <a:pt x="84" y="435"/>
                  </a:cubicBezTo>
                  <a:cubicBezTo>
                    <a:pt x="1" y="463"/>
                    <a:pt x="44" y="591"/>
                    <a:pt x="121" y="591"/>
                  </a:cubicBezTo>
                  <a:cubicBezTo>
                    <a:pt x="128" y="591"/>
                    <a:pt x="136" y="590"/>
                    <a:pt x="144" y="587"/>
                  </a:cubicBezTo>
                  <a:cubicBezTo>
                    <a:pt x="357" y="496"/>
                    <a:pt x="600" y="435"/>
                    <a:pt x="813" y="344"/>
                  </a:cubicBezTo>
                  <a:cubicBezTo>
                    <a:pt x="1026" y="283"/>
                    <a:pt x="1269" y="283"/>
                    <a:pt x="1451" y="162"/>
                  </a:cubicBezTo>
                  <a:cubicBezTo>
                    <a:pt x="1512" y="131"/>
                    <a:pt x="1512" y="40"/>
                    <a:pt x="1421" y="10"/>
                  </a:cubicBezTo>
                  <a:cubicBezTo>
                    <a:pt x="1376" y="3"/>
                    <a:pt x="1330" y="0"/>
                    <a:pt x="1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5102950" y="3162075"/>
              <a:ext cx="39525" cy="5450"/>
            </a:xfrm>
            <a:custGeom>
              <a:avLst/>
              <a:gdLst/>
              <a:ahLst/>
              <a:cxnLst/>
              <a:rect l="l" t="t" r="r" b="b"/>
              <a:pathLst>
                <a:path w="1581" h="218" extrusionOk="0">
                  <a:moveTo>
                    <a:pt x="1225" y="0"/>
                  </a:moveTo>
                  <a:cubicBezTo>
                    <a:pt x="1081" y="0"/>
                    <a:pt x="931" y="18"/>
                    <a:pt x="791" y="36"/>
                  </a:cubicBezTo>
                  <a:cubicBezTo>
                    <a:pt x="578" y="36"/>
                    <a:pt x="304" y="66"/>
                    <a:pt x="61" y="127"/>
                  </a:cubicBezTo>
                  <a:cubicBezTo>
                    <a:pt x="0" y="127"/>
                    <a:pt x="31" y="218"/>
                    <a:pt x="91" y="218"/>
                  </a:cubicBezTo>
                  <a:lnTo>
                    <a:pt x="912" y="218"/>
                  </a:lnTo>
                  <a:cubicBezTo>
                    <a:pt x="1125" y="188"/>
                    <a:pt x="1338" y="188"/>
                    <a:pt x="1550" y="96"/>
                  </a:cubicBezTo>
                  <a:cubicBezTo>
                    <a:pt x="1581" y="96"/>
                    <a:pt x="1550" y="36"/>
                    <a:pt x="1520" y="36"/>
                  </a:cubicBezTo>
                  <a:cubicBezTo>
                    <a:pt x="1430" y="10"/>
                    <a:pt x="1329" y="0"/>
                    <a:pt x="1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5110550" y="3172825"/>
              <a:ext cx="41050" cy="6050"/>
            </a:xfrm>
            <a:custGeom>
              <a:avLst/>
              <a:gdLst/>
              <a:ahLst/>
              <a:cxnLst/>
              <a:rect l="l" t="t" r="r" b="b"/>
              <a:pathLst>
                <a:path w="1642" h="242" extrusionOk="0">
                  <a:moveTo>
                    <a:pt x="122" y="1"/>
                  </a:moveTo>
                  <a:cubicBezTo>
                    <a:pt x="31" y="1"/>
                    <a:pt x="0" y="92"/>
                    <a:pt x="91" y="122"/>
                  </a:cubicBezTo>
                  <a:cubicBezTo>
                    <a:pt x="390" y="182"/>
                    <a:pt x="741" y="242"/>
                    <a:pt x="1075" y="242"/>
                  </a:cubicBezTo>
                  <a:cubicBezTo>
                    <a:pt x="1251" y="242"/>
                    <a:pt x="1423" y="225"/>
                    <a:pt x="1581" y="183"/>
                  </a:cubicBezTo>
                  <a:cubicBezTo>
                    <a:pt x="1642" y="183"/>
                    <a:pt x="1642" y="122"/>
                    <a:pt x="1581" y="92"/>
                  </a:cubicBezTo>
                  <a:cubicBezTo>
                    <a:pt x="1094" y="31"/>
                    <a:pt x="608" y="92"/>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080150" y="3166750"/>
              <a:ext cx="6100" cy="4575"/>
            </a:xfrm>
            <a:custGeom>
              <a:avLst/>
              <a:gdLst/>
              <a:ahLst/>
              <a:cxnLst/>
              <a:rect l="l" t="t" r="r" b="b"/>
              <a:pathLst>
                <a:path w="244" h="183" extrusionOk="0">
                  <a:moveTo>
                    <a:pt x="122" y="1"/>
                  </a:moveTo>
                  <a:cubicBezTo>
                    <a:pt x="0" y="1"/>
                    <a:pt x="0" y="183"/>
                    <a:pt x="122" y="183"/>
                  </a:cubicBezTo>
                  <a:cubicBezTo>
                    <a:pt x="244" y="183"/>
                    <a:pt x="24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086975" y="3175875"/>
              <a:ext cx="6125" cy="4575"/>
            </a:xfrm>
            <a:custGeom>
              <a:avLst/>
              <a:gdLst/>
              <a:ahLst/>
              <a:cxnLst/>
              <a:rect l="l" t="t" r="r" b="b"/>
              <a:pathLst>
                <a:path w="245" h="183" extrusionOk="0">
                  <a:moveTo>
                    <a:pt x="123" y="0"/>
                  </a:moveTo>
                  <a:cubicBezTo>
                    <a:pt x="1" y="0"/>
                    <a:pt x="1" y="183"/>
                    <a:pt x="123" y="183"/>
                  </a:cubicBezTo>
                  <a:cubicBezTo>
                    <a:pt x="244" y="183"/>
                    <a:pt x="244" y="0"/>
                    <a:pt x="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5078625" y="3186500"/>
              <a:ext cx="3075" cy="1550"/>
            </a:xfrm>
            <a:custGeom>
              <a:avLst/>
              <a:gdLst/>
              <a:ahLst/>
              <a:cxnLst/>
              <a:rect l="l" t="t" r="r" b="b"/>
              <a:pathLst>
                <a:path w="123" h="62" extrusionOk="0">
                  <a:moveTo>
                    <a:pt x="61" y="1"/>
                  </a:moveTo>
                  <a:cubicBezTo>
                    <a:pt x="1" y="1"/>
                    <a:pt x="1" y="62"/>
                    <a:pt x="61" y="62"/>
                  </a:cubicBezTo>
                  <a:cubicBezTo>
                    <a:pt x="122" y="62"/>
                    <a:pt x="122" y="1"/>
                    <a:pt x="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5070275" y="3188775"/>
              <a:ext cx="5350" cy="4600"/>
            </a:xfrm>
            <a:custGeom>
              <a:avLst/>
              <a:gdLst/>
              <a:ahLst/>
              <a:cxnLst/>
              <a:rect l="l" t="t" r="r" b="b"/>
              <a:pathLst>
                <a:path w="214" h="184" extrusionOk="0">
                  <a:moveTo>
                    <a:pt x="122" y="1"/>
                  </a:moveTo>
                  <a:cubicBezTo>
                    <a:pt x="0" y="1"/>
                    <a:pt x="0" y="183"/>
                    <a:pt x="122" y="183"/>
                  </a:cubicBezTo>
                  <a:cubicBezTo>
                    <a:pt x="213" y="18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5068750" y="317360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5070275" y="3162950"/>
              <a:ext cx="4575" cy="3825"/>
            </a:xfrm>
            <a:custGeom>
              <a:avLst/>
              <a:gdLst/>
              <a:ahLst/>
              <a:cxnLst/>
              <a:rect l="l" t="t" r="r" b="b"/>
              <a:pathLst>
                <a:path w="183" h="153" extrusionOk="0">
                  <a:moveTo>
                    <a:pt x="91" y="1"/>
                  </a:moveTo>
                  <a:cubicBezTo>
                    <a:pt x="0" y="1"/>
                    <a:pt x="0" y="153"/>
                    <a:pt x="91" y="153"/>
                  </a:cubicBezTo>
                  <a:cubicBezTo>
                    <a:pt x="183" y="153"/>
                    <a:pt x="183"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5074825" y="3175100"/>
              <a:ext cx="7625" cy="6125"/>
            </a:xfrm>
            <a:custGeom>
              <a:avLst/>
              <a:gdLst/>
              <a:ahLst/>
              <a:cxnLst/>
              <a:rect l="l" t="t" r="r" b="b"/>
              <a:pathLst>
                <a:path w="305" h="245" extrusionOk="0">
                  <a:moveTo>
                    <a:pt x="153" y="1"/>
                  </a:moveTo>
                  <a:cubicBezTo>
                    <a:pt x="1" y="1"/>
                    <a:pt x="1" y="244"/>
                    <a:pt x="153" y="244"/>
                  </a:cubicBezTo>
                  <a:cubicBezTo>
                    <a:pt x="305" y="244"/>
                    <a:pt x="30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5086225" y="3165225"/>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5085475" y="3188775"/>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5077100" y="3161425"/>
              <a:ext cx="5350" cy="3825"/>
            </a:xfrm>
            <a:custGeom>
              <a:avLst/>
              <a:gdLst/>
              <a:ahLst/>
              <a:cxnLst/>
              <a:rect l="l" t="t" r="r" b="b"/>
              <a:pathLst>
                <a:path w="214" h="153" extrusionOk="0">
                  <a:moveTo>
                    <a:pt x="122" y="1"/>
                  </a:moveTo>
                  <a:cubicBezTo>
                    <a:pt x="1" y="1"/>
                    <a:pt x="1" y="153"/>
                    <a:pt x="122" y="153"/>
                  </a:cubicBezTo>
                  <a:cubicBezTo>
                    <a:pt x="214" y="153"/>
                    <a:pt x="21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5063425" y="3160675"/>
              <a:ext cx="5350" cy="3825"/>
            </a:xfrm>
            <a:custGeom>
              <a:avLst/>
              <a:gdLst/>
              <a:ahLst/>
              <a:cxnLst/>
              <a:rect l="l" t="t" r="r" b="b"/>
              <a:pathLst>
                <a:path w="214" h="153" extrusionOk="0">
                  <a:moveTo>
                    <a:pt x="92" y="0"/>
                  </a:moveTo>
                  <a:cubicBezTo>
                    <a:pt x="1" y="0"/>
                    <a:pt x="1" y="152"/>
                    <a:pt x="92" y="152"/>
                  </a:cubicBezTo>
                  <a:cubicBezTo>
                    <a:pt x="213" y="152"/>
                    <a:pt x="21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5056600" y="3172825"/>
              <a:ext cx="6850" cy="5350"/>
            </a:xfrm>
            <a:custGeom>
              <a:avLst/>
              <a:gdLst/>
              <a:ahLst/>
              <a:cxnLst/>
              <a:rect l="l" t="t" r="r" b="b"/>
              <a:pathLst>
                <a:path w="274" h="214" extrusionOk="0">
                  <a:moveTo>
                    <a:pt x="152" y="1"/>
                  </a:moveTo>
                  <a:cubicBezTo>
                    <a:pt x="0" y="1"/>
                    <a:pt x="0" y="213"/>
                    <a:pt x="152" y="213"/>
                  </a:cubicBezTo>
                  <a:cubicBezTo>
                    <a:pt x="274" y="213"/>
                    <a:pt x="27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5063425" y="3167500"/>
              <a:ext cx="5350" cy="4600"/>
            </a:xfrm>
            <a:custGeom>
              <a:avLst/>
              <a:gdLst/>
              <a:ahLst/>
              <a:cxnLst/>
              <a:rect l="l" t="t" r="r" b="b"/>
              <a:pathLst>
                <a:path w="214" h="184" extrusionOk="0">
                  <a:moveTo>
                    <a:pt x="31" y="1"/>
                  </a:moveTo>
                  <a:cubicBezTo>
                    <a:pt x="31" y="31"/>
                    <a:pt x="31" y="31"/>
                    <a:pt x="31" y="62"/>
                  </a:cubicBezTo>
                  <a:cubicBezTo>
                    <a:pt x="1" y="62"/>
                    <a:pt x="1" y="62"/>
                    <a:pt x="1" y="92"/>
                  </a:cubicBezTo>
                  <a:lnTo>
                    <a:pt x="1" y="122"/>
                  </a:lnTo>
                  <a:cubicBezTo>
                    <a:pt x="1" y="122"/>
                    <a:pt x="31" y="153"/>
                    <a:pt x="31" y="153"/>
                  </a:cubicBezTo>
                  <a:lnTo>
                    <a:pt x="62" y="183"/>
                  </a:lnTo>
                  <a:lnTo>
                    <a:pt x="153" y="183"/>
                  </a:lnTo>
                  <a:cubicBezTo>
                    <a:pt x="153" y="183"/>
                    <a:pt x="183" y="183"/>
                    <a:pt x="183" y="153"/>
                  </a:cubicBezTo>
                  <a:cubicBezTo>
                    <a:pt x="183" y="153"/>
                    <a:pt x="213" y="153"/>
                    <a:pt x="213" y="122"/>
                  </a:cubicBezTo>
                  <a:cubicBezTo>
                    <a:pt x="213" y="122"/>
                    <a:pt x="213" y="92"/>
                    <a:pt x="213" y="92"/>
                  </a:cubicBezTo>
                  <a:lnTo>
                    <a:pt x="213" y="62"/>
                  </a:lnTo>
                  <a:cubicBezTo>
                    <a:pt x="213" y="62"/>
                    <a:pt x="183" y="31"/>
                    <a:pt x="183" y="31"/>
                  </a:cubicBezTo>
                  <a:lnTo>
                    <a:pt x="1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0"/>
            <p:cNvSpPr/>
            <p:nvPr/>
          </p:nvSpPr>
          <p:spPr>
            <a:xfrm>
              <a:off x="5061900" y="3185750"/>
              <a:ext cx="6125" cy="6100"/>
            </a:xfrm>
            <a:custGeom>
              <a:avLst/>
              <a:gdLst/>
              <a:ahLst/>
              <a:cxnLst/>
              <a:rect l="l" t="t" r="r" b="b"/>
              <a:pathLst>
                <a:path w="245" h="244" extrusionOk="0">
                  <a:moveTo>
                    <a:pt x="92" y="0"/>
                  </a:moveTo>
                  <a:cubicBezTo>
                    <a:pt x="62" y="0"/>
                    <a:pt x="62" y="31"/>
                    <a:pt x="62" y="31"/>
                  </a:cubicBezTo>
                  <a:cubicBezTo>
                    <a:pt x="31" y="31"/>
                    <a:pt x="31" y="61"/>
                    <a:pt x="31" y="61"/>
                  </a:cubicBezTo>
                  <a:cubicBezTo>
                    <a:pt x="31" y="92"/>
                    <a:pt x="1" y="92"/>
                    <a:pt x="1" y="122"/>
                  </a:cubicBezTo>
                  <a:lnTo>
                    <a:pt x="1" y="152"/>
                  </a:lnTo>
                  <a:cubicBezTo>
                    <a:pt x="31" y="152"/>
                    <a:pt x="31" y="183"/>
                    <a:pt x="62" y="183"/>
                  </a:cubicBezTo>
                  <a:lnTo>
                    <a:pt x="62" y="213"/>
                  </a:lnTo>
                  <a:cubicBezTo>
                    <a:pt x="62" y="213"/>
                    <a:pt x="123" y="244"/>
                    <a:pt x="123" y="244"/>
                  </a:cubicBezTo>
                  <a:cubicBezTo>
                    <a:pt x="123" y="244"/>
                    <a:pt x="153" y="244"/>
                    <a:pt x="183" y="213"/>
                  </a:cubicBezTo>
                  <a:lnTo>
                    <a:pt x="214" y="213"/>
                  </a:lnTo>
                  <a:cubicBezTo>
                    <a:pt x="214" y="183"/>
                    <a:pt x="244" y="183"/>
                    <a:pt x="244" y="152"/>
                  </a:cubicBezTo>
                  <a:cubicBezTo>
                    <a:pt x="244" y="152"/>
                    <a:pt x="244" y="122"/>
                    <a:pt x="244" y="122"/>
                  </a:cubicBezTo>
                  <a:lnTo>
                    <a:pt x="244" y="92"/>
                  </a:lnTo>
                  <a:cubicBezTo>
                    <a:pt x="244" y="61"/>
                    <a:pt x="214" y="61"/>
                    <a:pt x="214" y="31"/>
                  </a:cubicBezTo>
                  <a:lnTo>
                    <a:pt x="183" y="31"/>
                  </a:lnTo>
                  <a:cubicBezTo>
                    <a:pt x="183" y="31"/>
                    <a:pt x="153" y="0"/>
                    <a:pt x="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5063425" y="3178150"/>
              <a:ext cx="3825" cy="3825"/>
            </a:xfrm>
            <a:custGeom>
              <a:avLst/>
              <a:gdLst/>
              <a:ahLst/>
              <a:cxnLst/>
              <a:rect l="l" t="t" r="r" b="b"/>
              <a:pathLst>
                <a:path w="153" h="153" extrusionOk="0">
                  <a:moveTo>
                    <a:pt x="62" y="0"/>
                  </a:moveTo>
                  <a:cubicBezTo>
                    <a:pt x="31" y="0"/>
                    <a:pt x="31" y="31"/>
                    <a:pt x="31" y="31"/>
                  </a:cubicBezTo>
                  <a:lnTo>
                    <a:pt x="1" y="31"/>
                  </a:lnTo>
                  <a:cubicBezTo>
                    <a:pt x="1" y="61"/>
                    <a:pt x="1" y="61"/>
                    <a:pt x="1" y="61"/>
                  </a:cubicBezTo>
                  <a:lnTo>
                    <a:pt x="1" y="92"/>
                  </a:lnTo>
                  <a:cubicBezTo>
                    <a:pt x="1" y="92"/>
                    <a:pt x="1" y="92"/>
                    <a:pt x="1" y="122"/>
                  </a:cubicBezTo>
                  <a:cubicBezTo>
                    <a:pt x="1" y="122"/>
                    <a:pt x="1" y="152"/>
                    <a:pt x="31" y="152"/>
                  </a:cubicBezTo>
                  <a:lnTo>
                    <a:pt x="122" y="152"/>
                  </a:lnTo>
                  <a:cubicBezTo>
                    <a:pt x="122" y="152"/>
                    <a:pt x="153" y="122"/>
                    <a:pt x="153" y="122"/>
                  </a:cubicBezTo>
                  <a:cubicBezTo>
                    <a:pt x="153" y="122"/>
                    <a:pt x="153" y="92"/>
                    <a:pt x="153" y="92"/>
                  </a:cubicBezTo>
                  <a:lnTo>
                    <a:pt x="153" y="61"/>
                  </a:lnTo>
                  <a:cubicBezTo>
                    <a:pt x="153" y="31"/>
                    <a:pt x="122" y="31"/>
                    <a:pt x="122" y="31"/>
                  </a:cubicBezTo>
                  <a:lnTo>
                    <a:pt x="9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5069500" y="318120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5075600" y="3194100"/>
              <a:ext cx="6100" cy="6100"/>
            </a:xfrm>
            <a:custGeom>
              <a:avLst/>
              <a:gdLst/>
              <a:ahLst/>
              <a:cxnLst/>
              <a:rect l="l" t="t" r="r" b="b"/>
              <a:pathLst>
                <a:path w="244" h="244" extrusionOk="0">
                  <a:moveTo>
                    <a:pt x="61" y="1"/>
                  </a:moveTo>
                  <a:cubicBezTo>
                    <a:pt x="61" y="31"/>
                    <a:pt x="61" y="31"/>
                    <a:pt x="30" y="31"/>
                  </a:cubicBezTo>
                  <a:cubicBezTo>
                    <a:pt x="30" y="62"/>
                    <a:pt x="0" y="62"/>
                    <a:pt x="0" y="92"/>
                  </a:cubicBezTo>
                  <a:cubicBezTo>
                    <a:pt x="0" y="92"/>
                    <a:pt x="0" y="122"/>
                    <a:pt x="0" y="122"/>
                  </a:cubicBezTo>
                  <a:lnTo>
                    <a:pt x="0" y="153"/>
                  </a:lnTo>
                  <a:cubicBezTo>
                    <a:pt x="0" y="183"/>
                    <a:pt x="30" y="214"/>
                    <a:pt x="30" y="214"/>
                  </a:cubicBezTo>
                  <a:lnTo>
                    <a:pt x="61" y="244"/>
                  </a:lnTo>
                  <a:lnTo>
                    <a:pt x="182" y="244"/>
                  </a:lnTo>
                  <a:cubicBezTo>
                    <a:pt x="182" y="244"/>
                    <a:pt x="213" y="214"/>
                    <a:pt x="213" y="214"/>
                  </a:cubicBezTo>
                  <a:cubicBezTo>
                    <a:pt x="243" y="214"/>
                    <a:pt x="243" y="183"/>
                    <a:pt x="243" y="183"/>
                  </a:cubicBezTo>
                  <a:cubicBezTo>
                    <a:pt x="243" y="153"/>
                    <a:pt x="243" y="153"/>
                    <a:pt x="243" y="122"/>
                  </a:cubicBezTo>
                  <a:lnTo>
                    <a:pt x="243" y="92"/>
                  </a:lnTo>
                  <a:cubicBezTo>
                    <a:pt x="243" y="62"/>
                    <a:pt x="243" y="62"/>
                    <a:pt x="213" y="31"/>
                  </a:cubicBezTo>
                  <a:lnTo>
                    <a:pt x="182" y="31"/>
                  </a:lnTo>
                  <a:cubicBezTo>
                    <a:pt x="182" y="1"/>
                    <a:pt x="152"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5081675" y="3179675"/>
              <a:ext cx="4575" cy="3825"/>
            </a:xfrm>
            <a:custGeom>
              <a:avLst/>
              <a:gdLst/>
              <a:ahLst/>
              <a:cxnLst/>
              <a:rect l="l" t="t" r="r" b="b"/>
              <a:pathLst>
                <a:path w="183" h="153" extrusionOk="0">
                  <a:moveTo>
                    <a:pt x="91" y="0"/>
                  </a:moveTo>
                  <a:cubicBezTo>
                    <a:pt x="0" y="0"/>
                    <a:pt x="0" y="152"/>
                    <a:pt x="91" y="152"/>
                  </a:cubicBezTo>
                  <a:cubicBezTo>
                    <a:pt x="183" y="152"/>
                    <a:pt x="183"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5087750" y="318347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0"/>
            <p:cNvSpPr/>
            <p:nvPr/>
          </p:nvSpPr>
          <p:spPr>
            <a:xfrm>
              <a:off x="5061900" y="31956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5050500" y="3188025"/>
              <a:ext cx="7625" cy="6100"/>
            </a:xfrm>
            <a:custGeom>
              <a:avLst/>
              <a:gdLst/>
              <a:ahLst/>
              <a:cxnLst/>
              <a:rect l="l" t="t" r="r" b="b"/>
              <a:pathLst>
                <a:path w="305" h="244" extrusionOk="0">
                  <a:moveTo>
                    <a:pt x="153" y="1"/>
                  </a:moveTo>
                  <a:cubicBezTo>
                    <a:pt x="1" y="1"/>
                    <a:pt x="1" y="244"/>
                    <a:pt x="153" y="244"/>
                  </a:cubicBezTo>
                  <a:cubicBezTo>
                    <a:pt x="305" y="244"/>
                    <a:pt x="30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5052800" y="31796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5048225" y="3173600"/>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5053550" y="3162950"/>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5073300" y="3105900"/>
              <a:ext cx="10675" cy="44025"/>
            </a:xfrm>
            <a:custGeom>
              <a:avLst/>
              <a:gdLst/>
              <a:ahLst/>
              <a:cxnLst/>
              <a:rect l="l" t="t" r="r" b="b"/>
              <a:pathLst>
                <a:path w="427" h="1761" extrusionOk="0">
                  <a:moveTo>
                    <a:pt x="365" y="0"/>
                  </a:moveTo>
                  <a:cubicBezTo>
                    <a:pt x="349" y="0"/>
                    <a:pt x="335" y="10"/>
                    <a:pt x="335" y="33"/>
                  </a:cubicBezTo>
                  <a:lnTo>
                    <a:pt x="305" y="33"/>
                  </a:lnTo>
                  <a:cubicBezTo>
                    <a:pt x="122" y="520"/>
                    <a:pt x="1" y="1158"/>
                    <a:pt x="62" y="1675"/>
                  </a:cubicBezTo>
                  <a:cubicBezTo>
                    <a:pt x="62" y="1728"/>
                    <a:pt x="103" y="1760"/>
                    <a:pt x="143" y="1760"/>
                  </a:cubicBezTo>
                  <a:cubicBezTo>
                    <a:pt x="172" y="1760"/>
                    <a:pt x="201" y="1743"/>
                    <a:pt x="214" y="1705"/>
                  </a:cubicBezTo>
                  <a:cubicBezTo>
                    <a:pt x="335" y="1158"/>
                    <a:pt x="305" y="611"/>
                    <a:pt x="426" y="64"/>
                  </a:cubicBezTo>
                  <a:cubicBezTo>
                    <a:pt x="426" y="26"/>
                    <a:pt x="392" y="0"/>
                    <a:pt x="3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5061900" y="3111925"/>
              <a:ext cx="7625" cy="37450"/>
            </a:xfrm>
            <a:custGeom>
              <a:avLst/>
              <a:gdLst/>
              <a:ahLst/>
              <a:cxnLst/>
              <a:rect l="l" t="t" r="r" b="b"/>
              <a:pathLst>
                <a:path w="305" h="1498" extrusionOk="0">
                  <a:moveTo>
                    <a:pt x="201" y="0"/>
                  </a:moveTo>
                  <a:cubicBezTo>
                    <a:pt x="184" y="0"/>
                    <a:pt x="166" y="10"/>
                    <a:pt x="153" y="35"/>
                  </a:cubicBezTo>
                  <a:cubicBezTo>
                    <a:pt x="92" y="491"/>
                    <a:pt x="1" y="1038"/>
                    <a:pt x="183" y="1464"/>
                  </a:cubicBezTo>
                  <a:cubicBezTo>
                    <a:pt x="195" y="1487"/>
                    <a:pt x="215" y="1497"/>
                    <a:pt x="236" y="1497"/>
                  </a:cubicBezTo>
                  <a:cubicBezTo>
                    <a:pt x="270" y="1497"/>
                    <a:pt x="305" y="1471"/>
                    <a:pt x="305" y="1434"/>
                  </a:cubicBezTo>
                  <a:cubicBezTo>
                    <a:pt x="305" y="1190"/>
                    <a:pt x="244" y="978"/>
                    <a:pt x="214" y="735"/>
                  </a:cubicBezTo>
                  <a:cubicBezTo>
                    <a:pt x="214" y="522"/>
                    <a:pt x="214" y="279"/>
                    <a:pt x="244" y="35"/>
                  </a:cubicBezTo>
                  <a:cubicBezTo>
                    <a:pt x="244" y="18"/>
                    <a:pt x="224" y="0"/>
                    <a:pt x="2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5051275" y="3114125"/>
              <a:ext cx="10650" cy="37475"/>
            </a:xfrm>
            <a:custGeom>
              <a:avLst/>
              <a:gdLst/>
              <a:ahLst/>
              <a:cxnLst/>
              <a:rect l="l" t="t" r="r" b="b"/>
              <a:pathLst>
                <a:path w="426" h="1499" extrusionOk="0">
                  <a:moveTo>
                    <a:pt x="149" y="1"/>
                  </a:moveTo>
                  <a:cubicBezTo>
                    <a:pt x="114" y="1"/>
                    <a:pt x="76" y="23"/>
                    <a:pt x="61" y="69"/>
                  </a:cubicBezTo>
                  <a:cubicBezTo>
                    <a:pt x="31" y="495"/>
                    <a:pt x="0" y="1102"/>
                    <a:pt x="274" y="1467"/>
                  </a:cubicBezTo>
                  <a:cubicBezTo>
                    <a:pt x="285" y="1489"/>
                    <a:pt x="307" y="1499"/>
                    <a:pt x="331" y="1499"/>
                  </a:cubicBezTo>
                  <a:cubicBezTo>
                    <a:pt x="375" y="1499"/>
                    <a:pt x="426" y="1465"/>
                    <a:pt x="426" y="1406"/>
                  </a:cubicBezTo>
                  <a:cubicBezTo>
                    <a:pt x="426" y="1224"/>
                    <a:pt x="335" y="1011"/>
                    <a:pt x="304" y="829"/>
                  </a:cubicBezTo>
                  <a:cubicBezTo>
                    <a:pt x="244" y="586"/>
                    <a:pt x="213" y="312"/>
                    <a:pt x="213" y="69"/>
                  </a:cubicBezTo>
                  <a:cubicBezTo>
                    <a:pt x="213" y="23"/>
                    <a:pt x="183" y="1"/>
                    <a:pt x="1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5033250" y="3125850"/>
              <a:ext cx="23375" cy="30275"/>
            </a:xfrm>
            <a:custGeom>
              <a:avLst/>
              <a:gdLst/>
              <a:ahLst/>
              <a:cxnLst/>
              <a:rect l="l" t="t" r="r" b="b"/>
              <a:pathLst>
                <a:path w="935" h="1211" extrusionOk="0">
                  <a:moveTo>
                    <a:pt x="100" y="0"/>
                  </a:moveTo>
                  <a:cubicBezTo>
                    <a:pt x="55" y="0"/>
                    <a:pt x="1" y="43"/>
                    <a:pt x="22" y="86"/>
                  </a:cubicBezTo>
                  <a:cubicBezTo>
                    <a:pt x="113" y="329"/>
                    <a:pt x="205" y="573"/>
                    <a:pt x="357" y="785"/>
                  </a:cubicBezTo>
                  <a:cubicBezTo>
                    <a:pt x="478" y="937"/>
                    <a:pt x="661" y="1150"/>
                    <a:pt x="843" y="1211"/>
                  </a:cubicBezTo>
                  <a:cubicBezTo>
                    <a:pt x="904" y="1211"/>
                    <a:pt x="934" y="1150"/>
                    <a:pt x="934" y="1120"/>
                  </a:cubicBezTo>
                  <a:cubicBezTo>
                    <a:pt x="843" y="937"/>
                    <a:pt x="630" y="816"/>
                    <a:pt x="509" y="664"/>
                  </a:cubicBezTo>
                  <a:cubicBezTo>
                    <a:pt x="357" y="481"/>
                    <a:pt x="265" y="238"/>
                    <a:pt x="144" y="26"/>
                  </a:cubicBezTo>
                  <a:cubicBezTo>
                    <a:pt x="135" y="8"/>
                    <a:pt x="118" y="0"/>
                    <a:pt x="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5032275" y="3140600"/>
              <a:ext cx="15700" cy="21050"/>
            </a:xfrm>
            <a:custGeom>
              <a:avLst/>
              <a:gdLst/>
              <a:ahLst/>
              <a:cxnLst/>
              <a:rect l="l" t="t" r="r" b="b"/>
              <a:pathLst>
                <a:path w="628" h="842" extrusionOk="0">
                  <a:moveTo>
                    <a:pt x="59" y="0"/>
                  </a:moveTo>
                  <a:cubicBezTo>
                    <a:pt x="31" y="0"/>
                    <a:pt x="0" y="22"/>
                    <a:pt x="0" y="43"/>
                  </a:cubicBezTo>
                  <a:lnTo>
                    <a:pt x="0" y="74"/>
                  </a:lnTo>
                  <a:cubicBezTo>
                    <a:pt x="92" y="317"/>
                    <a:pt x="213" y="773"/>
                    <a:pt x="517" y="834"/>
                  </a:cubicBezTo>
                  <a:cubicBezTo>
                    <a:pt x="528" y="839"/>
                    <a:pt x="540" y="842"/>
                    <a:pt x="550" y="842"/>
                  </a:cubicBezTo>
                  <a:cubicBezTo>
                    <a:pt x="596" y="842"/>
                    <a:pt x="628" y="792"/>
                    <a:pt x="578" y="743"/>
                  </a:cubicBezTo>
                  <a:cubicBezTo>
                    <a:pt x="487" y="621"/>
                    <a:pt x="396" y="560"/>
                    <a:pt x="304" y="439"/>
                  </a:cubicBezTo>
                  <a:cubicBezTo>
                    <a:pt x="213" y="287"/>
                    <a:pt x="152" y="165"/>
                    <a:pt x="92" y="13"/>
                  </a:cubicBezTo>
                  <a:cubicBezTo>
                    <a:pt x="83" y="4"/>
                    <a:pt x="71" y="0"/>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5028475" y="3145850"/>
              <a:ext cx="19025" cy="24725"/>
            </a:xfrm>
            <a:custGeom>
              <a:avLst/>
              <a:gdLst/>
              <a:ahLst/>
              <a:cxnLst/>
              <a:rect l="l" t="t" r="r" b="b"/>
              <a:pathLst>
                <a:path w="761" h="989" extrusionOk="0">
                  <a:moveTo>
                    <a:pt x="77" y="1"/>
                  </a:moveTo>
                  <a:cubicBezTo>
                    <a:pt x="54" y="1"/>
                    <a:pt x="31" y="16"/>
                    <a:pt x="31" y="46"/>
                  </a:cubicBezTo>
                  <a:cubicBezTo>
                    <a:pt x="1" y="259"/>
                    <a:pt x="61" y="472"/>
                    <a:pt x="183" y="654"/>
                  </a:cubicBezTo>
                  <a:cubicBezTo>
                    <a:pt x="274" y="776"/>
                    <a:pt x="487" y="988"/>
                    <a:pt x="669" y="988"/>
                  </a:cubicBezTo>
                  <a:cubicBezTo>
                    <a:pt x="730" y="988"/>
                    <a:pt x="760" y="928"/>
                    <a:pt x="730" y="867"/>
                  </a:cubicBezTo>
                  <a:cubicBezTo>
                    <a:pt x="669" y="745"/>
                    <a:pt x="487" y="654"/>
                    <a:pt x="396" y="563"/>
                  </a:cubicBezTo>
                  <a:cubicBezTo>
                    <a:pt x="244" y="411"/>
                    <a:pt x="152" y="229"/>
                    <a:pt x="122" y="46"/>
                  </a:cubicBezTo>
                  <a:cubicBezTo>
                    <a:pt x="122" y="16"/>
                    <a:pt x="99" y="1"/>
                    <a:pt x="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5023150" y="3160300"/>
              <a:ext cx="20550" cy="15600"/>
            </a:xfrm>
            <a:custGeom>
              <a:avLst/>
              <a:gdLst/>
              <a:ahLst/>
              <a:cxnLst/>
              <a:rect l="l" t="t" r="r" b="b"/>
              <a:pathLst>
                <a:path w="822" h="624" extrusionOk="0">
                  <a:moveTo>
                    <a:pt x="92" y="0"/>
                  </a:moveTo>
                  <a:cubicBezTo>
                    <a:pt x="69" y="0"/>
                    <a:pt x="46" y="15"/>
                    <a:pt x="31" y="46"/>
                  </a:cubicBezTo>
                  <a:cubicBezTo>
                    <a:pt x="1" y="319"/>
                    <a:pt x="365" y="562"/>
                    <a:pt x="609" y="623"/>
                  </a:cubicBezTo>
                  <a:cubicBezTo>
                    <a:pt x="639" y="623"/>
                    <a:pt x="669" y="623"/>
                    <a:pt x="700" y="593"/>
                  </a:cubicBezTo>
                  <a:cubicBezTo>
                    <a:pt x="821" y="471"/>
                    <a:pt x="609" y="410"/>
                    <a:pt x="517" y="350"/>
                  </a:cubicBezTo>
                  <a:cubicBezTo>
                    <a:pt x="396" y="289"/>
                    <a:pt x="244" y="167"/>
                    <a:pt x="153" y="46"/>
                  </a:cubicBezTo>
                  <a:cubicBezTo>
                    <a:pt x="138" y="15"/>
                    <a:pt x="115"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5017225" y="3171850"/>
              <a:ext cx="21150" cy="13575"/>
            </a:xfrm>
            <a:custGeom>
              <a:avLst/>
              <a:gdLst/>
              <a:ahLst/>
              <a:cxnLst/>
              <a:rect l="l" t="t" r="r" b="b"/>
              <a:pathLst>
                <a:path w="846" h="543" extrusionOk="0">
                  <a:moveTo>
                    <a:pt x="66" y="1"/>
                  </a:moveTo>
                  <a:cubicBezTo>
                    <a:pt x="35" y="1"/>
                    <a:pt x="0" y="45"/>
                    <a:pt x="25" y="70"/>
                  </a:cubicBezTo>
                  <a:cubicBezTo>
                    <a:pt x="116" y="222"/>
                    <a:pt x="238" y="313"/>
                    <a:pt x="390" y="404"/>
                  </a:cubicBezTo>
                  <a:cubicBezTo>
                    <a:pt x="488" y="454"/>
                    <a:pt x="606" y="543"/>
                    <a:pt x="728" y="543"/>
                  </a:cubicBezTo>
                  <a:cubicBezTo>
                    <a:pt x="757" y="543"/>
                    <a:pt x="786" y="538"/>
                    <a:pt x="815" y="526"/>
                  </a:cubicBezTo>
                  <a:cubicBezTo>
                    <a:pt x="846" y="526"/>
                    <a:pt x="846" y="496"/>
                    <a:pt x="846" y="465"/>
                  </a:cubicBezTo>
                  <a:cubicBezTo>
                    <a:pt x="754" y="374"/>
                    <a:pt x="602" y="344"/>
                    <a:pt x="511" y="283"/>
                  </a:cubicBezTo>
                  <a:cubicBezTo>
                    <a:pt x="359" y="222"/>
                    <a:pt x="207" y="131"/>
                    <a:pt x="86" y="9"/>
                  </a:cubicBezTo>
                  <a:cubicBezTo>
                    <a:pt x="80" y="3"/>
                    <a:pt x="7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5018600" y="3186625"/>
              <a:ext cx="22825" cy="6750"/>
            </a:xfrm>
            <a:custGeom>
              <a:avLst/>
              <a:gdLst/>
              <a:ahLst/>
              <a:cxnLst/>
              <a:rect l="l" t="t" r="r" b="b"/>
              <a:pathLst>
                <a:path w="913" h="270" extrusionOk="0">
                  <a:moveTo>
                    <a:pt x="770" y="0"/>
                  </a:moveTo>
                  <a:cubicBezTo>
                    <a:pt x="688" y="0"/>
                    <a:pt x="610" y="36"/>
                    <a:pt x="547" y="57"/>
                  </a:cubicBezTo>
                  <a:cubicBezTo>
                    <a:pt x="503" y="65"/>
                    <a:pt x="458" y="69"/>
                    <a:pt x="414" y="69"/>
                  </a:cubicBezTo>
                  <a:cubicBezTo>
                    <a:pt x="306" y="69"/>
                    <a:pt x="199" y="48"/>
                    <a:pt x="92" y="26"/>
                  </a:cubicBezTo>
                  <a:cubicBezTo>
                    <a:pt x="31" y="26"/>
                    <a:pt x="0" y="148"/>
                    <a:pt x="61" y="178"/>
                  </a:cubicBezTo>
                  <a:cubicBezTo>
                    <a:pt x="213" y="239"/>
                    <a:pt x="396" y="269"/>
                    <a:pt x="547" y="269"/>
                  </a:cubicBezTo>
                  <a:cubicBezTo>
                    <a:pt x="699" y="239"/>
                    <a:pt x="851" y="239"/>
                    <a:pt x="912" y="87"/>
                  </a:cubicBezTo>
                  <a:cubicBezTo>
                    <a:pt x="912" y="57"/>
                    <a:pt x="912" y="26"/>
                    <a:pt x="882" y="26"/>
                  </a:cubicBezTo>
                  <a:cubicBezTo>
                    <a:pt x="844" y="7"/>
                    <a:pt x="806" y="0"/>
                    <a:pt x="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5026200" y="3189825"/>
              <a:ext cx="20200" cy="16200"/>
            </a:xfrm>
            <a:custGeom>
              <a:avLst/>
              <a:gdLst/>
              <a:ahLst/>
              <a:cxnLst/>
              <a:rect l="l" t="t" r="r" b="b"/>
              <a:pathLst>
                <a:path w="808" h="648" extrusionOk="0">
                  <a:moveTo>
                    <a:pt x="686" y="0"/>
                  </a:moveTo>
                  <a:cubicBezTo>
                    <a:pt x="669" y="0"/>
                    <a:pt x="652" y="6"/>
                    <a:pt x="639" y="20"/>
                  </a:cubicBezTo>
                  <a:cubicBezTo>
                    <a:pt x="517" y="141"/>
                    <a:pt x="426" y="233"/>
                    <a:pt x="274" y="324"/>
                  </a:cubicBezTo>
                  <a:cubicBezTo>
                    <a:pt x="183" y="385"/>
                    <a:pt x="31" y="445"/>
                    <a:pt x="0" y="567"/>
                  </a:cubicBezTo>
                  <a:cubicBezTo>
                    <a:pt x="0" y="597"/>
                    <a:pt x="0" y="628"/>
                    <a:pt x="31" y="628"/>
                  </a:cubicBezTo>
                  <a:cubicBezTo>
                    <a:pt x="65" y="641"/>
                    <a:pt x="99" y="647"/>
                    <a:pt x="133" y="647"/>
                  </a:cubicBezTo>
                  <a:cubicBezTo>
                    <a:pt x="248" y="647"/>
                    <a:pt x="355" y="577"/>
                    <a:pt x="426" y="506"/>
                  </a:cubicBezTo>
                  <a:cubicBezTo>
                    <a:pt x="547" y="415"/>
                    <a:pt x="669" y="293"/>
                    <a:pt x="760" y="141"/>
                  </a:cubicBezTo>
                  <a:cubicBezTo>
                    <a:pt x="807" y="71"/>
                    <a:pt x="745" y="0"/>
                    <a:pt x="6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5028475" y="3197725"/>
              <a:ext cx="19550" cy="21475"/>
            </a:xfrm>
            <a:custGeom>
              <a:avLst/>
              <a:gdLst/>
              <a:ahLst/>
              <a:cxnLst/>
              <a:rect l="l" t="t" r="r" b="b"/>
              <a:pathLst>
                <a:path w="782" h="859" extrusionOk="0">
                  <a:moveTo>
                    <a:pt x="686" y="0"/>
                  </a:moveTo>
                  <a:cubicBezTo>
                    <a:pt x="662" y="0"/>
                    <a:pt x="635" y="11"/>
                    <a:pt x="608" y="38"/>
                  </a:cubicBezTo>
                  <a:cubicBezTo>
                    <a:pt x="517" y="160"/>
                    <a:pt x="426" y="281"/>
                    <a:pt x="304" y="403"/>
                  </a:cubicBezTo>
                  <a:cubicBezTo>
                    <a:pt x="213" y="524"/>
                    <a:pt x="61" y="616"/>
                    <a:pt x="31" y="737"/>
                  </a:cubicBezTo>
                  <a:cubicBezTo>
                    <a:pt x="1" y="798"/>
                    <a:pt x="61" y="859"/>
                    <a:pt x="122" y="859"/>
                  </a:cubicBezTo>
                  <a:cubicBezTo>
                    <a:pt x="274" y="859"/>
                    <a:pt x="396" y="707"/>
                    <a:pt x="487" y="585"/>
                  </a:cubicBezTo>
                  <a:cubicBezTo>
                    <a:pt x="608" y="464"/>
                    <a:pt x="700" y="312"/>
                    <a:pt x="760" y="129"/>
                  </a:cubicBezTo>
                  <a:cubicBezTo>
                    <a:pt x="782" y="65"/>
                    <a:pt x="743" y="0"/>
                    <a:pt x="6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5035325" y="3206400"/>
              <a:ext cx="14450" cy="23750"/>
            </a:xfrm>
            <a:custGeom>
              <a:avLst/>
              <a:gdLst/>
              <a:ahLst/>
              <a:cxnLst/>
              <a:rect l="l" t="t" r="r" b="b"/>
              <a:pathLst>
                <a:path w="578" h="950" extrusionOk="0">
                  <a:moveTo>
                    <a:pt x="470" y="0"/>
                  </a:moveTo>
                  <a:cubicBezTo>
                    <a:pt x="451" y="0"/>
                    <a:pt x="435" y="8"/>
                    <a:pt x="426" y="25"/>
                  </a:cubicBezTo>
                  <a:cubicBezTo>
                    <a:pt x="365" y="177"/>
                    <a:pt x="274" y="329"/>
                    <a:pt x="182" y="512"/>
                  </a:cubicBezTo>
                  <a:cubicBezTo>
                    <a:pt x="122" y="633"/>
                    <a:pt x="30" y="755"/>
                    <a:pt x="0" y="907"/>
                  </a:cubicBezTo>
                  <a:cubicBezTo>
                    <a:pt x="0" y="928"/>
                    <a:pt x="30" y="950"/>
                    <a:pt x="59" y="950"/>
                  </a:cubicBezTo>
                  <a:cubicBezTo>
                    <a:pt x="71" y="950"/>
                    <a:pt x="82" y="946"/>
                    <a:pt x="91" y="937"/>
                  </a:cubicBezTo>
                  <a:cubicBezTo>
                    <a:pt x="243" y="877"/>
                    <a:pt x="304" y="694"/>
                    <a:pt x="365" y="573"/>
                  </a:cubicBezTo>
                  <a:cubicBezTo>
                    <a:pt x="456" y="421"/>
                    <a:pt x="517" y="269"/>
                    <a:pt x="578" y="86"/>
                  </a:cubicBezTo>
                  <a:cubicBezTo>
                    <a:pt x="578" y="43"/>
                    <a:pt x="517" y="0"/>
                    <a:pt x="4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5046725" y="3210200"/>
              <a:ext cx="9900" cy="24075"/>
            </a:xfrm>
            <a:custGeom>
              <a:avLst/>
              <a:gdLst/>
              <a:ahLst/>
              <a:cxnLst/>
              <a:rect l="l" t="t" r="r" b="b"/>
              <a:pathLst>
                <a:path w="396" h="963" extrusionOk="0">
                  <a:moveTo>
                    <a:pt x="271" y="0"/>
                  </a:moveTo>
                  <a:cubicBezTo>
                    <a:pt x="251" y="0"/>
                    <a:pt x="231" y="8"/>
                    <a:pt x="213" y="25"/>
                  </a:cubicBezTo>
                  <a:lnTo>
                    <a:pt x="243" y="25"/>
                  </a:lnTo>
                  <a:cubicBezTo>
                    <a:pt x="182" y="177"/>
                    <a:pt x="122" y="299"/>
                    <a:pt x="91" y="451"/>
                  </a:cubicBezTo>
                  <a:cubicBezTo>
                    <a:pt x="61" y="603"/>
                    <a:pt x="0" y="755"/>
                    <a:pt x="0" y="877"/>
                  </a:cubicBezTo>
                  <a:cubicBezTo>
                    <a:pt x="0" y="920"/>
                    <a:pt x="46" y="962"/>
                    <a:pt x="83" y="962"/>
                  </a:cubicBezTo>
                  <a:cubicBezTo>
                    <a:pt x="99" y="962"/>
                    <a:pt x="113" y="955"/>
                    <a:pt x="122" y="937"/>
                  </a:cubicBezTo>
                  <a:cubicBezTo>
                    <a:pt x="334" y="755"/>
                    <a:pt x="395" y="329"/>
                    <a:pt x="365" y="86"/>
                  </a:cubicBezTo>
                  <a:cubicBezTo>
                    <a:pt x="365" y="43"/>
                    <a:pt x="319" y="0"/>
                    <a:pt x="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5058875" y="3211725"/>
              <a:ext cx="8375" cy="28825"/>
            </a:xfrm>
            <a:custGeom>
              <a:avLst/>
              <a:gdLst/>
              <a:ahLst/>
              <a:cxnLst/>
              <a:rect l="l" t="t" r="r" b="b"/>
              <a:pathLst>
                <a:path w="335" h="1153" extrusionOk="0">
                  <a:moveTo>
                    <a:pt x="125" y="1"/>
                  </a:moveTo>
                  <a:cubicBezTo>
                    <a:pt x="82" y="1"/>
                    <a:pt x="31" y="33"/>
                    <a:pt x="31" y="86"/>
                  </a:cubicBezTo>
                  <a:cubicBezTo>
                    <a:pt x="31" y="420"/>
                    <a:pt x="0" y="785"/>
                    <a:pt x="92" y="1089"/>
                  </a:cubicBezTo>
                  <a:cubicBezTo>
                    <a:pt x="92" y="1127"/>
                    <a:pt x="126" y="1153"/>
                    <a:pt x="160" y="1153"/>
                  </a:cubicBezTo>
                  <a:cubicBezTo>
                    <a:pt x="181" y="1153"/>
                    <a:pt x="202" y="1143"/>
                    <a:pt x="213" y="1119"/>
                  </a:cubicBezTo>
                  <a:cubicBezTo>
                    <a:pt x="335" y="816"/>
                    <a:pt x="304" y="390"/>
                    <a:pt x="183" y="56"/>
                  </a:cubicBezTo>
                  <a:cubicBezTo>
                    <a:pt x="183" y="17"/>
                    <a:pt x="156" y="1"/>
                    <a:pt x="1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067575" y="3217375"/>
              <a:ext cx="9550" cy="25775"/>
            </a:xfrm>
            <a:custGeom>
              <a:avLst/>
              <a:gdLst/>
              <a:ahLst/>
              <a:cxnLst/>
              <a:rect l="l" t="t" r="r" b="b"/>
              <a:pathLst>
                <a:path w="382" h="1031" extrusionOk="0">
                  <a:moveTo>
                    <a:pt x="77" y="0"/>
                  </a:moveTo>
                  <a:cubicBezTo>
                    <a:pt x="39" y="0"/>
                    <a:pt x="0" y="23"/>
                    <a:pt x="17" y="73"/>
                  </a:cubicBezTo>
                  <a:cubicBezTo>
                    <a:pt x="47" y="346"/>
                    <a:pt x="47" y="742"/>
                    <a:pt x="199" y="985"/>
                  </a:cubicBezTo>
                  <a:cubicBezTo>
                    <a:pt x="215" y="1015"/>
                    <a:pt x="237" y="1030"/>
                    <a:pt x="260" y="1030"/>
                  </a:cubicBezTo>
                  <a:cubicBezTo>
                    <a:pt x="283" y="1030"/>
                    <a:pt x="306" y="1015"/>
                    <a:pt x="321" y="985"/>
                  </a:cubicBezTo>
                  <a:cubicBezTo>
                    <a:pt x="382" y="681"/>
                    <a:pt x="230" y="316"/>
                    <a:pt x="139" y="42"/>
                  </a:cubicBezTo>
                  <a:cubicBezTo>
                    <a:pt x="139" y="15"/>
                    <a:pt x="108" y="0"/>
                    <a:pt x="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072850" y="3214550"/>
              <a:ext cx="14150" cy="28825"/>
            </a:xfrm>
            <a:custGeom>
              <a:avLst/>
              <a:gdLst/>
              <a:ahLst/>
              <a:cxnLst/>
              <a:rect l="l" t="t" r="r" b="b"/>
              <a:pathLst>
                <a:path w="566" h="1153" extrusionOk="0">
                  <a:moveTo>
                    <a:pt x="79" y="1"/>
                  </a:moveTo>
                  <a:cubicBezTo>
                    <a:pt x="39" y="1"/>
                    <a:pt x="0" y="27"/>
                    <a:pt x="19" y="64"/>
                  </a:cubicBezTo>
                  <a:cubicBezTo>
                    <a:pt x="80" y="247"/>
                    <a:pt x="140" y="429"/>
                    <a:pt x="201" y="611"/>
                  </a:cubicBezTo>
                  <a:cubicBezTo>
                    <a:pt x="232" y="794"/>
                    <a:pt x="262" y="976"/>
                    <a:pt x="353" y="1098"/>
                  </a:cubicBezTo>
                  <a:cubicBezTo>
                    <a:pt x="379" y="1136"/>
                    <a:pt x="409" y="1153"/>
                    <a:pt x="439" y="1153"/>
                  </a:cubicBezTo>
                  <a:cubicBezTo>
                    <a:pt x="480" y="1153"/>
                    <a:pt x="518" y="1120"/>
                    <a:pt x="536" y="1067"/>
                  </a:cubicBezTo>
                  <a:cubicBezTo>
                    <a:pt x="566" y="733"/>
                    <a:pt x="292" y="307"/>
                    <a:pt x="140" y="34"/>
                  </a:cubicBezTo>
                  <a:cubicBezTo>
                    <a:pt x="129" y="11"/>
                    <a:pt x="104" y="1"/>
                    <a:pt x="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079600" y="3210975"/>
              <a:ext cx="21850" cy="33000"/>
            </a:xfrm>
            <a:custGeom>
              <a:avLst/>
              <a:gdLst/>
              <a:ahLst/>
              <a:cxnLst/>
              <a:rect l="l" t="t" r="r" b="b"/>
              <a:pathLst>
                <a:path w="874" h="1320" extrusionOk="0">
                  <a:moveTo>
                    <a:pt x="127" y="0"/>
                  </a:moveTo>
                  <a:cubicBezTo>
                    <a:pt x="73" y="0"/>
                    <a:pt x="1" y="50"/>
                    <a:pt x="22" y="116"/>
                  </a:cubicBezTo>
                  <a:cubicBezTo>
                    <a:pt x="83" y="329"/>
                    <a:pt x="205" y="511"/>
                    <a:pt x="326" y="724"/>
                  </a:cubicBezTo>
                  <a:cubicBezTo>
                    <a:pt x="387" y="815"/>
                    <a:pt x="448" y="906"/>
                    <a:pt x="509" y="998"/>
                  </a:cubicBezTo>
                  <a:cubicBezTo>
                    <a:pt x="570" y="1119"/>
                    <a:pt x="600" y="1210"/>
                    <a:pt x="691" y="1301"/>
                  </a:cubicBezTo>
                  <a:cubicBezTo>
                    <a:pt x="702" y="1313"/>
                    <a:pt x="722" y="1320"/>
                    <a:pt x="741" y="1320"/>
                  </a:cubicBezTo>
                  <a:cubicBezTo>
                    <a:pt x="776" y="1320"/>
                    <a:pt x="813" y="1298"/>
                    <a:pt x="813" y="1241"/>
                  </a:cubicBezTo>
                  <a:cubicBezTo>
                    <a:pt x="874" y="1058"/>
                    <a:pt x="691" y="846"/>
                    <a:pt x="600" y="694"/>
                  </a:cubicBezTo>
                  <a:cubicBezTo>
                    <a:pt x="448" y="481"/>
                    <a:pt x="266" y="268"/>
                    <a:pt x="174" y="25"/>
                  </a:cubicBezTo>
                  <a:cubicBezTo>
                    <a:pt x="166" y="8"/>
                    <a:pt x="148" y="0"/>
                    <a:pt x="1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086725" y="3209725"/>
              <a:ext cx="22950" cy="28675"/>
            </a:xfrm>
            <a:custGeom>
              <a:avLst/>
              <a:gdLst/>
              <a:ahLst/>
              <a:cxnLst/>
              <a:rect l="l" t="t" r="r" b="b"/>
              <a:pathLst>
                <a:path w="918" h="1147" extrusionOk="0">
                  <a:moveTo>
                    <a:pt x="100" y="1"/>
                  </a:moveTo>
                  <a:cubicBezTo>
                    <a:pt x="41" y="1"/>
                    <a:pt x="1" y="55"/>
                    <a:pt x="41" y="136"/>
                  </a:cubicBezTo>
                  <a:cubicBezTo>
                    <a:pt x="133" y="318"/>
                    <a:pt x="254" y="500"/>
                    <a:pt x="406" y="713"/>
                  </a:cubicBezTo>
                  <a:cubicBezTo>
                    <a:pt x="497" y="865"/>
                    <a:pt x="589" y="1048"/>
                    <a:pt x="771" y="1139"/>
                  </a:cubicBezTo>
                  <a:cubicBezTo>
                    <a:pt x="782" y="1144"/>
                    <a:pt x="794" y="1147"/>
                    <a:pt x="806" y="1147"/>
                  </a:cubicBezTo>
                  <a:cubicBezTo>
                    <a:pt x="861" y="1147"/>
                    <a:pt x="917" y="1097"/>
                    <a:pt x="892" y="1048"/>
                  </a:cubicBezTo>
                  <a:cubicBezTo>
                    <a:pt x="862" y="865"/>
                    <a:pt x="680" y="713"/>
                    <a:pt x="558" y="561"/>
                  </a:cubicBezTo>
                  <a:cubicBezTo>
                    <a:pt x="437" y="379"/>
                    <a:pt x="315" y="196"/>
                    <a:pt x="193" y="44"/>
                  </a:cubicBezTo>
                  <a:cubicBezTo>
                    <a:pt x="163" y="14"/>
                    <a:pt x="129" y="1"/>
                    <a:pt x="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094050" y="3204550"/>
              <a:ext cx="24875" cy="23775"/>
            </a:xfrm>
            <a:custGeom>
              <a:avLst/>
              <a:gdLst/>
              <a:ahLst/>
              <a:cxnLst/>
              <a:rect l="l" t="t" r="r" b="b"/>
              <a:pathLst>
                <a:path w="995" h="951" extrusionOk="0">
                  <a:moveTo>
                    <a:pt x="86" y="1"/>
                  </a:moveTo>
                  <a:cubicBezTo>
                    <a:pt x="40" y="1"/>
                    <a:pt x="0" y="65"/>
                    <a:pt x="22" y="130"/>
                  </a:cubicBezTo>
                  <a:cubicBezTo>
                    <a:pt x="113" y="343"/>
                    <a:pt x="235" y="495"/>
                    <a:pt x="387" y="647"/>
                  </a:cubicBezTo>
                  <a:cubicBezTo>
                    <a:pt x="539" y="768"/>
                    <a:pt x="691" y="920"/>
                    <a:pt x="903" y="951"/>
                  </a:cubicBezTo>
                  <a:cubicBezTo>
                    <a:pt x="964" y="951"/>
                    <a:pt x="995" y="859"/>
                    <a:pt x="964" y="829"/>
                  </a:cubicBezTo>
                  <a:cubicBezTo>
                    <a:pt x="873" y="677"/>
                    <a:pt x="691" y="586"/>
                    <a:pt x="539" y="464"/>
                  </a:cubicBezTo>
                  <a:cubicBezTo>
                    <a:pt x="387" y="312"/>
                    <a:pt x="265" y="191"/>
                    <a:pt x="144" y="39"/>
                  </a:cubicBezTo>
                  <a:cubicBezTo>
                    <a:pt x="126" y="12"/>
                    <a:pt x="105" y="1"/>
                    <a:pt x="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5097250" y="3198625"/>
              <a:ext cx="33825" cy="22100"/>
            </a:xfrm>
            <a:custGeom>
              <a:avLst/>
              <a:gdLst/>
              <a:ahLst/>
              <a:cxnLst/>
              <a:rect l="l" t="t" r="r" b="b"/>
              <a:pathLst>
                <a:path w="1353" h="884" extrusionOk="0">
                  <a:moveTo>
                    <a:pt x="127" y="0"/>
                  </a:moveTo>
                  <a:cubicBezTo>
                    <a:pt x="57" y="0"/>
                    <a:pt x="0" y="86"/>
                    <a:pt x="46" y="154"/>
                  </a:cubicBezTo>
                  <a:cubicBezTo>
                    <a:pt x="168" y="336"/>
                    <a:pt x="350" y="519"/>
                    <a:pt x="563" y="640"/>
                  </a:cubicBezTo>
                  <a:cubicBezTo>
                    <a:pt x="775" y="762"/>
                    <a:pt x="1019" y="884"/>
                    <a:pt x="1262" y="884"/>
                  </a:cubicBezTo>
                  <a:cubicBezTo>
                    <a:pt x="1323" y="884"/>
                    <a:pt x="1353" y="792"/>
                    <a:pt x="1323" y="762"/>
                  </a:cubicBezTo>
                  <a:cubicBezTo>
                    <a:pt x="1140" y="610"/>
                    <a:pt x="927" y="549"/>
                    <a:pt x="745" y="458"/>
                  </a:cubicBezTo>
                  <a:cubicBezTo>
                    <a:pt x="532" y="336"/>
                    <a:pt x="350" y="184"/>
                    <a:pt x="198" y="33"/>
                  </a:cubicBezTo>
                  <a:cubicBezTo>
                    <a:pt x="175" y="10"/>
                    <a:pt x="150" y="0"/>
                    <a:pt x="1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02600" y="3192275"/>
              <a:ext cx="33050" cy="16350"/>
            </a:xfrm>
            <a:custGeom>
              <a:avLst/>
              <a:gdLst/>
              <a:ahLst/>
              <a:cxnLst/>
              <a:rect l="l" t="t" r="r" b="b"/>
              <a:pathLst>
                <a:path w="1322" h="654" extrusionOk="0">
                  <a:moveTo>
                    <a:pt x="148" y="1"/>
                  </a:moveTo>
                  <a:cubicBezTo>
                    <a:pt x="54" y="1"/>
                    <a:pt x="1" y="143"/>
                    <a:pt x="105" y="195"/>
                  </a:cubicBezTo>
                  <a:cubicBezTo>
                    <a:pt x="392" y="425"/>
                    <a:pt x="760" y="654"/>
                    <a:pt x="1132" y="654"/>
                  </a:cubicBezTo>
                  <a:cubicBezTo>
                    <a:pt x="1155" y="654"/>
                    <a:pt x="1177" y="653"/>
                    <a:pt x="1200" y="651"/>
                  </a:cubicBezTo>
                  <a:cubicBezTo>
                    <a:pt x="1291" y="651"/>
                    <a:pt x="1321" y="560"/>
                    <a:pt x="1261" y="499"/>
                  </a:cubicBezTo>
                  <a:cubicBezTo>
                    <a:pt x="1109" y="408"/>
                    <a:pt x="926" y="347"/>
                    <a:pt x="774" y="287"/>
                  </a:cubicBezTo>
                  <a:cubicBezTo>
                    <a:pt x="561" y="195"/>
                    <a:pt x="379" y="104"/>
                    <a:pt x="197" y="13"/>
                  </a:cubicBezTo>
                  <a:cubicBezTo>
                    <a:pt x="180" y="4"/>
                    <a:pt x="16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07500" y="3183475"/>
              <a:ext cx="31950" cy="13125"/>
            </a:xfrm>
            <a:custGeom>
              <a:avLst/>
              <a:gdLst/>
              <a:ahLst/>
              <a:cxnLst/>
              <a:rect l="l" t="t" r="r" b="b"/>
              <a:pathLst>
                <a:path w="1278" h="525" extrusionOk="0">
                  <a:moveTo>
                    <a:pt x="92" y="0"/>
                  </a:moveTo>
                  <a:cubicBezTo>
                    <a:pt x="1" y="0"/>
                    <a:pt x="1" y="122"/>
                    <a:pt x="61" y="122"/>
                  </a:cubicBezTo>
                  <a:lnTo>
                    <a:pt x="92" y="122"/>
                  </a:lnTo>
                  <a:cubicBezTo>
                    <a:pt x="244" y="213"/>
                    <a:pt x="396" y="335"/>
                    <a:pt x="578" y="395"/>
                  </a:cubicBezTo>
                  <a:cubicBezTo>
                    <a:pt x="728" y="470"/>
                    <a:pt x="899" y="525"/>
                    <a:pt x="1056" y="525"/>
                  </a:cubicBezTo>
                  <a:cubicBezTo>
                    <a:pt x="1090" y="525"/>
                    <a:pt x="1123" y="522"/>
                    <a:pt x="1156" y="517"/>
                  </a:cubicBezTo>
                  <a:cubicBezTo>
                    <a:pt x="1247" y="517"/>
                    <a:pt x="1277" y="395"/>
                    <a:pt x="1186" y="365"/>
                  </a:cubicBezTo>
                  <a:cubicBezTo>
                    <a:pt x="1004" y="274"/>
                    <a:pt x="791" y="243"/>
                    <a:pt x="609" y="183"/>
                  </a:cubicBezTo>
                  <a:cubicBezTo>
                    <a:pt x="426" y="122"/>
                    <a:pt x="274" y="31"/>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5110750" y="3178750"/>
              <a:ext cx="32500" cy="10050"/>
            </a:xfrm>
            <a:custGeom>
              <a:avLst/>
              <a:gdLst/>
              <a:ahLst/>
              <a:cxnLst/>
              <a:rect l="l" t="t" r="r" b="b"/>
              <a:pathLst>
                <a:path w="1300" h="402" extrusionOk="0">
                  <a:moveTo>
                    <a:pt x="60" y="1"/>
                  </a:moveTo>
                  <a:cubicBezTo>
                    <a:pt x="16" y="1"/>
                    <a:pt x="1" y="72"/>
                    <a:pt x="53" y="98"/>
                  </a:cubicBezTo>
                  <a:cubicBezTo>
                    <a:pt x="418" y="250"/>
                    <a:pt x="813" y="402"/>
                    <a:pt x="1208" y="402"/>
                  </a:cubicBezTo>
                  <a:cubicBezTo>
                    <a:pt x="1299" y="402"/>
                    <a:pt x="1299" y="311"/>
                    <a:pt x="1238" y="280"/>
                  </a:cubicBezTo>
                  <a:cubicBezTo>
                    <a:pt x="874" y="128"/>
                    <a:pt x="448" y="98"/>
                    <a:pt x="83" y="7"/>
                  </a:cubicBezTo>
                  <a:cubicBezTo>
                    <a:pt x="75" y="3"/>
                    <a:pt x="67" y="1"/>
                    <a:pt x="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648525" y="3520225"/>
              <a:ext cx="66125" cy="58025"/>
            </a:xfrm>
            <a:custGeom>
              <a:avLst/>
              <a:gdLst/>
              <a:ahLst/>
              <a:cxnLst/>
              <a:rect l="l" t="t" r="r" b="b"/>
              <a:pathLst>
                <a:path w="2645" h="2321" extrusionOk="0">
                  <a:moveTo>
                    <a:pt x="1525" y="261"/>
                  </a:moveTo>
                  <a:cubicBezTo>
                    <a:pt x="1785" y="261"/>
                    <a:pt x="2029" y="379"/>
                    <a:pt x="2189" y="664"/>
                  </a:cubicBezTo>
                  <a:cubicBezTo>
                    <a:pt x="2456" y="1139"/>
                    <a:pt x="2463" y="1671"/>
                    <a:pt x="1982" y="1979"/>
                  </a:cubicBezTo>
                  <a:lnTo>
                    <a:pt x="1982" y="1979"/>
                  </a:lnTo>
                  <a:cubicBezTo>
                    <a:pt x="1969" y="1972"/>
                    <a:pt x="1955" y="1967"/>
                    <a:pt x="1940" y="1967"/>
                  </a:cubicBezTo>
                  <a:cubicBezTo>
                    <a:pt x="1932" y="1967"/>
                    <a:pt x="1924" y="1968"/>
                    <a:pt x="1916" y="1971"/>
                  </a:cubicBezTo>
                  <a:cubicBezTo>
                    <a:pt x="1689" y="2042"/>
                    <a:pt x="1455" y="2113"/>
                    <a:pt x="1240" y="2113"/>
                  </a:cubicBezTo>
                  <a:cubicBezTo>
                    <a:pt x="994" y="2113"/>
                    <a:pt x="771" y="2020"/>
                    <a:pt x="609" y="1728"/>
                  </a:cubicBezTo>
                  <a:cubicBezTo>
                    <a:pt x="335" y="1211"/>
                    <a:pt x="487" y="725"/>
                    <a:pt x="973" y="421"/>
                  </a:cubicBezTo>
                  <a:cubicBezTo>
                    <a:pt x="1150" y="320"/>
                    <a:pt x="1342" y="261"/>
                    <a:pt x="1525" y="261"/>
                  </a:cubicBezTo>
                  <a:close/>
                  <a:moveTo>
                    <a:pt x="1465" y="1"/>
                  </a:moveTo>
                  <a:cubicBezTo>
                    <a:pt x="1266" y="1"/>
                    <a:pt x="1063" y="52"/>
                    <a:pt x="882" y="147"/>
                  </a:cubicBezTo>
                  <a:cubicBezTo>
                    <a:pt x="244" y="482"/>
                    <a:pt x="1" y="1120"/>
                    <a:pt x="305" y="1758"/>
                  </a:cubicBezTo>
                  <a:cubicBezTo>
                    <a:pt x="521" y="2174"/>
                    <a:pt x="845" y="2321"/>
                    <a:pt x="1207" y="2321"/>
                  </a:cubicBezTo>
                  <a:cubicBezTo>
                    <a:pt x="1453" y="2321"/>
                    <a:pt x="1717" y="2252"/>
                    <a:pt x="1976" y="2154"/>
                  </a:cubicBezTo>
                  <a:cubicBezTo>
                    <a:pt x="2027" y="2128"/>
                    <a:pt x="2041" y="2088"/>
                    <a:pt x="2033" y="2051"/>
                  </a:cubicBezTo>
                  <a:lnTo>
                    <a:pt x="2033" y="2051"/>
                  </a:lnTo>
                  <a:cubicBezTo>
                    <a:pt x="2644" y="1770"/>
                    <a:pt x="2611" y="1112"/>
                    <a:pt x="2372" y="573"/>
                  </a:cubicBezTo>
                  <a:cubicBezTo>
                    <a:pt x="2194" y="178"/>
                    <a:pt x="1836" y="1"/>
                    <a:pt x="1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4687275" y="3577350"/>
              <a:ext cx="8400" cy="43375"/>
            </a:xfrm>
            <a:custGeom>
              <a:avLst/>
              <a:gdLst/>
              <a:ahLst/>
              <a:cxnLst/>
              <a:rect l="l" t="t" r="r" b="b"/>
              <a:pathLst>
                <a:path w="336" h="1735" extrusionOk="0">
                  <a:moveTo>
                    <a:pt x="88" y="1"/>
                  </a:moveTo>
                  <a:cubicBezTo>
                    <a:pt x="63" y="1"/>
                    <a:pt x="31" y="15"/>
                    <a:pt x="31" y="51"/>
                  </a:cubicBezTo>
                  <a:cubicBezTo>
                    <a:pt x="62" y="324"/>
                    <a:pt x="62" y="598"/>
                    <a:pt x="62" y="841"/>
                  </a:cubicBezTo>
                  <a:cubicBezTo>
                    <a:pt x="62" y="1115"/>
                    <a:pt x="1" y="1388"/>
                    <a:pt x="31" y="1662"/>
                  </a:cubicBezTo>
                  <a:cubicBezTo>
                    <a:pt x="31" y="1712"/>
                    <a:pt x="59" y="1735"/>
                    <a:pt x="89" y="1735"/>
                  </a:cubicBezTo>
                  <a:cubicBezTo>
                    <a:pt x="113" y="1735"/>
                    <a:pt x="139" y="1720"/>
                    <a:pt x="153" y="1692"/>
                  </a:cubicBezTo>
                  <a:cubicBezTo>
                    <a:pt x="335" y="1206"/>
                    <a:pt x="335" y="507"/>
                    <a:pt x="122" y="21"/>
                  </a:cubicBezTo>
                  <a:cubicBezTo>
                    <a:pt x="122" y="8"/>
                    <a:pt x="107" y="1"/>
                    <a:pt x="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676650" y="3580200"/>
              <a:ext cx="11425" cy="37475"/>
            </a:xfrm>
            <a:custGeom>
              <a:avLst/>
              <a:gdLst/>
              <a:ahLst/>
              <a:cxnLst/>
              <a:rect l="l" t="t" r="r" b="b"/>
              <a:pathLst>
                <a:path w="457" h="1499" extrusionOk="0">
                  <a:moveTo>
                    <a:pt x="401" y="1"/>
                  </a:moveTo>
                  <a:cubicBezTo>
                    <a:pt x="365" y="1"/>
                    <a:pt x="321" y="25"/>
                    <a:pt x="304" y="58"/>
                  </a:cubicBezTo>
                  <a:cubicBezTo>
                    <a:pt x="274" y="545"/>
                    <a:pt x="91" y="970"/>
                    <a:pt x="0" y="1426"/>
                  </a:cubicBezTo>
                  <a:cubicBezTo>
                    <a:pt x="0" y="1471"/>
                    <a:pt x="33" y="1499"/>
                    <a:pt x="62" y="1499"/>
                  </a:cubicBezTo>
                  <a:cubicBezTo>
                    <a:pt x="73" y="1499"/>
                    <a:pt x="83" y="1495"/>
                    <a:pt x="91" y="1487"/>
                  </a:cubicBezTo>
                  <a:cubicBezTo>
                    <a:pt x="365" y="1062"/>
                    <a:pt x="426" y="545"/>
                    <a:pt x="456" y="58"/>
                  </a:cubicBezTo>
                  <a:cubicBezTo>
                    <a:pt x="456" y="17"/>
                    <a:pt x="431" y="1"/>
                    <a:pt x="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661650" y="3582350"/>
              <a:ext cx="21100" cy="38375"/>
            </a:xfrm>
            <a:custGeom>
              <a:avLst/>
              <a:gdLst/>
              <a:ahLst/>
              <a:cxnLst/>
              <a:rect l="l" t="t" r="r" b="b"/>
              <a:pathLst>
                <a:path w="844" h="1535" extrusionOk="0">
                  <a:moveTo>
                    <a:pt x="754" y="0"/>
                  </a:moveTo>
                  <a:cubicBezTo>
                    <a:pt x="728" y="0"/>
                    <a:pt x="703" y="10"/>
                    <a:pt x="691" y="33"/>
                  </a:cubicBezTo>
                  <a:cubicBezTo>
                    <a:pt x="570" y="276"/>
                    <a:pt x="479" y="550"/>
                    <a:pt x="357" y="793"/>
                  </a:cubicBezTo>
                  <a:cubicBezTo>
                    <a:pt x="236" y="1006"/>
                    <a:pt x="114" y="1219"/>
                    <a:pt x="23" y="1462"/>
                  </a:cubicBezTo>
                  <a:cubicBezTo>
                    <a:pt x="1" y="1506"/>
                    <a:pt x="43" y="1535"/>
                    <a:pt x="80" y="1535"/>
                  </a:cubicBezTo>
                  <a:cubicBezTo>
                    <a:pt x="93" y="1535"/>
                    <a:pt x="106" y="1531"/>
                    <a:pt x="114" y="1523"/>
                  </a:cubicBezTo>
                  <a:cubicBezTo>
                    <a:pt x="479" y="1188"/>
                    <a:pt x="783" y="550"/>
                    <a:pt x="843" y="64"/>
                  </a:cubicBezTo>
                  <a:cubicBezTo>
                    <a:pt x="843" y="26"/>
                    <a:pt x="797" y="0"/>
                    <a:pt x="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4645625" y="3581625"/>
              <a:ext cx="30500" cy="32150"/>
            </a:xfrm>
            <a:custGeom>
              <a:avLst/>
              <a:gdLst/>
              <a:ahLst/>
              <a:cxnLst/>
              <a:rect l="l" t="t" r="r" b="b"/>
              <a:pathLst>
                <a:path w="1220" h="1286" extrusionOk="0">
                  <a:moveTo>
                    <a:pt x="1114" y="0"/>
                  </a:moveTo>
                  <a:cubicBezTo>
                    <a:pt x="1083" y="0"/>
                    <a:pt x="1050" y="10"/>
                    <a:pt x="1029" y="32"/>
                  </a:cubicBezTo>
                  <a:cubicBezTo>
                    <a:pt x="846" y="245"/>
                    <a:pt x="694" y="457"/>
                    <a:pt x="481" y="640"/>
                  </a:cubicBezTo>
                  <a:cubicBezTo>
                    <a:pt x="329" y="792"/>
                    <a:pt x="117" y="974"/>
                    <a:pt x="25" y="1157"/>
                  </a:cubicBezTo>
                  <a:cubicBezTo>
                    <a:pt x="0" y="1232"/>
                    <a:pt x="37" y="1286"/>
                    <a:pt x="102" y="1286"/>
                  </a:cubicBezTo>
                  <a:cubicBezTo>
                    <a:pt x="116" y="1286"/>
                    <a:pt x="131" y="1283"/>
                    <a:pt x="147" y="1278"/>
                  </a:cubicBezTo>
                  <a:cubicBezTo>
                    <a:pt x="360" y="1187"/>
                    <a:pt x="573" y="913"/>
                    <a:pt x="755" y="731"/>
                  </a:cubicBezTo>
                  <a:cubicBezTo>
                    <a:pt x="937" y="549"/>
                    <a:pt x="1089" y="336"/>
                    <a:pt x="1181" y="93"/>
                  </a:cubicBezTo>
                  <a:cubicBezTo>
                    <a:pt x="1220" y="34"/>
                    <a:pt x="1170"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4638000" y="3579650"/>
              <a:ext cx="29975" cy="27250"/>
            </a:xfrm>
            <a:custGeom>
              <a:avLst/>
              <a:gdLst/>
              <a:ahLst/>
              <a:cxnLst/>
              <a:rect l="l" t="t" r="r" b="b"/>
              <a:pathLst>
                <a:path w="1199" h="1090" extrusionOk="0">
                  <a:moveTo>
                    <a:pt x="1077" y="0"/>
                  </a:moveTo>
                  <a:cubicBezTo>
                    <a:pt x="1060" y="0"/>
                    <a:pt x="1043" y="6"/>
                    <a:pt x="1030" y="20"/>
                  </a:cubicBezTo>
                  <a:cubicBezTo>
                    <a:pt x="847" y="202"/>
                    <a:pt x="695" y="354"/>
                    <a:pt x="513" y="536"/>
                  </a:cubicBezTo>
                  <a:cubicBezTo>
                    <a:pt x="361" y="658"/>
                    <a:pt x="148" y="780"/>
                    <a:pt x="27" y="962"/>
                  </a:cubicBezTo>
                  <a:cubicBezTo>
                    <a:pt x="0" y="1014"/>
                    <a:pt x="42" y="1090"/>
                    <a:pt x="93" y="1090"/>
                  </a:cubicBezTo>
                  <a:cubicBezTo>
                    <a:pt x="101" y="1090"/>
                    <a:pt x="109" y="1088"/>
                    <a:pt x="118" y="1084"/>
                  </a:cubicBezTo>
                  <a:cubicBezTo>
                    <a:pt x="330" y="1053"/>
                    <a:pt x="513" y="840"/>
                    <a:pt x="695" y="688"/>
                  </a:cubicBezTo>
                  <a:cubicBezTo>
                    <a:pt x="878" y="536"/>
                    <a:pt x="1030" y="354"/>
                    <a:pt x="1151" y="141"/>
                  </a:cubicBezTo>
                  <a:cubicBezTo>
                    <a:pt x="1198" y="71"/>
                    <a:pt x="1136" y="0"/>
                    <a:pt x="10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4629525" y="3575375"/>
              <a:ext cx="34075" cy="19975"/>
            </a:xfrm>
            <a:custGeom>
              <a:avLst/>
              <a:gdLst/>
              <a:ahLst/>
              <a:cxnLst/>
              <a:rect l="l" t="t" r="r" b="b"/>
              <a:pathLst>
                <a:path w="1363" h="799" extrusionOk="0">
                  <a:moveTo>
                    <a:pt x="1308" y="0"/>
                  </a:moveTo>
                  <a:cubicBezTo>
                    <a:pt x="1299" y="0"/>
                    <a:pt x="1289" y="3"/>
                    <a:pt x="1277" y="8"/>
                  </a:cubicBezTo>
                  <a:cubicBezTo>
                    <a:pt x="1034" y="100"/>
                    <a:pt x="821" y="221"/>
                    <a:pt x="578" y="343"/>
                  </a:cubicBezTo>
                  <a:cubicBezTo>
                    <a:pt x="396" y="464"/>
                    <a:pt x="153" y="555"/>
                    <a:pt x="31" y="738"/>
                  </a:cubicBezTo>
                  <a:cubicBezTo>
                    <a:pt x="1" y="738"/>
                    <a:pt x="1" y="799"/>
                    <a:pt x="62" y="799"/>
                  </a:cubicBezTo>
                  <a:cubicBezTo>
                    <a:pt x="274" y="768"/>
                    <a:pt x="457" y="647"/>
                    <a:pt x="639" y="525"/>
                  </a:cubicBezTo>
                  <a:cubicBezTo>
                    <a:pt x="882" y="373"/>
                    <a:pt x="1095" y="251"/>
                    <a:pt x="1338" y="100"/>
                  </a:cubicBezTo>
                  <a:cubicBezTo>
                    <a:pt x="1363" y="50"/>
                    <a:pt x="1347" y="0"/>
                    <a:pt x="1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4615850" y="3571000"/>
              <a:ext cx="38025" cy="16750"/>
            </a:xfrm>
            <a:custGeom>
              <a:avLst/>
              <a:gdLst/>
              <a:ahLst/>
              <a:cxnLst/>
              <a:rect l="l" t="t" r="r" b="b"/>
              <a:pathLst>
                <a:path w="1521" h="670" extrusionOk="0">
                  <a:moveTo>
                    <a:pt x="1429" y="1"/>
                  </a:moveTo>
                  <a:cubicBezTo>
                    <a:pt x="973" y="123"/>
                    <a:pt x="396" y="275"/>
                    <a:pt x="31" y="609"/>
                  </a:cubicBezTo>
                  <a:cubicBezTo>
                    <a:pt x="1" y="639"/>
                    <a:pt x="31" y="670"/>
                    <a:pt x="61" y="670"/>
                  </a:cubicBezTo>
                  <a:cubicBezTo>
                    <a:pt x="274" y="609"/>
                    <a:pt x="457" y="487"/>
                    <a:pt x="669" y="396"/>
                  </a:cubicBezTo>
                  <a:cubicBezTo>
                    <a:pt x="913" y="275"/>
                    <a:pt x="1186" y="183"/>
                    <a:pt x="1460" y="123"/>
                  </a:cubicBezTo>
                  <a:cubicBezTo>
                    <a:pt x="1520" y="92"/>
                    <a:pt x="1490" y="1"/>
                    <a:pt x="14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4677400" y="35619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4667525" y="355732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4674375" y="3545925"/>
              <a:ext cx="3050" cy="2325"/>
            </a:xfrm>
            <a:custGeom>
              <a:avLst/>
              <a:gdLst/>
              <a:ahLst/>
              <a:cxnLst/>
              <a:rect l="l" t="t" r="r" b="b"/>
              <a:pathLst>
                <a:path w="122" h="93" extrusionOk="0">
                  <a:moveTo>
                    <a:pt x="61" y="1"/>
                  </a:moveTo>
                  <a:cubicBezTo>
                    <a:pt x="0" y="1"/>
                    <a:pt x="0" y="92"/>
                    <a:pt x="61" y="92"/>
                  </a:cubicBezTo>
                  <a:cubicBezTo>
                    <a:pt x="91" y="92"/>
                    <a:pt x="122" y="1"/>
                    <a:pt x="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677400" y="3538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686525" y="3552025"/>
              <a:ext cx="4575" cy="3825"/>
            </a:xfrm>
            <a:custGeom>
              <a:avLst/>
              <a:gdLst/>
              <a:ahLst/>
              <a:cxnLst/>
              <a:rect l="l" t="t" r="r" b="b"/>
              <a:pathLst>
                <a:path w="183" h="153" extrusionOk="0">
                  <a:moveTo>
                    <a:pt x="92" y="0"/>
                  </a:moveTo>
                  <a:cubicBezTo>
                    <a:pt x="0" y="0"/>
                    <a:pt x="0" y="152"/>
                    <a:pt x="92" y="152"/>
                  </a:cubicBezTo>
                  <a:cubicBezTo>
                    <a:pt x="183" y="152"/>
                    <a:pt x="18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689575" y="3561900"/>
              <a:ext cx="4575" cy="3825"/>
            </a:xfrm>
            <a:custGeom>
              <a:avLst/>
              <a:gdLst/>
              <a:ahLst/>
              <a:cxnLst/>
              <a:rect l="l" t="t" r="r" b="b"/>
              <a:pathLst>
                <a:path w="183" h="153" extrusionOk="0">
                  <a:moveTo>
                    <a:pt x="91" y="0"/>
                  </a:moveTo>
                  <a:cubicBezTo>
                    <a:pt x="0" y="0"/>
                    <a:pt x="0" y="152"/>
                    <a:pt x="91" y="152"/>
                  </a:cubicBezTo>
                  <a:cubicBezTo>
                    <a:pt x="182" y="152"/>
                    <a:pt x="182"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4677400" y="3552025"/>
              <a:ext cx="6875" cy="5325"/>
            </a:xfrm>
            <a:custGeom>
              <a:avLst/>
              <a:gdLst/>
              <a:ahLst/>
              <a:cxnLst/>
              <a:rect l="l" t="t" r="r" b="b"/>
              <a:pathLst>
                <a:path w="275" h="213" extrusionOk="0">
                  <a:moveTo>
                    <a:pt x="122" y="0"/>
                  </a:moveTo>
                  <a:cubicBezTo>
                    <a:pt x="1" y="0"/>
                    <a:pt x="1" y="213"/>
                    <a:pt x="122" y="213"/>
                  </a:cubicBezTo>
                  <a:cubicBezTo>
                    <a:pt x="274" y="213"/>
                    <a:pt x="27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4672075" y="3565700"/>
              <a:ext cx="6875" cy="5325"/>
            </a:xfrm>
            <a:custGeom>
              <a:avLst/>
              <a:gdLst/>
              <a:ahLst/>
              <a:cxnLst/>
              <a:rect l="l" t="t" r="r" b="b"/>
              <a:pathLst>
                <a:path w="275" h="213" extrusionOk="0">
                  <a:moveTo>
                    <a:pt x="123" y="0"/>
                  </a:moveTo>
                  <a:cubicBezTo>
                    <a:pt x="1" y="0"/>
                    <a:pt x="1" y="213"/>
                    <a:pt x="123" y="213"/>
                  </a:cubicBezTo>
                  <a:cubicBezTo>
                    <a:pt x="274" y="213"/>
                    <a:pt x="274" y="0"/>
                    <a:pt x="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4664475" y="3545175"/>
              <a:ext cx="4600" cy="3825"/>
            </a:xfrm>
            <a:custGeom>
              <a:avLst/>
              <a:gdLst/>
              <a:ahLst/>
              <a:cxnLst/>
              <a:rect l="l" t="t" r="r" b="b"/>
              <a:pathLst>
                <a:path w="184" h="153" extrusionOk="0">
                  <a:moveTo>
                    <a:pt x="92" y="1"/>
                  </a:moveTo>
                  <a:cubicBezTo>
                    <a:pt x="1" y="1"/>
                    <a:pt x="1" y="152"/>
                    <a:pt x="92" y="152"/>
                  </a:cubicBezTo>
                  <a:cubicBezTo>
                    <a:pt x="183" y="152"/>
                    <a:pt x="18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683475" y="3566450"/>
              <a:ext cx="5350" cy="3825"/>
            </a:xfrm>
            <a:custGeom>
              <a:avLst/>
              <a:gdLst/>
              <a:ahLst/>
              <a:cxnLst/>
              <a:rect l="l" t="t" r="r" b="b"/>
              <a:pathLst>
                <a:path w="214" h="153" extrusionOk="0">
                  <a:moveTo>
                    <a:pt x="92" y="1"/>
                  </a:moveTo>
                  <a:cubicBezTo>
                    <a:pt x="1" y="1"/>
                    <a:pt x="1" y="153"/>
                    <a:pt x="92" y="153"/>
                  </a:cubicBezTo>
                  <a:cubicBezTo>
                    <a:pt x="214" y="153"/>
                    <a:pt x="214"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696400" y="3561125"/>
              <a:ext cx="5350" cy="3825"/>
            </a:xfrm>
            <a:custGeom>
              <a:avLst/>
              <a:gdLst/>
              <a:ahLst/>
              <a:cxnLst/>
              <a:rect l="l" t="t" r="r" b="b"/>
              <a:pathLst>
                <a:path w="214" h="153" extrusionOk="0">
                  <a:moveTo>
                    <a:pt x="92" y="1"/>
                  </a:moveTo>
                  <a:cubicBezTo>
                    <a:pt x="1" y="1"/>
                    <a:pt x="1" y="153"/>
                    <a:pt x="92" y="153"/>
                  </a:cubicBezTo>
                  <a:cubicBezTo>
                    <a:pt x="213" y="153"/>
                    <a:pt x="21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695650" y="354670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693375" y="3554300"/>
              <a:ext cx="4575" cy="4575"/>
            </a:xfrm>
            <a:custGeom>
              <a:avLst/>
              <a:gdLst/>
              <a:ahLst/>
              <a:cxnLst/>
              <a:rect l="l" t="t" r="r" b="b"/>
              <a:pathLst>
                <a:path w="183" h="183" extrusionOk="0">
                  <a:moveTo>
                    <a:pt x="61" y="0"/>
                  </a:moveTo>
                  <a:cubicBezTo>
                    <a:pt x="61" y="0"/>
                    <a:pt x="30" y="0"/>
                    <a:pt x="30" y="31"/>
                  </a:cubicBezTo>
                  <a:cubicBezTo>
                    <a:pt x="0" y="31"/>
                    <a:pt x="0" y="31"/>
                    <a:pt x="0" y="61"/>
                  </a:cubicBezTo>
                  <a:cubicBezTo>
                    <a:pt x="0" y="61"/>
                    <a:pt x="0" y="91"/>
                    <a:pt x="0" y="91"/>
                  </a:cubicBezTo>
                  <a:lnTo>
                    <a:pt x="0" y="122"/>
                  </a:lnTo>
                  <a:cubicBezTo>
                    <a:pt x="0" y="122"/>
                    <a:pt x="0" y="152"/>
                    <a:pt x="30" y="152"/>
                  </a:cubicBezTo>
                  <a:lnTo>
                    <a:pt x="30" y="183"/>
                  </a:lnTo>
                  <a:lnTo>
                    <a:pt x="122" y="183"/>
                  </a:lnTo>
                  <a:cubicBezTo>
                    <a:pt x="152" y="183"/>
                    <a:pt x="152" y="183"/>
                    <a:pt x="152" y="152"/>
                  </a:cubicBezTo>
                  <a:cubicBezTo>
                    <a:pt x="182" y="152"/>
                    <a:pt x="182" y="152"/>
                    <a:pt x="182" y="122"/>
                  </a:cubicBezTo>
                  <a:cubicBezTo>
                    <a:pt x="182" y="122"/>
                    <a:pt x="182" y="91"/>
                    <a:pt x="182" y="91"/>
                  </a:cubicBezTo>
                  <a:lnTo>
                    <a:pt x="182" y="61"/>
                  </a:lnTo>
                  <a:cubicBezTo>
                    <a:pt x="182" y="61"/>
                    <a:pt x="182" y="31"/>
                    <a:pt x="152" y="31"/>
                  </a:cubicBezTo>
                  <a:lnTo>
                    <a:pt x="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4685775" y="3536050"/>
              <a:ext cx="5325" cy="6100"/>
            </a:xfrm>
            <a:custGeom>
              <a:avLst/>
              <a:gdLst/>
              <a:ahLst/>
              <a:cxnLst/>
              <a:rect l="l" t="t" r="r" b="b"/>
              <a:pathLst>
                <a:path w="213" h="244" extrusionOk="0">
                  <a:moveTo>
                    <a:pt x="61" y="1"/>
                  </a:moveTo>
                  <a:cubicBezTo>
                    <a:pt x="61" y="1"/>
                    <a:pt x="30" y="31"/>
                    <a:pt x="30" y="31"/>
                  </a:cubicBezTo>
                  <a:cubicBezTo>
                    <a:pt x="30" y="31"/>
                    <a:pt x="0" y="62"/>
                    <a:pt x="0" y="62"/>
                  </a:cubicBezTo>
                  <a:cubicBezTo>
                    <a:pt x="0" y="92"/>
                    <a:pt x="0" y="92"/>
                    <a:pt x="0" y="122"/>
                  </a:cubicBezTo>
                  <a:lnTo>
                    <a:pt x="0" y="153"/>
                  </a:lnTo>
                  <a:cubicBezTo>
                    <a:pt x="0" y="153"/>
                    <a:pt x="0" y="183"/>
                    <a:pt x="30" y="183"/>
                  </a:cubicBezTo>
                  <a:lnTo>
                    <a:pt x="61" y="214"/>
                  </a:lnTo>
                  <a:cubicBezTo>
                    <a:pt x="61" y="214"/>
                    <a:pt x="91" y="244"/>
                    <a:pt x="122" y="244"/>
                  </a:cubicBezTo>
                  <a:cubicBezTo>
                    <a:pt x="122" y="244"/>
                    <a:pt x="152" y="244"/>
                    <a:pt x="152" y="214"/>
                  </a:cubicBezTo>
                  <a:lnTo>
                    <a:pt x="182" y="214"/>
                  </a:lnTo>
                  <a:cubicBezTo>
                    <a:pt x="213" y="183"/>
                    <a:pt x="213" y="183"/>
                    <a:pt x="213" y="153"/>
                  </a:cubicBezTo>
                  <a:cubicBezTo>
                    <a:pt x="213" y="153"/>
                    <a:pt x="213" y="122"/>
                    <a:pt x="213" y="122"/>
                  </a:cubicBezTo>
                  <a:lnTo>
                    <a:pt x="213" y="92"/>
                  </a:lnTo>
                  <a:cubicBezTo>
                    <a:pt x="213" y="62"/>
                    <a:pt x="213" y="62"/>
                    <a:pt x="182" y="31"/>
                  </a:cubicBezTo>
                  <a:cubicBezTo>
                    <a:pt x="182" y="31"/>
                    <a:pt x="122"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4690325" y="3545175"/>
              <a:ext cx="3825" cy="3825"/>
            </a:xfrm>
            <a:custGeom>
              <a:avLst/>
              <a:gdLst/>
              <a:ahLst/>
              <a:cxnLst/>
              <a:rect l="l" t="t" r="r" b="b"/>
              <a:pathLst>
                <a:path w="153" h="153" extrusionOk="0">
                  <a:moveTo>
                    <a:pt x="31" y="1"/>
                  </a:moveTo>
                  <a:lnTo>
                    <a:pt x="0" y="31"/>
                  </a:lnTo>
                  <a:cubicBezTo>
                    <a:pt x="0" y="31"/>
                    <a:pt x="0" y="61"/>
                    <a:pt x="0" y="92"/>
                  </a:cubicBezTo>
                  <a:cubicBezTo>
                    <a:pt x="0" y="92"/>
                    <a:pt x="0" y="122"/>
                    <a:pt x="31" y="122"/>
                  </a:cubicBezTo>
                  <a:cubicBezTo>
                    <a:pt x="31" y="152"/>
                    <a:pt x="61" y="152"/>
                    <a:pt x="61" y="152"/>
                  </a:cubicBezTo>
                  <a:lnTo>
                    <a:pt x="122" y="152"/>
                  </a:lnTo>
                  <a:lnTo>
                    <a:pt x="152" y="122"/>
                  </a:lnTo>
                  <a:cubicBezTo>
                    <a:pt x="152" y="122"/>
                    <a:pt x="152" y="122"/>
                    <a:pt x="152" y="92"/>
                  </a:cubicBezTo>
                  <a:lnTo>
                    <a:pt x="152" y="61"/>
                  </a:lnTo>
                  <a:lnTo>
                    <a:pt x="152" y="31"/>
                  </a:lnTo>
                  <a:cubicBezTo>
                    <a:pt x="152" y="31"/>
                    <a:pt x="152" y="3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4678925" y="354365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4669050" y="3533775"/>
              <a:ext cx="6850" cy="6875"/>
            </a:xfrm>
            <a:custGeom>
              <a:avLst/>
              <a:gdLst/>
              <a:ahLst/>
              <a:cxnLst/>
              <a:rect l="l" t="t" r="r" b="b"/>
              <a:pathLst>
                <a:path w="274" h="275" extrusionOk="0">
                  <a:moveTo>
                    <a:pt x="122" y="1"/>
                  </a:moveTo>
                  <a:cubicBezTo>
                    <a:pt x="122" y="1"/>
                    <a:pt x="92" y="1"/>
                    <a:pt x="92" y="31"/>
                  </a:cubicBezTo>
                  <a:cubicBezTo>
                    <a:pt x="61" y="31"/>
                    <a:pt x="61" y="31"/>
                    <a:pt x="31" y="61"/>
                  </a:cubicBezTo>
                  <a:cubicBezTo>
                    <a:pt x="31" y="61"/>
                    <a:pt x="31" y="61"/>
                    <a:pt x="31" y="92"/>
                  </a:cubicBezTo>
                  <a:cubicBezTo>
                    <a:pt x="0" y="92"/>
                    <a:pt x="0" y="122"/>
                    <a:pt x="0" y="153"/>
                  </a:cubicBezTo>
                  <a:lnTo>
                    <a:pt x="0" y="183"/>
                  </a:lnTo>
                  <a:cubicBezTo>
                    <a:pt x="31" y="183"/>
                    <a:pt x="31" y="213"/>
                    <a:pt x="61" y="213"/>
                  </a:cubicBezTo>
                  <a:lnTo>
                    <a:pt x="61" y="244"/>
                  </a:lnTo>
                  <a:cubicBezTo>
                    <a:pt x="92" y="244"/>
                    <a:pt x="122" y="274"/>
                    <a:pt x="152" y="274"/>
                  </a:cubicBezTo>
                  <a:cubicBezTo>
                    <a:pt x="152" y="274"/>
                    <a:pt x="183" y="274"/>
                    <a:pt x="183" y="244"/>
                  </a:cubicBezTo>
                  <a:cubicBezTo>
                    <a:pt x="213" y="244"/>
                    <a:pt x="213" y="244"/>
                    <a:pt x="244" y="213"/>
                  </a:cubicBezTo>
                  <a:cubicBezTo>
                    <a:pt x="244" y="213"/>
                    <a:pt x="244" y="213"/>
                    <a:pt x="244" y="183"/>
                  </a:cubicBezTo>
                  <a:cubicBezTo>
                    <a:pt x="274" y="153"/>
                    <a:pt x="274" y="153"/>
                    <a:pt x="274" y="122"/>
                  </a:cubicBezTo>
                  <a:lnTo>
                    <a:pt x="274" y="92"/>
                  </a:lnTo>
                  <a:cubicBezTo>
                    <a:pt x="244" y="61"/>
                    <a:pt x="244" y="61"/>
                    <a:pt x="213" y="31"/>
                  </a:cubicBezTo>
                  <a:cubicBezTo>
                    <a:pt x="183" y="1"/>
                    <a:pt x="152"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4672850" y="3551250"/>
              <a:ext cx="4575" cy="3825"/>
            </a:xfrm>
            <a:custGeom>
              <a:avLst/>
              <a:gdLst/>
              <a:ahLst/>
              <a:cxnLst/>
              <a:rect l="l" t="t" r="r" b="b"/>
              <a:pathLst>
                <a:path w="183" h="153" extrusionOk="0">
                  <a:moveTo>
                    <a:pt x="92" y="1"/>
                  </a:moveTo>
                  <a:cubicBezTo>
                    <a:pt x="0" y="1"/>
                    <a:pt x="0" y="153"/>
                    <a:pt x="92" y="153"/>
                  </a:cubicBezTo>
                  <a:cubicBezTo>
                    <a:pt x="183" y="153"/>
                    <a:pt x="18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4663725" y="35505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4680450" y="3527700"/>
              <a:ext cx="6850" cy="6100"/>
            </a:xfrm>
            <a:custGeom>
              <a:avLst/>
              <a:gdLst/>
              <a:ahLst/>
              <a:cxnLst/>
              <a:rect l="l" t="t" r="r" b="b"/>
              <a:pathLst>
                <a:path w="274" h="244" extrusionOk="0">
                  <a:moveTo>
                    <a:pt x="152" y="0"/>
                  </a:moveTo>
                  <a:cubicBezTo>
                    <a:pt x="0" y="0"/>
                    <a:pt x="0" y="244"/>
                    <a:pt x="152" y="244"/>
                  </a:cubicBezTo>
                  <a:cubicBezTo>
                    <a:pt x="274" y="244"/>
                    <a:pt x="27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4693375" y="3529225"/>
              <a:ext cx="7600" cy="6100"/>
            </a:xfrm>
            <a:custGeom>
              <a:avLst/>
              <a:gdLst/>
              <a:ahLst/>
              <a:cxnLst/>
              <a:rect l="l" t="t" r="r" b="b"/>
              <a:pathLst>
                <a:path w="304" h="244" extrusionOk="0">
                  <a:moveTo>
                    <a:pt x="152" y="0"/>
                  </a:moveTo>
                  <a:cubicBezTo>
                    <a:pt x="0" y="0"/>
                    <a:pt x="0" y="243"/>
                    <a:pt x="152" y="243"/>
                  </a:cubicBezTo>
                  <a:cubicBezTo>
                    <a:pt x="304" y="243"/>
                    <a:pt x="30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4695650" y="3537575"/>
              <a:ext cx="6850" cy="6100"/>
            </a:xfrm>
            <a:custGeom>
              <a:avLst/>
              <a:gdLst/>
              <a:ahLst/>
              <a:cxnLst/>
              <a:rect l="l" t="t" r="r" b="b"/>
              <a:pathLst>
                <a:path w="274" h="244" extrusionOk="0">
                  <a:moveTo>
                    <a:pt x="152" y="1"/>
                  </a:moveTo>
                  <a:cubicBezTo>
                    <a:pt x="0" y="1"/>
                    <a:pt x="0" y="244"/>
                    <a:pt x="152" y="244"/>
                  </a:cubicBezTo>
                  <a:cubicBezTo>
                    <a:pt x="274" y="244"/>
                    <a:pt x="27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4704000" y="3542900"/>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4702475" y="3553525"/>
              <a:ext cx="6875" cy="5350"/>
            </a:xfrm>
            <a:custGeom>
              <a:avLst/>
              <a:gdLst/>
              <a:ahLst/>
              <a:cxnLst/>
              <a:rect l="l" t="t" r="r" b="b"/>
              <a:pathLst>
                <a:path w="275" h="214" extrusionOk="0">
                  <a:moveTo>
                    <a:pt x="153" y="1"/>
                  </a:moveTo>
                  <a:cubicBezTo>
                    <a:pt x="1" y="1"/>
                    <a:pt x="1" y="214"/>
                    <a:pt x="153" y="214"/>
                  </a:cubicBezTo>
                  <a:cubicBezTo>
                    <a:pt x="274" y="214"/>
                    <a:pt x="274"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4693375" y="3579000"/>
              <a:ext cx="15975" cy="42250"/>
            </a:xfrm>
            <a:custGeom>
              <a:avLst/>
              <a:gdLst/>
              <a:ahLst/>
              <a:cxnLst/>
              <a:rect l="l" t="t" r="r" b="b"/>
              <a:pathLst>
                <a:path w="639" h="1690" extrusionOk="0">
                  <a:moveTo>
                    <a:pt x="96" y="1"/>
                  </a:moveTo>
                  <a:cubicBezTo>
                    <a:pt x="52" y="1"/>
                    <a:pt x="0" y="47"/>
                    <a:pt x="0" y="106"/>
                  </a:cubicBezTo>
                  <a:cubicBezTo>
                    <a:pt x="61" y="380"/>
                    <a:pt x="213" y="623"/>
                    <a:pt x="304" y="866"/>
                  </a:cubicBezTo>
                  <a:cubicBezTo>
                    <a:pt x="395" y="1140"/>
                    <a:pt x="486" y="1383"/>
                    <a:pt x="547" y="1657"/>
                  </a:cubicBezTo>
                  <a:cubicBezTo>
                    <a:pt x="547" y="1680"/>
                    <a:pt x="560" y="1690"/>
                    <a:pt x="577" y="1690"/>
                  </a:cubicBezTo>
                  <a:cubicBezTo>
                    <a:pt x="603" y="1690"/>
                    <a:pt x="638" y="1664"/>
                    <a:pt x="638" y="1626"/>
                  </a:cubicBezTo>
                  <a:cubicBezTo>
                    <a:pt x="608" y="1110"/>
                    <a:pt x="456" y="471"/>
                    <a:pt x="152" y="46"/>
                  </a:cubicBezTo>
                  <a:cubicBezTo>
                    <a:pt x="141" y="14"/>
                    <a:pt x="120"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4701925" y="3576025"/>
              <a:ext cx="18500" cy="33125"/>
            </a:xfrm>
            <a:custGeom>
              <a:avLst/>
              <a:gdLst/>
              <a:ahLst/>
              <a:cxnLst/>
              <a:rect l="l" t="t" r="r" b="b"/>
              <a:pathLst>
                <a:path w="740" h="1325" extrusionOk="0">
                  <a:moveTo>
                    <a:pt x="67" y="1"/>
                  </a:moveTo>
                  <a:cubicBezTo>
                    <a:pt x="27" y="1"/>
                    <a:pt x="1" y="29"/>
                    <a:pt x="23" y="74"/>
                  </a:cubicBezTo>
                  <a:cubicBezTo>
                    <a:pt x="84" y="256"/>
                    <a:pt x="236" y="408"/>
                    <a:pt x="327" y="590"/>
                  </a:cubicBezTo>
                  <a:cubicBezTo>
                    <a:pt x="448" y="833"/>
                    <a:pt x="570" y="1046"/>
                    <a:pt x="631" y="1289"/>
                  </a:cubicBezTo>
                  <a:cubicBezTo>
                    <a:pt x="644" y="1315"/>
                    <a:pt x="667" y="1324"/>
                    <a:pt x="688" y="1324"/>
                  </a:cubicBezTo>
                  <a:cubicBezTo>
                    <a:pt x="716" y="1324"/>
                    <a:pt x="739" y="1307"/>
                    <a:pt x="722" y="1289"/>
                  </a:cubicBezTo>
                  <a:lnTo>
                    <a:pt x="722" y="1259"/>
                  </a:lnTo>
                  <a:cubicBezTo>
                    <a:pt x="661" y="1046"/>
                    <a:pt x="600" y="833"/>
                    <a:pt x="479" y="621"/>
                  </a:cubicBezTo>
                  <a:cubicBezTo>
                    <a:pt x="388" y="408"/>
                    <a:pt x="296" y="165"/>
                    <a:pt x="114" y="13"/>
                  </a:cubicBezTo>
                  <a:cubicBezTo>
                    <a:pt x="98" y="5"/>
                    <a:pt x="81"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4707175" y="3570050"/>
              <a:ext cx="23975" cy="32000"/>
            </a:xfrm>
            <a:custGeom>
              <a:avLst/>
              <a:gdLst/>
              <a:ahLst/>
              <a:cxnLst/>
              <a:rect l="l" t="t" r="r" b="b"/>
              <a:pathLst>
                <a:path w="959" h="1280" extrusionOk="0">
                  <a:moveTo>
                    <a:pt x="130" y="1"/>
                  </a:moveTo>
                  <a:cubicBezTo>
                    <a:pt x="58" y="1"/>
                    <a:pt x="1" y="55"/>
                    <a:pt x="26" y="130"/>
                  </a:cubicBezTo>
                  <a:cubicBezTo>
                    <a:pt x="117" y="343"/>
                    <a:pt x="329" y="495"/>
                    <a:pt x="451" y="677"/>
                  </a:cubicBezTo>
                  <a:cubicBezTo>
                    <a:pt x="573" y="860"/>
                    <a:pt x="694" y="1042"/>
                    <a:pt x="816" y="1255"/>
                  </a:cubicBezTo>
                  <a:cubicBezTo>
                    <a:pt x="825" y="1273"/>
                    <a:pt x="841" y="1280"/>
                    <a:pt x="860" y="1280"/>
                  </a:cubicBezTo>
                  <a:cubicBezTo>
                    <a:pt x="904" y="1280"/>
                    <a:pt x="959" y="1237"/>
                    <a:pt x="937" y="1194"/>
                  </a:cubicBezTo>
                  <a:cubicBezTo>
                    <a:pt x="877" y="951"/>
                    <a:pt x="755" y="738"/>
                    <a:pt x="633" y="525"/>
                  </a:cubicBezTo>
                  <a:cubicBezTo>
                    <a:pt x="512" y="343"/>
                    <a:pt x="360" y="100"/>
                    <a:pt x="178" y="9"/>
                  </a:cubicBezTo>
                  <a:cubicBezTo>
                    <a:pt x="161" y="3"/>
                    <a:pt x="145" y="1"/>
                    <a:pt x="1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4710075" y="3564025"/>
              <a:ext cx="34025" cy="19325"/>
            </a:xfrm>
            <a:custGeom>
              <a:avLst/>
              <a:gdLst/>
              <a:ahLst/>
              <a:cxnLst/>
              <a:rect l="l" t="t" r="r" b="b"/>
              <a:pathLst>
                <a:path w="1361" h="773" extrusionOk="0">
                  <a:moveTo>
                    <a:pt x="181" y="1"/>
                  </a:moveTo>
                  <a:cubicBezTo>
                    <a:pt x="151" y="1"/>
                    <a:pt x="122" y="2"/>
                    <a:pt x="92" y="6"/>
                  </a:cubicBezTo>
                  <a:cubicBezTo>
                    <a:pt x="62" y="6"/>
                    <a:pt x="1" y="67"/>
                    <a:pt x="62" y="98"/>
                  </a:cubicBezTo>
                  <a:cubicBezTo>
                    <a:pt x="244" y="250"/>
                    <a:pt x="457" y="250"/>
                    <a:pt x="669" y="371"/>
                  </a:cubicBezTo>
                  <a:cubicBezTo>
                    <a:pt x="852" y="462"/>
                    <a:pt x="1034" y="614"/>
                    <a:pt x="1217" y="766"/>
                  </a:cubicBezTo>
                  <a:cubicBezTo>
                    <a:pt x="1229" y="770"/>
                    <a:pt x="1241" y="772"/>
                    <a:pt x="1252" y="772"/>
                  </a:cubicBezTo>
                  <a:cubicBezTo>
                    <a:pt x="1322" y="772"/>
                    <a:pt x="1360" y="697"/>
                    <a:pt x="1308" y="645"/>
                  </a:cubicBezTo>
                  <a:cubicBezTo>
                    <a:pt x="1024" y="389"/>
                    <a:pt x="607" y="1"/>
                    <a:pt x="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4716150" y="3554850"/>
              <a:ext cx="22700" cy="14100"/>
            </a:xfrm>
            <a:custGeom>
              <a:avLst/>
              <a:gdLst/>
              <a:ahLst/>
              <a:cxnLst/>
              <a:rect l="l" t="t" r="r" b="b"/>
              <a:pathLst>
                <a:path w="908" h="564" extrusionOk="0">
                  <a:moveTo>
                    <a:pt x="149" y="1"/>
                  </a:moveTo>
                  <a:cubicBezTo>
                    <a:pt x="120" y="1"/>
                    <a:pt x="91" y="3"/>
                    <a:pt x="62" y="9"/>
                  </a:cubicBezTo>
                  <a:cubicBezTo>
                    <a:pt x="1" y="9"/>
                    <a:pt x="1" y="100"/>
                    <a:pt x="31" y="100"/>
                  </a:cubicBezTo>
                  <a:cubicBezTo>
                    <a:pt x="183" y="161"/>
                    <a:pt x="305" y="191"/>
                    <a:pt x="426" y="252"/>
                  </a:cubicBezTo>
                  <a:cubicBezTo>
                    <a:pt x="578" y="343"/>
                    <a:pt x="700" y="434"/>
                    <a:pt x="822" y="556"/>
                  </a:cubicBezTo>
                  <a:cubicBezTo>
                    <a:pt x="827" y="561"/>
                    <a:pt x="834" y="564"/>
                    <a:pt x="841" y="564"/>
                  </a:cubicBezTo>
                  <a:cubicBezTo>
                    <a:pt x="871" y="564"/>
                    <a:pt x="907" y="514"/>
                    <a:pt x="882" y="465"/>
                  </a:cubicBezTo>
                  <a:cubicBezTo>
                    <a:pt x="688" y="271"/>
                    <a:pt x="444" y="1"/>
                    <a:pt x="1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4713125" y="3545875"/>
              <a:ext cx="26400" cy="17125"/>
            </a:xfrm>
            <a:custGeom>
              <a:avLst/>
              <a:gdLst/>
              <a:ahLst/>
              <a:cxnLst/>
              <a:rect l="l" t="t" r="r" b="b"/>
              <a:pathLst>
                <a:path w="1056" h="685" extrusionOk="0">
                  <a:moveTo>
                    <a:pt x="212" y="1"/>
                  </a:moveTo>
                  <a:cubicBezTo>
                    <a:pt x="158" y="1"/>
                    <a:pt x="107" y="10"/>
                    <a:pt x="61" y="33"/>
                  </a:cubicBezTo>
                  <a:cubicBezTo>
                    <a:pt x="0" y="64"/>
                    <a:pt x="0" y="124"/>
                    <a:pt x="31" y="155"/>
                  </a:cubicBezTo>
                  <a:cubicBezTo>
                    <a:pt x="152" y="246"/>
                    <a:pt x="335" y="246"/>
                    <a:pt x="487" y="307"/>
                  </a:cubicBezTo>
                  <a:cubicBezTo>
                    <a:pt x="669" y="368"/>
                    <a:pt x="851" y="489"/>
                    <a:pt x="973" y="672"/>
                  </a:cubicBezTo>
                  <a:cubicBezTo>
                    <a:pt x="973" y="681"/>
                    <a:pt x="981" y="684"/>
                    <a:pt x="991" y="684"/>
                  </a:cubicBezTo>
                  <a:cubicBezTo>
                    <a:pt x="1016" y="684"/>
                    <a:pt x="1055" y="663"/>
                    <a:pt x="1034" y="641"/>
                  </a:cubicBezTo>
                  <a:cubicBezTo>
                    <a:pt x="973" y="428"/>
                    <a:pt x="851" y="276"/>
                    <a:pt x="669" y="155"/>
                  </a:cubicBezTo>
                  <a:cubicBezTo>
                    <a:pt x="555" y="86"/>
                    <a:pt x="373" y="1"/>
                    <a:pt x="2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4716150" y="3538525"/>
              <a:ext cx="21300" cy="9150"/>
            </a:xfrm>
            <a:custGeom>
              <a:avLst/>
              <a:gdLst/>
              <a:ahLst/>
              <a:cxnLst/>
              <a:rect l="l" t="t" r="r" b="b"/>
              <a:pathLst>
                <a:path w="852" h="366" extrusionOk="0">
                  <a:moveTo>
                    <a:pt x="248" y="1"/>
                  </a:moveTo>
                  <a:cubicBezTo>
                    <a:pt x="160" y="1"/>
                    <a:pt x="77" y="23"/>
                    <a:pt x="31" y="84"/>
                  </a:cubicBezTo>
                  <a:cubicBezTo>
                    <a:pt x="1" y="115"/>
                    <a:pt x="1" y="175"/>
                    <a:pt x="31" y="206"/>
                  </a:cubicBezTo>
                  <a:cubicBezTo>
                    <a:pt x="77" y="236"/>
                    <a:pt x="138" y="244"/>
                    <a:pt x="202" y="244"/>
                  </a:cubicBezTo>
                  <a:cubicBezTo>
                    <a:pt x="267" y="244"/>
                    <a:pt x="335" y="236"/>
                    <a:pt x="396" y="236"/>
                  </a:cubicBezTo>
                  <a:cubicBezTo>
                    <a:pt x="487" y="267"/>
                    <a:pt x="639" y="297"/>
                    <a:pt x="761" y="358"/>
                  </a:cubicBezTo>
                  <a:cubicBezTo>
                    <a:pt x="767" y="363"/>
                    <a:pt x="773" y="366"/>
                    <a:pt x="781" y="366"/>
                  </a:cubicBezTo>
                  <a:cubicBezTo>
                    <a:pt x="811" y="366"/>
                    <a:pt x="846" y="321"/>
                    <a:pt x="822" y="297"/>
                  </a:cubicBezTo>
                  <a:lnTo>
                    <a:pt x="852" y="297"/>
                  </a:lnTo>
                  <a:cubicBezTo>
                    <a:pt x="791" y="145"/>
                    <a:pt x="639" y="84"/>
                    <a:pt x="487" y="54"/>
                  </a:cubicBezTo>
                  <a:cubicBezTo>
                    <a:pt x="426" y="23"/>
                    <a:pt x="335"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4713875" y="3528450"/>
              <a:ext cx="24350" cy="6100"/>
            </a:xfrm>
            <a:custGeom>
              <a:avLst/>
              <a:gdLst/>
              <a:ahLst/>
              <a:cxnLst/>
              <a:rect l="l" t="t" r="r" b="b"/>
              <a:pathLst>
                <a:path w="974" h="244" extrusionOk="0">
                  <a:moveTo>
                    <a:pt x="487" y="1"/>
                  </a:moveTo>
                  <a:cubicBezTo>
                    <a:pt x="335" y="1"/>
                    <a:pt x="153" y="1"/>
                    <a:pt x="31" y="92"/>
                  </a:cubicBezTo>
                  <a:cubicBezTo>
                    <a:pt x="1" y="92"/>
                    <a:pt x="31" y="122"/>
                    <a:pt x="31" y="153"/>
                  </a:cubicBezTo>
                  <a:cubicBezTo>
                    <a:pt x="82" y="178"/>
                    <a:pt x="134" y="188"/>
                    <a:pt x="188" y="188"/>
                  </a:cubicBezTo>
                  <a:cubicBezTo>
                    <a:pt x="261" y="188"/>
                    <a:pt x="338" y="170"/>
                    <a:pt x="426" y="153"/>
                  </a:cubicBezTo>
                  <a:cubicBezTo>
                    <a:pt x="578" y="153"/>
                    <a:pt x="761" y="183"/>
                    <a:pt x="913" y="244"/>
                  </a:cubicBezTo>
                  <a:cubicBezTo>
                    <a:pt x="973" y="244"/>
                    <a:pt x="973" y="183"/>
                    <a:pt x="943" y="153"/>
                  </a:cubicBezTo>
                  <a:cubicBezTo>
                    <a:pt x="791" y="62"/>
                    <a:pt x="669" y="1"/>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4708550" y="3517825"/>
              <a:ext cx="22025" cy="12150"/>
            </a:xfrm>
            <a:custGeom>
              <a:avLst/>
              <a:gdLst/>
              <a:ahLst/>
              <a:cxnLst/>
              <a:rect l="l" t="t" r="r" b="b"/>
              <a:pathLst>
                <a:path w="881" h="486" extrusionOk="0">
                  <a:moveTo>
                    <a:pt x="761" y="0"/>
                  </a:moveTo>
                  <a:cubicBezTo>
                    <a:pt x="763" y="0"/>
                    <a:pt x="765" y="0"/>
                    <a:pt x="767" y="0"/>
                  </a:cubicBezTo>
                  <a:lnTo>
                    <a:pt x="767" y="0"/>
                  </a:lnTo>
                  <a:cubicBezTo>
                    <a:pt x="775" y="0"/>
                    <a:pt x="783" y="0"/>
                    <a:pt x="791" y="0"/>
                  </a:cubicBezTo>
                  <a:close/>
                  <a:moveTo>
                    <a:pt x="767" y="0"/>
                  </a:moveTo>
                  <a:cubicBezTo>
                    <a:pt x="595" y="3"/>
                    <a:pt x="451" y="35"/>
                    <a:pt x="335" y="122"/>
                  </a:cubicBezTo>
                  <a:cubicBezTo>
                    <a:pt x="244" y="183"/>
                    <a:pt x="1" y="304"/>
                    <a:pt x="62" y="426"/>
                  </a:cubicBezTo>
                  <a:cubicBezTo>
                    <a:pt x="73" y="470"/>
                    <a:pt x="99" y="486"/>
                    <a:pt x="132" y="486"/>
                  </a:cubicBezTo>
                  <a:cubicBezTo>
                    <a:pt x="190" y="486"/>
                    <a:pt x="266" y="434"/>
                    <a:pt x="305" y="395"/>
                  </a:cubicBezTo>
                  <a:cubicBezTo>
                    <a:pt x="426" y="274"/>
                    <a:pt x="609" y="213"/>
                    <a:pt x="791" y="152"/>
                  </a:cubicBezTo>
                  <a:cubicBezTo>
                    <a:pt x="880" y="123"/>
                    <a:pt x="853" y="6"/>
                    <a:pt x="7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4704300" y="3507175"/>
              <a:ext cx="13400" cy="21500"/>
            </a:xfrm>
            <a:custGeom>
              <a:avLst/>
              <a:gdLst/>
              <a:ahLst/>
              <a:cxnLst/>
              <a:rect l="l" t="t" r="r" b="b"/>
              <a:pathLst>
                <a:path w="536" h="860" extrusionOk="0">
                  <a:moveTo>
                    <a:pt x="444" y="1"/>
                  </a:moveTo>
                  <a:cubicBezTo>
                    <a:pt x="323" y="1"/>
                    <a:pt x="232" y="183"/>
                    <a:pt x="171" y="274"/>
                  </a:cubicBezTo>
                  <a:cubicBezTo>
                    <a:pt x="80" y="426"/>
                    <a:pt x="49" y="578"/>
                    <a:pt x="19" y="761"/>
                  </a:cubicBezTo>
                  <a:cubicBezTo>
                    <a:pt x="1" y="815"/>
                    <a:pt x="48" y="859"/>
                    <a:pt x="96" y="859"/>
                  </a:cubicBezTo>
                  <a:cubicBezTo>
                    <a:pt x="127" y="859"/>
                    <a:pt x="159" y="840"/>
                    <a:pt x="171" y="791"/>
                  </a:cubicBezTo>
                  <a:cubicBezTo>
                    <a:pt x="232" y="639"/>
                    <a:pt x="293" y="517"/>
                    <a:pt x="384" y="365"/>
                  </a:cubicBezTo>
                  <a:cubicBezTo>
                    <a:pt x="444" y="274"/>
                    <a:pt x="536" y="183"/>
                    <a:pt x="505" y="62"/>
                  </a:cubicBezTo>
                  <a:cubicBezTo>
                    <a:pt x="505" y="31"/>
                    <a:pt x="475" y="1"/>
                    <a:pt x="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4698675" y="3496350"/>
              <a:ext cx="10675" cy="26150"/>
            </a:xfrm>
            <a:custGeom>
              <a:avLst/>
              <a:gdLst/>
              <a:ahLst/>
              <a:cxnLst/>
              <a:rect l="l" t="t" r="r" b="b"/>
              <a:pathLst>
                <a:path w="427" h="1046" extrusionOk="0">
                  <a:moveTo>
                    <a:pt x="310" y="0"/>
                  </a:moveTo>
                  <a:cubicBezTo>
                    <a:pt x="298" y="0"/>
                    <a:pt x="285" y="3"/>
                    <a:pt x="274" y="8"/>
                  </a:cubicBezTo>
                  <a:cubicBezTo>
                    <a:pt x="31" y="191"/>
                    <a:pt x="1" y="677"/>
                    <a:pt x="1" y="950"/>
                  </a:cubicBezTo>
                  <a:cubicBezTo>
                    <a:pt x="1" y="1016"/>
                    <a:pt x="53" y="1046"/>
                    <a:pt x="106" y="1046"/>
                  </a:cubicBezTo>
                  <a:cubicBezTo>
                    <a:pt x="153" y="1046"/>
                    <a:pt x="199" y="1023"/>
                    <a:pt x="214" y="981"/>
                  </a:cubicBezTo>
                  <a:cubicBezTo>
                    <a:pt x="244" y="829"/>
                    <a:pt x="274" y="677"/>
                    <a:pt x="305" y="525"/>
                  </a:cubicBezTo>
                  <a:cubicBezTo>
                    <a:pt x="335" y="373"/>
                    <a:pt x="426" y="251"/>
                    <a:pt x="426" y="99"/>
                  </a:cubicBezTo>
                  <a:cubicBezTo>
                    <a:pt x="426" y="50"/>
                    <a:pt x="366" y="0"/>
                    <a:pt x="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4691075" y="3489200"/>
              <a:ext cx="7625" cy="26675"/>
            </a:xfrm>
            <a:custGeom>
              <a:avLst/>
              <a:gdLst/>
              <a:ahLst/>
              <a:cxnLst/>
              <a:rect l="l" t="t" r="r" b="b"/>
              <a:pathLst>
                <a:path w="305" h="1067" extrusionOk="0">
                  <a:moveTo>
                    <a:pt x="230" y="1"/>
                  </a:moveTo>
                  <a:cubicBezTo>
                    <a:pt x="214" y="1"/>
                    <a:pt x="196" y="8"/>
                    <a:pt x="183" y="21"/>
                  </a:cubicBezTo>
                  <a:cubicBezTo>
                    <a:pt x="1" y="294"/>
                    <a:pt x="62" y="720"/>
                    <a:pt x="122" y="1024"/>
                  </a:cubicBezTo>
                  <a:cubicBezTo>
                    <a:pt x="136" y="1051"/>
                    <a:pt x="168" y="1066"/>
                    <a:pt x="199" y="1066"/>
                  </a:cubicBezTo>
                  <a:cubicBezTo>
                    <a:pt x="238" y="1066"/>
                    <a:pt x="274" y="1043"/>
                    <a:pt x="274" y="993"/>
                  </a:cubicBezTo>
                  <a:cubicBezTo>
                    <a:pt x="274" y="811"/>
                    <a:pt x="274" y="659"/>
                    <a:pt x="274" y="477"/>
                  </a:cubicBezTo>
                  <a:cubicBezTo>
                    <a:pt x="274" y="355"/>
                    <a:pt x="305" y="173"/>
                    <a:pt x="274" y="51"/>
                  </a:cubicBezTo>
                  <a:cubicBezTo>
                    <a:pt x="274" y="15"/>
                    <a:pt x="254" y="1"/>
                    <a:pt x="2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4680450" y="3490725"/>
              <a:ext cx="9900" cy="24150"/>
            </a:xfrm>
            <a:custGeom>
              <a:avLst/>
              <a:gdLst/>
              <a:ahLst/>
              <a:cxnLst/>
              <a:rect l="l" t="t" r="r" b="b"/>
              <a:pathLst>
                <a:path w="396" h="966" extrusionOk="0">
                  <a:moveTo>
                    <a:pt x="164" y="0"/>
                  </a:moveTo>
                  <a:cubicBezTo>
                    <a:pt x="138" y="0"/>
                    <a:pt x="109" y="15"/>
                    <a:pt x="91" y="51"/>
                  </a:cubicBezTo>
                  <a:cubicBezTo>
                    <a:pt x="0" y="324"/>
                    <a:pt x="122" y="720"/>
                    <a:pt x="243" y="932"/>
                  </a:cubicBezTo>
                  <a:cubicBezTo>
                    <a:pt x="267" y="956"/>
                    <a:pt x="294" y="965"/>
                    <a:pt x="320" y="965"/>
                  </a:cubicBezTo>
                  <a:cubicBezTo>
                    <a:pt x="361" y="965"/>
                    <a:pt x="395" y="939"/>
                    <a:pt x="395" y="902"/>
                  </a:cubicBezTo>
                  <a:cubicBezTo>
                    <a:pt x="395" y="750"/>
                    <a:pt x="365" y="598"/>
                    <a:pt x="335" y="446"/>
                  </a:cubicBezTo>
                  <a:cubicBezTo>
                    <a:pt x="304" y="294"/>
                    <a:pt x="304" y="142"/>
                    <a:pt x="213" y="20"/>
                  </a:cubicBezTo>
                  <a:cubicBezTo>
                    <a:pt x="200" y="8"/>
                    <a:pt x="183" y="0"/>
                    <a:pt x="1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4667525" y="3491150"/>
              <a:ext cx="15800" cy="26000"/>
            </a:xfrm>
            <a:custGeom>
              <a:avLst/>
              <a:gdLst/>
              <a:ahLst/>
              <a:cxnLst/>
              <a:rect l="l" t="t" r="r" b="b"/>
              <a:pathLst>
                <a:path w="632" h="1040" extrusionOk="0">
                  <a:moveTo>
                    <a:pt x="56" y="1"/>
                  </a:moveTo>
                  <a:cubicBezTo>
                    <a:pt x="24" y="1"/>
                    <a:pt x="1" y="27"/>
                    <a:pt x="1" y="64"/>
                  </a:cubicBezTo>
                  <a:cubicBezTo>
                    <a:pt x="1" y="399"/>
                    <a:pt x="244" y="763"/>
                    <a:pt x="456" y="1006"/>
                  </a:cubicBezTo>
                  <a:cubicBezTo>
                    <a:pt x="480" y="1030"/>
                    <a:pt x="503" y="1039"/>
                    <a:pt x="525" y="1039"/>
                  </a:cubicBezTo>
                  <a:cubicBezTo>
                    <a:pt x="586" y="1039"/>
                    <a:pt x="631" y="960"/>
                    <a:pt x="608" y="915"/>
                  </a:cubicBezTo>
                  <a:cubicBezTo>
                    <a:pt x="517" y="733"/>
                    <a:pt x="456" y="581"/>
                    <a:pt x="365" y="429"/>
                  </a:cubicBezTo>
                  <a:cubicBezTo>
                    <a:pt x="305" y="277"/>
                    <a:pt x="213" y="125"/>
                    <a:pt x="122" y="34"/>
                  </a:cubicBezTo>
                  <a:cubicBezTo>
                    <a:pt x="99" y="11"/>
                    <a:pt x="76" y="1"/>
                    <a:pt x="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4656125" y="3493300"/>
              <a:ext cx="17900" cy="22000"/>
            </a:xfrm>
            <a:custGeom>
              <a:avLst/>
              <a:gdLst/>
              <a:ahLst/>
              <a:cxnLst/>
              <a:rect l="l" t="t" r="r" b="b"/>
              <a:pathLst>
                <a:path w="716" h="880" extrusionOk="0">
                  <a:moveTo>
                    <a:pt x="89" y="1"/>
                  </a:moveTo>
                  <a:cubicBezTo>
                    <a:pt x="41" y="1"/>
                    <a:pt x="1" y="50"/>
                    <a:pt x="1" y="100"/>
                  </a:cubicBezTo>
                  <a:cubicBezTo>
                    <a:pt x="31" y="221"/>
                    <a:pt x="153" y="373"/>
                    <a:pt x="274" y="495"/>
                  </a:cubicBezTo>
                  <a:cubicBezTo>
                    <a:pt x="365" y="617"/>
                    <a:pt x="457" y="738"/>
                    <a:pt x="578" y="860"/>
                  </a:cubicBezTo>
                  <a:cubicBezTo>
                    <a:pt x="585" y="874"/>
                    <a:pt x="597" y="880"/>
                    <a:pt x="611" y="880"/>
                  </a:cubicBezTo>
                  <a:cubicBezTo>
                    <a:pt x="655" y="880"/>
                    <a:pt x="716" y="815"/>
                    <a:pt x="669" y="768"/>
                  </a:cubicBezTo>
                  <a:cubicBezTo>
                    <a:pt x="578" y="617"/>
                    <a:pt x="487" y="495"/>
                    <a:pt x="396" y="343"/>
                  </a:cubicBezTo>
                  <a:cubicBezTo>
                    <a:pt x="305" y="221"/>
                    <a:pt x="244" y="100"/>
                    <a:pt x="122" y="9"/>
                  </a:cubicBezTo>
                  <a:cubicBezTo>
                    <a:pt x="111" y="3"/>
                    <a:pt x="100"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0"/>
            <p:cNvSpPr/>
            <p:nvPr/>
          </p:nvSpPr>
          <p:spPr>
            <a:xfrm>
              <a:off x="4646450" y="3497775"/>
              <a:ext cx="23925" cy="22500"/>
            </a:xfrm>
            <a:custGeom>
              <a:avLst/>
              <a:gdLst/>
              <a:ahLst/>
              <a:cxnLst/>
              <a:rect l="l" t="t" r="r" b="b"/>
              <a:pathLst>
                <a:path w="957" h="900" extrusionOk="0">
                  <a:moveTo>
                    <a:pt x="96" y="1"/>
                  </a:moveTo>
                  <a:cubicBezTo>
                    <a:pt x="46" y="1"/>
                    <a:pt x="0" y="35"/>
                    <a:pt x="23" y="103"/>
                  </a:cubicBezTo>
                  <a:cubicBezTo>
                    <a:pt x="84" y="286"/>
                    <a:pt x="236" y="407"/>
                    <a:pt x="388" y="529"/>
                  </a:cubicBezTo>
                  <a:cubicBezTo>
                    <a:pt x="509" y="650"/>
                    <a:pt x="661" y="772"/>
                    <a:pt x="844" y="893"/>
                  </a:cubicBezTo>
                  <a:cubicBezTo>
                    <a:pt x="848" y="898"/>
                    <a:pt x="853" y="900"/>
                    <a:pt x="859" y="900"/>
                  </a:cubicBezTo>
                  <a:cubicBezTo>
                    <a:pt x="896" y="900"/>
                    <a:pt x="957" y="828"/>
                    <a:pt x="904" y="802"/>
                  </a:cubicBezTo>
                  <a:cubicBezTo>
                    <a:pt x="783" y="681"/>
                    <a:pt x="631" y="529"/>
                    <a:pt x="509" y="377"/>
                  </a:cubicBezTo>
                  <a:cubicBezTo>
                    <a:pt x="418" y="255"/>
                    <a:pt x="296" y="73"/>
                    <a:pt x="144" y="12"/>
                  </a:cubicBezTo>
                  <a:cubicBezTo>
                    <a:pt x="129" y="4"/>
                    <a:pt x="112"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4633325" y="3503175"/>
              <a:ext cx="32125" cy="23075"/>
            </a:xfrm>
            <a:custGeom>
              <a:avLst/>
              <a:gdLst/>
              <a:ahLst/>
              <a:cxnLst/>
              <a:rect l="l" t="t" r="r" b="b"/>
              <a:pathLst>
                <a:path w="1285" h="923" extrusionOk="0">
                  <a:moveTo>
                    <a:pt x="89" y="1"/>
                  </a:moveTo>
                  <a:cubicBezTo>
                    <a:pt x="41" y="1"/>
                    <a:pt x="1" y="50"/>
                    <a:pt x="1" y="100"/>
                  </a:cubicBezTo>
                  <a:cubicBezTo>
                    <a:pt x="62" y="313"/>
                    <a:pt x="305" y="404"/>
                    <a:pt x="457" y="495"/>
                  </a:cubicBezTo>
                  <a:cubicBezTo>
                    <a:pt x="669" y="647"/>
                    <a:pt x="913" y="738"/>
                    <a:pt x="1125" y="890"/>
                  </a:cubicBezTo>
                  <a:cubicBezTo>
                    <a:pt x="1141" y="914"/>
                    <a:pt x="1161" y="923"/>
                    <a:pt x="1180" y="923"/>
                  </a:cubicBezTo>
                  <a:cubicBezTo>
                    <a:pt x="1235" y="923"/>
                    <a:pt x="1284" y="844"/>
                    <a:pt x="1217" y="799"/>
                  </a:cubicBezTo>
                  <a:lnTo>
                    <a:pt x="1247" y="799"/>
                  </a:lnTo>
                  <a:cubicBezTo>
                    <a:pt x="1065" y="617"/>
                    <a:pt x="882" y="495"/>
                    <a:pt x="700" y="373"/>
                  </a:cubicBezTo>
                  <a:cubicBezTo>
                    <a:pt x="609" y="313"/>
                    <a:pt x="487" y="252"/>
                    <a:pt x="396" y="191"/>
                  </a:cubicBezTo>
                  <a:cubicBezTo>
                    <a:pt x="305" y="130"/>
                    <a:pt x="244" y="39"/>
                    <a:pt x="122" y="9"/>
                  </a:cubicBezTo>
                  <a:cubicBezTo>
                    <a:pt x="111" y="3"/>
                    <a:pt x="100"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4627250" y="3511750"/>
              <a:ext cx="32325" cy="19375"/>
            </a:xfrm>
            <a:custGeom>
              <a:avLst/>
              <a:gdLst/>
              <a:ahLst/>
              <a:cxnLst/>
              <a:rect l="l" t="t" r="r" b="b"/>
              <a:pathLst>
                <a:path w="1293" h="775" extrusionOk="0">
                  <a:moveTo>
                    <a:pt x="122" y="0"/>
                  </a:moveTo>
                  <a:cubicBezTo>
                    <a:pt x="31" y="0"/>
                    <a:pt x="1" y="91"/>
                    <a:pt x="61" y="152"/>
                  </a:cubicBezTo>
                  <a:cubicBezTo>
                    <a:pt x="183" y="304"/>
                    <a:pt x="396" y="365"/>
                    <a:pt x="548" y="456"/>
                  </a:cubicBezTo>
                  <a:cubicBezTo>
                    <a:pt x="760" y="547"/>
                    <a:pt x="943" y="669"/>
                    <a:pt x="1125" y="760"/>
                  </a:cubicBezTo>
                  <a:cubicBezTo>
                    <a:pt x="1140" y="770"/>
                    <a:pt x="1155" y="774"/>
                    <a:pt x="1169" y="774"/>
                  </a:cubicBezTo>
                  <a:cubicBezTo>
                    <a:pt x="1241" y="774"/>
                    <a:pt x="1293" y="659"/>
                    <a:pt x="1216" y="608"/>
                  </a:cubicBezTo>
                  <a:cubicBezTo>
                    <a:pt x="1034" y="456"/>
                    <a:pt x="852" y="334"/>
                    <a:pt x="639" y="243"/>
                  </a:cubicBezTo>
                  <a:cubicBezTo>
                    <a:pt x="487" y="152"/>
                    <a:pt x="305" y="3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0"/>
            <p:cNvSpPr/>
            <p:nvPr/>
          </p:nvSpPr>
          <p:spPr>
            <a:xfrm>
              <a:off x="4623450" y="3524600"/>
              <a:ext cx="32450" cy="13875"/>
            </a:xfrm>
            <a:custGeom>
              <a:avLst/>
              <a:gdLst/>
              <a:ahLst/>
              <a:cxnLst/>
              <a:rect l="l" t="t" r="r" b="b"/>
              <a:pathLst>
                <a:path w="1298" h="555" extrusionOk="0">
                  <a:moveTo>
                    <a:pt x="303" y="1"/>
                  </a:moveTo>
                  <a:cubicBezTo>
                    <a:pt x="230" y="1"/>
                    <a:pt x="159" y="11"/>
                    <a:pt x="92" y="33"/>
                  </a:cubicBezTo>
                  <a:cubicBezTo>
                    <a:pt x="1" y="33"/>
                    <a:pt x="1" y="155"/>
                    <a:pt x="61" y="185"/>
                  </a:cubicBezTo>
                  <a:cubicBezTo>
                    <a:pt x="213" y="246"/>
                    <a:pt x="396" y="276"/>
                    <a:pt x="548" y="307"/>
                  </a:cubicBezTo>
                  <a:cubicBezTo>
                    <a:pt x="760" y="368"/>
                    <a:pt x="943" y="459"/>
                    <a:pt x="1125" y="550"/>
                  </a:cubicBezTo>
                  <a:cubicBezTo>
                    <a:pt x="1132" y="553"/>
                    <a:pt x="1139" y="555"/>
                    <a:pt x="1147" y="555"/>
                  </a:cubicBezTo>
                  <a:cubicBezTo>
                    <a:pt x="1210" y="555"/>
                    <a:pt x="1298" y="452"/>
                    <a:pt x="1216" y="398"/>
                  </a:cubicBezTo>
                  <a:cubicBezTo>
                    <a:pt x="993" y="199"/>
                    <a:pt x="628" y="1"/>
                    <a:pt x="3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4615850" y="3535175"/>
              <a:ext cx="38450" cy="10325"/>
            </a:xfrm>
            <a:custGeom>
              <a:avLst/>
              <a:gdLst/>
              <a:ahLst/>
              <a:cxnLst/>
              <a:rect l="l" t="t" r="r" b="b"/>
              <a:pathLst>
                <a:path w="1538" h="413" extrusionOk="0">
                  <a:moveTo>
                    <a:pt x="562" y="0"/>
                  </a:moveTo>
                  <a:cubicBezTo>
                    <a:pt x="380" y="0"/>
                    <a:pt x="205" y="30"/>
                    <a:pt x="61" y="97"/>
                  </a:cubicBezTo>
                  <a:cubicBezTo>
                    <a:pt x="1" y="127"/>
                    <a:pt x="31" y="218"/>
                    <a:pt x="92" y="249"/>
                  </a:cubicBezTo>
                  <a:cubicBezTo>
                    <a:pt x="183" y="264"/>
                    <a:pt x="282" y="264"/>
                    <a:pt x="384" y="264"/>
                  </a:cubicBezTo>
                  <a:cubicBezTo>
                    <a:pt x="487" y="264"/>
                    <a:pt x="593" y="264"/>
                    <a:pt x="700" y="279"/>
                  </a:cubicBezTo>
                  <a:cubicBezTo>
                    <a:pt x="943" y="279"/>
                    <a:pt x="1156" y="340"/>
                    <a:pt x="1399" y="401"/>
                  </a:cubicBezTo>
                  <a:cubicBezTo>
                    <a:pt x="1412" y="409"/>
                    <a:pt x="1424" y="413"/>
                    <a:pt x="1435" y="413"/>
                  </a:cubicBezTo>
                  <a:cubicBezTo>
                    <a:pt x="1504" y="413"/>
                    <a:pt x="1538" y="275"/>
                    <a:pt x="1460" y="249"/>
                  </a:cubicBezTo>
                  <a:cubicBezTo>
                    <a:pt x="1227" y="94"/>
                    <a:pt x="883" y="0"/>
                    <a:pt x="5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4617375" y="3546775"/>
              <a:ext cx="34975" cy="7450"/>
            </a:xfrm>
            <a:custGeom>
              <a:avLst/>
              <a:gdLst/>
              <a:ahLst/>
              <a:cxnLst/>
              <a:rect l="l" t="t" r="r" b="b"/>
              <a:pathLst>
                <a:path w="1399" h="298" extrusionOk="0">
                  <a:moveTo>
                    <a:pt x="694" y="1"/>
                  </a:moveTo>
                  <a:cubicBezTo>
                    <a:pt x="472" y="1"/>
                    <a:pt x="254" y="37"/>
                    <a:pt x="61" y="149"/>
                  </a:cubicBezTo>
                  <a:cubicBezTo>
                    <a:pt x="0" y="149"/>
                    <a:pt x="0" y="271"/>
                    <a:pt x="92" y="271"/>
                  </a:cubicBezTo>
                  <a:cubicBezTo>
                    <a:pt x="213" y="291"/>
                    <a:pt x="342" y="298"/>
                    <a:pt x="472" y="298"/>
                  </a:cubicBezTo>
                  <a:cubicBezTo>
                    <a:pt x="733" y="298"/>
                    <a:pt x="1003" y="271"/>
                    <a:pt x="1247" y="271"/>
                  </a:cubicBezTo>
                  <a:cubicBezTo>
                    <a:pt x="1368" y="271"/>
                    <a:pt x="1399" y="88"/>
                    <a:pt x="1277" y="58"/>
                  </a:cubicBezTo>
                  <a:cubicBezTo>
                    <a:pt x="1091" y="29"/>
                    <a:pt x="891" y="1"/>
                    <a:pt x="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0"/>
            <p:cNvSpPr/>
            <p:nvPr/>
          </p:nvSpPr>
          <p:spPr>
            <a:xfrm>
              <a:off x="4618900" y="3558850"/>
              <a:ext cx="32700" cy="8375"/>
            </a:xfrm>
            <a:custGeom>
              <a:avLst/>
              <a:gdLst/>
              <a:ahLst/>
              <a:cxnLst/>
              <a:rect l="l" t="t" r="r" b="b"/>
              <a:pathLst>
                <a:path w="1308" h="335" extrusionOk="0">
                  <a:moveTo>
                    <a:pt x="608" y="1"/>
                  </a:moveTo>
                  <a:cubicBezTo>
                    <a:pt x="426" y="31"/>
                    <a:pt x="243" y="61"/>
                    <a:pt x="61" y="153"/>
                  </a:cubicBezTo>
                  <a:cubicBezTo>
                    <a:pt x="0" y="183"/>
                    <a:pt x="31" y="335"/>
                    <a:pt x="122" y="335"/>
                  </a:cubicBezTo>
                  <a:cubicBezTo>
                    <a:pt x="304" y="305"/>
                    <a:pt x="487" y="244"/>
                    <a:pt x="669" y="213"/>
                  </a:cubicBezTo>
                  <a:cubicBezTo>
                    <a:pt x="851" y="183"/>
                    <a:pt x="1064" y="213"/>
                    <a:pt x="1246" y="153"/>
                  </a:cubicBezTo>
                  <a:cubicBezTo>
                    <a:pt x="1307" y="153"/>
                    <a:pt x="1307" y="31"/>
                    <a:pt x="1216" y="31"/>
                  </a:cubicBezTo>
                  <a:cubicBezTo>
                    <a:pt x="1174" y="37"/>
                    <a:pt x="1132" y="40"/>
                    <a:pt x="1092" y="40"/>
                  </a:cubicBezTo>
                  <a:cubicBezTo>
                    <a:pt x="929" y="40"/>
                    <a:pt x="778" y="1"/>
                    <a:pt x="6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0"/>
            <p:cNvSpPr/>
            <p:nvPr/>
          </p:nvSpPr>
          <p:spPr>
            <a:xfrm>
              <a:off x="4618350" y="3565700"/>
              <a:ext cx="32475" cy="8525"/>
            </a:xfrm>
            <a:custGeom>
              <a:avLst/>
              <a:gdLst/>
              <a:ahLst/>
              <a:cxnLst/>
              <a:rect l="l" t="t" r="r" b="b"/>
              <a:pathLst>
                <a:path w="1299" h="341" extrusionOk="0">
                  <a:moveTo>
                    <a:pt x="1238" y="0"/>
                  </a:moveTo>
                  <a:cubicBezTo>
                    <a:pt x="1242" y="0"/>
                    <a:pt x="1246" y="1"/>
                    <a:pt x="1250" y="1"/>
                  </a:cubicBezTo>
                  <a:lnTo>
                    <a:pt x="1250" y="1"/>
                  </a:lnTo>
                  <a:cubicBezTo>
                    <a:pt x="1256" y="1"/>
                    <a:pt x="1262" y="1"/>
                    <a:pt x="1268" y="0"/>
                  </a:cubicBezTo>
                  <a:close/>
                  <a:moveTo>
                    <a:pt x="1250" y="1"/>
                  </a:moveTo>
                  <a:cubicBezTo>
                    <a:pt x="831" y="31"/>
                    <a:pt x="412" y="64"/>
                    <a:pt x="53" y="243"/>
                  </a:cubicBezTo>
                  <a:cubicBezTo>
                    <a:pt x="0" y="269"/>
                    <a:pt x="16" y="341"/>
                    <a:pt x="60" y="341"/>
                  </a:cubicBezTo>
                  <a:cubicBezTo>
                    <a:pt x="67" y="341"/>
                    <a:pt x="75" y="339"/>
                    <a:pt x="83" y="335"/>
                  </a:cubicBezTo>
                  <a:cubicBezTo>
                    <a:pt x="478" y="304"/>
                    <a:pt x="873" y="183"/>
                    <a:pt x="1268" y="91"/>
                  </a:cubicBezTo>
                  <a:cubicBezTo>
                    <a:pt x="1297" y="91"/>
                    <a:pt x="1299" y="13"/>
                    <a:pt x="12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0"/>
            <p:cNvSpPr/>
            <p:nvPr/>
          </p:nvSpPr>
          <p:spPr>
            <a:xfrm>
              <a:off x="4613875" y="3300200"/>
              <a:ext cx="42625" cy="29000"/>
            </a:xfrm>
            <a:custGeom>
              <a:avLst/>
              <a:gdLst/>
              <a:ahLst/>
              <a:cxnLst/>
              <a:rect l="l" t="t" r="r" b="b"/>
              <a:pathLst>
                <a:path w="1705" h="1160" extrusionOk="0">
                  <a:moveTo>
                    <a:pt x="1084" y="0"/>
                  </a:moveTo>
                  <a:cubicBezTo>
                    <a:pt x="911" y="0"/>
                    <a:pt x="741" y="37"/>
                    <a:pt x="596" y="134"/>
                  </a:cubicBezTo>
                  <a:cubicBezTo>
                    <a:pt x="292" y="346"/>
                    <a:pt x="140" y="711"/>
                    <a:pt x="19" y="1046"/>
                  </a:cubicBezTo>
                  <a:cubicBezTo>
                    <a:pt x="0" y="1119"/>
                    <a:pt x="60" y="1159"/>
                    <a:pt x="117" y="1159"/>
                  </a:cubicBezTo>
                  <a:cubicBezTo>
                    <a:pt x="154" y="1159"/>
                    <a:pt x="189" y="1142"/>
                    <a:pt x="201" y="1106"/>
                  </a:cubicBezTo>
                  <a:cubicBezTo>
                    <a:pt x="323" y="833"/>
                    <a:pt x="414" y="529"/>
                    <a:pt x="688" y="346"/>
                  </a:cubicBezTo>
                  <a:cubicBezTo>
                    <a:pt x="790" y="283"/>
                    <a:pt x="897" y="256"/>
                    <a:pt x="1008" y="256"/>
                  </a:cubicBezTo>
                  <a:cubicBezTo>
                    <a:pt x="1161" y="256"/>
                    <a:pt x="1319" y="306"/>
                    <a:pt x="1478" y="377"/>
                  </a:cubicBezTo>
                  <a:cubicBezTo>
                    <a:pt x="1492" y="382"/>
                    <a:pt x="1505" y="385"/>
                    <a:pt x="1517" y="385"/>
                  </a:cubicBezTo>
                  <a:cubicBezTo>
                    <a:pt x="1644" y="385"/>
                    <a:pt x="1705" y="128"/>
                    <a:pt x="1539" y="73"/>
                  </a:cubicBezTo>
                  <a:cubicBezTo>
                    <a:pt x="1395" y="30"/>
                    <a:pt x="1238" y="0"/>
                    <a:pt x="10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0"/>
            <p:cNvSpPr/>
            <p:nvPr/>
          </p:nvSpPr>
          <p:spPr>
            <a:xfrm>
              <a:off x="4609450" y="3327025"/>
              <a:ext cx="52800" cy="33350"/>
            </a:xfrm>
            <a:custGeom>
              <a:avLst/>
              <a:gdLst/>
              <a:ahLst/>
              <a:cxnLst/>
              <a:rect l="l" t="t" r="r" b="b"/>
              <a:pathLst>
                <a:path w="2112" h="1334" extrusionOk="0">
                  <a:moveTo>
                    <a:pt x="278" y="0"/>
                  </a:moveTo>
                  <a:cubicBezTo>
                    <a:pt x="258" y="0"/>
                    <a:pt x="238" y="10"/>
                    <a:pt x="226" y="33"/>
                  </a:cubicBezTo>
                  <a:lnTo>
                    <a:pt x="257" y="33"/>
                  </a:lnTo>
                  <a:cubicBezTo>
                    <a:pt x="1" y="755"/>
                    <a:pt x="724" y="1333"/>
                    <a:pt x="1405" y="1333"/>
                  </a:cubicBezTo>
                  <a:cubicBezTo>
                    <a:pt x="1614" y="1333"/>
                    <a:pt x="1818" y="1279"/>
                    <a:pt x="1989" y="1158"/>
                  </a:cubicBezTo>
                  <a:cubicBezTo>
                    <a:pt x="2112" y="1084"/>
                    <a:pt x="2037" y="912"/>
                    <a:pt x="1923" y="912"/>
                  </a:cubicBezTo>
                  <a:cubicBezTo>
                    <a:pt x="1896" y="912"/>
                    <a:pt x="1867" y="922"/>
                    <a:pt x="1837" y="945"/>
                  </a:cubicBezTo>
                  <a:cubicBezTo>
                    <a:pt x="1690" y="1069"/>
                    <a:pt x="1510" y="1124"/>
                    <a:pt x="1325" y="1124"/>
                  </a:cubicBezTo>
                  <a:cubicBezTo>
                    <a:pt x="783" y="1124"/>
                    <a:pt x="204" y="653"/>
                    <a:pt x="317" y="64"/>
                  </a:cubicBezTo>
                  <a:cubicBezTo>
                    <a:pt x="336" y="26"/>
                    <a:pt x="309" y="0"/>
                    <a:pt x="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0"/>
            <p:cNvSpPr/>
            <p:nvPr/>
          </p:nvSpPr>
          <p:spPr>
            <a:xfrm>
              <a:off x="4584075" y="3288125"/>
              <a:ext cx="34075" cy="29875"/>
            </a:xfrm>
            <a:custGeom>
              <a:avLst/>
              <a:gdLst/>
              <a:ahLst/>
              <a:cxnLst/>
              <a:rect l="l" t="t" r="r" b="b"/>
              <a:pathLst>
                <a:path w="1363" h="1195" extrusionOk="0">
                  <a:moveTo>
                    <a:pt x="84" y="1"/>
                  </a:moveTo>
                  <a:cubicBezTo>
                    <a:pt x="37" y="1"/>
                    <a:pt x="1" y="50"/>
                    <a:pt x="25" y="100"/>
                  </a:cubicBezTo>
                  <a:cubicBezTo>
                    <a:pt x="147" y="343"/>
                    <a:pt x="390" y="586"/>
                    <a:pt x="603" y="769"/>
                  </a:cubicBezTo>
                  <a:cubicBezTo>
                    <a:pt x="816" y="951"/>
                    <a:pt x="1028" y="1103"/>
                    <a:pt x="1302" y="1194"/>
                  </a:cubicBezTo>
                  <a:cubicBezTo>
                    <a:pt x="1332" y="1194"/>
                    <a:pt x="1363" y="1133"/>
                    <a:pt x="1332" y="1103"/>
                  </a:cubicBezTo>
                  <a:cubicBezTo>
                    <a:pt x="1120" y="951"/>
                    <a:pt x="877" y="769"/>
                    <a:pt x="694" y="556"/>
                  </a:cubicBezTo>
                  <a:cubicBezTo>
                    <a:pt x="512" y="374"/>
                    <a:pt x="329" y="161"/>
                    <a:pt x="117" y="9"/>
                  </a:cubicBezTo>
                  <a:cubicBezTo>
                    <a:pt x="105" y="3"/>
                    <a:pt x="94" y="1"/>
                    <a:pt x="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4594575" y="3281600"/>
              <a:ext cx="24000" cy="32325"/>
            </a:xfrm>
            <a:custGeom>
              <a:avLst/>
              <a:gdLst/>
              <a:ahLst/>
              <a:cxnLst/>
              <a:rect l="l" t="t" r="r" b="b"/>
              <a:pathLst>
                <a:path w="960" h="1293" extrusionOk="0">
                  <a:moveTo>
                    <a:pt x="57" y="1"/>
                  </a:moveTo>
                  <a:cubicBezTo>
                    <a:pt x="30" y="1"/>
                    <a:pt x="1" y="36"/>
                    <a:pt x="1" y="57"/>
                  </a:cubicBezTo>
                  <a:cubicBezTo>
                    <a:pt x="122" y="513"/>
                    <a:pt x="487" y="939"/>
                    <a:pt x="821" y="1273"/>
                  </a:cubicBezTo>
                  <a:cubicBezTo>
                    <a:pt x="835" y="1287"/>
                    <a:pt x="851" y="1293"/>
                    <a:pt x="866" y="1293"/>
                  </a:cubicBezTo>
                  <a:cubicBezTo>
                    <a:pt x="916" y="1293"/>
                    <a:pt x="959" y="1228"/>
                    <a:pt x="912" y="1182"/>
                  </a:cubicBezTo>
                  <a:cubicBezTo>
                    <a:pt x="760" y="999"/>
                    <a:pt x="578" y="787"/>
                    <a:pt x="457" y="574"/>
                  </a:cubicBezTo>
                  <a:cubicBezTo>
                    <a:pt x="335" y="391"/>
                    <a:pt x="213" y="179"/>
                    <a:pt x="92" y="27"/>
                  </a:cubicBezTo>
                  <a:cubicBezTo>
                    <a:pt x="82" y="8"/>
                    <a:pt x="70" y="1"/>
                    <a:pt x="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0"/>
            <p:cNvSpPr/>
            <p:nvPr/>
          </p:nvSpPr>
          <p:spPr>
            <a:xfrm>
              <a:off x="4601425" y="3268500"/>
              <a:ext cx="19550" cy="39475"/>
            </a:xfrm>
            <a:custGeom>
              <a:avLst/>
              <a:gdLst/>
              <a:ahLst/>
              <a:cxnLst/>
              <a:rect l="l" t="t" r="r" b="b"/>
              <a:pathLst>
                <a:path w="782" h="1579" extrusionOk="0">
                  <a:moveTo>
                    <a:pt x="69" y="1"/>
                  </a:moveTo>
                  <a:cubicBezTo>
                    <a:pt x="35" y="1"/>
                    <a:pt x="0" y="27"/>
                    <a:pt x="0" y="64"/>
                  </a:cubicBezTo>
                  <a:cubicBezTo>
                    <a:pt x="0" y="551"/>
                    <a:pt x="304" y="1219"/>
                    <a:pt x="638" y="1554"/>
                  </a:cubicBezTo>
                  <a:cubicBezTo>
                    <a:pt x="647" y="1571"/>
                    <a:pt x="664" y="1579"/>
                    <a:pt x="683" y="1579"/>
                  </a:cubicBezTo>
                  <a:cubicBezTo>
                    <a:pt x="727" y="1579"/>
                    <a:pt x="782" y="1536"/>
                    <a:pt x="760" y="1493"/>
                  </a:cubicBezTo>
                  <a:cubicBezTo>
                    <a:pt x="669" y="1250"/>
                    <a:pt x="517" y="1007"/>
                    <a:pt x="426" y="763"/>
                  </a:cubicBezTo>
                  <a:cubicBezTo>
                    <a:pt x="334" y="520"/>
                    <a:pt x="243" y="277"/>
                    <a:pt x="122" y="34"/>
                  </a:cubicBezTo>
                  <a:cubicBezTo>
                    <a:pt x="110" y="11"/>
                    <a:pt x="90" y="1"/>
                    <a:pt x="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0"/>
            <p:cNvSpPr/>
            <p:nvPr/>
          </p:nvSpPr>
          <p:spPr>
            <a:xfrm>
              <a:off x="4615850" y="3261550"/>
              <a:ext cx="10400" cy="41625"/>
            </a:xfrm>
            <a:custGeom>
              <a:avLst/>
              <a:gdLst/>
              <a:ahLst/>
              <a:cxnLst/>
              <a:rect l="l" t="t" r="r" b="b"/>
              <a:pathLst>
                <a:path w="416" h="1665" extrusionOk="0">
                  <a:moveTo>
                    <a:pt x="126" y="0"/>
                  </a:moveTo>
                  <a:cubicBezTo>
                    <a:pt x="92" y="0"/>
                    <a:pt x="61" y="23"/>
                    <a:pt x="61" y="69"/>
                  </a:cubicBezTo>
                  <a:cubicBezTo>
                    <a:pt x="1" y="312"/>
                    <a:pt x="31" y="616"/>
                    <a:pt x="61" y="889"/>
                  </a:cubicBezTo>
                  <a:cubicBezTo>
                    <a:pt x="92" y="1163"/>
                    <a:pt x="122" y="1406"/>
                    <a:pt x="244" y="1619"/>
                  </a:cubicBezTo>
                  <a:cubicBezTo>
                    <a:pt x="254" y="1651"/>
                    <a:pt x="280" y="1664"/>
                    <a:pt x="307" y="1664"/>
                  </a:cubicBezTo>
                  <a:cubicBezTo>
                    <a:pt x="358" y="1664"/>
                    <a:pt x="416" y="1618"/>
                    <a:pt x="396" y="1558"/>
                  </a:cubicBezTo>
                  <a:cubicBezTo>
                    <a:pt x="335" y="1285"/>
                    <a:pt x="305" y="1011"/>
                    <a:pt x="305" y="737"/>
                  </a:cubicBezTo>
                  <a:cubicBezTo>
                    <a:pt x="274" y="494"/>
                    <a:pt x="305" y="251"/>
                    <a:pt x="213" y="69"/>
                  </a:cubicBezTo>
                  <a:cubicBezTo>
                    <a:pt x="198" y="23"/>
                    <a:pt x="160" y="0"/>
                    <a:pt x="1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4622700" y="3260600"/>
              <a:ext cx="9900" cy="37825"/>
            </a:xfrm>
            <a:custGeom>
              <a:avLst/>
              <a:gdLst/>
              <a:ahLst/>
              <a:cxnLst/>
              <a:rect l="l" t="t" r="r" b="b"/>
              <a:pathLst>
                <a:path w="396" h="1513" extrusionOk="0">
                  <a:moveTo>
                    <a:pt x="270" y="0"/>
                  </a:moveTo>
                  <a:cubicBezTo>
                    <a:pt x="236" y="0"/>
                    <a:pt x="198" y="16"/>
                    <a:pt x="183" y="46"/>
                  </a:cubicBezTo>
                  <a:cubicBezTo>
                    <a:pt x="0" y="441"/>
                    <a:pt x="91" y="1019"/>
                    <a:pt x="213" y="1444"/>
                  </a:cubicBezTo>
                  <a:cubicBezTo>
                    <a:pt x="228" y="1490"/>
                    <a:pt x="274" y="1513"/>
                    <a:pt x="312" y="1513"/>
                  </a:cubicBezTo>
                  <a:cubicBezTo>
                    <a:pt x="350" y="1513"/>
                    <a:pt x="380" y="1490"/>
                    <a:pt x="365" y="1444"/>
                  </a:cubicBezTo>
                  <a:lnTo>
                    <a:pt x="395" y="1444"/>
                  </a:lnTo>
                  <a:cubicBezTo>
                    <a:pt x="365" y="1201"/>
                    <a:pt x="365" y="958"/>
                    <a:pt x="365" y="715"/>
                  </a:cubicBezTo>
                  <a:cubicBezTo>
                    <a:pt x="365" y="471"/>
                    <a:pt x="395" y="259"/>
                    <a:pt x="335" y="46"/>
                  </a:cubicBezTo>
                  <a:cubicBezTo>
                    <a:pt x="335" y="16"/>
                    <a:pt x="304" y="0"/>
                    <a:pt x="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634850" y="3261175"/>
              <a:ext cx="10675" cy="37550"/>
            </a:xfrm>
            <a:custGeom>
              <a:avLst/>
              <a:gdLst/>
              <a:ahLst/>
              <a:cxnLst/>
              <a:rect l="l" t="t" r="r" b="b"/>
              <a:pathLst>
                <a:path w="427" h="1502" extrusionOk="0">
                  <a:moveTo>
                    <a:pt x="361" y="0"/>
                  </a:moveTo>
                  <a:cubicBezTo>
                    <a:pt x="342" y="0"/>
                    <a:pt x="320" y="8"/>
                    <a:pt x="304" y="23"/>
                  </a:cubicBezTo>
                  <a:cubicBezTo>
                    <a:pt x="183" y="236"/>
                    <a:pt x="153" y="479"/>
                    <a:pt x="122" y="722"/>
                  </a:cubicBezTo>
                  <a:cubicBezTo>
                    <a:pt x="92" y="965"/>
                    <a:pt x="31" y="1208"/>
                    <a:pt x="1" y="1452"/>
                  </a:cubicBezTo>
                  <a:cubicBezTo>
                    <a:pt x="1" y="1487"/>
                    <a:pt x="32" y="1502"/>
                    <a:pt x="64" y="1502"/>
                  </a:cubicBezTo>
                  <a:cubicBezTo>
                    <a:pt x="87" y="1502"/>
                    <a:pt x="110" y="1495"/>
                    <a:pt x="122" y="1482"/>
                  </a:cubicBezTo>
                  <a:cubicBezTo>
                    <a:pt x="183" y="1208"/>
                    <a:pt x="244" y="935"/>
                    <a:pt x="304" y="661"/>
                  </a:cubicBezTo>
                  <a:cubicBezTo>
                    <a:pt x="365" y="448"/>
                    <a:pt x="426" y="236"/>
                    <a:pt x="396" y="23"/>
                  </a:cubicBezTo>
                  <a:cubicBezTo>
                    <a:pt x="396" y="8"/>
                    <a:pt x="380"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4630300" y="3317200"/>
              <a:ext cx="6100" cy="4600"/>
            </a:xfrm>
            <a:custGeom>
              <a:avLst/>
              <a:gdLst/>
              <a:ahLst/>
              <a:cxnLst/>
              <a:rect l="l" t="t" r="r" b="b"/>
              <a:pathLst>
                <a:path w="244" h="184" extrusionOk="0">
                  <a:moveTo>
                    <a:pt x="122" y="1"/>
                  </a:moveTo>
                  <a:cubicBezTo>
                    <a:pt x="0" y="1"/>
                    <a:pt x="0" y="183"/>
                    <a:pt x="122" y="183"/>
                  </a:cubicBezTo>
                  <a:cubicBezTo>
                    <a:pt x="243" y="183"/>
                    <a:pt x="24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4640175" y="331265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4647775" y="33263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a:off x="4648525" y="3333175"/>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4633325" y="3330875"/>
              <a:ext cx="4600" cy="3075"/>
            </a:xfrm>
            <a:custGeom>
              <a:avLst/>
              <a:gdLst/>
              <a:ahLst/>
              <a:cxnLst/>
              <a:rect l="l" t="t" r="r" b="b"/>
              <a:pathLst>
                <a:path w="184" h="123" extrusionOk="0">
                  <a:moveTo>
                    <a:pt x="92" y="1"/>
                  </a:moveTo>
                  <a:cubicBezTo>
                    <a:pt x="1" y="1"/>
                    <a:pt x="1" y="123"/>
                    <a:pt x="92" y="123"/>
                  </a:cubicBezTo>
                  <a:cubicBezTo>
                    <a:pt x="183" y="123"/>
                    <a:pt x="18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4623450" y="3326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4636375" y="3323275"/>
              <a:ext cx="7625" cy="5350"/>
            </a:xfrm>
            <a:custGeom>
              <a:avLst/>
              <a:gdLst/>
              <a:ahLst/>
              <a:cxnLst/>
              <a:rect l="l" t="t" r="r" b="b"/>
              <a:pathLst>
                <a:path w="305" h="214" extrusionOk="0">
                  <a:moveTo>
                    <a:pt x="152" y="1"/>
                  </a:moveTo>
                  <a:cubicBezTo>
                    <a:pt x="0" y="1"/>
                    <a:pt x="0" y="214"/>
                    <a:pt x="152" y="214"/>
                  </a:cubicBezTo>
                  <a:cubicBezTo>
                    <a:pt x="304" y="214"/>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4630300" y="3310375"/>
              <a:ext cx="6850" cy="5350"/>
            </a:xfrm>
            <a:custGeom>
              <a:avLst/>
              <a:gdLst/>
              <a:ahLst/>
              <a:cxnLst/>
              <a:rect l="l" t="t" r="r" b="b"/>
              <a:pathLst>
                <a:path w="274" h="214" extrusionOk="0">
                  <a:moveTo>
                    <a:pt x="152" y="0"/>
                  </a:moveTo>
                  <a:cubicBezTo>
                    <a:pt x="0" y="0"/>
                    <a:pt x="0" y="213"/>
                    <a:pt x="152" y="213"/>
                  </a:cubicBezTo>
                  <a:cubicBezTo>
                    <a:pt x="274" y="213"/>
                    <a:pt x="27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0"/>
            <p:cNvSpPr/>
            <p:nvPr/>
          </p:nvSpPr>
          <p:spPr>
            <a:xfrm>
              <a:off x="4624225" y="3318725"/>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0"/>
            <p:cNvSpPr/>
            <p:nvPr/>
          </p:nvSpPr>
          <p:spPr>
            <a:xfrm>
              <a:off x="4618900" y="33324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4629525" y="3340775"/>
              <a:ext cx="6100" cy="5325"/>
            </a:xfrm>
            <a:custGeom>
              <a:avLst/>
              <a:gdLst/>
              <a:ahLst/>
              <a:cxnLst/>
              <a:rect l="l" t="t" r="r" b="b"/>
              <a:pathLst>
                <a:path w="244" h="213" extrusionOk="0">
                  <a:moveTo>
                    <a:pt x="122" y="0"/>
                  </a:moveTo>
                  <a:cubicBezTo>
                    <a:pt x="1" y="0"/>
                    <a:pt x="1" y="213"/>
                    <a:pt x="122" y="213"/>
                  </a:cubicBezTo>
                  <a:cubicBezTo>
                    <a:pt x="244" y="213"/>
                    <a:pt x="24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4626500" y="3333175"/>
              <a:ext cx="5325" cy="5325"/>
            </a:xfrm>
            <a:custGeom>
              <a:avLst/>
              <a:gdLst/>
              <a:ahLst/>
              <a:cxnLst/>
              <a:rect l="l" t="t" r="r" b="b"/>
              <a:pathLst>
                <a:path w="213" h="213" extrusionOk="0">
                  <a:moveTo>
                    <a:pt x="61" y="0"/>
                  </a:moveTo>
                  <a:cubicBezTo>
                    <a:pt x="61" y="0"/>
                    <a:pt x="31" y="31"/>
                    <a:pt x="31" y="31"/>
                  </a:cubicBezTo>
                  <a:cubicBezTo>
                    <a:pt x="31" y="31"/>
                    <a:pt x="0" y="61"/>
                    <a:pt x="0" y="61"/>
                  </a:cubicBezTo>
                  <a:cubicBezTo>
                    <a:pt x="0" y="91"/>
                    <a:pt x="0" y="91"/>
                    <a:pt x="0" y="122"/>
                  </a:cubicBezTo>
                  <a:cubicBezTo>
                    <a:pt x="0" y="122"/>
                    <a:pt x="31" y="152"/>
                    <a:pt x="31" y="183"/>
                  </a:cubicBezTo>
                  <a:lnTo>
                    <a:pt x="61" y="183"/>
                  </a:lnTo>
                  <a:cubicBezTo>
                    <a:pt x="61" y="183"/>
                    <a:pt x="91" y="213"/>
                    <a:pt x="91" y="213"/>
                  </a:cubicBezTo>
                  <a:lnTo>
                    <a:pt x="122" y="213"/>
                  </a:lnTo>
                  <a:cubicBezTo>
                    <a:pt x="152" y="213"/>
                    <a:pt x="152" y="183"/>
                    <a:pt x="183" y="183"/>
                  </a:cubicBezTo>
                  <a:cubicBezTo>
                    <a:pt x="183" y="183"/>
                    <a:pt x="183" y="152"/>
                    <a:pt x="183" y="152"/>
                  </a:cubicBezTo>
                  <a:cubicBezTo>
                    <a:pt x="213" y="122"/>
                    <a:pt x="213" y="122"/>
                    <a:pt x="213" y="122"/>
                  </a:cubicBezTo>
                  <a:lnTo>
                    <a:pt x="213" y="91"/>
                  </a:lnTo>
                  <a:cubicBezTo>
                    <a:pt x="213" y="91"/>
                    <a:pt x="183" y="61"/>
                    <a:pt x="183" y="31"/>
                  </a:cubicBezTo>
                  <a:lnTo>
                    <a:pt x="152" y="31"/>
                  </a:lnTo>
                  <a:cubicBezTo>
                    <a:pt x="152" y="31"/>
                    <a:pt x="122"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4643975" y="3339250"/>
              <a:ext cx="6100" cy="6100"/>
            </a:xfrm>
            <a:custGeom>
              <a:avLst/>
              <a:gdLst/>
              <a:ahLst/>
              <a:cxnLst/>
              <a:rect l="l" t="t" r="r" b="b"/>
              <a:pathLst>
                <a:path w="244" h="244" extrusionOk="0">
                  <a:moveTo>
                    <a:pt x="61" y="0"/>
                  </a:moveTo>
                  <a:cubicBezTo>
                    <a:pt x="61" y="0"/>
                    <a:pt x="61" y="31"/>
                    <a:pt x="31" y="31"/>
                  </a:cubicBezTo>
                  <a:cubicBezTo>
                    <a:pt x="31" y="31"/>
                    <a:pt x="31" y="61"/>
                    <a:pt x="0" y="61"/>
                  </a:cubicBezTo>
                  <a:cubicBezTo>
                    <a:pt x="0" y="91"/>
                    <a:pt x="0" y="91"/>
                    <a:pt x="0" y="122"/>
                  </a:cubicBezTo>
                  <a:lnTo>
                    <a:pt x="0" y="152"/>
                  </a:lnTo>
                  <a:cubicBezTo>
                    <a:pt x="0" y="152"/>
                    <a:pt x="31" y="183"/>
                    <a:pt x="31" y="183"/>
                  </a:cubicBezTo>
                  <a:lnTo>
                    <a:pt x="61" y="213"/>
                  </a:lnTo>
                  <a:cubicBezTo>
                    <a:pt x="61" y="213"/>
                    <a:pt x="91" y="243"/>
                    <a:pt x="122" y="243"/>
                  </a:cubicBezTo>
                  <a:cubicBezTo>
                    <a:pt x="122" y="243"/>
                    <a:pt x="152" y="243"/>
                    <a:pt x="152" y="213"/>
                  </a:cubicBezTo>
                  <a:cubicBezTo>
                    <a:pt x="183" y="213"/>
                    <a:pt x="183" y="213"/>
                    <a:pt x="213" y="183"/>
                  </a:cubicBezTo>
                  <a:cubicBezTo>
                    <a:pt x="213" y="183"/>
                    <a:pt x="213" y="183"/>
                    <a:pt x="213" y="152"/>
                  </a:cubicBezTo>
                  <a:cubicBezTo>
                    <a:pt x="243" y="152"/>
                    <a:pt x="243" y="122"/>
                    <a:pt x="243" y="122"/>
                  </a:cubicBezTo>
                  <a:lnTo>
                    <a:pt x="243" y="91"/>
                  </a:lnTo>
                  <a:cubicBezTo>
                    <a:pt x="213" y="61"/>
                    <a:pt x="213" y="61"/>
                    <a:pt x="213" y="31"/>
                  </a:cubicBezTo>
                  <a:lnTo>
                    <a:pt x="18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4636375" y="3337725"/>
              <a:ext cx="3825" cy="3825"/>
            </a:xfrm>
            <a:custGeom>
              <a:avLst/>
              <a:gdLst/>
              <a:ahLst/>
              <a:cxnLst/>
              <a:rect l="l" t="t" r="r" b="b"/>
              <a:pathLst>
                <a:path w="153" h="153" extrusionOk="0">
                  <a:moveTo>
                    <a:pt x="61" y="1"/>
                  </a:moveTo>
                  <a:cubicBezTo>
                    <a:pt x="61" y="1"/>
                    <a:pt x="61" y="1"/>
                    <a:pt x="61" y="31"/>
                  </a:cubicBezTo>
                  <a:lnTo>
                    <a:pt x="31" y="31"/>
                  </a:lnTo>
                  <a:lnTo>
                    <a:pt x="0" y="61"/>
                  </a:lnTo>
                  <a:lnTo>
                    <a:pt x="0" y="92"/>
                  </a:lnTo>
                  <a:cubicBezTo>
                    <a:pt x="0" y="92"/>
                    <a:pt x="0" y="122"/>
                    <a:pt x="31" y="122"/>
                  </a:cubicBezTo>
                  <a:lnTo>
                    <a:pt x="61" y="152"/>
                  </a:lnTo>
                  <a:lnTo>
                    <a:pt x="152" y="152"/>
                  </a:lnTo>
                  <a:lnTo>
                    <a:pt x="152" y="122"/>
                  </a:lnTo>
                  <a:lnTo>
                    <a:pt x="152" y="92"/>
                  </a:lnTo>
                  <a:lnTo>
                    <a:pt x="152" y="61"/>
                  </a:lnTo>
                  <a:lnTo>
                    <a:pt x="152" y="31"/>
                  </a:lnTo>
                  <a:cubicBezTo>
                    <a:pt x="122" y="31"/>
                    <a:pt x="122"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a:off x="4640925" y="33301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a:off x="4643200" y="3321000"/>
              <a:ext cx="4600" cy="3075"/>
            </a:xfrm>
            <a:custGeom>
              <a:avLst/>
              <a:gdLst/>
              <a:ahLst/>
              <a:cxnLst/>
              <a:rect l="l" t="t" r="r" b="b"/>
              <a:pathLst>
                <a:path w="184" h="123" extrusionOk="0">
                  <a:moveTo>
                    <a:pt x="92" y="1"/>
                  </a:moveTo>
                  <a:cubicBezTo>
                    <a:pt x="1" y="1"/>
                    <a:pt x="1" y="122"/>
                    <a:pt x="92" y="122"/>
                  </a:cubicBezTo>
                  <a:cubicBezTo>
                    <a:pt x="183" y="122"/>
                    <a:pt x="18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a:off x="4641700" y="3349875"/>
              <a:ext cx="8375" cy="6100"/>
            </a:xfrm>
            <a:custGeom>
              <a:avLst/>
              <a:gdLst/>
              <a:ahLst/>
              <a:cxnLst/>
              <a:rect l="l" t="t" r="r" b="b"/>
              <a:pathLst>
                <a:path w="335" h="244" extrusionOk="0">
                  <a:moveTo>
                    <a:pt x="182" y="1"/>
                  </a:moveTo>
                  <a:cubicBezTo>
                    <a:pt x="0" y="1"/>
                    <a:pt x="0" y="244"/>
                    <a:pt x="182" y="244"/>
                  </a:cubicBezTo>
                  <a:cubicBezTo>
                    <a:pt x="334" y="244"/>
                    <a:pt x="334" y="1"/>
                    <a:pt x="1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a:off x="4634850" y="3346075"/>
              <a:ext cx="7625" cy="6125"/>
            </a:xfrm>
            <a:custGeom>
              <a:avLst/>
              <a:gdLst/>
              <a:ahLst/>
              <a:cxnLst/>
              <a:rect l="l" t="t" r="r" b="b"/>
              <a:pathLst>
                <a:path w="305" h="245" extrusionOk="0">
                  <a:moveTo>
                    <a:pt x="153" y="1"/>
                  </a:moveTo>
                  <a:cubicBezTo>
                    <a:pt x="1" y="1"/>
                    <a:pt x="1" y="244"/>
                    <a:pt x="153" y="244"/>
                  </a:cubicBezTo>
                  <a:cubicBezTo>
                    <a:pt x="304" y="244"/>
                    <a:pt x="304"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4628000" y="3349875"/>
              <a:ext cx="4600" cy="4600"/>
            </a:xfrm>
            <a:custGeom>
              <a:avLst/>
              <a:gdLst/>
              <a:ahLst/>
              <a:cxnLst/>
              <a:rect l="l" t="t" r="r" b="b"/>
              <a:pathLst>
                <a:path w="184" h="184" extrusionOk="0">
                  <a:moveTo>
                    <a:pt x="92" y="1"/>
                  </a:moveTo>
                  <a:cubicBezTo>
                    <a:pt x="1" y="1"/>
                    <a:pt x="1" y="183"/>
                    <a:pt x="92" y="183"/>
                  </a:cubicBezTo>
                  <a:cubicBezTo>
                    <a:pt x="183" y="183"/>
                    <a:pt x="18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4618900" y="33407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4571225" y="3301850"/>
              <a:ext cx="42375" cy="19950"/>
            </a:xfrm>
            <a:custGeom>
              <a:avLst/>
              <a:gdLst/>
              <a:ahLst/>
              <a:cxnLst/>
              <a:rect l="l" t="t" r="r" b="b"/>
              <a:pathLst>
                <a:path w="1695" h="798" extrusionOk="0">
                  <a:moveTo>
                    <a:pt x="89" y="1"/>
                  </a:moveTo>
                  <a:cubicBezTo>
                    <a:pt x="38" y="1"/>
                    <a:pt x="1" y="72"/>
                    <a:pt x="53" y="98"/>
                  </a:cubicBezTo>
                  <a:cubicBezTo>
                    <a:pt x="448" y="432"/>
                    <a:pt x="1056" y="736"/>
                    <a:pt x="1573" y="797"/>
                  </a:cubicBezTo>
                  <a:cubicBezTo>
                    <a:pt x="1664" y="797"/>
                    <a:pt x="1694" y="676"/>
                    <a:pt x="1603" y="645"/>
                  </a:cubicBezTo>
                  <a:cubicBezTo>
                    <a:pt x="1391" y="524"/>
                    <a:pt x="1147" y="493"/>
                    <a:pt x="935" y="402"/>
                  </a:cubicBezTo>
                  <a:cubicBezTo>
                    <a:pt x="631" y="280"/>
                    <a:pt x="357" y="159"/>
                    <a:pt x="114" y="7"/>
                  </a:cubicBezTo>
                  <a:cubicBezTo>
                    <a:pt x="105" y="3"/>
                    <a:pt x="97"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4573300" y="3317975"/>
              <a:ext cx="36500" cy="11675"/>
            </a:xfrm>
            <a:custGeom>
              <a:avLst/>
              <a:gdLst/>
              <a:ahLst/>
              <a:cxnLst/>
              <a:rect l="l" t="t" r="r" b="b"/>
              <a:pathLst>
                <a:path w="1460" h="467" extrusionOk="0">
                  <a:moveTo>
                    <a:pt x="61" y="0"/>
                  </a:moveTo>
                  <a:cubicBezTo>
                    <a:pt x="31" y="0"/>
                    <a:pt x="0" y="61"/>
                    <a:pt x="31" y="91"/>
                  </a:cubicBezTo>
                  <a:cubicBezTo>
                    <a:pt x="379" y="279"/>
                    <a:pt x="846" y="467"/>
                    <a:pt x="1243" y="467"/>
                  </a:cubicBezTo>
                  <a:cubicBezTo>
                    <a:pt x="1297" y="467"/>
                    <a:pt x="1348" y="463"/>
                    <a:pt x="1399" y="456"/>
                  </a:cubicBezTo>
                  <a:cubicBezTo>
                    <a:pt x="1459" y="456"/>
                    <a:pt x="1459" y="365"/>
                    <a:pt x="1399" y="335"/>
                  </a:cubicBezTo>
                  <a:cubicBezTo>
                    <a:pt x="1186" y="274"/>
                    <a:pt x="943" y="274"/>
                    <a:pt x="730" y="213"/>
                  </a:cubicBezTo>
                  <a:cubicBezTo>
                    <a:pt x="487" y="183"/>
                    <a:pt x="274" y="91"/>
                    <a:pt x="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4571775" y="3330125"/>
              <a:ext cx="38775" cy="9825"/>
            </a:xfrm>
            <a:custGeom>
              <a:avLst/>
              <a:gdLst/>
              <a:ahLst/>
              <a:cxnLst/>
              <a:rect l="l" t="t" r="r" b="b"/>
              <a:pathLst>
                <a:path w="1551" h="393" extrusionOk="0">
                  <a:moveTo>
                    <a:pt x="122" y="1"/>
                  </a:moveTo>
                  <a:cubicBezTo>
                    <a:pt x="31" y="1"/>
                    <a:pt x="1" y="122"/>
                    <a:pt x="92" y="153"/>
                  </a:cubicBezTo>
                  <a:cubicBezTo>
                    <a:pt x="360" y="264"/>
                    <a:pt x="759" y="392"/>
                    <a:pt x="1108" y="392"/>
                  </a:cubicBezTo>
                  <a:cubicBezTo>
                    <a:pt x="1235" y="392"/>
                    <a:pt x="1355" y="375"/>
                    <a:pt x="1460" y="335"/>
                  </a:cubicBezTo>
                  <a:cubicBezTo>
                    <a:pt x="1551" y="305"/>
                    <a:pt x="1551" y="183"/>
                    <a:pt x="1460" y="153"/>
                  </a:cubicBezTo>
                  <a:cubicBezTo>
                    <a:pt x="1369" y="137"/>
                    <a:pt x="1270" y="137"/>
                    <a:pt x="1167" y="137"/>
                  </a:cubicBezTo>
                  <a:cubicBezTo>
                    <a:pt x="1065" y="137"/>
                    <a:pt x="958" y="137"/>
                    <a:pt x="852" y="122"/>
                  </a:cubicBezTo>
                  <a:cubicBezTo>
                    <a:pt x="609" y="122"/>
                    <a:pt x="365" y="6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4577100" y="3340775"/>
              <a:ext cx="35750" cy="15200"/>
            </a:xfrm>
            <a:custGeom>
              <a:avLst/>
              <a:gdLst/>
              <a:ahLst/>
              <a:cxnLst/>
              <a:rect l="l" t="t" r="r" b="b"/>
              <a:pathLst>
                <a:path w="1430" h="608" extrusionOk="0">
                  <a:moveTo>
                    <a:pt x="1338" y="0"/>
                  </a:moveTo>
                  <a:cubicBezTo>
                    <a:pt x="1125" y="61"/>
                    <a:pt x="943" y="243"/>
                    <a:pt x="730" y="304"/>
                  </a:cubicBezTo>
                  <a:cubicBezTo>
                    <a:pt x="517" y="365"/>
                    <a:pt x="304" y="395"/>
                    <a:pt x="92" y="456"/>
                  </a:cubicBezTo>
                  <a:cubicBezTo>
                    <a:pt x="0" y="456"/>
                    <a:pt x="31" y="608"/>
                    <a:pt x="122" y="608"/>
                  </a:cubicBezTo>
                  <a:cubicBezTo>
                    <a:pt x="548" y="547"/>
                    <a:pt x="1125" y="486"/>
                    <a:pt x="1399" y="91"/>
                  </a:cubicBezTo>
                  <a:cubicBezTo>
                    <a:pt x="1429" y="61"/>
                    <a:pt x="1368" y="0"/>
                    <a:pt x="13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4591525" y="3351200"/>
              <a:ext cx="24975" cy="9350"/>
            </a:xfrm>
            <a:custGeom>
              <a:avLst/>
              <a:gdLst/>
              <a:ahLst/>
              <a:cxnLst/>
              <a:rect l="l" t="t" r="r" b="b"/>
              <a:pathLst>
                <a:path w="999" h="374" extrusionOk="0">
                  <a:moveTo>
                    <a:pt x="915" y="1"/>
                  </a:moveTo>
                  <a:cubicBezTo>
                    <a:pt x="905" y="1"/>
                    <a:pt x="894" y="3"/>
                    <a:pt x="882" y="9"/>
                  </a:cubicBezTo>
                  <a:cubicBezTo>
                    <a:pt x="761" y="69"/>
                    <a:pt x="639" y="161"/>
                    <a:pt x="518" y="191"/>
                  </a:cubicBezTo>
                  <a:cubicBezTo>
                    <a:pt x="366" y="252"/>
                    <a:pt x="214" y="282"/>
                    <a:pt x="62" y="282"/>
                  </a:cubicBezTo>
                  <a:cubicBezTo>
                    <a:pt x="1" y="313"/>
                    <a:pt x="1" y="373"/>
                    <a:pt x="62" y="373"/>
                  </a:cubicBezTo>
                  <a:cubicBezTo>
                    <a:pt x="335" y="373"/>
                    <a:pt x="791" y="373"/>
                    <a:pt x="974" y="100"/>
                  </a:cubicBezTo>
                  <a:cubicBezTo>
                    <a:pt x="998" y="50"/>
                    <a:pt x="962" y="1"/>
                    <a:pt x="9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4595325" y="3354250"/>
              <a:ext cx="28775" cy="12575"/>
            </a:xfrm>
            <a:custGeom>
              <a:avLst/>
              <a:gdLst/>
              <a:ahLst/>
              <a:cxnLst/>
              <a:rect l="l" t="t" r="r" b="b"/>
              <a:pathLst>
                <a:path w="1151" h="503" extrusionOk="0">
                  <a:moveTo>
                    <a:pt x="1067" y="0"/>
                  </a:moveTo>
                  <a:cubicBezTo>
                    <a:pt x="1057" y="0"/>
                    <a:pt x="1046" y="3"/>
                    <a:pt x="1034" y="8"/>
                  </a:cubicBezTo>
                  <a:cubicBezTo>
                    <a:pt x="913" y="39"/>
                    <a:pt x="791" y="130"/>
                    <a:pt x="670" y="221"/>
                  </a:cubicBezTo>
                  <a:cubicBezTo>
                    <a:pt x="520" y="296"/>
                    <a:pt x="349" y="350"/>
                    <a:pt x="175" y="350"/>
                  </a:cubicBezTo>
                  <a:cubicBezTo>
                    <a:pt x="137" y="350"/>
                    <a:pt x="99" y="348"/>
                    <a:pt x="62" y="343"/>
                  </a:cubicBezTo>
                  <a:cubicBezTo>
                    <a:pt x="1" y="343"/>
                    <a:pt x="1" y="403"/>
                    <a:pt x="31" y="434"/>
                  </a:cubicBezTo>
                  <a:lnTo>
                    <a:pt x="62" y="434"/>
                  </a:lnTo>
                  <a:cubicBezTo>
                    <a:pt x="168" y="479"/>
                    <a:pt x="275" y="502"/>
                    <a:pt x="381" y="502"/>
                  </a:cubicBezTo>
                  <a:cubicBezTo>
                    <a:pt x="487" y="502"/>
                    <a:pt x="594" y="479"/>
                    <a:pt x="700" y="434"/>
                  </a:cubicBezTo>
                  <a:cubicBezTo>
                    <a:pt x="882" y="373"/>
                    <a:pt x="1065" y="251"/>
                    <a:pt x="1126" y="99"/>
                  </a:cubicBezTo>
                  <a:cubicBezTo>
                    <a:pt x="1150" y="50"/>
                    <a:pt x="1114" y="0"/>
                    <a:pt x="10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4608250" y="3360525"/>
              <a:ext cx="19025" cy="14300"/>
            </a:xfrm>
            <a:custGeom>
              <a:avLst/>
              <a:gdLst/>
              <a:ahLst/>
              <a:cxnLst/>
              <a:rect l="l" t="t" r="r" b="b"/>
              <a:pathLst>
                <a:path w="761" h="572" extrusionOk="0">
                  <a:moveTo>
                    <a:pt x="669" y="0"/>
                  </a:moveTo>
                  <a:cubicBezTo>
                    <a:pt x="609" y="0"/>
                    <a:pt x="548" y="61"/>
                    <a:pt x="517" y="122"/>
                  </a:cubicBezTo>
                  <a:cubicBezTo>
                    <a:pt x="396" y="244"/>
                    <a:pt x="244" y="365"/>
                    <a:pt x="61" y="426"/>
                  </a:cubicBezTo>
                  <a:cubicBezTo>
                    <a:pt x="1" y="456"/>
                    <a:pt x="1" y="517"/>
                    <a:pt x="31" y="547"/>
                  </a:cubicBezTo>
                  <a:lnTo>
                    <a:pt x="61" y="547"/>
                  </a:lnTo>
                  <a:cubicBezTo>
                    <a:pt x="104" y="564"/>
                    <a:pt x="146" y="572"/>
                    <a:pt x="188" y="572"/>
                  </a:cubicBezTo>
                  <a:cubicBezTo>
                    <a:pt x="296" y="572"/>
                    <a:pt x="399" y="522"/>
                    <a:pt x="487" y="456"/>
                  </a:cubicBezTo>
                  <a:cubicBezTo>
                    <a:pt x="578" y="365"/>
                    <a:pt x="761" y="244"/>
                    <a:pt x="761" y="92"/>
                  </a:cubicBezTo>
                  <a:cubicBezTo>
                    <a:pt x="761" y="31"/>
                    <a:pt x="730" y="0"/>
                    <a:pt x="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4617675" y="3366600"/>
              <a:ext cx="18725" cy="16950"/>
            </a:xfrm>
            <a:custGeom>
              <a:avLst/>
              <a:gdLst/>
              <a:ahLst/>
              <a:cxnLst/>
              <a:rect l="l" t="t" r="r" b="b"/>
              <a:pathLst>
                <a:path w="749" h="678" extrusionOk="0">
                  <a:moveTo>
                    <a:pt x="688" y="1"/>
                  </a:moveTo>
                  <a:cubicBezTo>
                    <a:pt x="536" y="31"/>
                    <a:pt x="475" y="183"/>
                    <a:pt x="384" y="304"/>
                  </a:cubicBezTo>
                  <a:cubicBezTo>
                    <a:pt x="292" y="426"/>
                    <a:pt x="171" y="517"/>
                    <a:pt x="49" y="608"/>
                  </a:cubicBezTo>
                  <a:cubicBezTo>
                    <a:pt x="0" y="633"/>
                    <a:pt x="11" y="678"/>
                    <a:pt x="49" y="678"/>
                  </a:cubicBezTo>
                  <a:cubicBezTo>
                    <a:pt x="58" y="678"/>
                    <a:pt x="68" y="675"/>
                    <a:pt x="80" y="669"/>
                  </a:cubicBezTo>
                  <a:cubicBezTo>
                    <a:pt x="232" y="639"/>
                    <a:pt x="353" y="548"/>
                    <a:pt x="475" y="426"/>
                  </a:cubicBezTo>
                  <a:cubicBezTo>
                    <a:pt x="566" y="335"/>
                    <a:pt x="748" y="183"/>
                    <a:pt x="718" y="31"/>
                  </a:cubicBezTo>
                  <a:cubicBezTo>
                    <a:pt x="718" y="31"/>
                    <a:pt x="718" y="1"/>
                    <a:pt x="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4633325" y="3364750"/>
              <a:ext cx="10675" cy="21500"/>
            </a:xfrm>
            <a:custGeom>
              <a:avLst/>
              <a:gdLst/>
              <a:ahLst/>
              <a:cxnLst/>
              <a:rect l="l" t="t" r="r" b="b"/>
              <a:pathLst>
                <a:path w="427" h="860" extrusionOk="0">
                  <a:moveTo>
                    <a:pt x="274" y="0"/>
                  </a:moveTo>
                  <a:cubicBezTo>
                    <a:pt x="254" y="0"/>
                    <a:pt x="234" y="14"/>
                    <a:pt x="214" y="14"/>
                  </a:cubicBezTo>
                  <a:cubicBezTo>
                    <a:pt x="122" y="105"/>
                    <a:pt x="183" y="257"/>
                    <a:pt x="153" y="378"/>
                  </a:cubicBezTo>
                  <a:cubicBezTo>
                    <a:pt x="122" y="500"/>
                    <a:pt x="62" y="652"/>
                    <a:pt x="1" y="774"/>
                  </a:cubicBezTo>
                  <a:cubicBezTo>
                    <a:pt x="1" y="817"/>
                    <a:pt x="46" y="860"/>
                    <a:pt x="84" y="860"/>
                  </a:cubicBezTo>
                  <a:cubicBezTo>
                    <a:pt x="99" y="860"/>
                    <a:pt x="113" y="852"/>
                    <a:pt x="122" y="834"/>
                  </a:cubicBezTo>
                  <a:cubicBezTo>
                    <a:pt x="244" y="713"/>
                    <a:pt x="305" y="561"/>
                    <a:pt x="335" y="409"/>
                  </a:cubicBezTo>
                  <a:cubicBezTo>
                    <a:pt x="365" y="287"/>
                    <a:pt x="426" y="75"/>
                    <a:pt x="305" y="14"/>
                  </a:cubicBezTo>
                  <a:cubicBezTo>
                    <a:pt x="295" y="4"/>
                    <a:pt x="284" y="0"/>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a:off x="4640625" y="3361850"/>
              <a:ext cx="14000" cy="22075"/>
            </a:xfrm>
            <a:custGeom>
              <a:avLst/>
              <a:gdLst/>
              <a:ahLst/>
              <a:cxnLst/>
              <a:rect l="l" t="t" r="r" b="b"/>
              <a:pathLst>
                <a:path w="560" h="883" extrusionOk="0">
                  <a:moveTo>
                    <a:pt x="137" y="1"/>
                  </a:moveTo>
                  <a:cubicBezTo>
                    <a:pt x="64" y="1"/>
                    <a:pt x="0" y="65"/>
                    <a:pt x="43" y="130"/>
                  </a:cubicBezTo>
                  <a:lnTo>
                    <a:pt x="73" y="130"/>
                  </a:lnTo>
                  <a:cubicBezTo>
                    <a:pt x="134" y="282"/>
                    <a:pt x="195" y="403"/>
                    <a:pt x="256" y="555"/>
                  </a:cubicBezTo>
                  <a:cubicBezTo>
                    <a:pt x="286" y="677"/>
                    <a:pt x="317" y="798"/>
                    <a:pt x="408" y="859"/>
                  </a:cubicBezTo>
                  <a:cubicBezTo>
                    <a:pt x="423" y="874"/>
                    <a:pt x="438" y="882"/>
                    <a:pt x="450" y="882"/>
                  </a:cubicBezTo>
                  <a:cubicBezTo>
                    <a:pt x="461" y="882"/>
                    <a:pt x="469" y="874"/>
                    <a:pt x="469" y="859"/>
                  </a:cubicBezTo>
                  <a:cubicBezTo>
                    <a:pt x="560" y="768"/>
                    <a:pt x="499" y="586"/>
                    <a:pt x="469" y="464"/>
                  </a:cubicBezTo>
                  <a:cubicBezTo>
                    <a:pt x="408" y="312"/>
                    <a:pt x="317" y="191"/>
                    <a:pt x="225" y="39"/>
                  </a:cubicBezTo>
                  <a:cubicBezTo>
                    <a:pt x="199" y="12"/>
                    <a:pt x="167" y="1"/>
                    <a:pt x="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4649050" y="3361550"/>
              <a:ext cx="18500" cy="23050"/>
            </a:xfrm>
            <a:custGeom>
              <a:avLst/>
              <a:gdLst/>
              <a:ahLst/>
              <a:cxnLst/>
              <a:rect l="l" t="t" r="r" b="b"/>
              <a:pathLst>
                <a:path w="740" h="922" extrusionOk="0">
                  <a:moveTo>
                    <a:pt x="155" y="0"/>
                  </a:moveTo>
                  <a:cubicBezTo>
                    <a:pt x="75" y="0"/>
                    <a:pt x="0" y="71"/>
                    <a:pt x="71" y="142"/>
                  </a:cubicBezTo>
                  <a:lnTo>
                    <a:pt x="40" y="142"/>
                  </a:lnTo>
                  <a:cubicBezTo>
                    <a:pt x="132" y="294"/>
                    <a:pt x="253" y="385"/>
                    <a:pt x="344" y="537"/>
                  </a:cubicBezTo>
                  <a:cubicBezTo>
                    <a:pt x="405" y="658"/>
                    <a:pt x="466" y="810"/>
                    <a:pt x="557" y="902"/>
                  </a:cubicBezTo>
                  <a:cubicBezTo>
                    <a:pt x="582" y="914"/>
                    <a:pt x="613" y="922"/>
                    <a:pt x="640" y="922"/>
                  </a:cubicBezTo>
                  <a:cubicBezTo>
                    <a:pt x="678" y="922"/>
                    <a:pt x="709" y="907"/>
                    <a:pt x="709" y="871"/>
                  </a:cubicBezTo>
                  <a:cubicBezTo>
                    <a:pt x="740" y="689"/>
                    <a:pt x="648" y="537"/>
                    <a:pt x="557" y="415"/>
                  </a:cubicBezTo>
                  <a:cubicBezTo>
                    <a:pt x="466" y="263"/>
                    <a:pt x="344" y="142"/>
                    <a:pt x="223" y="20"/>
                  </a:cubicBezTo>
                  <a:cubicBezTo>
                    <a:pt x="202" y="6"/>
                    <a:pt x="179" y="0"/>
                    <a:pt x="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5080900" y="3438800"/>
              <a:ext cx="60825" cy="57150"/>
            </a:xfrm>
            <a:custGeom>
              <a:avLst/>
              <a:gdLst/>
              <a:ahLst/>
              <a:cxnLst/>
              <a:rect l="l" t="t" r="r" b="b"/>
              <a:pathLst>
                <a:path w="2433" h="2286" extrusionOk="0">
                  <a:moveTo>
                    <a:pt x="960" y="157"/>
                  </a:moveTo>
                  <a:lnTo>
                    <a:pt x="960" y="157"/>
                  </a:lnTo>
                  <a:cubicBezTo>
                    <a:pt x="975" y="183"/>
                    <a:pt x="999" y="204"/>
                    <a:pt x="1034" y="213"/>
                  </a:cubicBezTo>
                  <a:cubicBezTo>
                    <a:pt x="1551" y="274"/>
                    <a:pt x="2068" y="365"/>
                    <a:pt x="2098" y="973"/>
                  </a:cubicBezTo>
                  <a:cubicBezTo>
                    <a:pt x="2129" y="1520"/>
                    <a:pt x="1825" y="1885"/>
                    <a:pt x="1277" y="1976"/>
                  </a:cubicBezTo>
                  <a:cubicBezTo>
                    <a:pt x="1203" y="1991"/>
                    <a:pt x="1127" y="1998"/>
                    <a:pt x="1053" y="1998"/>
                  </a:cubicBezTo>
                  <a:cubicBezTo>
                    <a:pt x="673" y="1998"/>
                    <a:pt x="320" y="1800"/>
                    <a:pt x="244" y="1368"/>
                  </a:cubicBezTo>
                  <a:cubicBezTo>
                    <a:pt x="125" y="834"/>
                    <a:pt x="354" y="241"/>
                    <a:pt x="960" y="157"/>
                  </a:cubicBezTo>
                  <a:close/>
                  <a:moveTo>
                    <a:pt x="1034" y="0"/>
                  </a:moveTo>
                  <a:cubicBezTo>
                    <a:pt x="987" y="0"/>
                    <a:pt x="959" y="27"/>
                    <a:pt x="948" y="62"/>
                  </a:cubicBezTo>
                  <a:lnTo>
                    <a:pt x="948" y="62"/>
                  </a:lnTo>
                  <a:cubicBezTo>
                    <a:pt x="290" y="92"/>
                    <a:pt x="30" y="656"/>
                    <a:pt x="1" y="1277"/>
                  </a:cubicBezTo>
                  <a:cubicBezTo>
                    <a:pt x="1" y="1900"/>
                    <a:pt x="529" y="2286"/>
                    <a:pt x="1118" y="2286"/>
                  </a:cubicBezTo>
                  <a:cubicBezTo>
                    <a:pt x="1161" y="2286"/>
                    <a:pt x="1204" y="2284"/>
                    <a:pt x="1247" y="2280"/>
                  </a:cubicBezTo>
                  <a:cubicBezTo>
                    <a:pt x="1946" y="2219"/>
                    <a:pt x="2432" y="1733"/>
                    <a:pt x="2402" y="1034"/>
                  </a:cubicBezTo>
                  <a:cubicBezTo>
                    <a:pt x="2341" y="274"/>
                    <a:pt x="1703" y="31"/>
                    <a:pt x="10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5115875" y="3400500"/>
              <a:ext cx="20325" cy="39200"/>
            </a:xfrm>
            <a:custGeom>
              <a:avLst/>
              <a:gdLst/>
              <a:ahLst/>
              <a:cxnLst/>
              <a:rect l="l" t="t" r="r" b="b"/>
              <a:pathLst>
                <a:path w="813" h="1568" extrusionOk="0">
                  <a:moveTo>
                    <a:pt x="733" y="0"/>
                  </a:moveTo>
                  <a:cubicBezTo>
                    <a:pt x="720" y="0"/>
                    <a:pt x="707" y="4"/>
                    <a:pt x="699" y="12"/>
                  </a:cubicBezTo>
                  <a:cubicBezTo>
                    <a:pt x="304" y="347"/>
                    <a:pt x="0" y="1015"/>
                    <a:pt x="0" y="1532"/>
                  </a:cubicBezTo>
                  <a:cubicBezTo>
                    <a:pt x="0" y="1550"/>
                    <a:pt x="20" y="1567"/>
                    <a:pt x="43" y="1567"/>
                  </a:cubicBezTo>
                  <a:cubicBezTo>
                    <a:pt x="60" y="1567"/>
                    <a:pt x="78" y="1558"/>
                    <a:pt x="91" y="1532"/>
                  </a:cubicBezTo>
                  <a:cubicBezTo>
                    <a:pt x="213" y="1259"/>
                    <a:pt x="304" y="985"/>
                    <a:pt x="456" y="711"/>
                  </a:cubicBezTo>
                  <a:cubicBezTo>
                    <a:pt x="578" y="499"/>
                    <a:pt x="730" y="316"/>
                    <a:pt x="790" y="73"/>
                  </a:cubicBezTo>
                  <a:cubicBezTo>
                    <a:pt x="813" y="29"/>
                    <a:pt x="770" y="0"/>
                    <a:pt x="7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5119125" y="3408200"/>
              <a:ext cx="26250" cy="30475"/>
            </a:xfrm>
            <a:custGeom>
              <a:avLst/>
              <a:gdLst/>
              <a:ahLst/>
              <a:cxnLst/>
              <a:rect l="l" t="t" r="r" b="b"/>
              <a:pathLst>
                <a:path w="1050" h="1219" extrusionOk="0">
                  <a:moveTo>
                    <a:pt x="968" y="0"/>
                  </a:moveTo>
                  <a:cubicBezTo>
                    <a:pt x="957" y="0"/>
                    <a:pt x="945" y="2"/>
                    <a:pt x="934" y="8"/>
                  </a:cubicBezTo>
                  <a:cubicBezTo>
                    <a:pt x="539" y="221"/>
                    <a:pt x="235" y="707"/>
                    <a:pt x="22" y="1133"/>
                  </a:cubicBezTo>
                  <a:cubicBezTo>
                    <a:pt x="1" y="1176"/>
                    <a:pt x="40" y="1219"/>
                    <a:pt x="86" y="1219"/>
                  </a:cubicBezTo>
                  <a:cubicBezTo>
                    <a:pt x="105" y="1219"/>
                    <a:pt x="126" y="1212"/>
                    <a:pt x="144" y="1194"/>
                  </a:cubicBezTo>
                  <a:cubicBezTo>
                    <a:pt x="265" y="981"/>
                    <a:pt x="417" y="768"/>
                    <a:pt x="600" y="555"/>
                  </a:cubicBezTo>
                  <a:cubicBezTo>
                    <a:pt x="721" y="403"/>
                    <a:pt x="903" y="251"/>
                    <a:pt x="1025" y="69"/>
                  </a:cubicBezTo>
                  <a:cubicBezTo>
                    <a:pt x="1050" y="45"/>
                    <a:pt x="1015" y="0"/>
                    <a:pt x="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5125150" y="3411275"/>
              <a:ext cx="34700" cy="28050"/>
            </a:xfrm>
            <a:custGeom>
              <a:avLst/>
              <a:gdLst/>
              <a:ahLst/>
              <a:cxnLst/>
              <a:rect l="l" t="t" r="r" b="b"/>
              <a:pathLst>
                <a:path w="1388" h="1122" extrusionOk="0">
                  <a:moveTo>
                    <a:pt x="1324" y="1"/>
                  </a:moveTo>
                  <a:cubicBezTo>
                    <a:pt x="1317" y="1"/>
                    <a:pt x="1309" y="3"/>
                    <a:pt x="1301" y="7"/>
                  </a:cubicBezTo>
                  <a:cubicBezTo>
                    <a:pt x="1027" y="68"/>
                    <a:pt x="814" y="250"/>
                    <a:pt x="602" y="402"/>
                  </a:cubicBezTo>
                  <a:cubicBezTo>
                    <a:pt x="389" y="584"/>
                    <a:pt x="176" y="767"/>
                    <a:pt x="24" y="1010"/>
                  </a:cubicBezTo>
                  <a:cubicBezTo>
                    <a:pt x="1" y="1057"/>
                    <a:pt x="31" y="1121"/>
                    <a:pt x="74" y="1121"/>
                  </a:cubicBezTo>
                  <a:cubicBezTo>
                    <a:pt x="87" y="1121"/>
                    <a:pt x="101" y="1115"/>
                    <a:pt x="115" y="1101"/>
                  </a:cubicBezTo>
                  <a:cubicBezTo>
                    <a:pt x="328" y="949"/>
                    <a:pt x="510" y="767"/>
                    <a:pt x="693" y="615"/>
                  </a:cubicBezTo>
                  <a:cubicBezTo>
                    <a:pt x="906" y="432"/>
                    <a:pt x="1149" y="311"/>
                    <a:pt x="1362" y="98"/>
                  </a:cubicBezTo>
                  <a:cubicBezTo>
                    <a:pt x="1388" y="72"/>
                    <a:pt x="1369" y="1"/>
                    <a:pt x="13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5130725" y="3424350"/>
              <a:ext cx="40625" cy="19025"/>
            </a:xfrm>
            <a:custGeom>
              <a:avLst/>
              <a:gdLst/>
              <a:ahLst/>
              <a:cxnLst/>
              <a:rect l="l" t="t" r="r" b="b"/>
              <a:pathLst>
                <a:path w="1625" h="761" extrusionOk="0">
                  <a:moveTo>
                    <a:pt x="1503" y="1"/>
                  </a:moveTo>
                  <a:cubicBezTo>
                    <a:pt x="1230" y="1"/>
                    <a:pt x="956" y="153"/>
                    <a:pt x="683" y="244"/>
                  </a:cubicBezTo>
                  <a:cubicBezTo>
                    <a:pt x="470" y="335"/>
                    <a:pt x="257" y="426"/>
                    <a:pt x="75" y="609"/>
                  </a:cubicBezTo>
                  <a:cubicBezTo>
                    <a:pt x="1" y="658"/>
                    <a:pt x="47" y="747"/>
                    <a:pt x="115" y="747"/>
                  </a:cubicBezTo>
                  <a:cubicBezTo>
                    <a:pt x="131" y="747"/>
                    <a:pt x="149" y="742"/>
                    <a:pt x="166" y="730"/>
                  </a:cubicBezTo>
                  <a:lnTo>
                    <a:pt x="166" y="760"/>
                  </a:lnTo>
                  <a:cubicBezTo>
                    <a:pt x="409" y="639"/>
                    <a:pt x="652" y="517"/>
                    <a:pt x="895" y="426"/>
                  </a:cubicBezTo>
                  <a:cubicBezTo>
                    <a:pt x="1108" y="365"/>
                    <a:pt x="1382" y="305"/>
                    <a:pt x="1564" y="153"/>
                  </a:cubicBezTo>
                  <a:cubicBezTo>
                    <a:pt x="1625" y="122"/>
                    <a:pt x="1595" y="1"/>
                    <a:pt x="15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5137300" y="3433775"/>
              <a:ext cx="37100" cy="14275"/>
            </a:xfrm>
            <a:custGeom>
              <a:avLst/>
              <a:gdLst/>
              <a:ahLst/>
              <a:cxnLst/>
              <a:rect l="l" t="t" r="r" b="b"/>
              <a:pathLst>
                <a:path w="1484" h="571" extrusionOk="0">
                  <a:moveTo>
                    <a:pt x="1242" y="1"/>
                  </a:moveTo>
                  <a:cubicBezTo>
                    <a:pt x="844" y="1"/>
                    <a:pt x="370" y="230"/>
                    <a:pt x="55" y="414"/>
                  </a:cubicBezTo>
                  <a:cubicBezTo>
                    <a:pt x="1" y="468"/>
                    <a:pt x="19" y="571"/>
                    <a:pt x="88" y="571"/>
                  </a:cubicBezTo>
                  <a:cubicBezTo>
                    <a:pt x="97" y="571"/>
                    <a:pt x="106" y="569"/>
                    <a:pt x="116" y="566"/>
                  </a:cubicBezTo>
                  <a:lnTo>
                    <a:pt x="146" y="566"/>
                  </a:lnTo>
                  <a:cubicBezTo>
                    <a:pt x="359" y="505"/>
                    <a:pt x="602" y="414"/>
                    <a:pt x="815" y="353"/>
                  </a:cubicBezTo>
                  <a:cubicBezTo>
                    <a:pt x="1028" y="292"/>
                    <a:pt x="1240" y="262"/>
                    <a:pt x="1453" y="140"/>
                  </a:cubicBezTo>
                  <a:cubicBezTo>
                    <a:pt x="1483" y="110"/>
                    <a:pt x="1483" y="19"/>
                    <a:pt x="1423" y="19"/>
                  </a:cubicBezTo>
                  <a:cubicBezTo>
                    <a:pt x="1365" y="6"/>
                    <a:pt x="1304" y="1"/>
                    <a:pt x="1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5138650" y="3447800"/>
              <a:ext cx="39550" cy="5800"/>
            </a:xfrm>
            <a:custGeom>
              <a:avLst/>
              <a:gdLst/>
              <a:ahLst/>
              <a:cxnLst/>
              <a:rect l="l" t="t" r="r" b="b"/>
              <a:pathLst>
                <a:path w="1582" h="232" extrusionOk="0">
                  <a:moveTo>
                    <a:pt x="1212" y="0"/>
                  </a:moveTo>
                  <a:cubicBezTo>
                    <a:pt x="1072" y="0"/>
                    <a:pt x="932" y="18"/>
                    <a:pt x="791" y="35"/>
                  </a:cubicBezTo>
                  <a:cubicBezTo>
                    <a:pt x="548" y="66"/>
                    <a:pt x="305" y="96"/>
                    <a:pt x="62" y="126"/>
                  </a:cubicBezTo>
                  <a:cubicBezTo>
                    <a:pt x="1" y="126"/>
                    <a:pt x="31" y="218"/>
                    <a:pt x="92" y="218"/>
                  </a:cubicBezTo>
                  <a:cubicBezTo>
                    <a:pt x="183" y="228"/>
                    <a:pt x="274" y="231"/>
                    <a:pt x="366" y="231"/>
                  </a:cubicBezTo>
                  <a:cubicBezTo>
                    <a:pt x="548" y="231"/>
                    <a:pt x="730" y="218"/>
                    <a:pt x="913" y="218"/>
                  </a:cubicBezTo>
                  <a:cubicBezTo>
                    <a:pt x="1126" y="187"/>
                    <a:pt x="1338" y="187"/>
                    <a:pt x="1521" y="96"/>
                  </a:cubicBezTo>
                  <a:cubicBezTo>
                    <a:pt x="1581" y="96"/>
                    <a:pt x="1551" y="35"/>
                    <a:pt x="1521" y="35"/>
                  </a:cubicBezTo>
                  <a:cubicBezTo>
                    <a:pt x="1418" y="10"/>
                    <a:pt x="1315" y="0"/>
                    <a:pt x="12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5146425" y="3459175"/>
              <a:ext cx="40900" cy="5425"/>
            </a:xfrm>
            <a:custGeom>
              <a:avLst/>
              <a:gdLst/>
              <a:ahLst/>
              <a:cxnLst/>
              <a:rect l="l" t="t" r="r" b="b"/>
              <a:pathLst>
                <a:path w="1636" h="217" extrusionOk="0">
                  <a:moveTo>
                    <a:pt x="66" y="1"/>
                  </a:moveTo>
                  <a:cubicBezTo>
                    <a:pt x="19" y="1"/>
                    <a:pt x="1" y="97"/>
                    <a:pt x="55" y="97"/>
                  </a:cubicBezTo>
                  <a:cubicBezTo>
                    <a:pt x="373" y="157"/>
                    <a:pt x="730" y="216"/>
                    <a:pt x="1067" y="216"/>
                  </a:cubicBezTo>
                  <a:cubicBezTo>
                    <a:pt x="1245" y="216"/>
                    <a:pt x="1417" y="200"/>
                    <a:pt x="1574" y="158"/>
                  </a:cubicBezTo>
                  <a:cubicBezTo>
                    <a:pt x="1605" y="158"/>
                    <a:pt x="1635" y="97"/>
                    <a:pt x="1574" y="97"/>
                  </a:cubicBezTo>
                  <a:cubicBezTo>
                    <a:pt x="1088" y="36"/>
                    <a:pt x="602" y="67"/>
                    <a:pt x="85" y="6"/>
                  </a:cubicBezTo>
                  <a:cubicBezTo>
                    <a:pt x="78" y="2"/>
                    <a:pt x="7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5115875" y="3452475"/>
              <a:ext cx="6100" cy="5325"/>
            </a:xfrm>
            <a:custGeom>
              <a:avLst/>
              <a:gdLst/>
              <a:ahLst/>
              <a:cxnLst/>
              <a:rect l="l" t="t" r="r" b="b"/>
              <a:pathLst>
                <a:path w="244" h="213" extrusionOk="0">
                  <a:moveTo>
                    <a:pt x="122" y="0"/>
                  </a:moveTo>
                  <a:cubicBezTo>
                    <a:pt x="0" y="0"/>
                    <a:pt x="0" y="213"/>
                    <a:pt x="122" y="213"/>
                  </a:cubicBezTo>
                  <a:cubicBezTo>
                    <a:pt x="243" y="213"/>
                    <a:pt x="24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5122700" y="346157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5114350" y="34722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5105975" y="3475275"/>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5104475" y="345930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5105975" y="3449425"/>
              <a:ext cx="4600" cy="3825"/>
            </a:xfrm>
            <a:custGeom>
              <a:avLst/>
              <a:gdLst/>
              <a:ahLst/>
              <a:cxnLst/>
              <a:rect l="l" t="t" r="r" b="b"/>
              <a:pathLst>
                <a:path w="184" h="153" extrusionOk="0">
                  <a:moveTo>
                    <a:pt x="92" y="1"/>
                  </a:moveTo>
                  <a:cubicBezTo>
                    <a:pt x="1" y="1"/>
                    <a:pt x="1" y="153"/>
                    <a:pt x="92" y="153"/>
                  </a:cubicBezTo>
                  <a:cubicBezTo>
                    <a:pt x="183" y="153"/>
                    <a:pt x="18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5110550" y="3460825"/>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5121950" y="3451700"/>
              <a:ext cx="6850" cy="5350"/>
            </a:xfrm>
            <a:custGeom>
              <a:avLst/>
              <a:gdLst/>
              <a:ahLst/>
              <a:cxnLst/>
              <a:rect l="l" t="t" r="r" b="b"/>
              <a:pathLst>
                <a:path w="274" h="214" extrusionOk="0">
                  <a:moveTo>
                    <a:pt x="122" y="1"/>
                  </a:moveTo>
                  <a:cubicBezTo>
                    <a:pt x="0" y="1"/>
                    <a:pt x="0" y="214"/>
                    <a:pt x="122" y="214"/>
                  </a:cubicBezTo>
                  <a:cubicBezTo>
                    <a:pt x="274" y="214"/>
                    <a:pt x="27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5121175" y="3474500"/>
              <a:ext cx="5350" cy="4600"/>
            </a:xfrm>
            <a:custGeom>
              <a:avLst/>
              <a:gdLst/>
              <a:ahLst/>
              <a:cxnLst/>
              <a:rect l="l" t="t" r="r" b="b"/>
              <a:pathLst>
                <a:path w="214" h="184" extrusionOk="0">
                  <a:moveTo>
                    <a:pt x="92" y="1"/>
                  </a:moveTo>
                  <a:cubicBezTo>
                    <a:pt x="1" y="1"/>
                    <a:pt x="1" y="183"/>
                    <a:pt x="92" y="183"/>
                  </a:cubicBezTo>
                  <a:cubicBezTo>
                    <a:pt x="214" y="183"/>
                    <a:pt x="214"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5112825" y="34471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5099150" y="344640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5092300" y="345855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5099150" y="3453225"/>
              <a:ext cx="5350" cy="5350"/>
            </a:xfrm>
            <a:custGeom>
              <a:avLst/>
              <a:gdLst/>
              <a:ahLst/>
              <a:cxnLst/>
              <a:rect l="l" t="t" r="r" b="b"/>
              <a:pathLst>
                <a:path w="214" h="214" extrusionOk="0">
                  <a:moveTo>
                    <a:pt x="61" y="1"/>
                  </a:moveTo>
                  <a:cubicBezTo>
                    <a:pt x="61" y="1"/>
                    <a:pt x="31" y="1"/>
                    <a:pt x="31" y="31"/>
                  </a:cubicBezTo>
                  <a:cubicBezTo>
                    <a:pt x="31" y="31"/>
                    <a:pt x="31" y="31"/>
                    <a:pt x="0" y="61"/>
                  </a:cubicBezTo>
                  <a:cubicBezTo>
                    <a:pt x="0" y="61"/>
                    <a:pt x="0" y="92"/>
                    <a:pt x="0" y="92"/>
                  </a:cubicBezTo>
                  <a:lnTo>
                    <a:pt x="0" y="122"/>
                  </a:lnTo>
                  <a:cubicBezTo>
                    <a:pt x="0" y="122"/>
                    <a:pt x="31" y="153"/>
                    <a:pt x="31" y="153"/>
                  </a:cubicBezTo>
                  <a:lnTo>
                    <a:pt x="61" y="183"/>
                  </a:lnTo>
                  <a:cubicBezTo>
                    <a:pt x="61" y="183"/>
                    <a:pt x="92" y="213"/>
                    <a:pt x="92" y="213"/>
                  </a:cubicBezTo>
                  <a:cubicBezTo>
                    <a:pt x="92" y="213"/>
                    <a:pt x="122" y="213"/>
                    <a:pt x="152" y="183"/>
                  </a:cubicBezTo>
                  <a:lnTo>
                    <a:pt x="183" y="183"/>
                  </a:lnTo>
                  <a:cubicBezTo>
                    <a:pt x="183" y="153"/>
                    <a:pt x="183" y="153"/>
                    <a:pt x="213" y="122"/>
                  </a:cubicBezTo>
                  <a:cubicBezTo>
                    <a:pt x="213" y="122"/>
                    <a:pt x="213" y="122"/>
                    <a:pt x="213" y="92"/>
                  </a:cubicBezTo>
                  <a:lnTo>
                    <a:pt x="213" y="61"/>
                  </a:lnTo>
                  <a:cubicBezTo>
                    <a:pt x="213" y="61"/>
                    <a:pt x="183" y="31"/>
                    <a:pt x="183" y="31"/>
                  </a:cubicBezTo>
                  <a:lnTo>
                    <a:pt x="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5097625" y="3471475"/>
              <a:ext cx="6100" cy="6100"/>
            </a:xfrm>
            <a:custGeom>
              <a:avLst/>
              <a:gdLst/>
              <a:ahLst/>
              <a:cxnLst/>
              <a:rect l="l" t="t" r="r" b="b"/>
              <a:pathLst>
                <a:path w="244" h="244" extrusionOk="0">
                  <a:moveTo>
                    <a:pt x="122" y="0"/>
                  </a:moveTo>
                  <a:cubicBezTo>
                    <a:pt x="122" y="0"/>
                    <a:pt x="92" y="0"/>
                    <a:pt x="92" y="31"/>
                  </a:cubicBezTo>
                  <a:lnTo>
                    <a:pt x="31" y="31"/>
                  </a:lnTo>
                  <a:cubicBezTo>
                    <a:pt x="31" y="61"/>
                    <a:pt x="31" y="61"/>
                    <a:pt x="31" y="91"/>
                  </a:cubicBezTo>
                  <a:cubicBezTo>
                    <a:pt x="1" y="91"/>
                    <a:pt x="1" y="122"/>
                    <a:pt x="1" y="122"/>
                  </a:cubicBezTo>
                  <a:lnTo>
                    <a:pt x="1" y="152"/>
                  </a:lnTo>
                  <a:cubicBezTo>
                    <a:pt x="1" y="183"/>
                    <a:pt x="31" y="183"/>
                    <a:pt x="31" y="213"/>
                  </a:cubicBezTo>
                  <a:lnTo>
                    <a:pt x="61" y="243"/>
                  </a:lnTo>
                  <a:lnTo>
                    <a:pt x="183" y="243"/>
                  </a:lnTo>
                  <a:cubicBezTo>
                    <a:pt x="183" y="243"/>
                    <a:pt x="183" y="213"/>
                    <a:pt x="213" y="213"/>
                  </a:cubicBezTo>
                  <a:cubicBezTo>
                    <a:pt x="213" y="213"/>
                    <a:pt x="213" y="183"/>
                    <a:pt x="213" y="183"/>
                  </a:cubicBezTo>
                  <a:cubicBezTo>
                    <a:pt x="244" y="152"/>
                    <a:pt x="244" y="152"/>
                    <a:pt x="244" y="122"/>
                  </a:cubicBezTo>
                  <a:lnTo>
                    <a:pt x="244" y="91"/>
                  </a:lnTo>
                  <a:cubicBezTo>
                    <a:pt x="244" y="91"/>
                    <a:pt x="213" y="61"/>
                    <a:pt x="213" y="61"/>
                  </a:cubicBezTo>
                  <a:lnTo>
                    <a:pt x="183" y="31"/>
                  </a:lnTo>
                  <a:cubicBezTo>
                    <a:pt x="183" y="31"/>
                    <a:pt x="15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5098375" y="3464625"/>
              <a:ext cx="3825" cy="3825"/>
            </a:xfrm>
            <a:custGeom>
              <a:avLst/>
              <a:gdLst/>
              <a:ahLst/>
              <a:cxnLst/>
              <a:rect l="l" t="t" r="r" b="b"/>
              <a:pathLst>
                <a:path w="153" h="153" extrusionOk="0">
                  <a:moveTo>
                    <a:pt x="31" y="1"/>
                  </a:moveTo>
                  <a:cubicBezTo>
                    <a:pt x="31" y="1"/>
                    <a:pt x="31" y="1"/>
                    <a:pt x="31" y="31"/>
                  </a:cubicBezTo>
                  <a:cubicBezTo>
                    <a:pt x="31" y="31"/>
                    <a:pt x="31" y="31"/>
                    <a:pt x="1" y="61"/>
                  </a:cubicBezTo>
                  <a:lnTo>
                    <a:pt x="1" y="92"/>
                  </a:lnTo>
                  <a:lnTo>
                    <a:pt x="31" y="92"/>
                  </a:lnTo>
                  <a:cubicBezTo>
                    <a:pt x="31" y="92"/>
                    <a:pt x="31" y="92"/>
                    <a:pt x="31" y="122"/>
                  </a:cubicBezTo>
                  <a:cubicBezTo>
                    <a:pt x="62" y="122"/>
                    <a:pt x="62" y="122"/>
                    <a:pt x="62" y="153"/>
                  </a:cubicBezTo>
                  <a:lnTo>
                    <a:pt x="123" y="153"/>
                  </a:lnTo>
                  <a:lnTo>
                    <a:pt x="123" y="122"/>
                  </a:lnTo>
                  <a:lnTo>
                    <a:pt x="153" y="122"/>
                  </a:lnTo>
                  <a:cubicBezTo>
                    <a:pt x="153" y="122"/>
                    <a:pt x="153" y="122"/>
                    <a:pt x="153" y="92"/>
                  </a:cubicBezTo>
                  <a:lnTo>
                    <a:pt x="153" y="61"/>
                  </a:lnTo>
                  <a:cubicBezTo>
                    <a:pt x="153" y="61"/>
                    <a:pt x="153" y="31"/>
                    <a:pt x="153" y="31"/>
                  </a:cubicBezTo>
                  <a:cubicBezTo>
                    <a:pt x="153" y="31"/>
                    <a:pt x="153" y="3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5105225" y="346690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5111300" y="3479825"/>
              <a:ext cx="6100" cy="6875"/>
            </a:xfrm>
            <a:custGeom>
              <a:avLst/>
              <a:gdLst/>
              <a:ahLst/>
              <a:cxnLst/>
              <a:rect l="l" t="t" r="r" b="b"/>
              <a:pathLst>
                <a:path w="244" h="275" extrusionOk="0">
                  <a:moveTo>
                    <a:pt x="122" y="0"/>
                  </a:moveTo>
                  <a:cubicBezTo>
                    <a:pt x="92" y="0"/>
                    <a:pt x="92" y="0"/>
                    <a:pt x="61" y="31"/>
                  </a:cubicBezTo>
                  <a:cubicBezTo>
                    <a:pt x="61" y="31"/>
                    <a:pt x="31" y="31"/>
                    <a:pt x="31" y="61"/>
                  </a:cubicBezTo>
                  <a:cubicBezTo>
                    <a:pt x="31" y="61"/>
                    <a:pt x="1" y="61"/>
                    <a:pt x="1" y="92"/>
                  </a:cubicBezTo>
                  <a:cubicBezTo>
                    <a:pt x="1" y="122"/>
                    <a:pt x="1" y="122"/>
                    <a:pt x="1" y="152"/>
                  </a:cubicBezTo>
                  <a:lnTo>
                    <a:pt x="1" y="183"/>
                  </a:lnTo>
                  <a:cubicBezTo>
                    <a:pt x="1" y="213"/>
                    <a:pt x="1" y="213"/>
                    <a:pt x="31" y="213"/>
                  </a:cubicBezTo>
                  <a:lnTo>
                    <a:pt x="61" y="244"/>
                  </a:lnTo>
                  <a:cubicBezTo>
                    <a:pt x="92" y="244"/>
                    <a:pt x="92" y="274"/>
                    <a:pt x="122" y="274"/>
                  </a:cubicBezTo>
                  <a:cubicBezTo>
                    <a:pt x="122" y="274"/>
                    <a:pt x="153" y="274"/>
                    <a:pt x="183" y="244"/>
                  </a:cubicBezTo>
                  <a:cubicBezTo>
                    <a:pt x="183" y="244"/>
                    <a:pt x="213" y="244"/>
                    <a:pt x="213" y="213"/>
                  </a:cubicBezTo>
                  <a:cubicBezTo>
                    <a:pt x="213" y="213"/>
                    <a:pt x="244" y="213"/>
                    <a:pt x="244" y="183"/>
                  </a:cubicBezTo>
                  <a:cubicBezTo>
                    <a:pt x="244" y="183"/>
                    <a:pt x="244" y="152"/>
                    <a:pt x="244" y="122"/>
                  </a:cubicBezTo>
                  <a:lnTo>
                    <a:pt x="244" y="92"/>
                  </a:lnTo>
                  <a:cubicBezTo>
                    <a:pt x="244" y="92"/>
                    <a:pt x="244" y="61"/>
                    <a:pt x="213" y="61"/>
                  </a:cubicBezTo>
                  <a:lnTo>
                    <a:pt x="183" y="31"/>
                  </a:lnTo>
                  <a:cubicBezTo>
                    <a:pt x="183" y="31"/>
                    <a:pt x="15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5116625" y="346615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5123450" y="3469175"/>
              <a:ext cx="6125" cy="4600"/>
            </a:xfrm>
            <a:custGeom>
              <a:avLst/>
              <a:gdLst/>
              <a:ahLst/>
              <a:cxnLst/>
              <a:rect l="l" t="t" r="r" b="b"/>
              <a:pathLst>
                <a:path w="245" h="184" extrusionOk="0">
                  <a:moveTo>
                    <a:pt x="123" y="1"/>
                  </a:moveTo>
                  <a:cubicBezTo>
                    <a:pt x="1" y="1"/>
                    <a:pt x="1" y="183"/>
                    <a:pt x="123" y="183"/>
                  </a:cubicBezTo>
                  <a:cubicBezTo>
                    <a:pt x="244" y="183"/>
                    <a:pt x="244" y="1"/>
                    <a:pt x="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5097625" y="3481350"/>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5086225" y="347375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5088500" y="3465375"/>
              <a:ext cx="6875" cy="6125"/>
            </a:xfrm>
            <a:custGeom>
              <a:avLst/>
              <a:gdLst/>
              <a:ahLst/>
              <a:cxnLst/>
              <a:rect l="l" t="t" r="r" b="b"/>
              <a:pathLst>
                <a:path w="275" h="245" extrusionOk="0">
                  <a:moveTo>
                    <a:pt x="122" y="1"/>
                  </a:moveTo>
                  <a:cubicBezTo>
                    <a:pt x="1" y="1"/>
                    <a:pt x="1" y="244"/>
                    <a:pt x="122" y="244"/>
                  </a:cubicBezTo>
                  <a:cubicBezTo>
                    <a:pt x="274" y="244"/>
                    <a:pt x="27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5083950" y="3459300"/>
              <a:ext cx="5350" cy="4600"/>
            </a:xfrm>
            <a:custGeom>
              <a:avLst/>
              <a:gdLst/>
              <a:ahLst/>
              <a:cxnLst/>
              <a:rect l="l" t="t" r="r" b="b"/>
              <a:pathLst>
                <a:path w="214" h="184" extrusionOk="0">
                  <a:moveTo>
                    <a:pt x="92" y="1"/>
                  </a:moveTo>
                  <a:cubicBezTo>
                    <a:pt x="0" y="1"/>
                    <a:pt x="0" y="183"/>
                    <a:pt x="92" y="183"/>
                  </a:cubicBezTo>
                  <a:cubicBezTo>
                    <a:pt x="213" y="183"/>
                    <a:pt x="21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5088500" y="3448675"/>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5109025" y="3391775"/>
              <a:ext cx="10425" cy="43850"/>
            </a:xfrm>
            <a:custGeom>
              <a:avLst/>
              <a:gdLst/>
              <a:ahLst/>
              <a:cxnLst/>
              <a:rect l="l" t="t" r="r" b="b"/>
              <a:pathLst>
                <a:path w="417" h="1754" extrusionOk="0">
                  <a:moveTo>
                    <a:pt x="345" y="1"/>
                  </a:moveTo>
                  <a:cubicBezTo>
                    <a:pt x="329" y="1"/>
                    <a:pt x="314" y="8"/>
                    <a:pt x="304" y="27"/>
                  </a:cubicBezTo>
                  <a:cubicBezTo>
                    <a:pt x="92" y="513"/>
                    <a:pt x="0" y="1152"/>
                    <a:pt x="61" y="1668"/>
                  </a:cubicBezTo>
                  <a:cubicBezTo>
                    <a:pt x="61" y="1721"/>
                    <a:pt x="102" y="1754"/>
                    <a:pt x="143" y="1754"/>
                  </a:cubicBezTo>
                  <a:cubicBezTo>
                    <a:pt x="172" y="1754"/>
                    <a:pt x="200" y="1737"/>
                    <a:pt x="213" y="1699"/>
                  </a:cubicBezTo>
                  <a:cubicBezTo>
                    <a:pt x="335" y="1152"/>
                    <a:pt x="274" y="605"/>
                    <a:pt x="396" y="57"/>
                  </a:cubicBezTo>
                  <a:cubicBezTo>
                    <a:pt x="417" y="36"/>
                    <a:pt x="380" y="1"/>
                    <a:pt x="3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5097625" y="3398025"/>
              <a:ext cx="7625" cy="37050"/>
            </a:xfrm>
            <a:custGeom>
              <a:avLst/>
              <a:gdLst/>
              <a:ahLst/>
              <a:cxnLst/>
              <a:rect l="l" t="t" r="r" b="b"/>
              <a:pathLst>
                <a:path w="305" h="1482" extrusionOk="0">
                  <a:moveTo>
                    <a:pt x="186" y="0"/>
                  </a:moveTo>
                  <a:cubicBezTo>
                    <a:pt x="168" y="0"/>
                    <a:pt x="153" y="8"/>
                    <a:pt x="153" y="20"/>
                  </a:cubicBezTo>
                  <a:cubicBezTo>
                    <a:pt x="92" y="476"/>
                    <a:pt x="1" y="1023"/>
                    <a:pt x="183" y="1449"/>
                  </a:cubicBezTo>
                  <a:cubicBezTo>
                    <a:pt x="195" y="1472"/>
                    <a:pt x="215" y="1482"/>
                    <a:pt x="236" y="1482"/>
                  </a:cubicBezTo>
                  <a:cubicBezTo>
                    <a:pt x="270" y="1482"/>
                    <a:pt x="304" y="1456"/>
                    <a:pt x="304" y="1418"/>
                  </a:cubicBezTo>
                  <a:cubicBezTo>
                    <a:pt x="304" y="1206"/>
                    <a:pt x="244" y="962"/>
                    <a:pt x="213" y="750"/>
                  </a:cubicBezTo>
                  <a:cubicBezTo>
                    <a:pt x="213" y="506"/>
                    <a:pt x="213" y="263"/>
                    <a:pt x="244" y="51"/>
                  </a:cubicBezTo>
                  <a:cubicBezTo>
                    <a:pt x="244" y="15"/>
                    <a:pt x="212" y="0"/>
                    <a:pt x="1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5086975" y="3400600"/>
              <a:ext cx="10675" cy="36925"/>
            </a:xfrm>
            <a:custGeom>
              <a:avLst/>
              <a:gdLst/>
              <a:ahLst/>
              <a:cxnLst/>
              <a:rect l="l" t="t" r="r" b="b"/>
              <a:pathLst>
                <a:path w="427" h="1477" extrusionOk="0">
                  <a:moveTo>
                    <a:pt x="138" y="1"/>
                  </a:moveTo>
                  <a:cubicBezTo>
                    <a:pt x="100" y="1"/>
                    <a:pt x="62" y="24"/>
                    <a:pt x="62" y="69"/>
                  </a:cubicBezTo>
                  <a:cubicBezTo>
                    <a:pt x="31" y="464"/>
                    <a:pt x="1" y="1103"/>
                    <a:pt x="275" y="1437"/>
                  </a:cubicBezTo>
                  <a:cubicBezTo>
                    <a:pt x="287" y="1462"/>
                    <a:pt x="315" y="1477"/>
                    <a:pt x="344" y="1477"/>
                  </a:cubicBezTo>
                  <a:cubicBezTo>
                    <a:pt x="385" y="1477"/>
                    <a:pt x="427" y="1447"/>
                    <a:pt x="427" y="1376"/>
                  </a:cubicBezTo>
                  <a:cubicBezTo>
                    <a:pt x="427" y="1194"/>
                    <a:pt x="335" y="981"/>
                    <a:pt x="305" y="799"/>
                  </a:cubicBezTo>
                  <a:cubicBezTo>
                    <a:pt x="244" y="555"/>
                    <a:pt x="214" y="312"/>
                    <a:pt x="214" y="69"/>
                  </a:cubicBezTo>
                  <a:cubicBezTo>
                    <a:pt x="214" y="24"/>
                    <a:pt x="176" y="1"/>
                    <a:pt x="1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5068525" y="3411825"/>
              <a:ext cx="23800" cy="30025"/>
            </a:xfrm>
            <a:custGeom>
              <a:avLst/>
              <a:gdLst/>
              <a:ahLst/>
              <a:cxnLst/>
              <a:rect l="l" t="t" r="r" b="b"/>
              <a:pathLst>
                <a:path w="952" h="1201" extrusionOk="0">
                  <a:moveTo>
                    <a:pt x="100" y="1"/>
                  </a:moveTo>
                  <a:cubicBezTo>
                    <a:pt x="51" y="1"/>
                    <a:pt x="0" y="47"/>
                    <a:pt x="40" y="106"/>
                  </a:cubicBezTo>
                  <a:lnTo>
                    <a:pt x="40" y="76"/>
                  </a:lnTo>
                  <a:cubicBezTo>
                    <a:pt x="131" y="319"/>
                    <a:pt x="222" y="562"/>
                    <a:pt x="374" y="775"/>
                  </a:cubicBezTo>
                  <a:cubicBezTo>
                    <a:pt x="496" y="927"/>
                    <a:pt x="648" y="1140"/>
                    <a:pt x="861" y="1201"/>
                  </a:cubicBezTo>
                  <a:cubicBezTo>
                    <a:pt x="921" y="1201"/>
                    <a:pt x="952" y="1140"/>
                    <a:pt x="921" y="1110"/>
                  </a:cubicBezTo>
                  <a:cubicBezTo>
                    <a:pt x="861" y="927"/>
                    <a:pt x="648" y="806"/>
                    <a:pt x="526" y="654"/>
                  </a:cubicBezTo>
                  <a:cubicBezTo>
                    <a:pt x="374" y="471"/>
                    <a:pt x="283" y="228"/>
                    <a:pt x="161" y="46"/>
                  </a:cubicBezTo>
                  <a:cubicBezTo>
                    <a:pt x="151" y="14"/>
                    <a:pt x="125" y="1"/>
                    <a:pt x="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5067525" y="3426575"/>
              <a:ext cx="15675" cy="21350"/>
            </a:xfrm>
            <a:custGeom>
              <a:avLst/>
              <a:gdLst/>
              <a:ahLst/>
              <a:cxnLst/>
              <a:rect l="l" t="t" r="r" b="b"/>
              <a:pathLst>
                <a:path w="627" h="854" extrusionOk="0">
                  <a:moveTo>
                    <a:pt x="59" y="0"/>
                  </a:moveTo>
                  <a:cubicBezTo>
                    <a:pt x="28" y="0"/>
                    <a:pt x="0" y="26"/>
                    <a:pt x="19" y="64"/>
                  </a:cubicBezTo>
                  <a:cubicBezTo>
                    <a:pt x="80" y="337"/>
                    <a:pt x="232" y="793"/>
                    <a:pt x="536" y="854"/>
                  </a:cubicBezTo>
                  <a:cubicBezTo>
                    <a:pt x="597" y="854"/>
                    <a:pt x="627" y="793"/>
                    <a:pt x="597" y="732"/>
                  </a:cubicBezTo>
                  <a:cubicBezTo>
                    <a:pt x="505" y="641"/>
                    <a:pt x="384" y="550"/>
                    <a:pt x="323" y="428"/>
                  </a:cubicBezTo>
                  <a:cubicBezTo>
                    <a:pt x="232" y="307"/>
                    <a:pt x="171" y="155"/>
                    <a:pt x="110" y="33"/>
                  </a:cubicBezTo>
                  <a:cubicBezTo>
                    <a:pt x="99" y="10"/>
                    <a:pt x="78" y="0"/>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5064200" y="3431575"/>
              <a:ext cx="18250" cy="24800"/>
            </a:xfrm>
            <a:custGeom>
              <a:avLst/>
              <a:gdLst/>
              <a:ahLst/>
              <a:cxnLst/>
              <a:rect l="l" t="t" r="r" b="b"/>
              <a:pathLst>
                <a:path w="730" h="992" extrusionOk="0">
                  <a:moveTo>
                    <a:pt x="65" y="0"/>
                  </a:moveTo>
                  <a:cubicBezTo>
                    <a:pt x="46" y="0"/>
                    <a:pt x="31" y="16"/>
                    <a:pt x="31" y="46"/>
                  </a:cubicBezTo>
                  <a:cubicBezTo>
                    <a:pt x="0" y="259"/>
                    <a:pt x="61" y="471"/>
                    <a:pt x="182" y="654"/>
                  </a:cubicBezTo>
                  <a:cubicBezTo>
                    <a:pt x="268" y="796"/>
                    <a:pt x="459" y="991"/>
                    <a:pt x="633" y="991"/>
                  </a:cubicBezTo>
                  <a:cubicBezTo>
                    <a:pt x="645" y="991"/>
                    <a:pt x="657" y="990"/>
                    <a:pt x="669" y="988"/>
                  </a:cubicBezTo>
                  <a:cubicBezTo>
                    <a:pt x="730" y="988"/>
                    <a:pt x="730" y="927"/>
                    <a:pt x="730" y="867"/>
                  </a:cubicBezTo>
                  <a:cubicBezTo>
                    <a:pt x="669" y="745"/>
                    <a:pt x="486" y="654"/>
                    <a:pt x="395" y="563"/>
                  </a:cubicBezTo>
                  <a:cubicBezTo>
                    <a:pt x="243" y="411"/>
                    <a:pt x="122" y="228"/>
                    <a:pt x="122" y="46"/>
                  </a:cubicBezTo>
                  <a:cubicBezTo>
                    <a:pt x="106" y="16"/>
                    <a:pt x="84"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5058875" y="3446575"/>
              <a:ext cx="20550" cy="15025"/>
            </a:xfrm>
            <a:custGeom>
              <a:avLst/>
              <a:gdLst/>
              <a:ahLst/>
              <a:cxnLst/>
              <a:rect l="l" t="t" r="r" b="b"/>
              <a:pathLst>
                <a:path w="822" h="601" extrusionOk="0">
                  <a:moveTo>
                    <a:pt x="80" y="1"/>
                  </a:moveTo>
                  <a:cubicBezTo>
                    <a:pt x="54" y="1"/>
                    <a:pt x="31" y="8"/>
                    <a:pt x="31" y="23"/>
                  </a:cubicBezTo>
                  <a:cubicBezTo>
                    <a:pt x="0" y="327"/>
                    <a:pt x="365" y="571"/>
                    <a:pt x="608" y="601"/>
                  </a:cubicBezTo>
                  <a:cubicBezTo>
                    <a:pt x="639" y="601"/>
                    <a:pt x="669" y="601"/>
                    <a:pt x="699" y="571"/>
                  </a:cubicBezTo>
                  <a:cubicBezTo>
                    <a:pt x="821" y="449"/>
                    <a:pt x="608" y="388"/>
                    <a:pt x="517" y="327"/>
                  </a:cubicBezTo>
                  <a:cubicBezTo>
                    <a:pt x="395" y="267"/>
                    <a:pt x="213" y="145"/>
                    <a:pt x="152" y="23"/>
                  </a:cubicBezTo>
                  <a:cubicBezTo>
                    <a:pt x="137" y="8"/>
                    <a:pt x="107" y="1"/>
                    <a:pt x="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5053000" y="3458250"/>
              <a:ext cx="21100" cy="13350"/>
            </a:xfrm>
            <a:custGeom>
              <a:avLst/>
              <a:gdLst/>
              <a:ahLst/>
              <a:cxnLst/>
              <a:rect l="l" t="t" r="r" b="b"/>
              <a:pathLst>
                <a:path w="844" h="534" extrusionOk="0">
                  <a:moveTo>
                    <a:pt x="55" y="0"/>
                  </a:moveTo>
                  <a:cubicBezTo>
                    <a:pt x="27" y="0"/>
                    <a:pt x="0" y="29"/>
                    <a:pt x="23" y="73"/>
                  </a:cubicBezTo>
                  <a:cubicBezTo>
                    <a:pt x="114" y="195"/>
                    <a:pt x="205" y="316"/>
                    <a:pt x="357" y="377"/>
                  </a:cubicBezTo>
                  <a:cubicBezTo>
                    <a:pt x="465" y="431"/>
                    <a:pt x="622" y="534"/>
                    <a:pt x="763" y="534"/>
                  </a:cubicBezTo>
                  <a:cubicBezTo>
                    <a:pt x="780" y="534"/>
                    <a:pt x="796" y="532"/>
                    <a:pt x="813" y="529"/>
                  </a:cubicBezTo>
                  <a:cubicBezTo>
                    <a:pt x="843" y="499"/>
                    <a:pt x="843" y="468"/>
                    <a:pt x="843" y="468"/>
                  </a:cubicBezTo>
                  <a:cubicBezTo>
                    <a:pt x="752" y="347"/>
                    <a:pt x="600" y="316"/>
                    <a:pt x="479" y="286"/>
                  </a:cubicBezTo>
                  <a:cubicBezTo>
                    <a:pt x="357" y="195"/>
                    <a:pt x="205" y="104"/>
                    <a:pt x="83" y="12"/>
                  </a:cubicBezTo>
                  <a:cubicBezTo>
                    <a:pt x="75" y="4"/>
                    <a:pt x="65"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5054475" y="3472475"/>
              <a:ext cx="22650" cy="6625"/>
            </a:xfrm>
            <a:custGeom>
              <a:avLst/>
              <a:gdLst/>
              <a:ahLst/>
              <a:cxnLst/>
              <a:rect l="l" t="t" r="r" b="b"/>
              <a:pathLst>
                <a:path w="906" h="265" extrusionOk="0">
                  <a:moveTo>
                    <a:pt x="784" y="0"/>
                  </a:moveTo>
                  <a:cubicBezTo>
                    <a:pt x="693" y="0"/>
                    <a:pt x="602" y="51"/>
                    <a:pt x="511" y="51"/>
                  </a:cubicBezTo>
                  <a:cubicBezTo>
                    <a:pt x="470" y="61"/>
                    <a:pt x="426" y="65"/>
                    <a:pt x="380" y="65"/>
                  </a:cubicBezTo>
                  <a:cubicBezTo>
                    <a:pt x="288" y="65"/>
                    <a:pt x="186" y="51"/>
                    <a:pt x="85" y="51"/>
                  </a:cubicBezTo>
                  <a:cubicBezTo>
                    <a:pt x="78" y="48"/>
                    <a:pt x="72" y="46"/>
                    <a:pt x="66" y="46"/>
                  </a:cubicBezTo>
                  <a:cubicBezTo>
                    <a:pt x="19" y="46"/>
                    <a:pt x="1" y="146"/>
                    <a:pt x="55" y="173"/>
                  </a:cubicBezTo>
                  <a:cubicBezTo>
                    <a:pt x="207" y="264"/>
                    <a:pt x="359" y="264"/>
                    <a:pt x="541" y="264"/>
                  </a:cubicBezTo>
                  <a:cubicBezTo>
                    <a:pt x="663" y="234"/>
                    <a:pt x="845" y="234"/>
                    <a:pt x="906" y="112"/>
                  </a:cubicBezTo>
                  <a:cubicBezTo>
                    <a:pt x="906" y="82"/>
                    <a:pt x="875" y="51"/>
                    <a:pt x="875" y="21"/>
                  </a:cubicBezTo>
                  <a:cubicBezTo>
                    <a:pt x="845" y="6"/>
                    <a:pt x="815" y="0"/>
                    <a:pt x="7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5061900" y="3475975"/>
              <a:ext cx="20150" cy="16075"/>
            </a:xfrm>
            <a:custGeom>
              <a:avLst/>
              <a:gdLst/>
              <a:ahLst/>
              <a:cxnLst/>
              <a:rect l="l" t="t" r="r" b="b"/>
              <a:pathLst>
                <a:path w="806" h="643" extrusionOk="0">
                  <a:moveTo>
                    <a:pt x="681" y="0"/>
                  </a:moveTo>
                  <a:cubicBezTo>
                    <a:pt x="658" y="0"/>
                    <a:pt x="632" y="10"/>
                    <a:pt x="609" y="33"/>
                  </a:cubicBezTo>
                  <a:cubicBezTo>
                    <a:pt x="518" y="124"/>
                    <a:pt x="396" y="215"/>
                    <a:pt x="274" y="306"/>
                  </a:cubicBezTo>
                  <a:cubicBezTo>
                    <a:pt x="183" y="367"/>
                    <a:pt x="31" y="428"/>
                    <a:pt x="1" y="550"/>
                  </a:cubicBezTo>
                  <a:cubicBezTo>
                    <a:pt x="1" y="580"/>
                    <a:pt x="1" y="610"/>
                    <a:pt x="31" y="610"/>
                  </a:cubicBezTo>
                  <a:cubicBezTo>
                    <a:pt x="62" y="633"/>
                    <a:pt x="94" y="643"/>
                    <a:pt x="127" y="643"/>
                  </a:cubicBezTo>
                  <a:cubicBezTo>
                    <a:pt x="227" y="643"/>
                    <a:pt x="335" y="557"/>
                    <a:pt x="426" y="489"/>
                  </a:cubicBezTo>
                  <a:cubicBezTo>
                    <a:pt x="548" y="398"/>
                    <a:pt x="670" y="276"/>
                    <a:pt x="761" y="124"/>
                  </a:cubicBezTo>
                  <a:cubicBezTo>
                    <a:pt x="806" y="79"/>
                    <a:pt x="750" y="0"/>
                    <a:pt x="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5064200" y="3483575"/>
              <a:ext cx="19575" cy="21350"/>
            </a:xfrm>
            <a:custGeom>
              <a:avLst/>
              <a:gdLst/>
              <a:ahLst/>
              <a:cxnLst/>
              <a:rect l="l" t="t" r="r" b="b"/>
              <a:pathLst>
                <a:path w="783" h="854" extrusionOk="0">
                  <a:moveTo>
                    <a:pt x="662" y="1"/>
                  </a:moveTo>
                  <a:cubicBezTo>
                    <a:pt x="642" y="1"/>
                    <a:pt x="623" y="10"/>
                    <a:pt x="608" y="33"/>
                  </a:cubicBezTo>
                  <a:cubicBezTo>
                    <a:pt x="486" y="154"/>
                    <a:pt x="426" y="276"/>
                    <a:pt x="304" y="428"/>
                  </a:cubicBezTo>
                  <a:cubicBezTo>
                    <a:pt x="213" y="519"/>
                    <a:pt x="61" y="610"/>
                    <a:pt x="31" y="762"/>
                  </a:cubicBezTo>
                  <a:cubicBezTo>
                    <a:pt x="0" y="823"/>
                    <a:pt x="61" y="854"/>
                    <a:pt x="91" y="854"/>
                  </a:cubicBezTo>
                  <a:cubicBezTo>
                    <a:pt x="274" y="854"/>
                    <a:pt x="395" y="702"/>
                    <a:pt x="486" y="580"/>
                  </a:cubicBezTo>
                  <a:cubicBezTo>
                    <a:pt x="578" y="458"/>
                    <a:pt x="699" y="306"/>
                    <a:pt x="760" y="154"/>
                  </a:cubicBezTo>
                  <a:cubicBezTo>
                    <a:pt x="783" y="86"/>
                    <a:pt x="720" y="1"/>
                    <a:pt x="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5071025" y="3492125"/>
              <a:ext cx="14250" cy="24200"/>
            </a:xfrm>
            <a:custGeom>
              <a:avLst/>
              <a:gdLst/>
              <a:ahLst/>
              <a:cxnLst/>
              <a:rect l="l" t="t" r="r" b="b"/>
              <a:pathLst>
                <a:path w="570" h="968" extrusionOk="0">
                  <a:moveTo>
                    <a:pt x="470" y="0"/>
                  </a:moveTo>
                  <a:cubicBezTo>
                    <a:pt x="452" y="0"/>
                    <a:pt x="435" y="7"/>
                    <a:pt x="426" y="25"/>
                  </a:cubicBezTo>
                  <a:cubicBezTo>
                    <a:pt x="335" y="208"/>
                    <a:pt x="274" y="360"/>
                    <a:pt x="183" y="512"/>
                  </a:cubicBezTo>
                  <a:cubicBezTo>
                    <a:pt x="122" y="633"/>
                    <a:pt x="31" y="755"/>
                    <a:pt x="1" y="907"/>
                  </a:cubicBezTo>
                  <a:cubicBezTo>
                    <a:pt x="1" y="967"/>
                    <a:pt x="61" y="967"/>
                    <a:pt x="92" y="967"/>
                  </a:cubicBezTo>
                  <a:cubicBezTo>
                    <a:pt x="213" y="876"/>
                    <a:pt x="305" y="724"/>
                    <a:pt x="365" y="572"/>
                  </a:cubicBezTo>
                  <a:cubicBezTo>
                    <a:pt x="457" y="420"/>
                    <a:pt x="517" y="268"/>
                    <a:pt x="548" y="86"/>
                  </a:cubicBezTo>
                  <a:cubicBezTo>
                    <a:pt x="569" y="43"/>
                    <a:pt x="515" y="0"/>
                    <a:pt x="4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5082425" y="3496150"/>
              <a:ext cx="9150" cy="24050"/>
            </a:xfrm>
            <a:custGeom>
              <a:avLst/>
              <a:gdLst/>
              <a:ahLst/>
              <a:cxnLst/>
              <a:rect l="l" t="t" r="r" b="b"/>
              <a:pathLst>
                <a:path w="366" h="962" extrusionOk="0">
                  <a:moveTo>
                    <a:pt x="273" y="0"/>
                  </a:moveTo>
                  <a:cubicBezTo>
                    <a:pt x="248" y="0"/>
                    <a:pt x="225" y="13"/>
                    <a:pt x="213" y="47"/>
                  </a:cubicBezTo>
                  <a:cubicBezTo>
                    <a:pt x="153" y="168"/>
                    <a:pt x="122" y="320"/>
                    <a:pt x="92" y="442"/>
                  </a:cubicBezTo>
                  <a:cubicBezTo>
                    <a:pt x="31" y="594"/>
                    <a:pt x="1" y="746"/>
                    <a:pt x="1" y="898"/>
                  </a:cubicBezTo>
                  <a:cubicBezTo>
                    <a:pt x="1" y="935"/>
                    <a:pt x="24" y="961"/>
                    <a:pt x="56" y="961"/>
                  </a:cubicBezTo>
                  <a:cubicBezTo>
                    <a:pt x="76" y="961"/>
                    <a:pt x="99" y="951"/>
                    <a:pt x="122" y="928"/>
                  </a:cubicBezTo>
                  <a:cubicBezTo>
                    <a:pt x="335" y="746"/>
                    <a:pt x="365" y="351"/>
                    <a:pt x="365" y="77"/>
                  </a:cubicBezTo>
                  <a:cubicBezTo>
                    <a:pt x="365" y="39"/>
                    <a:pt x="317" y="0"/>
                    <a:pt x="2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5094575" y="3497875"/>
              <a:ext cx="8400" cy="28450"/>
            </a:xfrm>
            <a:custGeom>
              <a:avLst/>
              <a:gdLst/>
              <a:ahLst/>
              <a:cxnLst/>
              <a:rect l="l" t="t" r="r" b="b"/>
              <a:pathLst>
                <a:path w="336" h="1138" extrusionOk="0">
                  <a:moveTo>
                    <a:pt x="96" y="0"/>
                  </a:moveTo>
                  <a:cubicBezTo>
                    <a:pt x="62" y="0"/>
                    <a:pt x="31" y="23"/>
                    <a:pt x="31" y="69"/>
                  </a:cubicBezTo>
                  <a:cubicBezTo>
                    <a:pt x="31" y="403"/>
                    <a:pt x="1" y="798"/>
                    <a:pt x="92" y="1102"/>
                  </a:cubicBezTo>
                  <a:cubicBezTo>
                    <a:pt x="92" y="1120"/>
                    <a:pt x="123" y="1137"/>
                    <a:pt x="148" y="1137"/>
                  </a:cubicBezTo>
                  <a:cubicBezTo>
                    <a:pt x="167" y="1137"/>
                    <a:pt x="183" y="1128"/>
                    <a:pt x="183" y="1102"/>
                  </a:cubicBezTo>
                  <a:cubicBezTo>
                    <a:pt x="335" y="798"/>
                    <a:pt x="275" y="373"/>
                    <a:pt x="183" y="69"/>
                  </a:cubicBezTo>
                  <a:cubicBezTo>
                    <a:pt x="168" y="23"/>
                    <a:pt x="130" y="0"/>
                    <a:pt x="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5102950" y="3503075"/>
              <a:ext cx="9150" cy="25900"/>
            </a:xfrm>
            <a:custGeom>
              <a:avLst/>
              <a:gdLst/>
              <a:ahLst/>
              <a:cxnLst/>
              <a:rect l="l" t="t" r="r" b="b"/>
              <a:pathLst>
                <a:path w="366" h="1036" extrusionOk="0">
                  <a:moveTo>
                    <a:pt x="88" y="1"/>
                  </a:moveTo>
                  <a:cubicBezTo>
                    <a:pt x="46" y="1"/>
                    <a:pt x="0" y="23"/>
                    <a:pt x="0" y="74"/>
                  </a:cubicBezTo>
                  <a:cubicBezTo>
                    <a:pt x="61" y="377"/>
                    <a:pt x="31" y="773"/>
                    <a:pt x="213" y="1016"/>
                  </a:cubicBezTo>
                  <a:cubicBezTo>
                    <a:pt x="226" y="1028"/>
                    <a:pt x="243" y="1036"/>
                    <a:pt x="262" y="1036"/>
                  </a:cubicBezTo>
                  <a:cubicBezTo>
                    <a:pt x="289" y="1036"/>
                    <a:pt x="317" y="1021"/>
                    <a:pt x="335" y="985"/>
                  </a:cubicBezTo>
                  <a:cubicBezTo>
                    <a:pt x="365" y="712"/>
                    <a:pt x="243" y="347"/>
                    <a:pt x="152" y="43"/>
                  </a:cubicBezTo>
                  <a:cubicBezTo>
                    <a:pt x="152" y="16"/>
                    <a:pt x="122" y="1"/>
                    <a:pt x="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5108550" y="3500275"/>
              <a:ext cx="13425" cy="29000"/>
            </a:xfrm>
            <a:custGeom>
              <a:avLst/>
              <a:gdLst/>
              <a:ahLst/>
              <a:cxnLst/>
              <a:rect l="l" t="t" r="r" b="b"/>
              <a:pathLst>
                <a:path w="537" h="1160" extrusionOk="0">
                  <a:moveTo>
                    <a:pt x="59" y="0"/>
                  </a:moveTo>
                  <a:cubicBezTo>
                    <a:pt x="28" y="0"/>
                    <a:pt x="1" y="26"/>
                    <a:pt x="19" y="64"/>
                  </a:cubicBezTo>
                  <a:cubicBezTo>
                    <a:pt x="80" y="246"/>
                    <a:pt x="141" y="429"/>
                    <a:pt x="202" y="611"/>
                  </a:cubicBezTo>
                  <a:cubicBezTo>
                    <a:pt x="232" y="793"/>
                    <a:pt x="263" y="976"/>
                    <a:pt x="354" y="1128"/>
                  </a:cubicBezTo>
                  <a:cubicBezTo>
                    <a:pt x="365" y="1149"/>
                    <a:pt x="387" y="1159"/>
                    <a:pt x="411" y="1159"/>
                  </a:cubicBezTo>
                  <a:cubicBezTo>
                    <a:pt x="455" y="1159"/>
                    <a:pt x="506" y="1126"/>
                    <a:pt x="506" y="1067"/>
                  </a:cubicBezTo>
                  <a:cubicBezTo>
                    <a:pt x="536" y="733"/>
                    <a:pt x="293" y="307"/>
                    <a:pt x="111" y="34"/>
                  </a:cubicBezTo>
                  <a:cubicBezTo>
                    <a:pt x="99" y="10"/>
                    <a:pt x="79" y="0"/>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5115375" y="3496925"/>
              <a:ext cx="21800" cy="32825"/>
            </a:xfrm>
            <a:custGeom>
              <a:avLst/>
              <a:gdLst/>
              <a:ahLst/>
              <a:cxnLst/>
              <a:rect l="l" t="t" r="r" b="b"/>
              <a:pathLst>
                <a:path w="872" h="1313" extrusionOk="0">
                  <a:moveTo>
                    <a:pt x="95" y="1"/>
                  </a:moveTo>
                  <a:cubicBezTo>
                    <a:pt x="45" y="1"/>
                    <a:pt x="0" y="47"/>
                    <a:pt x="20" y="107"/>
                  </a:cubicBezTo>
                  <a:cubicBezTo>
                    <a:pt x="81" y="320"/>
                    <a:pt x="202" y="532"/>
                    <a:pt x="324" y="715"/>
                  </a:cubicBezTo>
                  <a:cubicBezTo>
                    <a:pt x="385" y="806"/>
                    <a:pt x="446" y="927"/>
                    <a:pt x="506" y="1019"/>
                  </a:cubicBezTo>
                  <a:cubicBezTo>
                    <a:pt x="567" y="1110"/>
                    <a:pt x="598" y="1231"/>
                    <a:pt x="689" y="1292"/>
                  </a:cubicBezTo>
                  <a:cubicBezTo>
                    <a:pt x="701" y="1305"/>
                    <a:pt x="724" y="1312"/>
                    <a:pt x="747" y="1312"/>
                  </a:cubicBezTo>
                  <a:cubicBezTo>
                    <a:pt x="779" y="1312"/>
                    <a:pt x="810" y="1297"/>
                    <a:pt x="810" y="1262"/>
                  </a:cubicBezTo>
                  <a:cubicBezTo>
                    <a:pt x="871" y="1049"/>
                    <a:pt x="689" y="836"/>
                    <a:pt x="598" y="684"/>
                  </a:cubicBezTo>
                  <a:cubicBezTo>
                    <a:pt x="446" y="472"/>
                    <a:pt x="263" y="289"/>
                    <a:pt x="172" y="46"/>
                  </a:cubicBezTo>
                  <a:cubicBezTo>
                    <a:pt x="151" y="14"/>
                    <a:pt x="122"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5122175" y="3495600"/>
              <a:ext cx="23125" cy="28925"/>
            </a:xfrm>
            <a:custGeom>
              <a:avLst/>
              <a:gdLst/>
              <a:ahLst/>
              <a:cxnLst/>
              <a:rect l="l" t="t" r="r" b="b"/>
              <a:pathLst>
                <a:path w="925" h="1157" extrusionOk="0">
                  <a:moveTo>
                    <a:pt x="110" y="0"/>
                  </a:moveTo>
                  <a:cubicBezTo>
                    <a:pt x="55" y="0"/>
                    <a:pt x="0" y="65"/>
                    <a:pt x="22" y="129"/>
                  </a:cubicBezTo>
                  <a:lnTo>
                    <a:pt x="52" y="129"/>
                  </a:lnTo>
                  <a:cubicBezTo>
                    <a:pt x="143" y="342"/>
                    <a:pt x="265" y="525"/>
                    <a:pt x="386" y="707"/>
                  </a:cubicBezTo>
                  <a:cubicBezTo>
                    <a:pt x="508" y="859"/>
                    <a:pt x="599" y="1041"/>
                    <a:pt x="781" y="1132"/>
                  </a:cubicBezTo>
                  <a:cubicBezTo>
                    <a:pt x="798" y="1149"/>
                    <a:pt x="818" y="1157"/>
                    <a:pt x="836" y="1157"/>
                  </a:cubicBezTo>
                  <a:cubicBezTo>
                    <a:pt x="884" y="1157"/>
                    <a:pt x="925" y="1107"/>
                    <a:pt x="903" y="1041"/>
                  </a:cubicBezTo>
                  <a:cubicBezTo>
                    <a:pt x="842" y="859"/>
                    <a:pt x="690" y="707"/>
                    <a:pt x="569" y="555"/>
                  </a:cubicBezTo>
                  <a:cubicBezTo>
                    <a:pt x="447" y="373"/>
                    <a:pt x="326" y="221"/>
                    <a:pt x="174" y="38"/>
                  </a:cubicBezTo>
                  <a:cubicBezTo>
                    <a:pt x="156" y="11"/>
                    <a:pt x="133"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5129725" y="3490400"/>
              <a:ext cx="24925" cy="23650"/>
            </a:xfrm>
            <a:custGeom>
              <a:avLst/>
              <a:gdLst/>
              <a:ahLst/>
              <a:cxnLst/>
              <a:rect l="l" t="t" r="r" b="b"/>
              <a:pathLst>
                <a:path w="997" h="946" extrusionOk="0">
                  <a:moveTo>
                    <a:pt x="95" y="1"/>
                  </a:moveTo>
                  <a:cubicBezTo>
                    <a:pt x="46" y="1"/>
                    <a:pt x="1" y="79"/>
                    <a:pt x="24" y="125"/>
                  </a:cubicBezTo>
                  <a:cubicBezTo>
                    <a:pt x="115" y="337"/>
                    <a:pt x="236" y="520"/>
                    <a:pt x="388" y="641"/>
                  </a:cubicBezTo>
                  <a:cubicBezTo>
                    <a:pt x="540" y="763"/>
                    <a:pt x="692" y="945"/>
                    <a:pt x="905" y="945"/>
                  </a:cubicBezTo>
                  <a:cubicBezTo>
                    <a:pt x="966" y="945"/>
                    <a:pt x="996" y="884"/>
                    <a:pt x="966" y="824"/>
                  </a:cubicBezTo>
                  <a:cubicBezTo>
                    <a:pt x="875" y="672"/>
                    <a:pt x="662" y="581"/>
                    <a:pt x="540" y="459"/>
                  </a:cubicBezTo>
                  <a:cubicBezTo>
                    <a:pt x="388" y="337"/>
                    <a:pt x="267" y="185"/>
                    <a:pt x="145" y="33"/>
                  </a:cubicBezTo>
                  <a:cubicBezTo>
                    <a:pt x="130" y="10"/>
                    <a:pt x="112"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5132950" y="3484325"/>
              <a:ext cx="33850" cy="22225"/>
            </a:xfrm>
            <a:custGeom>
              <a:avLst/>
              <a:gdLst/>
              <a:ahLst/>
              <a:cxnLst/>
              <a:rect l="l" t="t" r="r" b="b"/>
              <a:pathLst>
                <a:path w="1354" h="889" extrusionOk="0">
                  <a:moveTo>
                    <a:pt x="128" y="1"/>
                  </a:moveTo>
                  <a:cubicBezTo>
                    <a:pt x="58" y="1"/>
                    <a:pt x="1" y="86"/>
                    <a:pt x="47" y="155"/>
                  </a:cubicBezTo>
                  <a:cubicBezTo>
                    <a:pt x="168" y="368"/>
                    <a:pt x="350" y="520"/>
                    <a:pt x="563" y="641"/>
                  </a:cubicBezTo>
                  <a:cubicBezTo>
                    <a:pt x="730" y="752"/>
                    <a:pt x="972" y="888"/>
                    <a:pt x="1198" y="888"/>
                  </a:cubicBezTo>
                  <a:cubicBezTo>
                    <a:pt x="1219" y="888"/>
                    <a:pt x="1241" y="887"/>
                    <a:pt x="1262" y="884"/>
                  </a:cubicBezTo>
                  <a:cubicBezTo>
                    <a:pt x="1323" y="884"/>
                    <a:pt x="1354" y="793"/>
                    <a:pt x="1293" y="763"/>
                  </a:cubicBezTo>
                  <a:cubicBezTo>
                    <a:pt x="1141" y="611"/>
                    <a:pt x="928" y="550"/>
                    <a:pt x="746" y="459"/>
                  </a:cubicBezTo>
                  <a:cubicBezTo>
                    <a:pt x="533" y="368"/>
                    <a:pt x="350" y="216"/>
                    <a:pt x="198" y="33"/>
                  </a:cubicBezTo>
                  <a:cubicBezTo>
                    <a:pt x="176" y="10"/>
                    <a:pt x="151" y="1"/>
                    <a:pt x="1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5138275" y="3478725"/>
              <a:ext cx="32325" cy="15625"/>
            </a:xfrm>
            <a:custGeom>
              <a:avLst/>
              <a:gdLst/>
              <a:ahLst/>
              <a:cxnLst/>
              <a:rect l="l" t="t" r="r" b="b"/>
              <a:pathLst>
                <a:path w="1293" h="625" extrusionOk="0">
                  <a:moveTo>
                    <a:pt x="143" y="0"/>
                  </a:moveTo>
                  <a:cubicBezTo>
                    <a:pt x="52" y="0"/>
                    <a:pt x="0" y="120"/>
                    <a:pt x="77" y="196"/>
                  </a:cubicBezTo>
                  <a:cubicBezTo>
                    <a:pt x="363" y="397"/>
                    <a:pt x="758" y="625"/>
                    <a:pt x="1133" y="625"/>
                  </a:cubicBezTo>
                  <a:cubicBezTo>
                    <a:pt x="1156" y="625"/>
                    <a:pt x="1179" y="624"/>
                    <a:pt x="1201" y="622"/>
                  </a:cubicBezTo>
                  <a:cubicBezTo>
                    <a:pt x="1293" y="622"/>
                    <a:pt x="1293" y="531"/>
                    <a:pt x="1232" y="470"/>
                  </a:cubicBezTo>
                  <a:cubicBezTo>
                    <a:pt x="1080" y="379"/>
                    <a:pt x="928" y="318"/>
                    <a:pt x="776" y="257"/>
                  </a:cubicBezTo>
                  <a:cubicBezTo>
                    <a:pt x="563" y="196"/>
                    <a:pt x="381" y="105"/>
                    <a:pt x="198" y="14"/>
                  </a:cubicBezTo>
                  <a:cubicBezTo>
                    <a:pt x="179" y="4"/>
                    <a:pt x="160"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5143225" y="3469950"/>
              <a:ext cx="31925" cy="12950"/>
            </a:xfrm>
            <a:custGeom>
              <a:avLst/>
              <a:gdLst/>
              <a:ahLst/>
              <a:cxnLst/>
              <a:rect l="l" t="t" r="r" b="b"/>
              <a:pathLst>
                <a:path w="1277" h="518" extrusionOk="0">
                  <a:moveTo>
                    <a:pt x="91" y="0"/>
                  </a:moveTo>
                  <a:cubicBezTo>
                    <a:pt x="0" y="0"/>
                    <a:pt x="0" y="92"/>
                    <a:pt x="61" y="122"/>
                  </a:cubicBezTo>
                  <a:cubicBezTo>
                    <a:pt x="243" y="183"/>
                    <a:pt x="395" y="335"/>
                    <a:pt x="578" y="395"/>
                  </a:cubicBezTo>
                  <a:cubicBezTo>
                    <a:pt x="760" y="456"/>
                    <a:pt x="973" y="517"/>
                    <a:pt x="1155" y="517"/>
                  </a:cubicBezTo>
                  <a:cubicBezTo>
                    <a:pt x="1216" y="487"/>
                    <a:pt x="1277" y="365"/>
                    <a:pt x="1186" y="335"/>
                  </a:cubicBezTo>
                  <a:cubicBezTo>
                    <a:pt x="1003" y="244"/>
                    <a:pt x="791" y="244"/>
                    <a:pt x="608" y="183"/>
                  </a:cubicBezTo>
                  <a:cubicBezTo>
                    <a:pt x="426" y="122"/>
                    <a:pt x="274"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5146250" y="3464625"/>
              <a:ext cx="32700" cy="9900"/>
            </a:xfrm>
            <a:custGeom>
              <a:avLst/>
              <a:gdLst/>
              <a:ahLst/>
              <a:cxnLst/>
              <a:rect l="l" t="t" r="r" b="b"/>
              <a:pathLst>
                <a:path w="1308" h="396" extrusionOk="0">
                  <a:moveTo>
                    <a:pt x="92" y="1"/>
                  </a:moveTo>
                  <a:cubicBezTo>
                    <a:pt x="31" y="1"/>
                    <a:pt x="1" y="61"/>
                    <a:pt x="31" y="92"/>
                  </a:cubicBezTo>
                  <a:cubicBezTo>
                    <a:pt x="396" y="274"/>
                    <a:pt x="822" y="396"/>
                    <a:pt x="1217" y="396"/>
                  </a:cubicBezTo>
                  <a:cubicBezTo>
                    <a:pt x="1277" y="396"/>
                    <a:pt x="1308" y="305"/>
                    <a:pt x="1247" y="274"/>
                  </a:cubicBezTo>
                  <a:cubicBezTo>
                    <a:pt x="882" y="153"/>
                    <a:pt x="457" y="92"/>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4962375" y="2942100"/>
              <a:ext cx="71450" cy="53350"/>
            </a:xfrm>
            <a:custGeom>
              <a:avLst/>
              <a:gdLst/>
              <a:ahLst/>
              <a:cxnLst/>
              <a:rect l="l" t="t" r="r" b="b"/>
              <a:pathLst>
                <a:path w="2858" h="2134" extrusionOk="0">
                  <a:moveTo>
                    <a:pt x="1288" y="150"/>
                  </a:moveTo>
                  <a:cubicBezTo>
                    <a:pt x="1400" y="150"/>
                    <a:pt x="1517" y="172"/>
                    <a:pt x="1634" y="217"/>
                  </a:cubicBezTo>
                  <a:lnTo>
                    <a:pt x="1634" y="217"/>
                  </a:lnTo>
                  <a:cubicBezTo>
                    <a:pt x="1634" y="247"/>
                    <a:pt x="1645" y="275"/>
                    <a:pt x="1672" y="293"/>
                  </a:cubicBezTo>
                  <a:cubicBezTo>
                    <a:pt x="2067" y="567"/>
                    <a:pt x="2553" y="932"/>
                    <a:pt x="2249" y="1448"/>
                  </a:cubicBezTo>
                  <a:cubicBezTo>
                    <a:pt x="2087" y="1719"/>
                    <a:pt x="1849" y="1829"/>
                    <a:pt x="1587" y="1829"/>
                  </a:cubicBezTo>
                  <a:cubicBezTo>
                    <a:pt x="1409" y="1829"/>
                    <a:pt x="1219" y="1778"/>
                    <a:pt x="1034" y="1692"/>
                  </a:cubicBezTo>
                  <a:cubicBezTo>
                    <a:pt x="608" y="1479"/>
                    <a:pt x="304" y="1084"/>
                    <a:pt x="578" y="567"/>
                  </a:cubicBezTo>
                  <a:cubicBezTo>
                    <a:pt x="747" y="292"/>
                    <a:pt x="1004" y="150"/>
                    <a:pt x="1288" y="150"/>
                  </a:cubicBezTo>
                  <a:close/>
                  <a:moveTo>
                    <a:pt x="1223" y="0"/>
                  </a:moveTo>
                  <a:cubicBezTo>
                    <a:pt x="892" y="0"/>
                    <a:pt x="593" y="205"/>
                    <a:pt x="365" y="537"/>
                  </a:cubicBezTo>
                  <a:cubicBezTo>
                    <a:pt x="0" y="1084"/>
                    <a:pt x="365" y="1692"/>
                    <a:pt x="912" y="1965"/>
                  </a:cubicBezTo>
                  <a:cubicBezTo>
                    <a:pt x="1116" y="2073"/>
                    <a:pt x="1349" y="2134"/>
                    <a:pt x="1576" y="2134"/>
                  </a:cubicBezTo>
                  <a:cubicBezTo>
                    <a:pt x="1924" y="2134"/>
                    <a:pt x="2260" y="1992"/>
                    <a:pt x="2462" y="1661"/>
                  </a:cubicBezTo>
                  <a:cubicBezTo>
                    <a:pt x="2857" y="992"/>
                    <a:pt x="2341" y="445"/>
                    <a:pt x="1763" y="111"/>
                  </a:cubicBezTo>
                  <a:cubicBezTo>
                    <a:pt x="1750" y="103"/>
                    <a:pt x="1738" y="99"/>
                    <a:pt x="1725" y="99"/>
                  </a:cubicBezTo>
                  <a:cubicBezTo>
                    <a:pt x="1706" y="99"/>
                    <a:pt x="1687" y="109"/>
                    <a:pt x="1672" y="124"/>
                  </a:cubicBezTo>
                  <a:lnTo>
                    <a:pt x="1672" y="124"/>
                  </a:lnTo>
                  <a:cubicBezTo>
                    <a:pt x="1518" y="39"/>
                    <a:pt x="1367" y="0"/>
                    <a:pt x="12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5014025" y="2928150"/>
              <a:ext cx="35000" cy="22350"/>
            </a:xfrm>
            <a:custGeom>
              <a:avLst/>
              <a:gdLst/>
              <a:ahLst/>
              <a:cxnLst/>
              <a:rect l="l" t="t" r="r" b="b"/>
              <a:pathLst>
                <a:path w="1400" h="894" extrusionOk="0">
                  <a:moveTo>
                    <a:pt x="1247" y="0"/>
                  </a:moveTo>
                  <a:cubicBezTo>
                    <a:pt x="1004" y="31"/>
                    <a:pt x="730" y="213"/>
                    <a:pt x="518" y="335"/>
                  </a:cubicBezTo>
                  <a:cubicBezTo>
                    <a:pt x="305" y="456"/>
                    <a:pt x="153" y="608"/>
                    <a:pt x="1" y="821"/>
                  </a:cubicBezTo>
                  <a:cubicBezTo>
                    <a:pt x="1" y="865"/>
                    <a:pt x="17" y="894"/>
                    <a:pt x="38" y="894"/>
                  </a:cubicBezTo>
                  <a:cubicBezTo>
                    <a:pt x="46" y="894"/>
                    <a:pt x="54" y="890"/>
                    <a:pt x="62" y="882"/>
                  </a:cubicBezTo>
                  <a:lnTo>
                    <a:pt x="92" y="882"/>
                  </a:lnTo>
                  <a:cubicBezTo>
                    <a:pt x="275" y="760"/>
                    <a:pt x="487" y="578"/>
                    <a:pt x="700" y="456"/>
                  </a:cubicBezTo>
                  <a:cubicBezTo>
                    <a:pt x="913" y="365"/>
                    <a:pt x="1156" y="274"/>
                    <a:pt x="1338" y="122"/>
                  </a:cubicBezTo>
                  <a:cubicBezTo>
                    <a:pt x="1399" y="61"/>
                    <a:pt x="1338" y="0"/>
                    <a:pt x="12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5017400" y="2938700"/>
              <a:ext cx="35425" cy="13175"/>
            </a:xfrm>
            <a:custGeom>
              <a:avLst/>
              <a:gdLst/>
              <a:ahLst/>
              <a:cxnLst/>
              <a:rect l="l" t="t" r="r" b="b"/>
              <a:pathLst>
                <a:path w="1417" h="527" extrusionOk="0">
                  <a:moveTo>
                    <a:pt x="1267" y="1"/>
                  </a:moveTo>
                  <a:cubicBezTo>
                    <a:pt x="841" y="1"/>
                    <a:pt x="420" y="200"/>
                    <a:pt x="79" y="399"/>
                  </a:cubicBezTo>
                  <a:cubicBezTo>
                    <a:pt x="0" y="451"/>
                    <a:pt x="35" y="527"/>
                    <a:pt x="104" y="527"/>
                  </a:cubicBezTo>
                  <a:cubicBezTo>
                    <a:pt x="115" y="527"/>
                    <a:pt x="127" y="525"/>
                    <a:pt x="140" y="521"/>
                  </a:cubicBezTo>
                  <a:cubicBezTo>
                    <a:pt x="535" y="338"/>
                    <a:pt x="960" y="277"/>
                    <a:pt x="1355" y="95"/>
                  </a:cubicBezTo>
                  <a:cubicBezTo>
                    <a:pt x="1416" y="65"/>
                    <a:pt x="1416" y="4"/>
                    <a:pt x="1355" y="4"/>
                  </a:cubicBezTo>
                  <a:cubicBezTo>
                    <a:pt x="1326" y="2"/>
                    <a:pt x="1296" y="1"/>
                    <a:pt x="12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5022400" y="2946525"/>
              <a:ext cx="41825" cy="9000"/>
            </a:xfrm>
            <a:custGeom>
              <a:avLst/>
              <a:gdLst/>
              <a:ahLst/>
              <a:cxnLst/>
              <a:rect l="l" t="t" r="r" b="b"/>
              <a:pathLst>
                <a:path w="1673" h="360" extrusionOk="0">
                  <a:moveTo>
                    <a:pt x="1133" y="0"/>
                  </a:moveTo>
                  <a:cubicBezTo>
                    <a:pt x="760" y="0"/>
                    <a:pt x="353" y="82"/>
                    <a:pt x="61" y="208"/>
                  </a:cubicBezTo>
                  <a:cubicBezTo>
                    <a:pt x="0" y="268"/>
                    <a:pt x="31" y="360"/>
                    <a:pt x="122" y="360"/>
                  </a:cubicBezTo>
                  <a:cubicBezTo>
                    <a:pt x="365" y="360"/>
                    <a:pt x="639" y="268"/>
                    <a:pt x="882" y="268"/>
                  </a:cubicBezTo>
                  <a:cubicBezTo>
                    <a:pt x="1125" y="238"/>
                    <a:pt x="1368" y="238"/>
                    <a:pt x="1611" y="177"/>
                  </a:cubicBezTo>
                  <a:cubicBezTo>
                    <a:pt x="1672" y="177"/>
                    <a:pt x="1672" y="56"/>
                    <a:pt x="1611" y="56"/>
                  </a:cubicBezTo>
                  <a:cubicBezTo>
                    <a:pt x="1468" y="17"/>
                    <a:pt x="1304" y="0"/>
                    <a:pt x="1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5026200" y="2956700"/>
              <a:ext cx="43325" cy="10425"/>
            </a:xfrm>
            <a:custGeom>
              <a:avLst/>
              <a:gdLst/>
              <a:ahLst/>
              <a:cxnLst/>
              <a:rect l="l" t="t" r="r" b="b"/>
              <a:pathLst>
                <a:path w="1733" h="417" extrusionOk="0">
                  <a:moveTo>
                    <a:pt x="306" y="1"/>
                  </a:moveTo>
                  <a:cubicBezTo>
                    <a:pt x="234" y="1"/>
                    <a:pt x="163" y="4"/>
                    <a:pt x="92" y="13"/>
                  </a:cubicBezTo>
                  <a:cubicBezTo>
                    <a:pt x="0" y="44"/>
                    <a:pt x="31" y="196"/>
                    <a:pt x="122" y="196"/>
                  </a:cubicBezTo>
                  <a:cubicBezTo>
                    <a:pt x="395" y="226"/>
                    <a:pt x="669" y="287"/>
                    <a:pt x="943" y="317"/>
                  </a:cubicBezTo>
                  <a:cubicBezTo>
                    <a:pt x="1116" y="367"/>
                    <a:pt x="1290" y="417"/>
                    <a:pt x="1464" y="417"/>
                  </a:cubicBezTo>
                  <a:cubicBezTo>
                    <a:pt x="1503" y="417"/>
                    <a:pt x="1542" y="414"/>
                    <a:pt x="1581" y="408"/>
                  </a:cubicBezTo>
                  <a:cubicBezTo>
                    <a:pt x="1672" y="408"/>
                    <a:pt x="1733" y="317"/>
                    <a:pt x="1642" y="256"/>
                  </a:cubicBezTo>
                  <a:cubicBezTo>
                    <a:pt x="1399" y="135"/>
                    <a:pt x="1095" y="105"/>
                    <a:pt x="851" y="44"/>
                  </a:cubicBezTo>
                  <a:cubicBezTo>
                    <a:pt x="658" y="22"/>
                    <a:pt x="480" y="1"/>
                    <a:pt x="3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5030000" y="2964625"/>
              <a:ext cx="38025" cy="11425"/>
            </a:xfrm>
            <a:custGeom>
              <a:avLst/>
              <a:gdLst/>
              <a:ahLst/>
              <a:cxnLst/>
              <a:rect l="l" t="t" r="r" b="b"/>
              <a:pathLst>
                <a:path w="1521" h="457" extrusionOk="0">
                  <a:moveTo>
                    <a:pt x="91" y="0"/>
                  </a:moveTo>
                  <a:cubicBezTo>
                    <a:pt x="0" y="0"/>
                    <a:pt x="0" y="122"/>
                    <a:pt x="91" y="152"/>
                  </a:cubicBezTo>
                  <a:cubicBezTo>
                    <a:pt x="304" y="213"/>
                    <a:pt x="547" y="243"/>
                    <a:pt x="791" y="304"/>
                  </a:cubicBezTo>
                  <a:cubicBezTo>
                    <a:pt x="1003" y="365"/>
                    <a:pt x="1186" y="456"/>
                    <a:pt x="1429" y="456"/>
                  </a:cubicBezTo>
                  <a:cubicBezTo>
                    <a:pt x="1490" y="456"/>
                    <a:pt x="1520" y="365"/>
                    <a:pt x="1459" y="335"/>
                  </a:cubicBezTo>
                  <a:cubicBezTo>
                    <a:pt x="1125" y="61"/>
                    <a:pt x="547"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5028475" y="2969950"/>
              <a:ext cx="35750" cy="18250"/>
            </a:xfrm>
            <a:custGeom>
              <a:avLst/>
              <a:gdLst/>
              <a:ahLst/>
              <a:cxnLst/>
              <a:rect l="l" t="t" r="r" b="b"/>
              <a:pathLst>
                <a:path w="1430" h="730" extrusionOk="0">
                  <a:moveTo>
                    <a:pt x="92" y="0"/>
                  </a:moveTo>
                  <a:cubicBezTo>
                    <a:pt x="31" y="0"/>
                    <a:pt x="1" y="91"/>
                    <a:pt x="61" y="91"/>
                  </a:cubicBezTo>
                  <a:cubicBezTo>
                    <a:pt x="274" y="243"/>
                    <a:pt x="517" y="365"/>
                    <a:pt x="791" y="486"/>
                  </a:cubicBezTo>
                  <a:cubicBezTo>
                    <a:pt x="973" y="578"/>
                    <a:pt x="1156" y="699"/>
                    <a:pt x="1368" y="730"/>
                  </a:cubicBezTo>
                  <a:cubicBezTo>
                    <a:pt x="1429" y="730"/>
                    <a:pt x="1429" y="669"/>
                    <a:pt x="1399" y="638"/>
                  </a:cubicBezTo>
                  <a:cubicBezTo>
                    <a:pt x="1247" y="456"/>
                    <a:pt x="973" y="395"/>
                    <a:pt x="760" y="304"/>
                  </a:cubicBezTo>
                  <a:cubicBezTo>
                    <a:pt x="548" y="182"/>
                    <a:pt x="335" y="91"/>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0"/>
            <p:cNvSpPr/>
            <p:nvPr/>
          </p:nvSpPr>
          <p:spPr>
            <a:xfrm>
              <a:off x="5031800" y="2980375"/>
              <a:ext cx="35450" cy="21500"/>
            </a:xfrm>
            <a:custGeom>
              <a:avLst/>
              <a:gdLst/>
              <a:ahLst/>
              <a:cxnLst/>
              <a:rect l="l" t="t" r="r" b="b"/>
              <a:pathLst>
                <a:path w="1418" h="860" extrusionOk="0">
                  <a:moveTo>
                    <a:pt x="77" y="0"/>
                  </a:moveTo>
                  <a:cubicBezTo>
                    <a:pt x="31" y="0"/>
                    <a:pt x="1" y="45"/>
                    <a:pt x="50" y="69"/>
                  </a:cubicBezTo>
                  <a:cubicBezTo>
                    <a:pt x="415" y="373"/>
                    <a:pt x="871" y="768"/>
                    <a:pt x="1327" y="860"/>
                  </a:cubicBezTo>
                  <a:cubicBezTo>
                    <a:pt x="1387" y="860"/>
                    <a:pt x="1418" y="829"/>
                    <a:pt x="1387" y="799"/>
                  </a:cubicBezTo>
                  <a:cubicBezTo>
                    <a:pt x="1205" y="647"/>
                    <a:pt x="962" y="556"/>
                    <a:pt x="749" y="434"/>
                  </a:cubicBezTo>
                  <a:cubicBezTo>
                    <a:pt x="536" y="313"/>
                    <a:pt x="323" y="161"/>
                    <a:pt x="111" y="9"/>
                  </a:cubicBezTo>
                  <a:cubicBezTo>
                    <a:pt x="99" y="3"/>
                    <a:pt x="87" y="0"/>
                    <a:pt x="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5007200" y="296082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0"/>
            <p:cNvSpPr/>
            <p:nvPr/>
          </p:nvSpPr>
          <p:spPr>
            <a:xfrm>
              <a:off x="5009475" y="29707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p:nvPr/>
          </p:nvSpPr>
          <p:spPr>
            <a:xfrm>
              <a:off x="4998075" y="2974500"/>
              <a:ext cx="3075" cy="2300"/>
            </a:xfrm>
            <a:custGeom>
              <a:avLst/>
              <a:gdLst/>
              <a:ahLst/>
              <a:cxnLst/>
              <a:rect l="l" t="t" r="r" b="b"/>
              <a:pathLst>
                <a:path w="123" h="92" extrusionOk="0">
                  <a:moveTo>
                    <a:pt x="61" y="0"/>
                  </a:moveTo>
                  <a:cubicBezTo>
                    <a:pt x="1" y="0"/>
                    <a:pt x="1" y="92"/>
                    <a:pt x="61" y="92"/>
                  </a:cubicBezTo>
                  <a:cubicBezTo>
                    <a:pt x="122" y="92"/>
                    <a:pt x="122" y="0"/>
                    <a:pt x="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4988950" y="2972975"/>
              <a:ext cx="6125" cy="4575"/>
            </a:xfrm>
            <a:custGeom>
              <a:avLst/>
              <a:gdLst/>
              <a:ahLst/>
              <a:cxnLst/>
              <a:rect l="l" t="t" r="r" b="b"/>
              <a:pathLst>
                <a:path w="245" h="183" extrusionOk="0">
                  <a:moveTo>
                    <a:pt x="123" y="1"/>
                  </a:moveTo>
                  <a:cubicBezTo>
                    <a:pt x="1" y="1"/>
                    <a:pt x="1" y="183"/>
                    <a:pt x="123" y="183"/>
                  </a:cubicBezTo>
                  <a:cubicBezTo>
                    <a:pt x="244" y="183"/>
                    <a:pt x="244" y="1"/>
                    <a:pt x="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4995050" y="296005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5000350" y="2953225"/>
              <a:ext cx="4600" cy="3825"/>
            </a:xfrm>
            <a:custGeom>
              <a:avLst/>
              <a:gdLst/>
              <a:ahLst/>
              <a:cxnLst/>
              <a:rect l="l" t="t" r="r" b="b"/>
              <a:pathLst>
                <a:path w="184" h="153" extrusionOk="0">
                  <a:moveTo>
                    <a:pt x="92" y="0"/>
                  </a:moveTo>
                  <a:cubicBezTo>
                    <a:pt x="1" y="0"/>
                    <a:pt x="1" y="152"/>
                    <a:pt x="92" y="152"/>
                  </a:cubicBezTo>
                  <a:cubicBezTo>
                    <a:pt x="183" y="152"/>
                    <a:pt x="18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4998850" y="2964625"/>
              <a:ext cx="7625" cy="6100"/>
            </a:xfrm>
            <a:custGeom>
              <a:avLst/>
              <a:gdLst/>
              <a:ahLst/>
              <a:cxnLst/>
              <a:rect l="l" t="t" r="r" b="b"/>
              <a:pathLst>
                <a:path w="305" h="244" extrusionOk="0">
                  <a:moveTo>
                    <a:pt x="152" y="0"/>
                  </a:moveTo>
                  <a:cubicBezTo>
                    <a:pt x="0" y="0"/>
                    <a:pt x="0" y="243"/>
                    <a:pt x="152" y="243"/>
                  </a:cubicBezTo>
                  <a:cubicBezTo>
                    <a:pt x="304" y="243"/>
                    <a:pt x="30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5012525" y="2963100"/>
              <a:ext cx="6850" cy="4575"/>
            </a:xfrm>
            <a:custGeom>
              <a:avLst/>
              <a:gdLst/>
              <a:ahLst/>
              <a:cxnLst/>
              <a:rect l="l" t="t" r="r" b="b"/>
              <a:pathLst>
                <a:path w="274" h="183" extrusionOk="0">
                  <a:moveTo>
                    <a:pt x="152" y="0"/>
                  </a:moveTo>
                  <a:cubicBezTo>
                    <a:pt x="0" y="0"/>
                    <a:pt x="0" y="183"/>
                    <a:pt x="152" y="183"/>
                  </a:cubicBezTo>
                  <a:cubicBezTo>
                    <a:pt x="274" y="183"/>
                    <a:pt x="27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5002650" y="2980575"/>
              <a:ext cx="5325" cy="3825"/>
            </a:xfrm>
            <a:custGeom>
              <a:avLst/>
              <a:gdLst/>
              <a:ahLst/>
              <a:cxnLst/>
              <a:rect l="l" t="t" r="r" b="b"/>
              <a:pathLst>
                <a:path w="213" h="153" extrusionOk="0">
                  <a:moveTo>
                    <a:pt x="91" y="1"/>
                  </a:moveTo>
                  <a:cubicBezTo>
                    <a:pt x="0" y="1"/>
                    <a:pt x="0" y="153"/>
                    <a:pt x="91" y="153"/>
                  </a:cubicBezTo>
                  <a:cubicBezTo>
                    <a:pt x="213" y="153"/>
                    <a:pt x="213"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5007200" y="29547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4995050" y="29479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4983650" y="2953975"/>
              <a:ext cx="6850" cy="5350"/>
            </a:xfrm>
            <a:custGeom>
              <a:avLst/>
              <a:gdLst/>
              <a:ahLst/>
              <a:cxnLst/>
              <a:rect l="l" t="t" r="r" b="b"/>
              <a:pathLst>
                <a:path w="274" h="214" extrusionOk="0">
                  <a:moveTo>
                    <a:pt x="152" y="1"/>
                  </a:moveTo>
                  <a:cubicBezTo>
                    <a:pt x="0" y="1"/>
                    <a:pt x="0" y="214"/>
                    <a:pt x="152" y="214"/>
                  </a:cubicBezTo>
                  <a:cubicBezTo>
                    <a:pt x="274" y="214"/>
                    <a:pt x="27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4992750" y="2952450"/>
              <a:ext cx="4600" cy="5350"/>
            </a:xfrm>
            <a:custGeom>
              <a:avLst/>
              <a:gdLst/>
              <a:ahLst/>
              <a:cxnLst/>
              <a:rect l="l" t="t" r="r" b="b"/>
              <a:pathLst>
                <a:path w="184" h="214" extrusionOk="0">
                  <a:moveTo>
                    <a:pt x="92" y="1"/>
                  </a:moveTo>
                  <a:cubicBezTo>
                    <a:pt x="62" y="1"/>
                    <a:pt x="62" y="1"/>
                    <a:pt x="62" y="31"/>
                  </a:cubicBezTo>
                  <a:lnTo>
                    <a:pt x="31" y="31"/>
                  </a:lnTo>
                  <a:cubicBezTo>
                    <a:pt x="1" y="62"/>
                    <a:pt x="1" y="62"/>
                    <a:pt x="1" y="62"/>
                  </a:cubicBezTo>
                  <a:cubicBezTo>
                    <a:pt x="1" y="92"/>
                    <a:pt x="1" y="92"/>
                    <a:pt x="1" y="123"/>
                  </a:cubicBezTo>
                  <a:lnTo>
                    <a:pt x="1" y="153"/>
                  </a:lnTo>
                  <a:cubicBezTo>
                    <a:pt x="1" y="153"/>
                    <a:pt x="1" y="183"/>
                    <a:pt x="31" y="183"/>
                  </a:cubicBezTo>
                  <a:lnTo>
                    <a:pt x="31" y="214"/>
                  </a:lnTo>
                  <a:lnTo>
                    <a:pt x="123" y="214"/>
                  </a:lnTo>
                  <a:cubicBezTo>
                    <a:pt x="123" y="214"/>
                    <a:pt x="153" y="214"/>
                    <a:pt x="153" y="183"/>
                  </a:cubicBezTo>
                  <a:cubicBezTo>
                    <a:pt x="153" y="183"/>
                    <a:pt x="183" y="183"/>
                    <a:pt x="183" y="153"/>
                  </a:cubicBezTo>
                  <a:cubicBezTo>
                    <a:pt x="183" y="153"/>
                    <a:pt x="183" y="123"/>
                    <a:pt x="183" y="123"/>
                  </a:cubicBezTo>
                  <a:lnTo>
                    <a:pt x="183" y="92"/>
                  </a:lnTo>
                  <a:cubicBezTo>
                    <a:pt x="183" y="92"/>
                    <a:pt x="153" y="62"/>
                    <a:pt x="153" y="31"/>
                  </a:cubicBezTo>
                  <a:lnTo>
                    <a:pt x="123" y="31"/>
                  </a:lnTo>
                  <a:cubicBezTo>
                    <a:pt x="123" y="31"/>
                    <a:pt x="92"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4982875" y="2966900"/>
              <a:ext cx="6100" cy="5350"/>
            </a:xfrm>
            <a:custGeom>
              <a:avLst/>
              <a:gdLst/>
              <a:ahLst/>
              <a:cxnLst/>
              <a:rect l="l" t="t" r="r" b="b"/>
              <a:pathLst>
                <a:path w="244" h="214" extrusionOk="0">
                  <a:moveTo>
                    <a:pt x="92" y="0"/>
                  </a:moveTo>
                  <a:cubicBezTo>
                    <a:pt x="62" y="0"/>
                    <a:pt x="62" y="0"/>
                    <a:pt x="31" y="31"/>
                  </a:cubicBezTo>
                  <a:cubicBezTo>
                    <a:pt x="31" y="31"/>
                    <a:pt x="31" y="31"/>
                    <a:pt x="31" y="61"/>
                  </a:cubicBezTo>
                  <a:cubicBezTo>
                    <a:pt x="1" y="61"/>
                    <a:pt x="1" y="92"/>
                    <a:pt x="1" y="92"/>
                  </a:cubicBezTo>
                  <a:lnTo>
                    <a:pt x="1" y="122"/>
                  </a:lnTo>
                  <a:cubicBezTo>
                    <a:pt x="31" y="152"/>
                    <a:pt x="31" y="152"/>
                    <a:pt x="31" y="183"/>
                  </a:cubicBezTo>
                  <a:lnTo>
                    <a:pt x="62" y="213"/>
                  </a:lnTo>
                  <a:lnTo>
                    <a:pt x="183" y="213"/>
                  </a:lnTo>
                  <a:cubicBezTo>
                    <a:pt x="183" y="213"/>
                    <a:pt x="183" y="183"/>
                    <a:pt x="214" y="183"/>
                  </a:cubicBezTo>
                  <a:cubicBezTo>
                    <a:pt x="214" y="183"/>
                    <a:pt x="214" y="152"/>
                    <a:pt x="244" y="152"/>
                  </a:cubicBezTo>
                  <a:cubicBezTo>
                    <a:pt x="244" y="122"/>
                    <a:pt x="244" y="122"/>
                    <a:pt x="244" y="92"/>
                  </a:cubicBezTo>
                  <a:lnTo>
                    <a:pt x="244" y="61"/>
                  </a:lnTo>
                  <a:cubicBezTo>
                    <a:pt x="244" y="61"/>
                    <a:pt x="214" y="31"/>
                    <a:pt x="214" y="31"/>
                  </a:cubicBezTo>
                  <a:lnTo>
                    <a:pt x="18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4987450" y="2960825"/>
              <a:ext cx="3825" cy="3825"/>
            </a:xfrm>
            <a:custGeom>
              <a:avLst/>
              <a:gdLst/>
              <a:ahLst/>
              <a:cxnLst/>
              <a:rect l="l" t="t" r="r" b="b"/>
              <a:pathLst>
                <a:path w="153" h="153" extrusionOk="0">
                  <a:moveTo>
                    <a:pt x="61" y="0"/>
                  </a:moveTo>
                  <a:cubicBezTo>
                    <a:pt x="31" y="0"/>
                    <a:pt x="31" y="0"/>
                    <a:pt x="31" y="31"/>
                  </a:cubicBezTo>
                  <a:cubicBezTo>
                    <a:pt x="0" y="31"/>
                    <a:pt x="0" y="31"/>
                    <a:pt x="0" y="61"/>
                  </a:cubicBezTo>
                  <a:lnTo>
                    <a:pt x="0" y="91"/>
                  </a:lnTo>
                  <a:cubicBezTo>
                    <a:pt x="0" y="91"/>
                    <a:pt x="0" y="122"/>
                    <a:pt x="0" y="122"/>
                  </a:cubicBezTo>
                  <a:cubicBezTo>
                    <a:pt x="0" y="122"/>
                    <a:pt x="31" y="122"/>
                    <a:pt x="31" y="152"/>
                  </a:cubicBezTo>
                  <a:lnTo>
                    <a:pt x="122" y="152"/>
                  </a:lnTo>
                  <a:cubicBezTo>
                    <a:pt x="152" y="152"/>
                    <a:pt x="152" y="122"/>
                    <a:pt x="152" y="122"/>
                  </a:cubicBezTo>
                  <a:cubicBezTo>
                    <a:pt x="152" y="122"/>
                    <a:pt x="152" y="122"/>
                    <a:pt x="152" y="91"/>
                  </a:cubicBezTo>
                  <a:lnTo>
                    <a:pt x="152" y="61"/>
                  </a:lnTo>
                  <a:lnTo>
                    <a:pt x="152" y="31"/>
                  </a:lnTo>
                  <a:lnTo>
                    <a:pt x="1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4991250" y="2966900"/>
              <a:ext cx="7625" cy="6100"/>
            </a:xfrm>
            <a:custGeom>
              <a:avLst/>
              <a:gdLst/>
              <a:ahLst/>
              <a:cxnLst/>
              <a:rect l="l" t="t" r="r" b="b"/>
              <a:pathLst>
                <a:path w="305" h="244" extrusionOk="0">
                  <a:moveTo>
                    <a:pt x="152" y="0"/>
                  </a:moveTo>
                  <a:cubicBezTo>
                    <a:pt x="0" y="0"/>
                    <a:pt x="0" y="244"/>
                    <a:pt x="152" y="244"/>
                  </a:cubicBezTo>
                  <a:cubicBezTo>
                    <a:pt x="304" y="244"/>
                    <a:pt x="30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4991250" y="2979825"/>
              <a:ext cx="6100" cy="6100"/>
            </a:xfrm>
            <a:custGeom>
              <a:avLst/>
              <a:gdLst/>
              <a:ahLst/>
              <a:cxnLst/>
              <a:rect l="l" t="t" r="r" b="b"/>
              <a:pathLst>
                <a:path w="244" h="244" extrusionOk="0">
                  <a:moveTo>
                    <a:pt x="61" y="0"/>
                  </a:moveTo>
                  <a:cubicBezTo>
                    <a:pt x="61" y="0"/>
                    <a:pt x="31" y="0"/>
                    <a:pt x="31" y="31"/>
                  </a:cubicBezTo>
                  <a:cubicBezTo>
                    <a:pt x="31" y="31"/>
                    <a:pt x="0" y="31"/>
                    <a:pt x="0" y="61"/>
                  </a:cubicBezTo>
                  <a:cubicBezTo>
                    <a:pt x="0" y="91"/>
                    <a:pt x="0" y="91"/>
                    <a:pt x="0" y="122"/>
                  </a:cubicBezTo>
                  <a:lnTo>
                    <a:pt x="0" y="152"/>
                  </a:lnTo>
                  <a:cubicBezTo>
                    <a:pt x="0" y="183"/>
                    <a:pt x="31" y="183"/>
                    <a:pt x="31" y="213"/>
                  </a:cubicBezTo>
                  <a:lnTo>
                    <a:pt x="61" y="213"/>
                  </a:lnTo>
                  <a:cubicBezTo>
                    <a:pt x="91" y="243"/>
                    <a:pt x="91" y="243"/>
                    <a:pt x="122" y="243"/>
                  </a:cubicBezTo>
                  <a:cubicBezTo>
                    <a:pt x="122" y="243"/>
                    <a:pt x="152" y="243"/>
                    <a:pt x="183" y="213"/>
                  </a:cubicBezTo>
                  <a:lnTo>
                    <a:pt x="213" y="213"/>
                  </a:lnTo>
                  <a:cubicBezTo>
                    <a:pt x="213" y="183"/>
                    <a:pt x="243" y="183"/>
                    <a:pt x="243" y="152"/>
                  </a:cubicBezTo>
                  <a:cubicBezTo>
                    <a:pt x="243" y="152"/>
                    <a:pt x="243" y="122"/>
                    <a:pt x="243" y="122"/>
                  </a:cubicBezTo>
                  <a:lnTo>
                    <a:pt x="243" y="61"/>
                  </a:lnTo>
                  <a:cubicBezTo>
                    <a:pt x="243" y="61"/>
                    <a:pt x="243" y="31"/>
                    <a:pt x="213" y="31"/>
                  </a:cubicBezTo>
                  <a:lnTo>
                    <a:pt x="18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5002650" y="2971450"/>
              <a:ext cx="4575" cy="3075"/>
            </a:xfrm>
            <a:custGeom>
              <a:avLst/>
              <a:gdLst/>
              <a:ahLst/>
              <a:cxnLst/>
              <a:rect l="l" t="t" r="r" b="b"/>
              <a:pathLst>
                <a:path w="183" h="123" extrusionOk="0">
                  <a:moveTo>
                    <a:pt x="91" y="1"/>
                  </a:moveTo>
                  <a:cubicBezTo>
                    <a:pt x="0" y="1"/>
                    <a:pt x="0" y="122"/>
                    <a:pt x="91" y="122"/>
                  </a:cubicBezTo>
                  <a:cubicBezTo>
                    <a:pt x="182" y="122"/>
                    <a:pt x="182"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5006450" y="2976775"/>
              <a:ext cx="6850" cy="5350"/>
            </a:xfrm>
            <a:custGeom>
              <a:avLst/>
              <a:gdLst/>
              <a:ahLst/>
              <a:cxnLst/>
              <a:rect l="l" t="t" r="r" b="b"/>
              <a:pathLst>
                <a:path w="274" h="214" extrusionOk="0">
                  <a:moveTo>
                    <a:pt x="122" y="1"/>
                  </a:moveTo>
                  <a:cubicBezTo>
                    <a:pt x="0" y="1"/>
                    <a:pt x="0" y="213"/>
                    <a:pt x="122" y="213"/>
                  </a:cubicBezTo>
                  <a:cubicBezTo>
                    <a:pt x="274" y="213"/>
                    <a:pt x="27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4979075" y="297450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4971475" y="2963100"/>
              <a:ext cx="8400" cy="6100"/>
            </a:xfrm>
            <a:custGeom>
              <a:avLst/>
              <a:gdLst/>
              <a:ahLst/>
              <a:cxnLst/>
              <a:rect l="l" t="t" r="r" b="b"/>
              <a:pathLst>
                <a:path w="336" h="244" extrusionOk="0">
                  <a:moveTo>
                    <a:pt x="153" y="0"/>
                  </a:moveTo>
                  <a:cubicBezTo>
                    <a:pt x="1" y="0"/>
                    <a:pt x="1" y="244"/>
                    <a:pt x="153" y="244"/>
                  </a:cubicBezTo>
                  <a:cubicBezTo>
                    <a:pt x="335" y="244"/>
                    <a:pt x="33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4976800" y="295777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976050" y="2950175"/>
              <a:ext cx="5325" cy="4600"/>
            </a:xfrm>
            <a:custGeom>
              <a:avLst/>
              <a:gdLst/>
              <a:ahLst/>
              <a:cxnLst/>
              <a:rect l="l" t="t" r="r" b="b"/>
              <a:pathLst>
                <a:path w="213" h="184" extrusionOk="0">
                  <a:moveTo>
                    <a:pt x="122" y="1"/>
                  </a:moveTo>
                  <a:cubicBezTo>
                    <a:pt x="0" y="1"/>
                    <a:pt x="0" y="183"/>
                    <a:pt x="122" y="183"/>
                  </a:cubicBezTo>
                  <a:cubicBezTo>
                    <a:pt x="213" y="18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4985150" y="2944850"/>
              <a:ext cx="6875" cy="5350"/>
            </a:xfrm>
            <a:custGeom>
              <a:avLst/>
              <a:gdLst/>
              <a:ahLst/>
              <a:cxnLst/>
              <a:rect l="l" t="t" r="r" b="b"/>
              <a:pathLst>
                <a:path w="275" h="214" extrusionOk="0">
                  <a:moveTo>
                    <a:pt x="123" y="1"/>
                  </a:moveTo>
                  <a:cubicBezTo>
                    <a:pt x="1" y="1"/>
                    <a:pt x="1" y="214"/>
                    <a:pt x="123" y="214"/>
                  </a:cubicBezTo>
                  <a:cubicBezTo>
                    <a:pt x="275" y="214"/>
                    <a:pt x="275" y="1"/>
                    <a:pt x="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5011225" y="2914250"/>
              <a:ext cx="25500" cy="31275"/>
            </a:xfrm>
            <a:custGeom>
              <a:avLst/>
              <a:gdLst/>
              <a:ahLst/>
              <a:cxnLst/>
              <a:rect l="l" t="t" r="r" b="b"/>
              <a:pathLst>
                <a:path w="1020" h="1251" extrusionOk="0">
                  <a:moveTo>
                    <a:pt x="965" y="1"/>
                  </a:moveTo>
                  <a:cubicBezTo>
                    <a:pt x="956" y="1"/>
                    <a:pt x="945" y="3"/>
                    <a:pt x="934" y="9"/>
                  </a:cubicBezTo>
                  <a:cubicBezTo>
                    <a:pt x="751" y="131"/>
                    <a:pt x="569" y="313"/>
                    <a:pt x="417" y="496"/>
                  </a:cubicBezTo>
                  <a:cubicBezTo>
                    <a:pt x="265" y="678"/>
                    <a:pt x="83" y="921"/>
                    <a:pt x="22" y="1164"/>
                  </a:cubicBezTo>
                  <a:cubicBezTo>
                    <a:pt x="0" y="1207"/>
                    <a:pt x="40" y="1250"/>
                    <a:pt x="86" y="1250"/>
                  </a:cubicBezTo>
                  <a:cubicBezTo>
                    <a:pt x="105" y="1250"/>
                    <a:pt x="126" y="1243"/>
                    <a:pt x="143" y="1225"/>
                  </a:cubicBezTo>
                  <a:cubicBezTo>
                    <a:pt x="295" y="1073"/>
                    <a:pt x="387" y="860"/>
                    <a:pt x="508" y="678"/>
                  </a:cubicBezTo>
                  <a:cubicBezTo>
                    <a:pt x="660" y="465"/>
                    <a:pt x="812" y="252"/>
                    <a:pt x="994" y="70"/>
                  </a:cubicBezTo>
                  <a:cubicBezTo>
                    <a:pt x="1019" y="45"/>
                    <a:pt x="1004" y="1"/>
                    <a:pt x="9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004150" y="2911225"/>
              <a:ext cx="16600" cy="29600"/>
            </a:xfrm>
            <a:custGeom>
              <a:avLst/>
              <a:gdLst/>
              <a:ahLst/>
              <a:cxnLst/>
              <a:rect l="l" t="t" r="r" b="b"/>
              <a:pathLst>
                <a:path w="664" h="1184" extrusionOk="0">
                  <a:moveTo>
                    <a:pt x="598" y="0"/>
                  </a:moveTo>
                  <a:cubicBezTo>
                    <a:pt x="591" y="0"/>
                    <a:pt x="584" y="3"/>
                    <a:pt x="578" y="9"/>
                  </a:cubicBezTo>
                  <a:cubicBezTo>
                    <a:pt x="457" y="191"/>
                    <a:pt x="305" y="373"/>
                    <a:pt x="214" y="556"/>
                  </a:cubicBezTo>
                  <a:cubicBezTo>
                    <a:pt x="122" y="708"/>
                    <a:pt x="1" y="920"/>
                    <a:pt x="1" y="1133"/>
                  </a:cubicBezTo>
                  <a:cubicBezTo>
                    <a:pt x="1" y="1169"/>
                    <a:pt x="32" y="1184"/>
                    <a:pt x="64" y="1184"/>
                  </a:cubicBezTo>
                  <a:cubicBezTo>
                    <a:pt x="87" y="1184"/>
                    <a:pt x="110" y="1176"/>
                    <a:pt x="122" y="1164"/>
                  </a:cubicBezTo>
                  <a:cubicBezTo>
                    <a:pt x="214" y="981"/>
                    <a:pt x="244" y="768"/>
                    <a:pt x="335" y="586"/>
                  </a:cubicBezTo>
                  <a:cubicBezTo>
                    <a:pt x="426" y="404"/>
                    <a:pt x="548" y="221"/>
                    <a:pt x="639" y="69"/>
                  </a:cubicBezTo>
                  <a:cubicBezTo>
                    <a:pt x="664" y="45"/>
                    <a:pt x="629" y="0"/>
                    <a:pt x="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4994275" y="2907025"/>
              <a:ext cx="15575" cy="32075"/>
            </a:xfrm>
            <a:custGeom>
              <a:avLst/>
              <a:gdLst/>
              <a:ahLst/>
              <a:cxnLst/>
              <a:rect l="l" t="t" r="r" b="b"/>
              <a:pathLst>
                <a:path w="623" h="1283" extrusionOk="0">
                  <a:moveTo>
                    <a:pt x="516" y="0"/>
                  </a:moveTo>
                  <a:cubicBezTo>
                    <a:pt x="495" y="0"/>
                    <a:pt x="474" y="8"/>
                    <a:pt x="457" y="25"/>
                  </a:cubicBezTo>
                  <a:lnTo>
                    <a:pt x="487" y="25"/>
                  </a:lnTo>
                  <a:cubicBezTo>
                    <a:pt x="335" y="207"/>
                    <a:pt x="244" y="389"/>
                    <a:pt x="153" y="602"/>
                  </a:cubicBezTo>
                  <a:cubicBezTo>
                    <a:pt x="92" y="785"/>
                    <a:pt x="1" y="1028"/>
                    <a:pt x="62" y="1210"/>
                  </a:cubicBezTo>
                  <a:cubicBezTo>
                    <a:pt x="78" y="1260"/>
                    <a:pt x="113" y="1283"/>
                    <a:pt x="152" y="1283"/>
                  </a:cubicBezTo>
                  <a:cubicBezTo>
                    <a:pt x="183" y="1283"/>
                    <a:pt x="217" y="1268"/>
                    <a:pt x="244" y="1240"/>
                  </a:cubicBezTo>
                  <a:cubicBezTo>
                    <a:pt x="305" y="1088"/>
                    <a:pt x="335" y="876"/>
                    <a:pt x="365" y="693"/>
                  </a:cubicBezTo>
                  <a:cubicBezTo>
                    <a:pt x="426" y="511"/>
                    <a:pt x="487" y="298"/>
                    <a:pt x="578" y="116"/>
                  </a:cubicBezTo>
                  <a:cubicBezTo>
                    <a:pt x="622" y="50"/>
                    <a:pt x="571" y="0"/>
                    <a:pt x="5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4982875" y="2906100"/>
              <a:ext cx="9900" cy="33200"/>
            </a:xfrm>
            <a:custGeom>
              <a:avLst/>
              <a:gdLst/>
              <a:ahLst/>
              <a:cxnLst/>
              <a:rect l="l" t="t" r="r" b="b"/>
              <a:pathLst>
                <a:path w="396" h="1328" extrusionOk="0">
                  <a:moveTo>
                    <a:pt x="107" y="1"/>
                  </a:moveTo>
                  <a:cubicBezTo>
                    <a:pt x="69" y="1"/>
                    <a:pt x="31" y="31"/>
                    <a:pt x="31" y="92"/>
                  </a:cubicBezTo>
                  <a:cubicBezTo>
                    <a:pt x="31" y="487"/>
                    <a:pt x="1" y="1034"/>
                    <a:pt x="305" y="1308"/>
                  </a:cubicBezTo>
                  <a:cubicBezTo>
                    <a:pt x="317" y="1320"/>
                    <a:pt x="335" y="1328"/>
                    <a:pt x="352" y="1328"/>
                  </a:cubicBezTo>
                  <a:cubicBezTo>
                    <a:pt x="375" y="1328"/>
                    <a:pt x="396" y="1313"/>
                    <a:pt x="396" y="1277"/>
                  </a:cubicBezTo>
                  <a:cubicBezTo>
                    <a:pt x="396" y="1095"/>
                    <a:pt x="305" y="943"/>
                    <a:pt x="244" y="761"/>
                  </a:cubicBezTo>
                  <a:cubicBezTo>
                    <a:pt x="183" y="548"/>
                    <a:pt x="214" y="305"/>
                    <a:pt x="183" y="92"/>
                  </a:cubicBezTo>
                  <a:cubicBezTo>
                    <a:pt x="183" y="31"/>
                    <a:pt x="145" y="1"/>
                    <a:pt x="1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973775" y="2917125"/>
              <a:ext cx="8925" cy="22750"/>
            </a:xfrm>
            <a:custGeom>
              <a:avLst/>
              <a:gdLst/>
              <a:ahLst/>
              <a:cxnLst/>
              <a:rect l="l" t="t" r="r" b="b"/>
              <a:pathLst>
                <a:path w="357" h="910" extrusionOk="0">
                  <a:moveTo>
                    <a:pt x="167" y="1"/>
                  </a:moveTo>
                  <a:cubicBezTo>
                    <a:pt x="144" y="1"/>
                    <a:pt x="122" y="16"/>
                    <a:pt x="122" y="46"/>
                  </a:cubicBezTo>
                  <a:cubicBezTo>
                    <a:pt x="91" y="289"/>
                    <a:pt x="0" y="684"/>
                    <a:pt x="243" y="897"/>
                  </a:cubicBezTo>
                  <a:cubicBezTo>
                    <a:pt x="259" y="905"/>
                    <a:pt x="276" y="909"/>
                    <a:pt x="290" y="909"/>
                  </a:cubicBezTo>
                  <a:cubicBezTo>
                    <a:pt x="330" y="909"/>
                    <a:pt x="357" y="881"/>
                    <a:pt x="334" y="836"/>
                  </a:cubicBezTo>
                  <a:cubicBezTo>
                    <a:pt x="304" y="715"/>
                    <a:pt x="243" y="593"/>
                    <a:pt x="243" y="472"/>
                  </a:cubicBezTo>
                  <a:cubicBezTo>
                    <a:pt x="213" y="350"/>
                    <a:pt x="213" y="198"/>
                    <a:pt x="213" y="46"/>
                  </a:cubicBezTo>
                  <a:cubicBezTo>
                    <a:pt x="213" y="16"/>
                    <a:pt x="190"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4968450" y="2919275"/>
              <a:ext cx="10450" cy="26675"/>
            </a:xfrm>
            <a:custGeom>
              <a:avLst/>
              <a:gdLst/>
              <a:ahLst/>
              <a:cxnLst/>
              <a:rect l="l" t="t" r="r" b="b"/>
              <a:pathLst>
                <a:path w="418" h="1067" extrusionOk="0">
                  <a:moveTo>
                    <a:pt x="199" y="1"/>
                  </a:moveTo>
                  <a:cubicBezTo>
                    <a:pt x="183" y="1"/>
                    <a:pt x="165" y="8"/>
                    <a:pt x="152" y="21"/>
                  </a:cubicBezTo>
                  <a:cubicBezTo>
                    <a:pt x="31" y="173"/>
                    <a:pt x="0" y="355"/>
                    <a:pt x="31" y="538"/>
                  </a:cubicBezTo>
                  <a:cubicBezTo>
                    <a:pt x="61" y="720"/>
                    <a:pt x="122" y="963"/>
                    <a:pt x="304" y="1054"/>
                  </a:cubicBezTo>
                  <a:cubicBezTo>
                    <a:pt x="312" y="1063"/>
                    <a:pt x="325" y="1066"/>
                    <a:pt x="338" y="1066"/>
                  </a:cubicBezTo>
                  <a:cubicBezTo>
                    <a:pt x="375" y="1066"/>
                    <a:pt x="418" y="1038"/>
                    <a:pt x="395" y="994"/>
                  </a:cubicBezTo>
                  <a:cubicBezTo>
                    <a:pt x="395" y="842"/>
                    <a:pt x="304" y="720"/>
                    <a:pt x="243" y="598"/>
                  </a:cubicBezTo>
                  <a:cubicBezTo>
                    <a:pt x="183" y="416"/>
                    <a:pt x="152" y="234"/>
                    <a:pt x="243" y="51"/>
                  </a:cubicBezTo>
                  <a:cubicBezTo>
                    <a:pt x="243" y="16"/>
                    <a:pt x="223" y="1"/>
                    <a:pt x="1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4959325" y="2928400"/>
              <a:ext cx="12950" cy="18850"/>
            </a:xfrm>
            <a:custGeom>
              <a:avLst/>
              <a:gdLst/>
              <a:ahLst/>
              <a:cxnLst/>
              <a:rect l="l" t="t" r="r" b="b"/>
              <a:pathLst>
                <a:path w="518" h="754" extrusionOk="0">
                  <a:moveTo>
                    <a:pt x="133" y="1"/>
                  </a:moveTo>
                  <a:cubicBezTo>
                    <a:pt x="112" y="1"/>
                    <a:pt x="86" y="8"/>
                    <a:pt x="61" y="21"/>
                  </a:cubicBezTo>
                  <a:lnTo>
                    <a:pt x="92" y="21"/>
                  </a:lnTo>
                  <a:cubicBezTo>
                    <a:pt x="1" y="142"/>
                    <a:pt x="61" y="325"/>
                    <a:pt x="122" y="446"/>
                  </a:cubicBezTo>
                  <a:cubicBezTo>
                    <a:pt x="150" y="560"/>
                    <a:pt x="259" y="753"/>
                    <a:pt x="397" y="753"/>
                  </a:cubicBezTo>
                  <a:cubicBezTo>
                    <a:pt x="406" y="753"/>
                    <a:pt x="416" y="752"/>
                    <a:pt x="426" y="750"/>
                  </a:cubicBezTo>
                  <a:cubicBezTo>
                    <a:pt x="487" y="750"/>
                    <a:pt x="487" y="720"/>
                    <a:pt x="487" y="689"/>
                  </a:cubicBezTo>
                  <a:cubicBezTo>
                    <a:pt x="517" y="568"/>
                    <a:pt x="396" y="477"/>
                    <a:pt x="335" y="416"/>
                  </a:cubicBezTo>
                  <a:cubicBezTo>
                    <a:pt x="274" y="294"/>
                    <a:pt x="213" y="173"/>
                    <a:pt x="183" y="51"/>
                  </a:cubicBezTo>
                  <a:cubicBezTo>
                    <a:pt x="183" y="15"/>
                    <a:pt x="162" y="1"/>
                    <a:pt x="1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4950575" y="2933850"/>
              <a:ext cx="14100" cy="19400"/>
            </a:xfrm>
            <a:custGeom>
              <a:avLst/>
              <a:gdLst/>
              <a:ahLst/>
              <a:cxnLst/>
              <a:rect l="l" t="t" r="r" b="b"/>
              <a:pathLst>
                <a:path w="564" h="776" extrusionOk="0">
                  <a:moveTo>
                    <a:pt x="35" y="0"/>
                  </a:moveTo>
                  <a:cubicBezTo>
                    <a:pt x="16" y="0"/>
                    <a:pt x="1" y="15"/>
                    <a:pt x="16" y="46"/>
                  </a:cubicBezTo>
                  <a:cubicBezTo>
                    <a:pt x="16" y="228"/>
                    <a:pt x="77" y="350"/>
                    <a:pt x="168" y="471"/>
                  </a:cubicBezTo>
                  <a:cubicBezTo>
                    <a:pt x="259" y="593"/>
                    <a:pt x="351" y="775"/>
                    <a:pt x="502" y="775"/>
                  </a:cubicBezTo>
                  <a:cubicBezTo>
                    <a:pt x="533" y="775"/>
                    <a:pt x="563" y="775"/>
                    <a:pt x="563" y="745"/>
                  </a:cubicBezTo>
                  <a:cubicBezTo>
                    <a:pt x="533" y="623"/>
                    <a:pt x="442" y="532"/>
                    <a:pt x="351" y="441"/>
                  </a:cubicBezTo>
                  <a:cubicBezTo>
                    <a:pt x="259" y="319"/>
                    <a:pt x="138" y="198"/>
                    <a:pt x="77" y="46"/>
                  </a:cubicBezTo>
                  <a:cubicBezTo>
                    <a:pt x="77" y="15"/>
                    <a:pt x="54" y="0"/>
                    <a:pt x="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4945025" y="2946950"/>
              <a:ext cx="21925" cy="12375"/>
            </a:xfrm>
            <a:custGeom>
              <a:avLst/>
              <a:gdLst/>
              <a:ahLst/>
              <a:cxnLst/>
              <a:rect l="l" t="t" r="r" b="b"/>
              <a:pathLst>
                <a:path w="877" h="495" extrusionOk="0">
                  <a:moveTo>
                    <a:pt x="84" y="0"/>
                  </a:moveTo>
                  <a:cubicBezTo>
                    <a:pt x="37" y="0"/>
                    <a:pt x="1" y="50"/>
                    <a:pt x="25" y="99"/>
                  </a:cubicBezTo>
                  <a:cubicBezTo>
                    <a:pt x="177" y="312"/>
                    <a:pt x="451" y="464"/>
                    <a:pt x="694" y="495"/>
                  </a:cubicBezTo>
                  <a:cubicBezTo>
                    <a:pt x="755" y="495"/>
                    <a:pt x="785" y="464"/>
                    <a:pt x="785" y="464"/>
                  </a:cubicBezTo>
                  <a:cubicBezTo>
                    <a:pt x="876" y="312"/>
                    <a:pt x="664" y="282"/>
                    <a:pt x="603" y="251"/>
                  </a:cubicBezTo>
                  <a:cubicBezTo>
                    <a:pt x="421" y="221"/>
                    <a:pt x="269" y="99"/>
                    <a:pt x="117" y="8"/>
                  </a:cubicBezTo>
                  <a:cubicBezTo>
                    <a:pt x="105" y="3"/>
                    <a:pt x="94" y="0"/>
                    <a:pt x="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944875" y="2959225"/>
              <a:ext cx="23425" cy="7350"/>
            </a:xfrm>
            <a:custGeom>
              <a:avLst/>
              <a:gdLst/>
              <a:ahLst/>
              <a:cxnLst/>
              <a:rect l="l" t="t" r="r" b="b"/>
              <a:pathLst>
                <a:path w="937" h="294" extrusionOk="0">
                  <a:moveTo>
                    <a:pt x="818" y="0"/>
                  </a:moveTo>
                  <a:cubicBezTo>
                    <a:pt x="809" y="0"/>
                    <a:pt x="801" y="1"/>
                    <a:pt x="791" y="4"/>
                  </a:cubicBezTo>
                  <a:cubicBezTo>
                    <a:pt x="639" y="34"/>
                    <a:pt x="487" y="64"/>
                    <a:pt x="335" y="64"/>
                  </a:cubicBezTo>
                  <a:cubicBezTo>
                    <a:pt x="299" y="64"/>
                    <a:pt x="258" y="59"/>
                    <a:pt x="215" y="59"/>
                  </a:cubicBezTo>
                  <a:cubicBezTo>
                    <a:pt x="152" y="59"/>
                    <a:pt x="86" y="70"/>
                    <a:pt x="31" y="125"/>
                  </a:cubicBezTo>
                  <a:cubicBezTo>
                    <a:pt x="1" y="155"/>
                    <a:pt x="1" y="186"/>
                    <a:pt x="31" y="186"/>
                  </a:cubicBezTo>
                  <a:cubicBezTo>
                    <a:pt x="72" y="267"/>
                    <a:pt x="153" y="294"/>
                    <a:pt x="239" y="294"/>
                  </a:cubicBezTo>
                  <a:cubicBezTo>
                    <a:pt x="281" y="294"/>
                    <a:pt x="325" y="287"/>
                    <a:pt x="366" y="277"/>
                  </a:cubicBezTo>
                  <a:cubicBezTo>
                    <a:pt x="548" y="277"/>
                    <a:pt x="700" y="247"/>
                    <a:pt x="852" y="186"/>
                  </a:cubicBezTo>
                  <a:cubicBezTo>
                    <a:pt x="936" y="158"/>
                    <a:pt x="917" y="0"/>
                    <a:pt x="8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941850" y="2966050"/>
              <a:ext cx="25650" cy="11650"/>
            </a:xfrm>
            <a:custGeom>
              <a:avLst/>
              <a:gdLst/>
              <a:ahLst/>
              <a:cxnLst/>
              <a:rect l="l" t="t" r="r" b="b"/>
              <a:pathLst>
                <a:path w="1026" h="466" extrusionOk="0">
                  <a:moveTo>
                    <a:pt x="883" y="0"/>
                  </a:moveTo>
                  <a:cubicBezTo>
                    <a:pt x="873" y="0"/>
                    <a:pt x="862" y="1"/>
                    <a:pt x="851" y="4"/>
                  </a:cubicBezTo>
                  <a:cubicBezTo>
                    <a:pt x="730" y="65"/>
                    <a:pt x="578" y="126"/>
                    <a:pt x="456" y="156"/>
                  </a:cubicBezTo>
                  <a:cubicBezTo>
                    <a:pt x="304" y="217"/>
                    <a:pt x="183" y="217"/>
                    <a:pt x="61" y="278"/>
                  </a:cubicBezTo>
                  <a:cubicBezTo>
                    <a:pt x="0" y="308"/>
                    <a:pt x="0" y="399"/>
                    <a:pt x="61" y="430"/>
                  </a:cubicBezTo>
                  <a:cubicBezTo>
                    <a:pt x="112" y="455"/>
                    <a:pt x="170" y="466"/>
                    <a:pt x="232" y="466"/>
                  </a:cubicBezTo>
                  <a:cubicBezTo>
                    <a:pt x="472" y="466"/>
                    <a:pt x="774" y="307"/>
                    <a:pt x="943" y="186"/>
                  </a:cubicBezTo>
                  <a:cubicBezTo>
                    <a:pt x="1026" y="131"/>
                    <a:pt x="983" y="0"/>
                    <a:pt x="8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942600" y="2974000"/>
              <a:ext cx="22475" cy="14200"/>
            </a:xfrm>
            <a:custGeom>
              <a:avLst/>
              <a:gdLst/>
              <a:ahLst/>
              <a:cxnLst/>
              <a:rect l="l" t="t" r="r" b="b"/>
              <a:pathLst>
                <a:path w="899" h="568" extrusionOk="0">
                  <a:moveTo>
                    <a:pt x="806" y="0"/>
                  </a:moveTo>
                  <a:cubicBezTo>
                    <a:pt x="791" y="0"/>
                    <a:pt x="775" y="6"/>
                    <a:pt x="761" y="20"/>
                  </a:cubicBezTo>
                  <a:cubicBezTo>
                    <a:pt x="609" y="81"/>
                    <a:pt x="487" y="172"/>
                    <a:pt x="366" y="264"/>
                  </a:cubicBezTo>
                  <a:cubicBezTo>
                    <a:pt x="244" y="324"/>
                    <a:pt x="92" y="385"/>
                    <a:pt x="31" y="476"/>
                  </a:cubicBezTo>
                  <a:cubicBezTo>
                    <a:pt x="1" y="507"/>
                    <a:pt x="31" y="568"/>
                    <a:pt x="62" y="568"/>
                  </a:cubicBezTo>
                  <a:cubicBezTo>
                    <a:pt x="183" y="568"/>
                    <a:pt x="335" y="476"/>
                    <a:pt x="457" y="416"/>
                  </a:cubicBezTo>
                  <a:cubicBezTo>
                    <a:pt x="609" y="324"/>
                    <a:pt x="730" y="233"/>
                    <a:pt x="852" y="112"/>
                  </a:cubicBezTo>
                  <a:cubicBezTo>
                    <a:pt x="899" y="65"/>
                    <a:pt x="856" y="0"/>
                    <a:pt x="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50975" y="2980075"/>
              <a:ext cx="17325" cy="17250"/>
            </a:xfrm>
            <a:custGeom>
              <a:avLst/>
              <a:gdLst/>
              <a:ahLst/>
              <a:cxnLst/>
              <a:rect l="l" t="t" r="r" b="b"/>
              <a:pathLst>
                <a:path w="693" h="690" extrusionOk="0">
                  <a:moveTo>
                    <a:pt x="619" y="1"/>
                  </a:moveTo>
                  <a:cubicBezTo>
                    <a:pt x="606" y="1"/>
                    <a:pt x="592" y="6"/>
                    <a:pt x="578" y="21"/>
                  </a:cubicBezTo>
                  <a:cubicBezTo>
                    <a:pt x="456" y="81"/>
                    <a:pt x="365" y="203"/>
                    <a:pt x="274" y="294"/>
                  </a:cubicBezTo>
                  <a:cubicBezTo>
                    <a:pt x="183" y="355"/>
                    <a:pt x="31" y="477"/>
                    <a:pt x="31" y="598"/>
                  </a:cubicBezTo>
                  <a:cubicBezTo>
                    <a:pt x="0" y="628"/>
                    <a:pt x="31" y="689"/>
                    <a:pt x="91" y="689"/>
                  </a:cubicBezTo>
                  <a:cubicBezTo>
                    <a:pt x="213" y="689"/>
                    <a:pt x="335" y="537"/>
                    <a:pt x="426" y="477"/>
                  </a:cubicBezTo>
                  <a:cubicBezTo>
                    <a:pt x="517" y="355"/>
                    <a:pt x="608" y="264"/>
                    <a:pt x="669" y="112"/>
                  </a:cubicBezTo>
                  <a:cubicBezTo>
                    <a:pt x="692" y="65"/>
                    <a:pt x="662" y="1"/>
                    <a:pt x="6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960850" y="2984775"/>
              <a:ext cx="13700" cy="23475"/>
            </a:xfrm>
            <a:custGeom>
              <a:avLst/>
              <a:gdLst/>
              <a:ahLst/>
              <a:cxnLst/>
              <a:rect l="l" t="t" r="r" b="b"/>
              <a:pathLst>
                <a:path w="548" h="939" extrusionOk="0">
                  <a:moveTo>
                    <a:pt x="443" y="0"/>
                  </a:moveTo>
                  <a:cubicBezTo>
                    <a:pt x="415" y="0"/>
                    <a:pt x="386" y="14"/>
                    <a:pt x="365" y="45"/>
                  </a:cubicBezTo>
                  <a:lnTo>
                    <a:pt x="395" y="45"/>
                  </a:lnTo>
                  <a:cubicBezTo>
                    <a:pt x="304" y="197"/>
                    <a:pt x="243" y="349"/>
                    <a:pt x="152" y="501"/>
                  </a:cubicBezTo>
                  <a:cubicBezTo>
                    <a:pt x="91" y="623"/>
                    <a:pt x="31" y="744"/>
                    <a:pt x="0" y="866"/>
                  </a:cubicBezTo>
                  <a:cubicBezTo>
                    <a:pt x="0" y="911"/>
                    <a:pt x="33" y="939"/>
                    <a:pt x="62" y="939"/>
                  </a:cubicBezTo>
                  <a:cubicBezTo>
                    <a:pt x="73" y="939"/>
                    <a:pt x="83" y="935"/>
                    <a:pt x="91" y="927"/>
                  </a:cubicBezTo>
                  <a:cubicBezTo>
                    <a:pt x="365" y="775"/>
                    <a:pt x="487" y="380"/>
                    <a:pt x="547" y="106"/>
                  </a:cubicBezTo>
                  <a:cubicBezTo>
                    <a:pt x="547" y="47"/>
                    <a:pt x="496" y="0"/>
                    <a:pt x="4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69200" y="2992875"/>
              <a:ext cx="9600" cy="23000"/>
            </a:xfrm>
            <a:custGeom>
              <a:avLst/>
              <a:gdLst/>
              <a:ahLst/>
              <a:cxnLst/>
              <a:rect l="l" t="t" r="r" b="b"/>
              <a:pathLst>
                <a:path w="384" h="920" extrusionOk="0">
                  <a:moveTo>
                    <a:pt x="312" y="1"/>
                  </a:moveTo>
                  <a:cubicBezTo>
                    <a:pt x="285" y="1"/>
                    <a:pt x="257" y="18"/>
                    <a:pt x="244" y="56"/>
                  </a:cubicBezTo>
                  <a:cubicBezTo>
                    <a:pt x="183" y="208"/>
                    <a:pt x="122" y="360"/>
                    <a:pt x="92" y="481"/>
                  </a:cubicBezTo>
                  <a:cubicBezTo>
                    <a:pt x="31" y="603"/>
                    <a:pt x="1" y="724"/>
                    <a:pt x="1" y="876"/>
                  </a:cubicBezTo>
                  <a:cubicBezTo>
                    <a:pt x="22" y="898"/>
                    <a:pt x="59" y="919"/>
                    <a:pt x="89" y="919"/>
                  </a:cubicBezTo>
                  <a:cubicBezTo>
                    <a:pt x="102" y="919"/>
                    <a:pt x="113" y="916"/>
                    <a:pt x="122" y="907"/>
                  </a:cubicBezTo>
                  <a:cubicBezTo>
                    <a:pt x="213" y="816"/>
                    <a:pt x="244" y="664"/>
                    <a:pt x="274" y="542"/>
                  </a:cubicBezTo>
                  <a:cubicBezTo>
                    <a:pt x="305" y="390"/>
                    <a:pt x="335" y="238"/>
                    <a:pt x="365" y="86"/>
                  </a:cubicBezTo>
                  <a:cubicBezTo>
                    <a:pt x="383" y="33"/>
                    <a:pt x="349" y="1"/>
                    <a:pt x="3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977575" y="2993875"/>
              <a:ext cx="8375" cy="27025"/>
            </a:xfrm>
            <a:custGeom>
              <a:avLst/>
              <a:gdLst/>
              <a:ahLst/>
              <a:cxnLst/>
              <a:rect l="l" t="t" r="r" b="b"/>
              <a:pathLst>
                <a:path w="335" h="1081" extrusionOk="0">
                  <a:moveTo>
                    <a:pt x="213" y="1"/>
                  </a:moveTo>
                  <a:cubicBezTo>
                    <a:pt x="182" y="1"/>
                    <a:pt x="152" y="16"/>
                    <a:pt x="152" y="46"/>
                  </a:cubicBezTo>
                  <a:cubicBezTo>
                    <a:pt x="152" y="228"/>
                    <a:pt x="122" y="411"/>
                    <a:pt x="61" y="563"/>
                  </a:cubicBezTo>
                  <a:cubicBezTo>
                    <a:pt x="30" y="715"/>
                    <a:pt x="0" y="867"/>
                    <a:pt x="0" y="988"/>
                  </a:cubicBezTo>
                  <a:cubicBezTo>
                    <a:pt x="20" y="1047"/>
                    <a:pt x="65" y="1081"/>
                    <a:pt x="110" y="1081"/>
                  </a:cubicBezTo>
                  <a:cubicBezTo>
                    <a:pt x="135" y="1081"/>
                    <a:pt x="161" y="1071"/>
                    <a:pt x="182" y="1049"/>
                  </a:cubicBezTo>
                  <a:cubicBezTo>
                    <a:pt x="334" y="776"/>
                    <a:pt x="304" y="350"/>
                    <a:pt x="274" y="46"/>
                  </a:cubicBezTo>
                  <a:cubicBezTo>
                    <a:pt x="274" y="16"/>
                    <a:pt x="243"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988200" y="2994400"/>
              <a:ext cx="9150" cy="33700"/>
            </a:xfrm>
            <a:custGeom>
              <a:avLst/>
              <a:gdLst/>
              <a:ahLst/>
              <a:cxnLst/>
              <a:rect l="l" t="t" r="r" b="b"/>
              <a:pathLst>
                <a:path w="366" h="1348" extrusionOk="0">
                  <a:moveTo>
                    <a:pt x="83" y="0"/>
                  </a:moveTo>
                  <a:cubicBezTo>
                    <a:pt x="47" y="0"/>
                    <a:pt x="13" y="17"/>
                    <a:pt x="1" y="55"/>
                  </a:cubicBezTo>
                  <a:cubicBezTo>
                    <a:pt x="1" y="238"/>
                    <a:pt x="1" y="420"/>
                    <a:pt x="1" y="633"/>
                  </a:cubicBezTo>
                  <a:cubicBezTo>
                    <a:pt x="31" y="846"/>
                    <a:pt x="1" y="1089"/>
                    <a:pt x="92" y="1302"/>
                  </a:cubicBezTo>
                  <a:cubicBezTo>
                    <a:pt x="107" y="1332"/>
                    <a:pt x="137" y="1347"/>
                    <a:pt x="168" y="1347"/>
                  </a:cubicBezTo>
                  <a:cubicBezTo>
                    <a:pt x="198" y="1347"/>
                    <a:pt x="229" y="1332"/>
                    <a:pt x="244" y="1302"/>
                  </a:cubicBezTo>
                  <a:cubicBezTo>
                    <a:pt x="365" y="1180"/>
                    <a:pt x="305" y="967"/>
                    <a:pt x="274" y="815"/>
                  </a:cubicBezTo>
                  <a:cubicBezTo>
                    <a:pt x="244" y="572"/>
                    <a:pt x="183" y="329"/>
                    <a:pt x="183" y="86"/>
                  </a:cubicBezTo>
                  <a:cubicBezTo>
                    <a:pt x="183" y="33"/>
                    <a:pt x="132" y="0"/>
                    <a:pt x="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995050" y="2996675"/>
              <a:ext cx="10650" cy="31825"/>
            </a:xfrm>
            <a:custGeom>
              <a:avLst/>
              <a:gdLst/>
              <a:ahLst/>
              <a:cxnLst/>
              <a:rect l="l" t="t" r="r" b="b"/>
              <a:pathLst>
                <a:path w="426" h="1273" extrusionOk="0">
                  <a:moveTo>
                    <a:pt x="100" y="1"/>
                  </a:moveTo>
                  <a:cubicBezTo>
                    <a:pt x="51" y="1"/>
                    <a:pt x="0" y="33"/>
                    <a:pt x="0" y="86"/>
                  </a:cubicBezTo>
                  <a:cubicBezTo>
                    <a:pt x="31" y="299"/>
                    <a:pt x="31" y="481"/>
                    <a:pt x="61" y="664"/>
                  </a:cubicBezTo>
                  <a:cubicBezTo>
                    <a:pt x="122" y="876"/>
                    <a:pt x="122" y="1059"/>
                    <a:pt x="213" y="1241"/>
                  </a:cubicBezTo>
                  <a:cubicBezTo>
                    <a:pt x="234" y="1263"/>
                    <a:pt x="260" y="1273"/>
                    <a:pt x="285" y="1273"/>
                  </a:cubicBezTo>
                  <a:cubicBezTo>
                    <a:pt x="331" y="1273"/>
                    <a:pt x="376" y="1239"/>
                    <a:pt x="395" y="1180"/>
                  </a:cubicBezTo>
                  <a:cubicBezTo>
                    <a:pt x="426" y="998"/>
                    <a:pt x="334" y="816"/>
                    <a:pt x="304" y="664"/>
                  </a:cubicBezTo>
                  <a:cubicBezTo>
                    <a:pt x="274" y="451"/>
                    <a:pt x="213" y="268"/>
                    <a:pt x="182" y="56"/>
                  </a:cubicBezTo>
                  <a:cubicBezTo>
                    <a:pt x="170" y="17"/>
                    <a:pt x="136" y="1"/>
                    <a:pt x="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5003400" y="2996350"/>
              <a:ext cx="14275" cy="28825"/>
            </a:xfrm>
            <a:custGeom>
              <a:avLst/>
              <a:gdLst/>
              <a:ahLst/>
              <a:cxnLst/>
              <a:rect l="l" t="t" r="r" b="b"/>
              <a:pathLst>
                <a:path w="571" h="1153" extrusionOk="0">
                  <a:moveTo>
                    <a:pt x="80" y="0"/>
                  </a:moveTo>
                  <a:cubicBezTo>
                    <a:pt x="38" y="0"/>
                    <a:pt x="0" y="23"/>
                    <a:pt x="0" y="69"/>
                  </a:cubicBezTo>
                  <a:cubicBezTo>
                    <a:pt x="0" y="433"/>
                    <a:pt x="122" y="920"/>
                    <a:pt x="426" y="1133"/>
                  </a:cubicBezTo>
                  <a:cubicBezTo>
                    <a:pt x="440" y="1147"/>
                    <a:pt x="456" y="1153"/>
                    <a:pt x="471" y="1153"/>
                  </a:cubicBezTo>
                  <a:cubicBezTo>
                    <a:pt x="523" y="1153"/>
                    <a:pt x="571" y="1088"/>
                    <a:pt x="548" y="1041"/>
                  </a:cubicBezTo>
                  <a:cubicBezTo>
                    <a:pt x="517" y="859"/>
                    <a:pt x="396" y="707"/>
                    <a:pt x="335" y="555"/>
                  </a:cubicBezTo>
                  <a:cubicBezTo>
                    <a:pt x="274" y="403"/>
                    <a:pt x="213" y="221"/>
                    <a:pt x="183" y="69"/>
                  </a:cubicBezTo>
                  <a:cubicBezTo>
                    <a:pt x="168" y="23"/>
                    <a:pt x="122" y="0"/>
                    <a:pt x="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5009475" y="2993650"/>
              <a:ext cx="21875" cy="31300"/>
            </a:xfrm>
            <a:custGeom>
              <a:avLst/>
              <a:gdLst/>
              <a:ahLst/>
              <a:cxnLst/>
              <a:rect l="l" t="t" r="r" b="b"/>
              <a:pathLst>
                <a:path w="875" h="1252" extrusionOk="0">
                  <a:moveTo>
                    <a:pt x="101" y="0"/>
                  </a:moveTo>
                  <a:cubicBezTo>
                    <a:pt x="52" y="0"/>
                    <a:pt x="1" y="33"/>
                    <a:pt x="1" y="85"/>
                  </a:cubicBezTo>
                  <a:cubicBezTo>
                    <a:pt x="31" y="329"/>
                    <a:pt x="122" y="541"/>
                    <a:pt x="244" y="724"/>
                  </a:cubicBezTo>
                  <a:cubicBezTo>
                    <a:pt x="365" y="937"/>
                    <a:pt x="517" y="1149"/>
                    <a:pt x="730" y="1241"/>
                  </a:cubicBezTo>
                  <a:cubicBezTo>
                    <a:pt x="745" y="1248"/>
                    <a:pt x="762" y="1252"/>
                    <a:pt x="779" y="1252"/>
                  </a:cubicBezTo>
                  <a:cubicBezTo>
                    <a:pt x="829" y="1252"/>
                    <a:pt x="875" y="1218"/>
                    <a:pt x="852" y="1149"/>
                  </a:cubicBezTo>
                  <a:cubicBezTo>
                    <a:pt x="791" y="967"/>
                    <a:pt x="609" y="845"/>
                    <a:pt x="517" y="663"/>
                  </a:cubicBezTo>
                  <a:cubicBezTo>
                    <a:pt x="365" y="481"/>
                    <a:pt x="274" y="268"/>
                    <a:pt x="183" y="55"/>
                  </a:cubicBezTo>
                  <a:cubicBezTo>
                    <a:pt x="170" y="17"/>
                    <a:pt x="136" y="0"/>
                    <a:pt x="1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5015925" y="2991175"/>
              <a:ext cx="23875" cy="26800"/>
            </a:xfrm>
            <a:custGeom>
              <a:avLst/>
              <a:gdLst/>
              <a:ahLst/>
              <a:cxnLst/>
              <a:rect l="l" t="t" r="r" b="b"/>
              <a:pathLst>
                <a:path w="955" h="1072" extrusionOk="0">
                  <a:moveTo>
                    <a:pt x="142" y="1"/>
                  </a:moveTo>
                  <a:cubicBezTo>
                    <a:pt x="76" y="1"/>
                    <a:pt x="1" y="93"/>
                    <a:pt x="47" y="184"/>
                  </a:cubicBezTo>
                  <a:cubicBezTo>
                    <a:pt x="229" y="488"/>
                    <a:pt x="472" y="914"/>
                    <a:pt x="837" y="1066"/>
                  </a:cubicBezTo>
                  <a:cubicBezTo>
                    <a:pt x="849" y="1070"/>
                    <a:pt x="861" y="1072"/>
                    <a:pt x="871" y="1072"/>
                  </a:cubicBezTo>
                  <a:cubicBezTo>
                    <a:pt x="935" y="1072"/>
                    <a:pt x="954" y="997"/>
                    <a:pt x="928" y="944"/>
                  </a:cubicBezTo>
                  <a:cubicBezTo>
                    <a:pt x="867" y="762"/>
                    <a:pt x="715" y="640"/>
                    <a:pt x="594" y="488"/>
                  </a:cubicBezTo>
                  <a:cubicBezTo>
                    <a:pt x="442" y="367"/>
                    <a:pt x="320" y="184"/>
                    <a:pt x="199" y="33"/>
                  </a:cubicBezTo>
                  <a:cubicBezTo>
                    <a:pt x="184" y="10"/>
                    <a:pt x="163" y="1"/>
                    <a:pt x="1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5024275" y="2986925"/>
              <a:ext cx="24650" cy="23475"/>
            </a:xfrm>
            <a:custGeom>
              <a:avLst/>
              <a:gdLst/>
              <a:ahLst/>
              <a:cxnLst/>
              <a:rect l="l" t="t" r="r" b="b"/>
              <a:pathLst>
                <a:path w="986" h="939" extrusionOk="0">
                  <a:moveTo>
                    <a:pt x="67" y="0"/>
                  </a:moveTo>
                  <a:cubicBezTo>
                    <a:pt x="25" y="0"/>
                    <a:pt x="0" y="65"/>
                    <a:pt x="47" y="111"/>
                  </a:cubicBezTo>
                  <a:cubicBezTo>
                    <a:pt x="108" y="172"/>
                    <a:pt x="169" y="294"/>
                    <a:pt x="199" y="354"/>
                  </a:cubicBezTo>
                  <a:cubicBezTo>
                    <a:pt x="260" y="446"/>
                    <a:pt x="320" y="506"/>
                    <a:pt x="381" y="598"/>
                  </a:cubicBezTo>
                  <a:cubicBezTo>
                    <a:pt x="503" y="719"/>
                    <a:pt x="685" y="871"/>
                    <a:pt x="837" y="932"/>
                  </a:cubicBezTo>
                  <a:cubicBezTo>
                    <a:pt x="850" y="936"/>
                    <a:pt x="862" y="938"/>
                    <a:pt x="873" y="938"/>
                  </a:cubicBezTo>
                  <a:cubicBezTo>
                    <a:pt x="943" y="938"/>
                    <a:pt x="985" y="863"/>
                    <a:pt x="959" y="810"/>
                  </a:cubicBezTo>
                  <a:cubicBezTo>
                    <a:pt x="837" y="628"/>
                    <a:pt x="655" y="537"/>
                    <a:pt x="503" y="385"/>
                  </a:cubicBezTo>
                  <a:cubicBezTo>
                    <a:pt x="381" y="263"/>
                    <a:pt x="290" y="111"/>
                    <a:pt x="108" y="20"/>
                  </a:cubicBezTo>
                  <a:cubicBezTo>
                    <a:pt x="94" y="6"/>
                    <a:pt x="79"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5029375" y="2984175"/>
              <a:ext cx="25625" cy="22425"/>
            </a:xfrm>
            <a:custGeom>
              <a:avLst/>
              <a:gdLst/>
              <a:ahLst/>
              <a:cxnLst/>
              <a:rect l="l" t="t" r="r" b="b"/>
              <a:pathLst>
                <a:path w="1025" h="897" extrusionOk="0">
                  <a:moveTo>
                    <a:pt x="66" y="0"/>
                  </a:moveTo>
                  <a:cubicBezTo>
                    <a:pt x="36" y="0"/>
                    <a:pt x="1" y="45"/>
                    <a:pt x="25" y="69"/>
                  </a:cubicBezTo>
                  <a:cubicBezTo>
                    <a:pt x="268" y="373"/>
                    <a:pt x="572" y="708"/>
                    <a:pt x="937" y="890"/>
                  </a:cubicBezTo>
                  <a:cubicBezTo>
                    <a:pt x="946" y="894"/>
                    <a:pt x="954" y="896"/>
                    <a:pt x="961" y="896"/>
                  </a:cubicBezTo>
                  <a:cubicBezTo>
                    <a:pt x="1005" y="896"/>
                    <a:pt x="1024" y="825"/>
                    <a:pt x="998" y="799"/>
                  </a:cubicBezTo>
                  <a:cubicBezTo>
                    <a:pt x="755" y="495"/>
                    <a:pt x="390" y="252"/>
                    <a:pt x="86" y="9"/>
                  </a:cubicBezTo>
                  <a:cubicBezTo>
                    <a:pt x="80" y="3"/>
                    <a:pt x="7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5027175" y="3244950"/>
              <a:ext cx="66825" cy="90425"/>
            </a:xfrm>
            <a:custGeom>
              <a:avLst/>
              <a:gdLst/>
              <a:ahLst/>
              <a:cxnLst/>
              <a:rect l="l" t="t" r="r" b="b"/>
              <a:pathLst>
                <a:path w="2673" h="3617" extrusionOk="0">
                  <a:moveTo>
                    <a:pt x="2362" y="1"/>
                  </a:moveTo>
                  <a:cubicBezTo>
                    <a:pt x="2332" y="1"/>
                    <a:pt x="2290" y="26"/>
                    <a:pt x="2271" y="64"/>
                  </a:cubicBezTo>
                  <a:lnTo>
                    <a:pt x="2302" y="64"/>
                  </a:lnTo>
                  <a:cubicBezTo>
                    <a:pt x="2217" y="1113"/>
                    <a:pt x="1973" y="3352"/>
                    <a:pt x="534" y="3352"/>
                  </a:cubicBezTo>
                  <a:cubicBezTo>
                    <a:pt x="431" y="3352"/>
                    <a:pt x="321" y="3341"/>
                    <a:pt x="204" y="3316"/>
                  </a:cubicBezTo>
                  <a:cubicBezTo>
                    <a:pt x="196" y="3315"/>
                    <a:pt x="187" y="3314"/>
                    <a:pt x="179" y="3314"/>
                  </a:cubicBezTo>
                  <a:cubicBezTo>
                    <a:pt x="46" y="3314"/>
                    <a:pt x="1" y="3531"/>
                    <a:pt x="144" y="3560"/>
                  </a:cubicBezTo>
                  <a:cubicBezTo>
                    <a:pt x="285" y="3599"/>
                    <a:pt x="420" y="3617"/>
                    <a:pt x="549" y="3617"/>
                  </a:cubicBezTo>
                  <a:cubicBezTo>
                    <a:pt x="2026" y="3617"/>
                    <a:pt x="2673" y="1208"/>
                    <a:pt x="2393" y="34"/>
                  </a:cubicBezTo>
                  <a:cubicBezTo>
                    <a:pt x="2393" y="10"/>
                    <a:pt x="2380" y="1"/>
                    <a:pt x="2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5040900" y="3246900"/>
              <a:ext cx="36575" cy="55500"/>
            </a:xfrm>
            <a:custGeom>
              <a:avLst/>
              <a:gdLst/>
              <a:ahLst/>
              <a:cxnLst/>
              <a:rect l="l" t="t" r="r" b="b"/>
              <a:pathLst>
                <a:path w="1463" h="2220" extrusionOk="0">
                  <a:moveTo>
                    <a:pt x="1331" y="0"/>
                  </a:moveTo>
                  <a:cubicBezTo>
                    <a:pt x="1311" y="0"/>
                    <a:pt x="1289" y="5"/>
                    <a:pt x="1266" y="16"/>
                  </a:cubicBezTo>
                  <a:cubicBezTo>
                    <a:pt x="537" y="472"/>
                    <a:pt x="263" y="1323"/>
                    <a:pt x="20" y="2114"/>
                  </a:cubicBezTo>
                  <a:cubicBezTo>
                    <a:pt x="0" y="2173"/>
                    <a:pt x="58" y="2220"/>
                    <a:pt x="109" y="2220"/>
                  </a:cubicBezTo>
                  <a:cubicBezTo>
                    <a:pt x="136" y="2220"/>
                    <a:pt x="162" y="2206"/>
                    <a:pt x="172" y="2175"/>
                  </a:cubicBezTo>
                  <a:cubicBezTo>
                    <a:pt x="476" y="1445"/>
                    <a:pt x="841" y="746"/>
                    <a:pt x="1388" y="168"/>
                  </a:cubicBezTo>
                  <a:cubicBezTo>
                    <a:pt x="1462" y="94"/>
                    <a:pt x="1416" y="0"/>
                    <a:pt x="13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4667750" y="2948925"/>
              <a:ext cx="200050" cy="34875"/>
            </a:xfrm>
            <a:custGeom>
              <a:avLst/>
              <a:gdLst/>
              <a:ahLst/>
              <a:cxnLst/>
              <a:rect l="l" t="t" r="r" b="b"/>
              <a:pathLst>
                <a:path w="8002" h="1395" extrusionOk="0">
                  <a:moveTo>
                    <a:pt x="7909" y="0"/>
                  </a:moveTo>
                  <a:cubicBezTo>
                    <a:pt x="7894" y="0"/>
                    <a:pt x="7878" y="6"/>
                    <a:pt x="7864" y="20"/>
                  </a:cubicBezTo>
                  <a:cubicBezTo>
                    <a:pt x="7159" y="611"/>
                    <a:pt x="6351" y="772"/>
                    <a:pt x="5505" y="772"/>
                  </a:cubicBezTo>
                  <a:cubicBezTo>
                    <a:pt x="4500" y="772"/>
                    <a:pt x="3440" y="545"/>
                    <a:pt x="2431" y="545"/>
                  </a:cubicBezTo>
                  <a:cubicBezTo>
                    <a:pt x="1581" y="545"/>
                    <a:pt x="767" y="706"/>
                    <a:pt x="52" y="1297"/>
                  </a:cubicBezTo>
                  <a:cubicBezTo>
                    <a:pt x="0" y="1323"/>
                    <a:pt x="38" y="1394"/>
                    <a:pt x="88" y="1394"/>
                  </a:cubicBezTo>
                  <a:cubicBezTo>
                    <a:pt x="96" y="1394"/>
                    <a:pt x="105" y="1392"/>
                    <a:pt x="113" y="1388"/>
                  </a:cubicBezTo>
                  <a:cubicBezTo>
                    <a:pt x="889" y="933"/>
                    <a:pt x="1630" y="808"/>
                    <a:pt x="2375" y="808"/>
                  </a:cubicBezTo>
                  <a:cubicBezTo>
                    <a:pt x="3283" y="808"/>
                    <a:pt x="4196" y="994"/>
                    <a:pt x="5185" y="994"/>
                  </a:cubicBezTo>
                  <a:cubicBezTo>
                    <a:pt x="5227" y="994"/>
                    <a:pt x="5269" y="994"/>
                    <a:pt x="5311" y="993"/>
                  </a:cubicBezTo>
                  <a:cubicBezTo>
                    <a:pt x="6283" y="963"/>
                    <a:pt x="7287" y="871"/>
                    <a:pt x="7955" y="112"/>
                  </a:cubicBezTo>
                  <a:cubicBezTo>
                    <a:pt x="8002" y="65"/>
                    <a:pt x="7959" y="0"/>
                    <a:pt x="79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4620750" y="2974425"/>
              <a:ext cx="112900" cy="107850"/>
            </a:xfrm>
            <a:custGeom>
              <a:avLst/>
              <a:gdLst/>
              <a:ahLst/>
              <a:cxnLst/>
              <a:rect l="l" t="t" r="r" b="b"/>
              <a:pathLst>
                <a:path w="4516" h="4314" extrusionOk="0">
                  <a:moveTo>
                    <a:pt x="4294" y="0"/>
                  </a:moveTo>
                  <a:cubicBezTo>
                    <a:pt x="2046" y="0"/>
                    <a:pt x="0" y="1854"/>
                    <a:pt x="565" y="4259"/>
                  </a:cubicBezTo>
                  <a:cubicBezTo>
                    <a:pt x="577" y="4297"/>
                    <a:pt x="606" y="4314"/>
                    <a:pt x="635" y="4314"/>
                  </a:cubicBezTo>
                  <a:cubicBezTo>
                    <a:pt x="675" y="4314"/>
                    <a:pt x="717" y="4281"/>
                    <a:pt x="717" y="4228"/>
                  </a:cubicBezTo>
                  <a:cubicBezTo>
                    <a:pt x="808" y="3225"/>
                    <a:pt x="838" y="2222"/>
                    <a:pt x="1507" y="1402"/>
                  </a:cubicBezTo>
                  <a:cubicBezTo>
                    <a:pt x="2206" y="520"/>
                    <a:pt x="3361" y="155"/>
                    <a:pt x="4455" y="125"/>
                  </a:cubicBezTo>
                  <a:cubicBezTo>
                    <a:pt x="4516" y="125"/>
                    <a:pt x="4516" y="3"/>
                    <a:pt x="4455" y="3"/>
                  </a:cubicBezTo>
                  <a:cubicBezTo>
                    <a:pt x="4401" y="1"/>
                    <a:pt x="4348" y="0"/>
                    <a:pt x="4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4615850" y="3039975"/>
              <a:ext cx="53750" cy="143475"/>
            </a:xfrm>
            <a:custGeom>
              <a:avLst/>
              <a:gdLst/>
              <a:ahLst/>
              <a:cxnLst/>
              <a:rect l="l" t="t" r="r" b="b"/>
              <a:pathLst>
                <a:path w="2150" h="5739" extrusionOk="0">
                  <a:moveTo>
                    <a:pt x="2064" y="1"/>
                  </a:moveTo>
                  <a:cubicBezTo>
                    <a:pt x="2045" y="1"/>
                    <a:pt x="2025" y="8"/>
                    <a:pt x="2007" y="26"/>
                  </a:cubicBezTo>
                  <a:cubicBezTo>
                    <a:pt x="882" y="1606"/>
                    <a:pt x="1" y="3795"/>
                    <a:pt x="852" y="5679"/>
                  </a:cubicBezTo>
                  <a:cubicBezTo>
                    <a:pt x="873" y="5721"/>
                    <a:pt x="908" y="5738"/>
                    <a:pt x="944" y="5738"/>
                  </a:cubicBezTo>
                  <a:cubicBezTo>
                    <a:pt x="1013" y="5738"/>
                    <a:pt x="1084" y="5678"/>
                    <a:pt x="1064" y="5619"/>
                  </a:cubicBezTo>
                  <a:cubicBezTo>
                    <a:pt x="669" y="3521"/>
                    <a:pt x="1064" y="1910"/>
                    <a:pt x="2128" y="87"/>
                  </a:cubicBezTo>
                  <a:cubicBezTo>
                    <a:pt x="2150" y="44"/>
                    <a:pt x="2111" y="1"/>
                    <a:pt x="20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4574575" y="2882375"/>
              <a:ext cx="297450" cy="169450"/>
            </a:xfrm>
            <a:custGeom>
              <a:avLst/>
              <a:gdLst/>
              <a:ahLst/>
              <a:cxnLst/>
              <a:rect l="l" t="t" r="r" b="b"/>
              <a:pathLst>
                <a:path w="11898" h="6778" extrusionOk="0">
                  <a:moveTo>
                    <a:pt x="8459" y="1"/>
                  </a:moveTo>
                  <a:cubicBezTo>
                    <a:pt x="7663" y="1"/>
                    <a:pt x="6856" y="173"/>
                    <a:pt x="6120" y="494"/>
                  </a:cubicBezTo>
                  <a:cubicBezTo>
                    <a:pt x="3415" y="1710"/>
                    <a:pt x="2412" y="4810"/>
                    <a:pt x="101" y="6543"/>
                  </a:cubicBezTo>
                  <a:cubicBezTo>
                    <a:pt x="1" y="6618"/>
                    <a:pt x="67" y="6778"/>
                    <a:pt x="162" y="6778"/>
                  </a:cubicBezTo>
                  <a:cubicBezTo>
                    <a:pt x="182" y="6778"/>
                    <a:pt x="202" y="6771"/>
                    <a:pt x="223" y="6755"/>
                  </a:cubicBezTo>
                  <a:cubicBezTo>
                    <a:pt x="1652" y="5813"/>
                    <a:pt x="2472" y="4628"/>
                    <a:pt x="3445" y="3260"/>
                  </a:cubicBezTo>
                  <a:cubicBezTo>
                    <a:pt x="4637" y="1501"/>
                    <a:pt x="6534" y="269"/>
                    <a:pt x="8471" y="269"/>
                  </a:cubicBezTo>
                  <a:cubicBezTo>
                    <a:pt x="9546" y="269"/>
                    <a:pt x="10634" y="649"/>
                    <a:pt x="11621" y="1527"/>
                  </a:cubicBezTo>
                  <a:cubicBezTo>
                    <a:pt x="11650" y="1556"/>
                    <a:pt x="11681" y="1567"/>
                    <a:pt x="11711" y="1567"/>
                  </a:cubicBezTo>
                  <a:cubicBezTo>
                    <a:pt x="11811" y="1567"/>
                    <a:pt x="11897" y="1438"/>
                    <a:pt x="11804" y="1345"/>
                  </a:cubicBezTo>
                  <a:cubicBezTo>
                    <a:pt x="10915" y="419"/>
                    <a:pt x="9699" y="1"/>
                    <a:pt x="84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4572550" y="3032375"/>
              <a:ext cx="39300" cy="136600"/>
            </a:xfrm>
            <a:custGeom>
              <a:avLst/>
              <a:gdLst/>
              <a:ahLst/>
              <a:cxnLst/>
              <a:rect l="l" t="t" r="r" b="b"/>
              <a:pathLst>
                <a:path w="1572" h="5464" extrusionOk="0">
                  <a:moveTo>
                    <a:pt x="1486" y="1"/>
                  </a:moveTo>
                  <a:cubicBezTo>
                    <a:pt x="1467" y="1"/>
                    <a:pt x="1446" y="8"/>
                    <a:pt x="1429" y="26"/>
                  </a:cubicBezTo>
                  <a:cubicBezTo>
                    <a:pt x="851" y="847"/>
                    <a:pt x="243" y="1485"/>
                    <a:pt x="122" y="2518"/>
                  </a:cubicBezTo>
                  <a:cubicBezTo>
                    <a:pt x="0" y="3582"/>
                    <a:pt x="456" y="4524"/>
                    <a:pt x="1003" y="5406"/>
                  </a:cubicBezTo>
                  <a:cubicBezTo>
                    <a:pt x="1023" y="5446"/>
                    <a:pt x="1057" y="5463"/>
                    <a:pt x="1091" y="5463"/>
                  </a:cubicBezTo>
                  <a:cubicBezTo>
                    <a:pt x="1159" y="5463"/>
                    <a:pt x="1226" y="5396"/>
                    <a:pt x="1186" y="5315"/>
                  </a:cubicBezTo>
                  <a:cubicBezTo>
                    <a:pt x="882" y="4433"/>
                    <a:pt x="365" y="3673"/>
                    <a:pt x="395" y="2701"/>
                  </a:cubicBezTo>
                  <a:cubicBezTo>
                    <a:pt x="426" y="1637"/>
                    <a:pt x="1003" y="938"/>
                    <a:pt x="1550" y="87"/>
                  </a:cubicBezTo>
                  <a:cubicBezTo>
                    <a:pt x="1572" y="44"/>
                    <a:pt x="1532" y="1"/>
                    <a:pt x="14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4587925" y="3109375"/>
              <a:ext cx="43900" cy="146875"/>
            </a:xfrm>
            <a:custGeom>
              <a:avLst/>
              <a:gdLst/>
              <a:ahLst/>
              <a:cxnLst/>
              <a:rect l="l" t="t" r="r" b="b"/>
              <a:pathLst>
                <a:path w="1756" h="5875" extrusionOk="0">
                  <a:moveTo>
                    <a:pt x="130" y="1"/>
                  </a:moveTo>
                  <a:cubicBezTo>
                    <a:pt x="107" y="1"/>
                    <a:pt x="84" y="16"/>
                    <a:pt x="84" y="46"/>
                  </a:cubicBezTo>
                  <a:cubicBezTo>
                    <a:pt x="84" y="776"/>
                    <a:pt x="479" y="1171"/>
                    <a:pt x="844" y="1779"/>
                  </a:cubicBezTo>
                  <a:cubicBezTo>
                    <a:pt x="1756" y="3299"/>
                    <a:pt x="1239" y="4454"/>
                    <a:pt x="115" y="5639"/>
                  </a:cubicBezTo>
                  <a:cubicBezTo>
                    <a:pt x="0" y="5731"/>
                    <a:pt x="93" y="5874"/>
                    <a:pt x="197" y="5874"/>
                  </a:cubicBezTo>
                  <a:cubicBezTo>
                    <a:pt x="232" y="5874"/>
                    <a:pt x="267" y="5859"/>
                    <a:pt x="297" y="5821"/>
                  </a:cubicBezTo>
                  <a:cubicBezTo>
                    <a:pt x="1057" y="5183"/>
                    <a:pt x="1634" y="4362"/>
                    <a:pt x="1604" y="3329"/>
                  </a:cubicBezTo>
                  <a:cubicBezTo>
                    <a:pt x="1574" y="1992"/>
                    <a:pt x="327" y="1292"/>
                    <a:pt x="175" y="46"/>
                  </a:cubicBezTo>
                  <a:cubicBezTo>
                    <a:pt x="175" y="16"/>
                    <a:pt x="153" y="1"/>
                    <a:pt x="1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4521625" y="3239325"/>
              <a:ext cx="101575" cy="202400"/>
            </a:xfrm>
            <a:custGeom>
              <a:avLst/>
              <a:gdLst/>
              <a:ahLst/>
              <a:cxnLst/>
              <a:rect l="l" t="t" r="r" b="b"/>
              <a:pathLst>
                <a:path w="4063" h="8096" extrusionOk="0">
                  <a:moveTo>
                    <a:pt x="3968" y="1"/>
                  </a:moveTo>
                  <a:cubicBezTo>
                    <a:pt x="3941" y="1"/>
                    <a:pt x="3912" y="14"/>
                    <a:pt x="3891" y="46"/>
                  </a:cubicBezTo>
                  <a:cubicBezTo>
                    <a:pt x="2919" y="1383"/>
                    <a:pt x="1247" y="1991"/>
                    <a:pt x="639" y="3572"/>
                  </a:cubicBezTo>
                  <a:cubicBezTo>
                    <a:pt x="1" y="5183"/>
                    <a:pt x="396" y="6490"/>
                    <a:pt x="1034" y="8010"/>
                  </a:cubicBezTo>
                  <a:cubicBezTo>
                    <a:pt x="1058" y="8069"/>
                    <a:pt x="1109" y="8096"/>
                    <a:pt x="1159" y="8096"/>
                  </a:cubicBezTo>
                  <a:cubicBezTo>
                    <a:pt x="1238" y="8096"/>
                    <a:pt x="1314" y="8030"/>
                    <a:pt x="1277" y="7918"/>
                  </a:cubicBezTo>
                  <a:cubicBezTo>
                    <a:pt x="608" y="5943"/>
                    <a:pt x="31" y="3876"/>
                    <a:pt x="1976" y="2265"/>
                  </a:cubicBezTo>
                  <a:cubicBezTo>
                    <a:pt x="2797" y="1566"/>
                    <a:pt x="3557" y="1140"/>
                    <a:pt x="4043" y="107"/>
                  </a:cubicBezTo>
                  <a:cubicBezTo>
                    <a:pt x="4063" y="47"/>
                    <a:pt x="4018" y="1"/>
                    <a:pt x="39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4526000" y="3360150"/>
              <a:ext cx="61000" cy="146925"/>
            </a:xfrm>
            <a:custGeom>
              <a:avLst/>
              <a:gdLst/>
              <a:ahLst/>
              <a:cxnLst/>
              <a:rect l="l" t="t" r="r" b="b"/>
              <a:pathLst>
                <a:path w="2440" h="5877" extrusionOk="0">
                  <a:moveTo>
                    <a:pt x="654" y="0"/>
                  </a:moveTo>
                  <a:cubicBezTo>
                    <a:pt x="623" y="0"/>
                    <a:pt x="601" y="15"/>
                    <a:pt x="616" y="46"/>
                  </a:cubicBezTo>
                  <a:cubicBezTo>
                    <a:pt x="707" y="988"/>
                    <a:pt x="1133" y="1778"/>
                    <a:pt x="1193" y="2721"/>
                  </a:cubicBezTo>
                  <a:cubicBezTo>
                    <a:pt x="1285" y="3906"/>
                    <a:pt x="1011" y="4848"/>
                    <a:pt x="99" y="5669"/>
                  </a:cubicBezTo>
                  <a:cubicBezTo>
                    <a:pt x="1" y="5743"/>
                    <a:pt x="81" y="5876"/>
                    <a:pt x="180" y="5876"/>
                  </a:cubicBezTo>
                  <a:cubicBezTo>
                    <a:pt x="204" y="5876"/>
                    <a:pt x="228" y="5869"/>
                    <a:pt x="251" y="5851"/>
                  </a:cubicBezTo>
                  <a:cubicBezTo>
                    <a:pt x="2440" y="4544"/>
                    <a:pt x="1376" y="1930"/>
                    <a:pt x="737" y="46"/>
                  </a:cubicBezTo>
                  <a:cubicBezTo>
                    <a:pt x="722" y="15"/>
                    <a:pt x="684" y="0"/>
                    <a:pt x="6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4509475" y="3456400"/>
              <a:ext cx="69925" cy="179250"/>
            </a:xfrm>
            <a:custGeom>
              <a:avLst/>
              <a:gdLst/>
              <a:ahLst/>
              <a:cxnLst/>
              <a:rect l="l" t="t" r="r" b="b"/>
              <a:pathLst>
                <a:path w="2797" h="7170" extrusionOk="0">
                  <a:moveTo>
                    <a:pt x="2636" y="1"/>
                  </a:moveTo>
                  <a:cubicBezTo>
                    <a:pt x="2600" y="1"/>
                    <a:pt x="2566" y="18"/>
                    <a:pt x="2553" y="56"/>
                  </a:cubicBezTo>
                  <a:lnTo>
                    <a:pt x="2553" y="86"/>
                  </a:lnTo>
                  <a:cubicBezTo>
                    <a:pt x="2158" y="1849"/>
                    <a:pt x="243" y="3126"/>
                    <a:pt x="547" y="5102"/>
                  </a:cubicBezTo>
                  <a:cubicBezTo>
                    <a:pt x="727" y="6209"/>
                    <a:pt x="1437" y="7169"/>
                    <a:pt x="2591" y="7169"/>
                  </a:cubicBezTo>
                  <a:cubicBezTo>
                    <a:pt x="2609" y="7169"/>
                    <a:pt x="2627" y="7169"/>
                    <a:pt x="2645" y="7169"/>
                  </a:cubicBezTo>
                  <a:cubicBezTo>
                    <a:pt x="2766" y="7169"/>
                    <a:pt x="2797" y="7017"/>
                    <a:pt x="2675" y="6986"/>
                  </a:cubicBezTo>
                  <a:cubicBezTo>
                    <a:pt x="0" y="6287"/>
                    <a:pt x="821" y="3977"/>
                    <a:pt x="1702" y="2427"/>
                  </a:cubicBezTo>
                  <a:cubicBezTo>
                    <a:pt x="2158" y="1667"/>
                    <a:pt x="2645" y="998"/>
                    <a:pt x="2736" y="86"/>
                  </a:cubicBezTo>
                  <a:cubicBezTo>
                    <a:pt x="2736" y="33"/>
                    <a:pt x="2685" y="1"/>
                    <a:pt x="26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556575" y="3521000"/>
              <a:ext cx="73375" cy="146050"/>
            </a:xfrm>
            <a:custGeom>
              <a:avLst/>
              <a:gdLst/>
              <a:ahLst/>
              <a:cxnLst/>
              <a:rect l="l" t="t" r="r" b="b"/>
              <a:pathLst>
                <a:path w="2935" h="5842" extrusionOk="0">
                  <a:moveTo>
                    <a:pt x="1400" y="0"/>
                  </a:moveTo>
                  <a:cubicBezTo>
                    <a:pt x="1389" y="0"/>
                    <a:pt x="1377" y="7"/>
                    <a:pt x="1369" y="25"/>
                  </a:cubicBezTo>
                  <a:cubicBezTo>
                    <a:pt x="1" y="1575"/>
                    <a:pt x="791" y="5132"/>
                    <a:pt x="2736" y="5831"/>
                  </a:cubicBezTo>
                  <a:cubicBezTo>
                    <a:pt x="2751" y="5838"/>
                    <a:pt x="2766" y="5842"/>
                    <a:pt x="2779" y="5842"/>
                  </a:cubicBezTo>
                  <a:cubicBezTo>
                    <a:pt x="2877" y="5842"/>
                    <a:pt x="2934" y="5671"/>
                    <a:pt x="2828" y="5618"/>
                  </a:cubicBezTo>
                  <a:cubicBezTo>
                    <a:pt x="1065" y="4737"/>
                    <a:pt x="426" y="1758"/>
                    <a:pt x="1429" y="86"/>
                  </a:cubicBezTo>
                  <a:cubicBezTo>
                    <a:pt x="1451" y="43"/>
                    <a:pt x="1427" y="0"/>
                    <a:pt x="14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4605625" y="3566075"/>
              <a:ext cx="86250" cy="92600"/>
            </a:xfrm>
            <a:custGeom>
              <a:avLst/>
              <a:gdLst/>
              <a:ahLst/>
              <a:cxnLst/>
              <a:rect l="l" t="t" r="r" b="b"/>
              <a:pathLst>
                <a:path w="3450" h="3704" extrusionOk="0">
                  <a:moveTo>
                    <a:pt x="208" y="0"/>
                  </a:moveTo>
                  <a:cubicBezTo>
                    <a:pt x="182" y="0"/>
                    <a:pt x="151" y="16"/>
                    <a:pt x="136" y="46"/>
                  </a:cubicBezTo>
                  <a:cubicBezTo>
                    <a:pt x="1" y="1536"/>
                    <a:pt x="1073" y="3704"/>
                    <a:pt x="2729" y="3704"/>
                  </a:cubicBezTo>
                  <a:cubicBezTo>
                    <a:pt x="2931" y="3704"/>
                    <a:pt x="3141" y="3671"/>
                    <a:pt x="3358" y="3602"/>
                  </a:cubicBezTo>
                  <a:cubicBezTo>
                    <a:pt x="3449" y="3572"/>
                    <a:pt x="3419" y="3420"/>
                    <a:pt x="3328" y="3420"/>
                  </a:cubicBezTo>
                  <a:cubicBezTo>
                    <a:pt x="2537" y="3359"/>
                    <a:pt x="1808" y="3238"/>
                    <a:pt x="1230" y="2630"/>
                  </a:cubicBezTo>
                  <a:cubicBezTo>
                    <a:pt x="653" y="2022"/>
                    <a:pt x="349" y="897"/>
                    <a:pt x="258" y="46"/>
                  </a:cubicBezTo>
                  <a:cubicBezTo>
                    <a:pt x="258" y="16"/>
                    <a:pt x="235" y="0"/>
                    <a:pt x="2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4673500" y="3627250"/>
              <a:ext cx="66250" cy="24750"/>
            </a:xfrm>
            <a:custGeom>
              <a:avLst/>
              <a:gdLst/>
              <a:ahLst/>
              <a:cxnLst/>
              <a:rect l="l" t="t" r="r" b="b"/>
              <a:pathLst>
                <a:path w="2650" h="990" extrusionOk="0">
                  <a:moveTo>
                    <a:pt x="200" y="0"/>
                  </a:moveTo>
                  <a:cubicBezTo>
                    <a:pt x="82" y="0"/>
                    <a:pt x="1" y="204"/>
                    <a:pt x="126" y="304"/>
                  </a:cubicBezTo>
                  <a:cubicBezTo>
                    <a:pt x="625" y="684"/>
                    <a:pt x="1327" y="989"/>
                    <a:pt x="1987" y="989"/>
                  </a:cubicBezTo>
                  <a:cubicBezTo>
                    <a:pt x="2172" y="989"/>
                    <a:pt x="2354" y="965"/>
                    <a:pt x="2528" y="912"/>
                  </a:cubicBezTo>
                  <a:cubicBezTo>
                    <a:pt x="2649" y="882"/>
                    <a:pt x="2619" y="730"/>
                    <a:pt x="2528" y="730"/>
                  </a:cubicBezTo>
                  <a:cubicBezTo>
                    <a:pt x="1676" y="639"/>
                    <a:pt x="977" y="547"/>
                    <a:pt x="278" y="31"/>
                  </a:cubicBezTo>
                  <a:cubicBezTo>
                    <a:pt x="252" y="9"/>
                    <a:pt x="225" y="0"/>
                    <a:pt x="2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4737725" y="3502550"/>
              <a:ext cx="35450" cy="163875"/>
            </a:xfrm>
            <a:custGeom>
              <a:avLst/>
              <a:gdLst/>
              <a:ahLst/>
              <a:cxnLst/>
              <a:rect l="l" t="t" r="r" b="b"/>
              <a:pathLst>
                <a:path w="1418" h="6555" extrusionOk="0">
                  <a:moveTo>
                    <a:pt x="66" y="1"/>
                  </a:moveTo>
                  <a:cubicBezTo>
                    <a:pt x="28" y="1"/>
                    <a:pt x="1" y="27"/>
                    <a:pt x="19" y="64"/>
                  </a:cubicBezTo>
                  <a:cubicBezTo>
                    <a:pt x="870" y="2222"/>
                    <a:pt x="992" y="4259"/>
                    <a:pt x="171" y="6447"/>
                  </a:cubicBezTo>
                  <a:cubicBezTo>
                    <a:pt x="137" y="6515"/>
                    <a:pt x="180" y="6555"/>
                    <a:pt x="234" y="6555"/>
                  </a:cubicBezTo>
                  <a:cubicBezTo>
                    <a:pt x="277" y="6555"/>
                    <a:pt x="327" y="6531"/>
                    <a:pt x="354" y="6478"/>
                  </a:cubicBezTo>
                  <a:cubicBezTo>
                    <a:pt x="1144" y="4472"/>
                    <a:pt x="1418" y="1888"/>
                    <a:pt x="141" y="34"/>
                  </a:cubicBezTo>
                  <a:cubicBezTo>
                    <a:pt x="118" y="11"/>
                    <a:pt x="90"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4482875" y="3649175"/>
              <a:ext cx="121400" cy="364150"/>
            </a:xfrm>
            <a:custGeom>
              <a:avLst/>
              <a:gdLst/>
              <a:ahLst/>
              <a:cxnLst/>
              <a:rect l="l" t="t" r="r" b="b"/>
              <a:pathLst>
                <a:path w="4856" h="14566" extrusionOk="0">
                  <a:moveTo>
                    <a:pt x="4742" y="1"/>
                  </a:moveTo>
                  <a:cubicBezTo>
                    <a:pt x="4733" y="1"/>
                    <a:pt x="4723" y="2"/>
                    <a:pt x="4712" y="5"/>
                  </a:cubicBezTo>
                  <a:cubicBezTo>
                    <a:pt x="1155" y="886"/>
                    <a:pt x="0" y="3287"/>
                    <a:pt x="669" y="6631"/>
                  </a:cubicBezTo>
                  <a:cubicBezTo>
                    <a:pt x="973" y="8181"/>
                    <a:pt x="1307" y="9701"/>
                    <a:pt x="1672" y="11221"/>
                  </a:cubicBezTo>
                  <a:cubicBezTo>
                    <a:pt x="1885" y="12254"/>
                    <a:pt x="2007" y="13561"/>
                    <a:pt x="2554" y="14534"/>
                  </a:cubicBezTo>
                  <a:cubicBezTo>
                    <a:pt x="2564" y="14555"/>
                    <a:pt x="2587" y="14565"/>
                    <a:pt x="2611" y="14565"/>
                  </a:cubicBezTo>
                  <a:cubicBezTo>
                    <a:pt x="2655" y="14565"/>
                    <a:pt x="2706" y="14532"/>
                    <a:pt x="2706" y="14473"/>
                  </a:cubicBezTo>
                  <a:cubicBezTo>
                    <a:pt x="2645" y="12588"/>
                    <a:pt x="1855" y="10552"/>
                    <a:pt x="1399" y="8698"/>
                  </a:cubicBezTo>
                  <a:cubicBezTo>
                    <a:pt x="1186" y="7756"/>
                    <a:pt x="912" y="6783"/>
                    <a:pt x="760" y="5810"/>
                  </a:cubicBezTo>
                  <a:cubicBezTo>
                    <a:pt x="578" y="4777"/>
                    <a:pt x="517" y="3439"/>
                    <a:pt x="1125" y="2528"/>
                  </a:cubicBezTo>
                  <a:cubicBezTo>
                    <a:pt x="1824" y="1403"/>
                    <a:pt x="3587" y="643"/>
                    <a:pt x="4773" y="157"/>
                  </a:cubicBezTo>
                  <a:cubicBezTo>
                    <a:pt x="4855" y="129"/>
                    <a:pt x="4838" y="1"/>
                    <a:pt x="47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4756650" y="3209875"/>
              <a:ext cx="41600" cy="89275"/>
            </a:xfrm>
            <a:custGeom>
              <a:avLst/>
              <a:gdLst/>
              <a:ahLst/>
              <a:cxnLst/>
              <a:rect l="l" t="t" r="r" b="b"/>
              <a:pathLst>
                <a:path w="1664" h="3571" extrusionOk="0">
                  <a:moveTo>
                    <a:pt x="1512" y="0"/>
                  </a:moveTo>
                  <a:cubicBezTo>
                    <a:pt x="1481" y="0"/>
                    <a:pt x="1451" y="23"/>
                    <a:pt x="1451" y="69"/>
                  </a:cubicBezTo>
                  <a:cubicBezTo>
                    <a:pt x="1390" y="1345"/>
                    <a:pt x="1025" y="2561"/>
                    <a:pt x="53" y="3443"/>
                  </a:cubicBezTo>
                  <a:cubicBezTo>
                    <a:pt x="0" y="3495"/>
                    <a:pt x="38" y="3570"/>
                    <a:pt x="89" y="3570"/>
                  </a:cubicBezTo>
                  <a:cubicBezTo>
                    <a:pt x="97" y="3570"/>
                    <a:pt x="105" y="3568"/>
                    <a:pt x="113" y="3564"/>
                  </a:cubicBezTo>
                  <a:cubicBezTo>
                    <a:pt x="661" y="3412"/>
                    <a:pt x="1025" y="2683"/>
                    <a:pt x="1238" y="2197"/>
                  </a:cubicBezTo>
                  <a:cubicBezTo>
                    <a:pt x="1542" y="1528"/>
                    <a:pt x="1664" y="798"/>
                    <a:pt x="1572" y="69"/>
                  </a:cubicBezTo>
                  <a:cubicBezTo>
                    <a:pt x="1572" y="23"/>
                    <a:pt x="1542" y="0"/>
                    <a:pt x="1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4755175" y="3294975"/>
              <a:ext cx="80900" cy="24700"/>
            </a:xfrm>
            <a:custGeom>
              <a:avLst/>
              <a:gdLst/>
              <a:ahLst/>
              <a:cxnLst/>
              <a:rect l="l" t="t" r="r" b="b"/>
              <a:pathLst>
                <a:path w="3236" h="988" extrusionOk="0">
                  <a:moveTo>
                    <a:pt x="164" y="0"/>
                  </a:moveTo>
                  <a:cubicBezTo>
                    <a:pt x="95" y="0"/>
                    <a:pt x="1" y="55"/>
                    <a:pt x="51" y="130"/>
                  </a:cubicBezTo>
                  <a:lnTo>
                    <a:pt x="81" y="130"/>
                  </a:lnTo>
                  <a:cubicBezTo>
                    <a:pt x="491" y="683"/>
                    <a:pt x="1357" y="988"/>
                    <a:pt x="2148" y="988"/>
                  </a:cubicBezTo>
                  <a:cubicBezTo>
                    <a:pt x="2530" y="988"/>
                    <a:pt x="2894" y="917"/>
                    <a:pt x="3182" y="768"/>
                  </a:cubicBezTo>
                  <a:cubicBezTo>
                    <a:pt x="3236" y="741"/>
                    <a:pt x="3193" y="642"/>
                    <a:pt x="3141" y="642"/>
                  </a:cubicBezTo>
                  <a:cubicBezTo>
                    <a:pt x="3134" y="642"/>
                    <a:pt x="3127" y="643"/>
                    <a:pt x="3121" y="647"/>
                  </a:cubicBezTo>
                  <a:cubicBezTo>
                    <a:pt x="2901" y="682"/>
                    <a:pt x="2667" y="701"/>
                    <a:pt x="2429" y="701"/>
                  </a:cubicBezTo>
                  <a:cubicBezTo>
                    <a:pt x="1646" y="701"/>
                    <a:pt x="808" y="498"/>
                    <a:pt x="203" y="8"/>
                  </a:cubicBezTo>
                  <a:cubicBezTo>
                    <a:pt x="192" y="3"/>
                    <a:pt x="178" y="0"/>
                    <a:pt x="1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4865100" y="2942675"/>
              <a:ext cx="93500" cy="77750"/>
            </a:xfrm>
            <a:custGeom>
              <a:avLst/>
              <a:gdLst/>
              <a:ahLst/>
              <a:cxnLst/>
              <a:rect l="l" t="t" r="r" b="b"/>
              <a:pathLst>
                <a:path w="3740" h="3110" extrusionOk="0">
                  <a:moveTo>
                    <a:pt x="75" y="0"/>
                  </a:moveTo>
                  <a:cubicBezTo>
                    <a:pt x="37" y="0"/>
                    <a:pt x="0" y="24"/>
                    <a:pt x="0" y="58"/>
                  </a:cubicBezTo>
                  <a:cubicBezTo>
                    <a:pt x="31" y="1061"/>
                    <a:pt x="760" y="1729"/>
                    <a:pt x="1490" y="2307"/>
                  </a:cubicBezTo>
                  <a:cubicBezTo>
                    <a:pt x="1960" y="2678"/>
                    <a:pt x="2591" y="3110"/>
                    <a:pt x="3236" y="3110"/>
                  </a:cubicBezTo>
                  <a:cubicBezTo>
                    <a:pt x="3384" y="3110"/>
                    <a:pt x="3531" y="3087"/>
                    <a:pt x="3678" y="3036"/>
                  </a:cubicBezTo>
                  <a:cubicBezTo>
                    <a:pt x="3739" y="3036"/>
                    <a:pt x="3739" y="2915"/>
                    <a:pt x="3678" y="2915"/>
                  </a:cubicBezTo>
                  <a:cubicBezTo>
                    <a:pt x="2827" y="2763"/>
                    <a:pt x="2250" y="2550"/>
                    <a:pt x="1611" y="2033"/>
                  </a:cubicBezTo>
                  <a:cubicBezTo>
                    <a:pt x="943" y="1486"/>
                    <a:pt x="396" y="878"/>
                    <a:pt x="152" y="58"/>
                  </a:cubicBezTo>
                  <a:cubicBezTo>
                    <a:pt x="139" y="16"/>
                    <a:pt x="106" y="0"/>
                    <a:pt x="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4928175" y="3024550"/>
              <a:ext cx="74500" cy="109550"/>
            </a:xfrm>
            <a:custGeom>
              <a:avLst/>
              <a:gdLst/>
              <a:ahLst/>
              <a:cxnLst/>
              <a:rect l="l" t="t" r="r" b="b"/>
              <a:pathLst>
                <a:path w="2980" h="4382" extrusionOk="0">
                  <a:moveTo>
                    <a:pt x="291" y="1"/>
                  </a:moveTo>
                  <a:cubicBezTo>
                    <a:pt x="234" y="1"/>
                    <a:pt x="178" y="2"/>
                    <a:pt x="122" y="5"/>
                  </a:cubicBezTo>
                  <a:cubicBezTo>
                    <a:pt x="31" y="5"/>
                    <a:pt x="0" y="126"/>
                    <a:pt x="91" y="157"/>
                  </a:cubicBezTo>
                  <a:cubicBezTo>
                    <a:pt x="973" y="308"/>
                    <a:pt x="1763" y="369"/>
                    <a:pt x="1854" y="1585"/>
                  </a:cubicBezTo>
                  <a:cubicBezTo>
                    <a:pt x="1885" y="2011"/>
                    <a:pt x="1763" y="2406"/>
                    <a:pt x="1824" y="2831"/>
                  </a:cubicBezTo>
                  <a:cubicBezTo>
                    <a:pt x="1885" y="3470"/>
                    <a:pt x="2310" y="4108"/>
                    <a:pt x="2888" y="4381"/>
                  </a:cubicBezTo>
                  <a:cubicBezTo>
                    <a:pt x="2949" y="4381"/>
                    <a:pt x="2979" y="4351"/>
                    <a:pt x="2949" y="4321"/>
                  </a:cubicBezTo>
                  <a:cubicBezTo>
                    <a:pt x="2371" y="3743"/>
                    <a:pt x="2037" y="3257"/>
                    <a:pt x="2067" y="2406"/>
                  </a:cubicBezTo>
                  <a:cubicBezTo>
                    <a:pt x="2067" y="1889"/>
                    <a:pt x="2189" y="1372"/>
                    <a:pt x="1976" y="886"/>
                  </a:cubicBezTo>
                  <a:cubicBezTo>
                    <a:pt x="1695" y="184"/>
                    <a:pt x="974" y="1"/>
                    <a:pt x="2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4985150" y="3087650"/>
              <a:ext cx="51700" cy="61650"/>
            </a:xfrm>
            <a:custGeom>
              <a:avLst/>
              <a:gdLst/>
              <a:ahLst/>
              <a:cxnLst/>
              <a:rect l="l" t="t" r="r" b="b"/>
              <a:pathLst>
                <a:path w="2068" h="2466" extrusionOk="0">
                  <a:moveTo>
                    <a:pt x="70" y="1"/>
                  </a:moveTo>
                  <a:cubicBezTo>
                    <a:pt x="36" y="1"/>
                    <a:pt x="1" y="27"/>
                    <a:pt x="1" y="64"/>
                  </a:cubicBezTo>
                  <a:lnTo>
                    <a:pt x="31" y="64"/>
                  </a:lnTo>
                  <a:cubicBezTo>
                    <a:pt x="242" y="877"/>
                    <a:pt x="871" y="2466"/>
                    <a:pt x="1917" y="2466"/>
                  </a:cubicBezTo>
                  <a:cubicBezTo>
                    <a:pt x="1926" y="2466"/>
                    <a:pt x="1936" y="2466"/>
                    <a:pt x="1946" y="2465"/>
                  </a:cubicBezTo>
                  <a:cubicBezTo>
                    <a:pt x="2037" y="2465"/>
                    <a:pt x="2068" y="2344"/>
                    <a:pt x="1977" y="2313"/>
                  </a:cubicBezTo>
                  <a:cubicBezTo>
                    <a:pt x="1521" y="2009"/>
                    <a:pt x="1186" y="1766"/>
                    <a:pt x="852" y="1310"/>
                  </a:cubicBezTo>
                  <a:cubicBezTo>
                    <a:pt x="578" y="915"/>
                    <a:pt x="335" y="490"/>
                    <a:pt x="123" y="34"/>
                  </a:cubicBezTo>
                  <a:cubicBezTo>
                    <a:pt x="111" y="11"/>
                    <a:pt x="90" y="1"/>
                    <a:pt x="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4673600" y="2960675"/>
              <a:ext cx="180675" cy="97550"/>
            </a:xfrm>
            <a:custGeom>
              <a:avLst/>
              <a:gdLst/>
              <a:ahLst/>
              <a:cxnLst/>
              <a:rect l="l" t="t" r="r" b="b"/>
              <a:pathLst>
                <a:path w="7227" h="3902" extrusionOk="0">
                  <a:moveTo>
                    <a:pt x="7138" y="0"/>
                  </a:moveTo>
                  <a:cubicBezTo>
                    <a:pt x="7130" y="0"/>
                    <a:pt x="7122" y="2"/>
                    <a:pt x="7113" y="6"/>
                  </a:cubicBezTo>
                  <a:cubicBezTo>
                    <a:pt x="5989" y="645"/>
                    <a:pt x="4864" y="736"/>
                    <a:pt x="3618" y="949"/>
                  </a:cubicBezTo>
                  <a:cubicBezTo>
                    <a:pt x="2888" y="1070"/>
                    <a:pt x="2098" y="1192"/>
                    <a:pt x="1521" y="1648"/>
                  </a:cubicBezTo>
                  <a:cubicBezTo>
                    <a:pt x="761" y="2225"/>
                    <a:pt x="517" y="3380"/>
                    <a:pt x="1490" y="3897"/>
                  </a:cubicBezTo>
                  <a:cubicBezTo>
                    <a:pt x="1500" y="3900"/>
                    <a:pt x="1510" y="3902"/>
                    <a:pt x="1520" y="3902"/>
                  </a:cubicBezTo>
                  <a:cubicBezTo>
                    <a:pt x="1599" y="3902"/>
                    <a:pt x="1666" y="3799"/>
                    <a:pt x="1612" y="3745"/>
                  </a:cubicBezTo>
                  <a:cubicBezTo>
                    <a:pt x="1" y="2347"/>
                    <a:pt x="2280" y="1435"/>
                    <a:pt x="3223" y="1253"/>
                  </a:cubicBezTo>
                  <a:cubicBezTo>
                    <a:pt x="3831" y="1131"/>
                    <a:pt x="4438" y="1101"/>
                    <a:pt x="5046" y="979"/>
                  </a:cubicBezTo>
                  <a:cubicBezTo>
                    <a:pt x="5867" y="827"/>
                    <a:pt x="6536" y="614"/>
                    <a:pt x="7174" y="97"/>
                  </a:cubicBezTo>
                  <a:cubicBezTo>
                    <a:pt x="7226" y="71"/>
                    <a:pt x="7189" y="0"/>
                    <a:pt x="71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4707050" y="3021550"/>
              <a:ext cx="28900" cy="34150"/>
            </a:xfrm>
            <a:custGeom>
              <a:avLst/>
              <a:gdLst/>
              <a:ahLst/>
              <a:cxnLst/>
              <a:rect l="l" t="t" r="r" b="b"/>
              <a:pathLst>
                <a:path w="1156" h="1366" extrusionOk="0">
                  <a:moveTo>
                    <a:pt x="295" y="0"/>
                  </a:moveTo>
                  <a:cubicBezTo>
                    <a:pt x="275" y="0"/>
                    <a:pt x="255" y="10"/>
                    <a:pt x="243" y="33"/>
                  </a:cubicBezTo>
                  <a:cubicBezTo>
                    <a:pt x="31" y="307"/>
                    <a:pt x="0" y="672"/>
                    <a:pt x="213" y="945"/>
                  </a:cubicBezTo>
                  <a:cubicBezTo>
                    <a:pt x="356" y="1137"/>
                    <a:pt x="613" y="1366"/>
                    <a:pt x="879" y="1366"/>
                  </a:cubicBezTo>
                  <a:cubicBezTo>
                    <a:pt x="951" y="1366"/>
                    <a:pt x="1023" y="1349"/>
                    <a:pt x="1094" y="1310"/>
                  </a:cubicBezTo>
                  <a:cubicBezTo>
                    <a:pt x="1155" y="1280"/>
                    <a:pt x="1155" y="1158"/>
                    <a:pt x="1064" y="1128"/>
                  </a:cubicBezTo>
                  <a:cubicBezTo>
                    <a:pt x="821" y="1067"/>
                    <a:pt x="669" y="1036"/>
                    <a:pt x="486" y="824"/>
                  </a:cubicBezTo>
                  <a:cubicBezTo>
                    <a:pt x="274" y="611"/>
                    <a:pt x="183" y="337"/>
                    <a:pt x="334" y="64"/>
                  </a:cubicBezTo>
                  <a:cubicBezTo>
                    <a:pt x="353" y="26"/>
                    <a:pt x="326" y="0"/>
                    <a:pt x="2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4869025" y="2895700"/>
              <a:ext cx="57650" cy="23350"/>
            </a:xfrm>
            <a:custGeom>
              <a:avLst/>
              <a:gdLst/>
              <a:ahLst/>
              <a:cxnLst/>
              <a:rect l="l" t="t" r="r" b="b"/>
              <a:pathLst>
                <a:path w="2306" h="934" extrusionOk="0">
                  <a:moveTo>
                    <a:pt x="1988" y="1"/>
                  </a:moveTo>
                  <a:cubicBezTo>
                    <a:pt x="1317" y="1"/>
                    <a:pt x="482" y="383"/>
                    <a:pt x="26" y="812"/>
                  </a:cubicBezTo>
                  <a:cubicBezTo>
                    <a:pt x="1" y="862"/>
                    <a:pt x="37" y="911"/>
                    <a:pt x="84" y="911"/>
                  </a:cubicBezTo>
                  <a:cubicBezTo>
                    <a:pt x="95" y="911"/>
                    <a:pt x="106" y="909"/>
                    <a:pt x="117" y="903"/>
                  </a:cubicBezTo>
                  <a:lnTo>
                    <a:pt x="117" y="934"/>
                  </a:lnTo>
                  <a:cubicBezTo>
                    <a:pt x="482" y="751"/>
                    <a:pt x="816" y="569"/>
                    <a:pt x="1211" y="417"/>
                  </a:cubicBezTo>
                  <a:cubicBezTo>
                    <a:pt x="1546" y="326"/>
                    <a:pt x="1910" y="265"/>
                    <a:pt x="2245" y="143"/>
                  </a:cubicBezTo>
                  <a:cubicBezTo>
                    <a:pt x="2305" y="113"/>
                    <a:pt x="2305" y="22"/>
                    <a:pt x="2245" y="22"/>
                  </a:cubicBezTo>
                  <a:cubicBezTo>
                    <a:pt x="2163" y="7"/>
                    <a:pt x="2077" y="1"/>
                    <a:pt x="1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4866100" y="2861125"/>
              <a:ext cx="52000" cy="52800"/>
            </a:xfrm>
            <a:custGeom>
              <a:avLst/>
              <a:gdLst/>
              <a:ahLst/>
              <a:cxnLst/>
              <a:rect l="l" t="t" r="r" b="b"/>
              <a:pathLst>
                <a:path w="2080" h="2112" extrusionOk="0">
                  <a:moveTo>
                    <a:pt x="1992" y="0"/>
                  </a:moveTo>
                  <a:cubicBezTo>
                    <a:pt x="1984" y="0"/>
                    <a:pt x="1975" y="2"/>
                    <a:pt x="1967" y="6"/>
                  </a:cubicBezTo>
                  <a:cubicBezTo>
                    <a:pt x="1541" y="128"/>
                    <a:pt x="1176" y="493"/>
                    <a:pt x="872" y="797"/>
                  </a:cubicBezTo>
                  <a:cubicBezTo>
                    <a:pt x="538" y="1162"/>
                    <a:pt x="234" y="1557"/>
                    <a:pt x="21" y="2013"/>
                  </a:cubicBezTo>
                  <a:cubicBezTo>
                    <a:pt x="0" y="2055"/>
                    <a:pt x="53" y="2112"/>
                    <a:pt x="97" y="2112"/>
                  </a:cubicBezTo>
                  <a:cubicBezTo>
                    <a:pt x="116" y="2112"/>
                    <a:pt x="134" y="2101"/>
                    <a:pt x="143" y="2073"/>
                  </a:cubicBezTo>
                  <a:cubicBezTo>
                    <a:pt x="416" y="1678"/>
                    <a:pt x="690" y="1283"/>
                    <a:pt x="1024" y="949"/>
                  </a:cubicBezTo>
                  <a:cubicBezTo>
                    <a:pt x="1328" y="645"/>
                    <a:pt x="1723" y="402"/>
                    <a:pt x="2027" y="98"/>
                  </a:cubicBezTo>
                  <a:cubicBezTo>
                    <a:pt x="2080" y="72"/>
                    <a:pt x="2042" y="0"/>
                    <a:pt x="19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4861300" y="2881925"/>
              <a:ext cx="11425" cy="24075"/>
            </a:xfrm>
            <a:custGeom>
              <a:avLst/>
              <a:gdLst/>
              <a:ahLst/>
              <a:cxnLst/>
              <a:rect l="l" t="t" r="r" b="b"/>
              <a:pathLst>
                <a:path w="457" h="963" extrusionOk="0">
                  <a:moveTo>
                    <a:pt x="411" y="0"/>
                  </a:moveTo>
                  <a:cubicBezTo>
                    <a:pt x="398" y="0"/>
                    <a:pt x="383" y="8"/>
                    <a:pt x="365" y="26"/>
                  </a:cubicBezTo>
                  <a:cubicBezTo>
                    <a:pt x="122" y="208"/>
                    <a:pt x="31" y="603"/>
                    <a:pt x="0" y="877"/>
                  </a:cubicBezTo>
                  <a:cubicBezTo>
                    <a:pt x="0" y="930"/>
                    <a:pt x="52" y="962"/>
                    <a:pt x="95" y="962"/>
                  </a:cubicBezTo>
                  <a:cubicBezTo>
                    <a:pt x="126" y="962"/>
                    <a:pt x="152" y="945"/>
                    <a:pt x="152" y="907"/>
                  </a:cubicBezTo>
                  <a:lnTo>
                    <a:pt x="183" y="907"/>
                  </a:lnTo>
                  <a:cubicBezTo>
                    <a:pt x="183" y="755"/>
                    <a:pt x="244" y="603"/>
                    <a:pt x="274" y="481"/>
                  </a:cubicBezTo>
                  <a:cubicBezTo>
                    <a:pt x="335" y="330"/>
                    <a:pt x="426" y="208"/>
                    <a:pt x="456" y="86"/>
                  </a:cubicBezTo>
                  <a:cubicBezTo>
                    <a:pt x="456" y="43"/>
                    <a:pt x="441" y="0"/>
                    <a:pt x="4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4869650" y="2907575"/>
              <a:ext cx="94825" cy="17650"/>
            </a:xfrm>
            <a:custGeom>
              <a:avLst/>
              <a:gdLst/>
              <a:ahLst/>
              <a:cxnLst/>
              <a:rect l="l" t="t" r="r" b="b"/>
              <a:pathLst>
                <a:path w="3793" h="706" extrusionOk="0">
                  <a:moveTo>
                    <a:pt x="1673" y="0"/>
                  </a:moveTo>
                  <a:cubicBezTo>
                    <a:pt x="1106" y="0"/>
                    <a:pt x="543" y="110"/>
                    <a:pt x="62" y="337"/>
                  </a:cubicBezTo>
                  <a:cubicBezTo>
                    <a:pt x="1" y="398"/>
                    <a:pt x="62" y="489"/>
                    <a:pt x="122" y="489"/>
                  </a:cubicBezTo>
                  <a:cubicBezTo>
                    <a:pt x="674" y="361"/>
                    <a:pt x="1166" y="292"/>
                    <a:pt x="1645" y="292"/>
                  </a:cubicBezTo>
                  <a:cubicBezTo>
                    <a:pt x="2299" y="292"/>
                    <a:pt x="2928" y="421"/>
                    <a:pt x="3648" y="702"/>
                  </a:cubicBezTo>
                  <a:cubicBezTo>
                    <a:pt x="3656" y="704"/>
                    <a:pt x="3664" y="706"/>
                    <a:pt x="3672" y="706"/>
                  </a:cubicBezTo>
                  <a:cubicBezTo>
                    <a:pt x="3749" y="706"/>
                    <a:pt x="3792" y="575"/>
                    <a:pt x="3709" y="519"/>
                  </a:cubicBezTo>
                  <a:cubicBezTo>
                    <a:pt x="3130" y="179"/>
                    <a:pt x="2398" y="0"/>
                    <a:pt x="16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5047475" y="3002875"/>
              <a:ext cx="34975" cy="71950"/>
            </a:xfrm>
            <a:custGeom>
              <a:avLst/>
              <a:gdLst/>
              <a:ahLst/>
              <a:cxnLst/>
              <a:rect l="l" t="t" r="r" b="b"/>
              <a:pathLst>
                <a:path w="1399" h="2878" extrusionOk="0">
                  <a:moveTo>
                    <a:pt x="640" y="0"/>
                  </a:moveTo>
                  <a:cubicBezTo>
                    <a:pt x="603" y="0"/>
                    <a:pt x="555" y="65"/>
                    <a:pt x="578" y="112"/>
                  </a:cubicBezTo>
                  <a:cubicBezTo>
                    <a:pt x="973" y="780"/>
                    <a:pt x="365" y="1419"/>
                    <a:pt x="456" y="2118"/>
                  </a:cubicBezTo>
                  <a:cubicBezTo>
                    <a:pt x="487" y="2543"/>
                    <a:pt x="760" y="2878"/>
                    <a:pt x="1186" y="2878"/>
                  </a:cubicBezTo>
                  <a:cubicBezTo>
                    <a:pt x="1307" y="2878"/>
                    <a:pt x="1338" y="2726"/>
                    <a:pt x="1216" y="2695"/>
                  </a:cubicBezTo>
                  <a:cubicBezTo>
                    <a:pt x="0" y="2361"/>
                    <a:pt x="1399" y="750"/>
                    <a:pt x="669" y="20"/>
                  </a:cubicBezTo>
                  <a:cubicBezTo>
                    <a:pt x="662" y="6"/>
                    <a:pt x="652" y="0"/>
                    <a:pt x="6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5068000" y="3045100"/>
              <a:ext cx="95750" cy="122800"/>
            </a:xfrm>
            <a:custGeom>
              <a:avLst/>
              <a:gdLst/>
              <a:ahLst/>
              <a:cxnLst/>
              <a:rect l="l" t="t" r="r" b="b"/>
              <a:pathLst>
                <a:path w="3830" h="4912" extrusionOk="0">
                  <a:moveTo>
                    <a:pt x="243" y="0"/>
                  </a:moveTo>
                  <a:cubicBezTo>
                    <a:pt x="226" y="0"/>
                    <a:pt x="213" y="10"/>
                    <a:pt x="213" y="34"/>
                  </a:cubicBezTo>
                  <a:lnTo>
                    <a:pt x="213" y="64"/>
                  </a:lnTo>
                  <a:cubicBezTo>
                    <a:pt x="0" y="672"/>
                    <a:pt x="456" y="945"/>
                    <a:pt x="942" y="1158"/>
                  </a:cubicBezTo>
                  <a:cubicBezTo>
                    <a:pt x="1611" y="1432"/>
                    <a:pt x="2766" y="1766"/>
                    <a:pt x="3161" y="2435"/>
                  </a:cubicBezTo>
                  <a:cubicBezTo>
                    <a:pt x="3526" y="3104"/>
                    <a:pt x="3283" y="4107"/>
                    <a:pt x="3070" y="4806"/>
                  </a:cubicBezTo>
                  <a:cubicBezTo>
                    <a:pt x="3050" y="4865"/>
                    <a:pt x="3108" y="4912"/>
                    <a:pt x="3167" y="4912"/>
                  </a:cubicBezTo>
                  <a:cubicBezTo>
                    <a:pt x="3199" y="4912"/>
                    <a:pt x="3231" y="4898"/>
                    <a:pt x="3252" y="4867"/>
                  </a:cubicBezTo>
                  <a:cubicBezTo>
                    <a:pt x="3648" y="4137"/>
                    <a:pt x="3830" y="3073"/>
                    <a:pt x="3404" y="2283"/>
                  </a:cubicBezTo>
                  <a:cubicBezTo>
                    <a:pt x="2888" y="1341"/>
                    <a:pt x="365" y="1128"/>
                    <a:pt x="304" y="64"/>
                  </a:cubicBezTo>
                  <a:cubicBezTo>
                    <a:pt x="304" y="26"/>
                    <a:pt x="269" y="0"/>
                    <a:pt x="2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5131825" y="3153525"/>
              <a:ext cx="59875" cy="155100"/>
            </a:xfrm>
            <a:custGeom>
              <a:avLst/>
              <a:gdLst/>
              <a:ahLst/>
              <a:cxnLst/>
              <a:rect l="l" t="t" r="r" b="b"/>
              <a:pathLst>
                <a:path w="2395" h="6204" extrusionOk="0">
                  <a:moveTo>
                    <a:pt x="1156" y="1"/>
                  </a:moveTo>
                  <a:cubicBezTo>
                    <a:pt x="1134" y="1"/>
                    <a:pt x="1108" y="16"/>
                    <a:pt x="1095" y="43"/>
                  </a:cubicBezTo>
                  <a:cubicBezTo>
                    <a:pt x="669" y="1198"/>
                    <a:pt x="0" y="2779"/>
                    <a:pt x="243" y="4055"/>
                  </a:cubicBezTo>
                  <a:cubicBezTo>
                    <a:pt x="456" y="5028"/>
                    <a:pt x="1459" y="5697"/>
                    <a:pt x="2250" y="6183"/>
                  </a:cubicBezTo>
                  <a:cubicBezTo>
                    <a:pt x="2264" y="6197"/>
                    <a:pt x="2280" y="6203"/>
                    <a:pt x="2295" y="6203"/>
                  </a:cubicBezTo>
                  <a:cubicBezTo>
                    <a:pt x="2346" y="6203"/>
                    <a:pt x="2395" y="6139"/>
                    <a:pt x="2371" y="6092"/>
                  </a:cubicBezTo>
                  <a:cubicBezTo>
                    <a:pt x="1794" y="5089"/>
                    <a:pt x="699" y="5028"/>
                    <a:pt x="517" y="3660"/>
                  </a:cubicBezTo>
                  <a:cubicBezTo>
                    <a:pt x="365" y="2536"/>
                    <a:pt x="973" y="1137"/>
                    <a:pt x="1186" y="74"/>
                  </a:cubicBezTo>
                  <a:cubicBezTo>
                    <a:pt x="1202" y="23"/>
                    <a:pt x="1182"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5143225" y="3287700"/>
              <a:ext cx="81325" cy="173275"/>
            </a:xfrm>
            <a:custGeom>
              <a:avLst/>
              <a:gdLst/>
              <a:ahLst/>
              <a:cxnLst/>
              <a:rect l="l" t="t" r="r" b="b"/>
              <a:pathLst>
                <a:path w="3253" h="6931" extrusionOk="0">
                  <a:moveTo>
                    <a:pt x="83" y="1"/>
                  </a:moveTo>
                  <a:cubicBezTo>
                    <a:pt x="46" y="1"/>
                    <a:pt x="0" y="44"/>
                    <a:pt x="0" y="87"/>
                  </a:cubicBezTo>
                  <a:cubicBezTo>
                    <a:pt x="122" y="543"/>
                    <a:pt x="365" y="695"/>
                    <a:pt x="760" y="968"/>
                  </a:cubicBezTo>
                  <a:cubicBezTo>
                    <a:pt x="1155" y="1242"/>
                    <a:pt x="1824" y="1515"/>
                    <a:pt x="2128" y="1910"/>
                  </a:cubicBezTo>
                  <a:cubicBezTo>
                    <a:pt x="2766" y="2701"/>
                    <a:pt x="2554" y="3491"/>
                    <a:pt x="2280" y="4342"/>
                  </a:cubicBezTo>
                  <a:cubicBezTo>
                    <a:pt x="2006" y="5315"/>
                    <a:pt x="1733" y="6530"/>
                    <a:pt x="2918" y="6926"/>
                  </a:cubicBezTo>
                  <a:cubicBezTo>
                    <a:pt x="2931" y="6929"/>
                    <a:pt x="2943" y="6930"/>
                    <a:pt x="2955" y="6930"/>
                  </a:cubicBezTo>
                  <a:cubicBezTo>
                    <a:pt x="3045" y="6930"/>
                    <a:pt x="3064" y="6828"/>
                    <a:pt x="3009" y="6774"/>
                  </a:cubicBezTo>
                  <a:cubicBezTo>
                    <a:pt x="1581" y="5740"/>
                    <a:pt x="3253" y="3704"/>
                    <a:pt x="2766" y="2397"/>
                  </a:cubicBezTo>
                  <a:cubicBezTo>
                    <a:pt x="2310" y="1181"/>
                    <a:pt x="760" y="1090"/>
                    <a:pt x="122" y="26"/>
                  </a:cubicBezTo>
                  <a:cubicBezTo>
                    <a:pt x="113" y="8"/>
                    <a:pt x="99" y="1"/>
                    <a:pt x="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5196175" y="3457400"/>
              <a:ext cx="69400" cy="91225"/>
            </a:xfrm>
            <a:custGeom>
              <a:avLst/>
              <a:gdLst/>
              <a:ahLst/>
              <a:cxnLst/>
              <a:rect l="l" t="t" r="r" b="b"/>
              <a:pathLst>
                <a:path w="2776" h="3649" extrusionOk="0">
                  <a:moveTo>
                    <a:pt x="181" y="0"/>
                  </a:moveTo>
                  <a:cubicBezTo>
                    <a:pt x="89" y="0"/>
                    <a:pt x="1" y="80"/>
                    <a:pt x="40" y="198"/>
                  </a:cubicBezTo>
                  <a:cubicBezTo>
                    <a:pt x="223" y="746"/>
                    <a:pt x="922" y="989"/>
                    <a:pt x="1408" y="1232"/>
                  </a:cubicBezTo>
                  <a:cubicBezTo>
                    <a:pt x="1803" y="1414"/>
                    <a:pt x="2229" y="1566"/>
                    <a:pt x="2442" y="1961"/>
                  </a:cubicBezTo>
                  <a:cubicBezTo>
                    <a:pt x="2654" y="2356"/>
                    <a:pt x="2563" y="2843"/>
                    <a:pt x="2259" y="3147"/>
                  </a:cubicBezTo>
                  <a:cubicBezTo>
                    <a:pt x="2100" y="3295"/>
                    <a:pt x="1881" y="3370"/>
                    <a:pt x="1673" y="3370"/>
                  </a:cubicBezTo>
                  <a:cubicBezTo>
                    <a:pt x="1325" y="3370"/>
                    <a:pt x="1005" y="3159"/>
                    <a:pt x="1043" y="2721"/>
                  </a:cubicBezTo>
                  <a:cubicBezTo>
                    <a:pt x="1043" y="2671"/>
                    <a:pt x="1007" y="2648"/>
                    <a:pt x="973" y="2648"/>
                  </a:cubicBezTo>
                  <a:cubicBezTo>
                    <a:pt x="946" y="2648"/>
                    <a:pt x="922" y="2663"/>
                    <a:pt x="922" y="2691"/>
                  </a:cubicBezTo>
                  <a:cubicBezTo>
                    <a:pt x="710" y="3308"/>
                    <a:pt x="1153" y="3648"/>
                    <a:pt x="1645" y="3648"/>
                  </a:cubicBezTo>
                  <a:cubicBezTo>
                    <a:pt x="2001" y="3648"/>
                    <a:pt x="2384" y="3469"/>
                    <a:pt x="2563" y="3086"/>
                  </a:cubicBezTo>
                  <a:cubicBezTo>
                    <a:pt x="2776" y="2660"/>
                    <a:pt x="2715" y="1961"/>
                    <a:pt x="2381" y="1566"/>
                  </a:cubicBezTo>
                  <a:cubicBezTo>
                    <a:pt x="1864" y="897"/>
                    <a:pt x="739" y="837"/>
                    <a:pt x="314" y="77"/>
                  </a:cubicBezTo>
                  <a:cubicBezTo>
                    <a:pt x="282" y="23"/>
                    <a:pt x="231" y="0"/>
                    <a:pt x="1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5156350" y="3471925"/>
              <a:ext cx="62125" cy="150875"/>
            </a:xfrm>
            <a:custGeom>
              <a:avLst/>
              <a:gdLst/>
              <a:ahLst/>
              <a:cxnLst/>
              <a:rect l="l" t="t" r="r" b="b"/>
              <a:pathLst>
                <a:path w="2485" h="6035" extrusionOk="0">
                  <a:moveTo>
                    <a:pt x="1430" y="1"/>
                  </a:moveTo>
                  <a:cubicBezTo>
                    <a:pt x="1397" y="1"/>
                    <a:pt x="1360" y="23"/>
                    <a:pt x="1360" y="73"/>
                  </a:cubicBezTo>
                  <a:cubicBezTo>
                    <a:pt x="1360" y="864"/>
                    <a:pt x="1451" y="1563"/>
                    <a:pt x="1725" y="2323"/>
                  </a:cubicBezTo>
                  <a:cubicBezTo>
                    <a:pt x="2089" y="3295"/>
                    <a:pt x="2241" y="3994"/>
                    <a:pt x="1512" y="4845"/>
                  </a:cubicBezTo>
                  <a:cubicBezTo>
                    <a:pt x="1117" y="5271"/>
                    <a:pt x="570" y="5545"/>
                    <a:pt x="83" y="5848"/>
                  </a:cubicBezTo>
                  <a:cubicBezTo>
                    <a:pt x="0" y="5904"/>
                    <a:pt x="43" y="6035"/>
                    <a:pt x="120" y="6035"/>
                  </a:cubicBezTo>
                  <a:cubicBezTo>
                    <a:pt x="128" y="6035"/>
                    <a:pt x="136" y="6034"/>
                    <a:pt x="144" y="6031"/>
                  </a:cubicBezTo>
                  <a:cubicBezTo>
                    <a:pt x="995" y="5666"/>
                    <a:pt x="2089" y="4967"/>
                    <a:pt x="2363" y="4025"/>
                  </a:cubicBezTo>
                  <a:cubicBezTo>
                    <a:pt x="2484" y="3508"/>
                    <a:pt x="2332" y="2991"/>
                    <a:pt x="2180" y="2505"/>
                  </a:cubicBezTo>
                  <a:cubicBezTo>
                    <a:pt x="1877" y="1684"/>
                    <a:pt x="1664" y="924"/>
                    <a:pt x="1481" y="43"/>
                  </a:cubicBezTo>
                  <a:cubicBezTo>
                    <a:pt x="1481" y="16"/>
                    <a:pt x="1457" y="1"/>
                    <a:pt x="14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4957800" y="3471850"/>
              <a:ext cx="50950" cy="168550"/>
            </a:xfrm>
            <a:custGeom>
              <a:avLst/>
              <a:gdLst/>
              <a:ahLst/>
              <a:cxnLst/>
              <a:rect l="l" t="t" r="r" b="b"/>
              <a:pathLst>
                <a:path w="2038" h="6742" extrusionOk="0">
                  <a:moveTo>
                    <a:pt x="1001" y="1"/>
                  </a:moveTo>
                  <a:cubicBezTo>
                    <a:pt x="950" y="1"/>
                    <a:pt x="893" y="47"/>
                    <a:pt x="913" y="107"/>
                  </a:cubicBezTo>
                  <a:cubicBezTo>
                    <a:pt x="1612" y="2204"/>
                    <a:pt x="1" y="4970"/>
                    <a:pt x="1733" y="6733"/>
                  </a:cubicBezTo>
                  <a:cubicBezTo>
                    <a:pt x="1739" y="6739"/>
                    <a:pt x="1747" y="6741"/>
                    <a:pt x="1758" y="6741"/>
                  </a:cubicBezTo>
                  <a:cubicBezTo>
                    <a:pt x="1802" y="6741"/>
                    <a:pt x="1874" y="6691"/>
                    <a:pt x="1824" y="6642"/>
                  </a:cubicBezTo>
                  <a:cubicBezTo>
                    <a:pt x="365" y="4636"/>
                    <a:pt x="2037" y="2204"/>
                    <a:pt x="1065" y="46"/>
                  </a:cubicBezTo>
                  <a:cubicBezTo>
                    <a:pt x="1054" y="14"/>
                    <a:pt x="1029" y="1"/>
                    <a:pt x="10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4995800" y="3581025"/>
              <a:ext cx="79825" cy="77400"/>
            </a:xfrm>
            <a:custGeom>
              <a:avLst/>
              <a:gdLst/>
              <a:ahLst/>
              <a:cxnLst/>
              <a:rect l="l" t="t" r="r" b="b"/>
              <a:pathLst>
                <a:path w="3193" h="3096" extrusionOk="0">
                  <a:moveTo>
                    <a:pt x="216" y="1"/>
                  </a:moveTo>
                  <a:cubicBezTo>
                    <a:pt x="174" y="1"/>
                    <a:pt x="135" y="18"/>
                    <a:pt x="122" y="56"/>
                  </a:cubicBezTo>
                  <a:lnTo>
                    <a:pt x="122" y="86"/>
                  </a:lnTo>
                  <a:cubicBezTo>
                    <a:pt x="1" y="1029"/>
                    <a:pt x="244" y="2001"/>
                    <a:pt x="1034" y="2609"/>
                  </a:cubicBezTo>
                  <a:cubicBezTo>
                    <a:pt x="1357" y="2879"/>
                    <a:pt x="1851" y="3095"/>
                    <a:pt x="2313" y="3095"/>
                  </a:cubicBezTo>
                  <a:cubicBezTo>
                    <a:pt x="2633" y="3095"/>
                    <a:pt x="2938" y="2992"/>
                    <a:pt x="3162" y="2731"/>
                  </a:cubicBezTo>
                  <a:cubicBezTo>
                    <a:pt x="3192" y="2700"/>
                    <a:pt x="3162" y="2640"/>
                    <a:pt x="3101" y="2640"/>
                  </a:cubicBezTo>
                  <a:cubicBezTo>
                    <a:pt x="2874" y="2728"/>
                    <a:pt x="2637" y="2772"/>
                    <a:pt x="2401" y="2772"/>
                  </a:cubicBezTo>
                  <a:cubicBezTo>
                    <a:pt x="1913" y="2772"/>
                    <a:pt x="1434" y="2583"/>
                    <a:pt x="1064" y="2214"/>
                  </a:cubicBezTo>
                  <a:cubicBezTo>
                    <a:pt x="517" y="1667"/>
                    <a:pt x="335" y="846"/>
                    <a:pt x="335" y="86"/>
                  </a:cubicBezTo>
                  <a:cubicBezTo>
                    <a:pt x="335" y="33"/>
                    <a:pt x="273" y="1"/>
                    <a:pt x="2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5032500" y="3576150"/>
              <a:ext cx="98225" cy="63625"/>
            </a:xfrm>
            <a:custGeom>
              <a:avLst/>
              <a:gdLst/>
              <a:ahLst/>
              <a:cxnLst/>
              <a:rect l="l" t="t" r="r" b="b"/>
              <a:pathLst>
                <a:path w="3929" h="2545" extrusionOk="0">
                  <a:moveTo>
                    <a:pt x="250" y="0"/>
                  </a:moveTo>
                  <a:cubicBezTo>
                    <a:pt x="212" y="0"/>
                    <a:pt x="174" y="23"/>
                    <a:pt x="174" y="69"/>
                  </a:cubicBezTo>
                  <a:cubicBezTo>
                    <a:pt x="0" y="1391"/>
                    <a:pt x="1312" y="2544"/>
                    <a:pt x="2542" y="2544"/>
                  </a:cubicBezTo>
                  <a:cubicBezTo>
                    <a:pt x="3036" y="2544"/>
                    <a:pt x="3516" y="2358"/>
                    <a:pt x="3882" y="1923"/>
                  </a:cubicBezTo>
                  <a:cubicBezTo>
                    <a:pt x="3929" y="1876"/>
                    <a:pt x="3886" y="1811"/>
                    <a:pt x="3836" y="1811"/>
                  </a:cubicBezTo>
                  <a:cubicBezTo>
                    <a:pt x="3821" y="1811"/>
                    <a:pt x="3805" y="1817"/>
                    <a:pt x="3791" y="1831"/>
                  </a:cubicBezTo>
                  <a:cubicBezTo>
                    <a:pt x="3435" y="2138"/>
                    <a:pt x="3016" y="2273"/>
                    <a:pt x="2595" y="2273"/>
                  </a:cubicBezTo>
                  <a:cubicBezTo>
                    <a:pt x="1469" y="2273"/>
                    <a:pt x="326" y="1307"/>
                    <a:pt x="326" y="69"/>
                  </a:cubicBezTo>
                  <a:cubicBezTo>
                    <a:pt x="326" y="23"/>
                    <a:pt x="288"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5090525" y="3578725"/>
              <a:ext cx="86150" cy="38700"/>
            </a:xfrm>
            <a:custGeom>
              <a:avLst/>
              <a:gdLst/>
              <a:ahLst/>
              <a:cxnLst/>
              <a:rect l="l" t="t" r="r" b="b"/>
              <a:pathLst>
                <a:path w="3446" h="1548" extrusionOk="0">
                  <a:moveTo>
                    <a:pt x="162" y="0"/>
                  </a:moveTo>
                  <a:cubicBezTo>
                    <a:pt x="84" y="0"/>
                    <a:pt x="0" y="75"/>
                    <a:pt x="41" y="178"/>
                  </a:cubicBezTo>
                  <a:lnTo>
                    <a:pt x="41" y="148"/>
                  </a:lnTo>
                  <a:cubicBezTo>
                    <a:pt x="285" y="908"/>
                    <a:pt x="953" y="1516"/>
                    <a:pt x="1744" y="1546"/>
                  </a:cubicBezTo>
                  <a:cubicBezTo>
                    <a:pt x="1766" y="1547"/>
                    <a:pt x="1789" y="1547"/>
                    <a:pt x="1812" y="1547"/>
                  </a:cubicBezTo>
                  <a:cubicBezTo>
                    <a:pt x="2605" y="1547"/>
                    <a:pt x="3298" y="1036"/>
                    <a:pt x="3446" y="209"/>
                  </a:cubicBezTo>
                  <a:cubicBezTo>
                    <a:pt x="3446" y="149"/>
                    <a:pt x="3394" y="103"/>
                    <a:pt x="3341" y="103"/>
                  </a:cubicBezTo>
                  <a:cubicBezTo>
                    <a:pt x="3313" y="103"/>
                    <a:pt x="3284" y="116"/>
                    <a:pt x="3263" y="148"/>
                  </a:cubicBezTo>
                  <a:cubicBezTo>
                    <a:pt x="2967" y="740"/>
                    <a:pt x="2575" y="1237"/>
                    <a:pt x="1898" y="1237"/>
                  </a:cubicBezTo>
                  <a:cubicBezTo>
                    <a:pt x="1811" y="1237"/>
                    <a:pt x="1719" y="1229"/>
                    <a:pt x="1622" y="1212"/>
                  </a:cubicBezTo>
                  <a:cubicBezTo>
                    <a:pt x="984" y="1090"/>
                    <a:pt x="558" y="604"/>
                    <a:pt x="254" y="57"/>
                  </a:cubicBezTo>
                  <a:cubicBezTo>
                    <a:pt x="234" y="17"/>
                    <a:pt x="199" y="0"/>
                    <a:pt x="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074575" y="3635675"/>
              <a:ext cx="372625" cy="657075"/>
            </a:xfrm>
            <a:custGeom>
              <a:avLst/>
              <a:gdLst/>
              <a:ahLst/>
              <a:cxnLst/>
              <a:rect l="l" t="t" r="r" b="b"/>
              <a:pathLst>
                <a:path w="14905" h="26283" extrusionOk="0">
                  <a:moveTo>
                    <a:pt x="136" y="1"/>
                  </a:moveTo>
                  <a:cubicBezTo>
                    <a:pt x="68" y="1"/>
                    <a:pt x="1" y="68"/>
                    <a:pt x="41" y="150"/>
                  </a:cubicBezTo>
                  <a:lnTo>
                    <a:pt x="41" y="180"/>
                  </a:lnTo>
                  <a:cubicBezTo>
                    <a:pt x="740" y="1609"/>
                    <a:pt x="2594" y="2064"/>
                    <a:pt x="3962" y="2612"/>
                  </a:cubicBezTo>
                  <a:cubicBezTo>
                    <a:pt x="6394" y="3523"/>
                    <a:pt x="9190" y="4952"/>
                    <a:pt x="11135" y="6685"/>
                  </a:cubicBezTo>
                  <a:cubicBezTo>
                    <a:pt x="13446" y="8721"/>
                    <a:pt x="13932" y="12976"/>
                    <a:pt x="14175" y="15925"/>
                  </a:cubicBezTo>
                  <a:cubicBezTo>
                    <a:pt x="14479" y="19329"/>
                    <a:pt x="13962" y="22764"/>
                    <a:pt x="14236" y="26168"/>
                  </a:cubicBezTo>
                  <a:cubicBezTo>
                    <a:pt x="14236" y="26244"/>
                    <a:pt x="14297" y="26282"/>
                    <a:pt x="14357" y="26282"/>
                  </a:cubicBezTo>
                  <a:cubicBezTo>
                    <a:pt x="14418" y="26282"/>
                    <a:pt x="14479" y="26244"/>
                    <a:pt x="14479" y="26168"/>
                  </a:cubicBezTo>
                  <a:cubicBezTo>
                    <a:pt x="14357" y="22521"/>
                    <a:pt x="14905" y="18843"/>
                    <a:pt x="14509" y="15195"/>
                  </a:cubicBezTo>
                  <a:cubicBezTo>
                    <a:pt x="14236" y="12825"/>
                    <a:pt x="13841" y="9694"/>
                    <a:pt x="12503" y="7657"/>
                  </a:cubicBezTo>
                  <a:cubicBezTo>
                    <a:pt x="11135" y="5651"/>
                    <a:pt x="8552" y="4587"/>
                    <a:pt x="6546" y="3432"/>
                  </a:cubicBezTo>
                  <a:cubicBezTo>
                    <a:pt x="4692" y="2399"/>
                    <a:pt x="1257" y="2004"/>
                    <a:pt x="223" y="58"/>
                  </a:cubicBezTo>
                  <a:cubicBezTo>
                    <a:pt x="203" y="18"/>
                    <a:pt x="169" y="1"/>
                    <a:pt x="1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5143975" y="3798625"/>
              <a:ext cx="218500" cy="340500"/>
            </a:xfrm>
            <a:custGeom>
              <a:avLst/>
              <a:gdLst/>
              <a:ahLst/>
              <a:cxnLst/>
              <a:rect l="l" t="t" r="r" b="b"/>
              <a:pathLst>
                <a:path w="8740" h="13620" extrusionOk="0">
                  <a:moveTo>
                    <a:pt x="8616" y="1"/>
                  </a:moveTo>
                  <a:cubicBezTo>
                    <a:pt x="8602" y="1"/>
                    <a:pt x="8587" y="5"/>
                    <a:pt x="8572" y="15"/>
                  </a:cubicBezTo>
                  <a:cubicBezTo>
                    <a:pt x="5806" y="1534"/>
                    <a:pt x="3344" y="4118"/>
                    <a:pt x="2007" y="6975"/>
                  </a:cubicBezTo>
                  <a:cubicBezTo>
                    <a:pt x="973" y="9103"/>
                    <a:pt x="609" y="12142"/>
                    <a:pt x="2858" y="13601"/>
                  </a:cubicBezTo>
                  <a:cubicBezTo>
                    <a:pt x="2883" y="13614"/>
                    <a:pt x="2908" y="13620"/>
                    <a:pt x="2932" y="13620"/>
                  </a:cubicBezTo>
                  <a:cubicBezTo>
                    <a:pt x="3076" y="13620"/>
                    <a:pt x="3167" y="13406"/>
                    <a:pt x="3010" y="13328"/>
                  </a:cubicBezTo>
                  <a:cubicBezTo>
                    <a:pt x="1" y="11383"/>
                    <a:pt x="2007" y="7127"/>
                    <a:pt x="3587" y="4969"/>
                  </a:cubicBezTo>
                  <a:cubicBezTo>
                    <a:pt x="4986" y="3054"/>
                    <a:pt x="6688" y="1504"/>
                    <a:pt x="8663" y="167"/>
                  </a:cubicBezTo>
                  <a:cubicBezTo>
                    <a:pt x="8740" y="116"/>
                    <a:pt x="8688" y="1"/>
                    <a:pt x="86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4757950" y="3569500"/>
              <a:ext cx="230050" cy="17700"/>
            </a:xfrm>
            <a:custGeom>
              <a:avLst/>
              <a:gdLst/>
              <a:ahLst/>
              <a:cxnLst/>
              <a:rect l="l" t="t" r="r" b="b"/>
              <a:pathLst>
                <a:path w="9202" h="708" extrusionOk="0">
                  <a:moveTo>
                    <a:pt x="92" y="0"/>
                  </a:moveTo>
                  <a:cubicBezTo>
                    <a:pt x="1" y="0"/>
                    <a:pt x="1" y="152"/>
                    <a:pt x="92" y="183"/>
                  </a:cubicBezTo>
                  <a:cubicBezTo>
                    <a:pt x="1574" y="557"/>
                    <a:pt x="3112" y="707"/>
                    <a:pt x="4657" y="707"/>
                  </a:cubicBezTo>
                  <a:cubicBezTo>
                    <a:pt x="6122" y="707"/>
                    <a:pt x="7593" y="572"/>
                    <a:pt x="9028" y="365"/>
                  </a:cubicBezTo>
                  <a:cubicBezTo>
                    <a:pt x="9202" y="336"/>
                    <a:pt x="9155" y="59"/>
                    <a:pt x="8966" y="59"/>
                  </a:cubicBezTo>
                  <a:cubicBezTo>
                    <a:pt x="8957" y="59"/>
                    <a:pt x="8947" y="60"/>
                    <a:pt x="8937" y="61"/>
                  </a:cubicBezTo>
                  <a:cubicBezTo>
                    <a:pt x="7636" y="245"/>
                    <a:pt x="6369" y="321"/>
                    <a:pt x="5106" y="321"/>
                  </a:cubicBezTo>
                  <a:cubicBezTo>
                    <a:pt x="3449" y="321"/>
                    <a:pt x="1800" y="19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4533400" y="3679625"/>
              <a:ext cx="84000" cy="218350"/>
            </a:xfrm>
            <a:custGeom>
              <a:avLst/>
              <a:gdLst/>
              <a:ahLst/>
              <a:cxnLst/>
              <a:rect l="l" t="t" r="r" b="b"/>
              <a:pathLst>
                <a:path w="3360" h="8734" extrusionOk="0">
                  <a:moveTo>
                    <a:pt x="115" y="1"/>
                  </a:moveTo>
                  <a:cubicBezTo>
                    <a:pt x="58" y="1"/>
                    <a:pt x="1" y="86"/>
                    <a:pt x="46" y="154"/>
                  </a:cubicBezTo>
                  <a:cubicBezTo>
                    <a:pt x="837" y="1553"/>
                    <a:pt x="1627" y="2951"/>
                    <a:pt x="2144" y="4501"/>
                  </a:cubicBezTo>
                  <a:cubicBezTo>
                    <a:pt x="2630" y="5869"/>
                    <a:pt x="2782" y="7267"/>
                    <a:pt x="3116" y="8665"/>
                  </a:cubicBezTo>
                  <a:cubicBezTo>
                    <a:pt x="3131" y="8711"/>
                    <a:pt x="3169" y="8734"/>
                    <a:pt x="3204" y="8734"/>
                  </a:cubicBezTo>
                  <a:cubicBezTo>
                    <a:pt x="3238" y="8734"/>
                    <a:pt x="3268" y="8711"/>
                    <a:pt x="3268" y="8665"/>
                  </a:cubicBezTo>
                  <a:cubicBezTo>
                    <a:pt x="3359" y="5717"/>
                    <a:pt x="1961" y="2313"/>
                    <a:pt x="168" y="33"/>
                  </a:cubicBezTo>
                  <a:cubicBezTo>
                    <a:pt x="153" y="10"/>
                    <a:pt x="134" y="1"/>
                    <a:pt x="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4762725" y="3350900"/>
              <a:ext cx="155000" cy="37075"/>
            </a:xfrm>
            <a:custGeom>
              <a:avLst/>
              <a:gdLst/>
              <a:ahLst/>
              <a:cxnLst/>
              <a:rect l="l" t="t" r="r" b="b"/>
              <a:pathLst>
                <a:path w="6200" h="1483" extrusionOk="0">
                  <a:moveTo>
                    <a:pt x="6017" y="1"/>
                  </a:moveTo>
                  <a:cubicBezTo>
                    <a:pt x="5996" y="1"/>
                    <a:pt x="5973" y="7"/>
                    <a:pt x="5950" y="21"/>
                  </a:cubicBezTo>
                  <a:cubicBezTo>
                    <a:pt x="4601" y="684"/>
                    <a:pt x="3115" y="1209"/>
                    <a:pt x="1607" y="1209"/>
                  </a:cubicBezTo>
                  <a:cubicBezTo>
                    <a:pt x="1110" y="1209"/>
                    <a:pt x="611" y="1152"/>
                    <a:pt x="114" y="1024"/>
                  </a:cubicBezTo>
                  <a:cubicBezTo>
                    <a:pt x="105" y="1019"/>
                    <a:pt x="97" y="1018"/>
                    <a:pt x="88" y="1018"/>
                  </a:cubicBezTo>
                  <a:cubicBezTo>
                    <a:pt x="38" y="1018"/>
                    <a:pt x="1" y="1089"/>
                    <a:pt x="53" y="1115"/>
                  </a:cubicBezTo>
                  <a:cubicBezTo>
                    <a:pt x="660" y="1370"/>
                    <a:pt x="1331" y="1482"/>
                    <a:pt x="2016" y="1482"/>
                  </a:cubicBezTo>
                  <a:cubicBezTo>
                    <a:pt x="3456" y="1482"/>
                    <a:pt x="4959" y="985"/>
                    <a:pt x="6071" y="264"/>
                  </a:cubicBezTo>
                  <a:cubicBezTo>
                    <a:pt x="6200" y="187"/>
                    <a:pt x="6132" y="1"/>
                    <a:pt x="6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4795950" y="3364450"/>
              <a:ext cx="108475" cy="75125"/>
            </a:xfrm>
            <a:custGeom>
              <a:avLst/>
              <a:gdLst/>
              <a:ahLst/>
              <a:cxnLst/>
              <a:rect l="l" t="t" r="r" b="b"/>
              <a:pathLst>
                <a:path w="4339" h="3005" extrusionOk="0">
                  <a:moveTo>
                    <a:pt x="4263" y="1"/>
                  </a:moveTo>
                  <a:cubicBezTo>
                    <a:pt x="4248" y="1"/>
                    <a:pt x="4234" y="8"/>
                    <a:pt x="4225" y="26"/>
                  </a:cubicBezTo>
                  <a:lnTo>
                    <a:pt x="4195" y="26"/>
                  </a:lnTo>
                  <a:cubicBezTo>
                    <a:pt x="3344" y="1728"/>
                    <a:pt x="2037" y="2670"/>
                    <a:pt x="152" y="2731"/>
                  </a:cubicBezTo>
                  <a:cubicBezTo>
                    <a:pt x="31" y="2731"/>
                    <a:pt x="0" y="2913"/>
                    <a:pt x="122" y="2944"/>
                  </a:cubicBezTo>
                  <a:cubicBezTo>
                    <a:pt x="321" y="2985"/>
                    <a:pt x="517" y="3004"/>
                    <a:pt x="709" y="3004"/>
                  </a:cubicBezTo>
                  <a:cubicBezTo>
                    <a:pt x="2367" y="3004"/>
                    <a:pt x="3745" y="1558"/>
                    <a:pt x="4317" y="87"/>
                  </a:cubicBezTo>
                  <a:cubicBezTo>
                    <a:pt x="4338" y="44"/>
                    <a:pt x="4299" y="1"/>
                    <a:pt x="42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4870425" y="3310375"/>
              <a:ext cx="12925" cy="12175"/>
            </a:xfrm>
            <a:custGeom>
              <a:avLst/>
              <a:gdLst/>
              <a:ahLst/>
              <a:cxnLst/>
              <a:rect l="l" t="t" r="r" b="b"/>
              <a:pathLst>
                <a:path w="517" h="487" extrusionOk="0">
                  <a:moveTo>
                    <a:pt x="335" y="335"/>
                  </a:moveTo>
                  <a:lnTo>
                    <a:pt x="335" y="365"/>
                  </a:lnTo>
                  <a:lnTo>
                    <a:pt x="323" y="376"/>
                  </a:lnTo>
                  <a:lnTo>
                    <a:pt x="323" y="376"/>
                  </a:lnTo>
                  <a:cubicBezTo>
                    <a:pt x="331" y="364"/>
                    <a:pt x="335" y="350"/>
                    <a:pt x="335" y="335"/>
                  </a:cubicBezTo>
                  <a:close/>
                  <a:moveTo>
                    <a:pt x="213" y="0"/>
                  </a:moveTo>
                  <a:cubicBezTo>
                    <a:pt x="202" y="0"/>
                    <a:pt x="191" y="4"/>
                    <a:pt x="180" y="11"/>
                  </a:cubicBezTo>
                  <a:lnTo>
                    <a:pt x="180" y="11"/>
                  </a:lnTo>
                  <a:cubicBezTo>
                    <a:pt x="122" y="31"/>
                    <a:pt x="76" y="76"/>
                    <a:pt x="31" y="122"/>
                  </a:cubicBezTo>
                  <a:cubicBezTo>
                    <a:pt x="0" y="183"/>
                    <a:pt x="0" y="274"/>
                    <a:pt x="0" y="335"/>
                  </a:cubicBezTo>
                  <a:cubicBezTo>
                    <a:pt x="31" y="365"/>
                    <a:pt x="61" y="395"/>
                    <a:pt x="91" y="426"/>
                  </a:cubicBezTo>
                  <a:cubicBezTo>
                    <a:pt x="91" y="456"/>
                    <a:pt x="122" y="456"/>
                    <a:pt x="122" y="456"/>
                  </a:cubicBezTo>
                  <a:cubicBezTo>
                    <a:pt x="152" y="456"/>
                    <a:pt x="183" y="487"/>
                    <a:pt x="183" y="487"/>
                  </a:cubicBezTo>
                  <a:lnTo>
                    <a:pt x="243" y="487"/>
                  </a:lnTo>
                  <a:cubicBezTo>
                    <a:pt x="246" y="484"/>
                    <a:pt x="248" y="482"/>
                    <a:pt x="251" y="480"/>
                  </a:cubicBezTo>
                  <a:lnTo>
                    <a:pt x="251" y="480"/>
                  </a:lnTo>
                  <a:cubicBezTo>
                    <a:pt x="269" y="484"/>
                    <a:pt x="286" y="487"/>
                    <a:pt x="304" y="487"/>
                  </a:cubicBezTo>
                  <a:cubicBezTo>
                    <a:pt x="395" y="487"/>
                    <a:pt x="426" y="426"/>
                    <a:pt x="487" y="365"/>
                  </a:cubicBezTo>
                  <a:cubicBezTo>
                    <a:pt x="487" y="335"/>
                    <a:pt x="517" y="304"/>
                    <a:pt x="517" y="243"/>
                  </a:cubicBezTo>
                  <a:cubicBezTo>
                    <a:pt x="517" y="207"/>
                    <a:pt x="506" y="170"/>
                    <a:pt x="483" y="140"/>
                  </a:cubicBezTo>
                  <a:lnTo>
                    <a:pt x="483" y="140"/>
                  </a:lnTo>
                  <a:cubicBezTo>
                    <a:pt x="480" y="123"/>
                    <a:pt x="472" y="107"/>
                    <a:pt x="456" y="91"/>
                  </a:cubicBezTo>
                  <a:cubicBezTo>
                    <a:pt x="426" y="31"/>
                    <a:pt x="36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4876500" y="3146175"/>
              <a:ext cx="129200" cy="35825"/>
            </a:xfrm>
            <a:custGeom>
              <a:avLst/>
              <a:gdLst/>
              <a:ahLst/>
              <a:cxnLst/>
              <a:rect l="l" t="t" r="r" b="b"/>
              <a:pathLst>
                <a:path w="5168" h="1433" extrusionOk="0">
                  <a:moveTo>
                    <a:pt x="1972" y="1"/>
                  </a:moveTo>
                  <a:cubicBezTo>
                    <a:pt x="1331" y="1"/>
                    <a:pt x="723" y="112"/>
                    <a:pt x="274" y="337"/>
                  </a:cubicBezTo>
                  <a:cubicBezTo>
                    <a:pt x="0" y="459"/>
                    <a:pt x="122" y="884"/>
                    <a:pt x="396" y="884"/>
                  </a:cubicBezTo>
                  <a:cubicBezTo>
                    <a:pt x="952" y="884"/>
                    <a:pt x="1473" y="812"/>
                    <a:pt x="1995" y="812"/>
                  </a:cubicBezTo>
                  <a:cubicBezTo>
                    <a:pt x="2300" y="812"/>
                    <a:pt x="2605" y="836"/>
                    <a:pt x="2918" y="915"/>
                  </a:cubicBezTo>
                  <a:cubicBezTo>
                    <a:pt x="3564" y="1032"/>
                    <a:pt x="4210" y="1433"/>
                    <a:pt x="4883" y="1433"/>
                  </a:cubicBezTo>
                  <a:cubicBezTo>
                    <a:pt x="4907" y="1433"/>
                    <a:pt x="4931" y="1432"/>
                    <a:pt x="4955" y="1431"/>
                  </a:cubicBezTo>
                  <a:cubicBezTo>
                    <a:pt x="5107" y="1401"/>
                    <a:pt x="5168" y="1249"/>
                    <a:pt x="5076" y="1127"/>
                  </a:cubicBezTo>
                  <a:cubicBezTo>
                    <a:pt x="4446" y="379"/>
                    <a:pt x="3152" y="1"/>
                    <a:pt x="19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4666000" y="3148925"/>
              <a:ext cx="102625" cy="33800"/>
            </a:xfrm>
            <a:custGeom>
              <a:avLst/>
              <a:gdLst/>
              <a:ahLst/>
              <a:cxnLst/>
              <a:rect l="l" t="t" r="r" b="b"/>
              <a:pathLst>
                <a:path w="4105" h="1352" extrusionOk="0">
                  <a:moveTo>
                    <a:pt x="2745" y="0"/>
                  </a:moveTo>
                  <a:cubicBezTo>
                    <a:pt x="1708" y="0"/>
                    <a:pt x="522" y="372"/>
                    <a:pt x="62" y="1139"/>
                  </a:cubicBezTo>
                  <a:cubicBezTo>
                    <a:pt x="1" y="1261"/>
                    <a:pt x="122" y="1352"/>
                    <a:pt x="214" y="1352"/>
                  </a:cubicBezTo>
                  <a:cubicBezTo>
                    <a:pt x="791" y="1230"/>
                    <a:pt x="1308" y="987"/>
                    <a:pt x="1885" y="896"/>
                  </a:cubicBezTo>
                  <a:cubicBezTo>
                    <a:pt x="2524" y="774"/>
                    <a:pt x="3192" y="865"/>
                    <a:pt x="3800" y="714"/>
                  </a:cubicBezTo>
                  <a:cubicBezTo>
                    <a:pt x="4104" y="622"/>
                    <a:pt x="4043" y="258"/>
                    <a:pt x="3800" y="166"/>
                  </a:cubicBezTo>
                  <a:lnTo>
                    <a:pt x="3831" y="166"/>
                  </a:lnTo>
                  <a:cubicBezTo>
                    <a:pt x="3525" y="56"/>
                    <a:pt x="3146" y="0"/>
                    <a:pt x="27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4899300" y="3211100"/>
              <a:ext cx="76775" cy="9625"/>
            </a:xfrm>
            <a:custGeom>
              <a:avLst/>
              <a:gdLst/>
              <a:ahLst/>
              <a:cxnLst/>
              <a:rect l="l" t="t" r="r" b="b"/>
              <a:pathLst>
                <a:path w="3071" h="385" extrusionOk="0">
                  <a:moveTo>
                    <a:pt x="1584" y="1"/>
                  </a:moveTo>
                  <a:cubicBezTo>
                    <a:pt x="1074" y="1"/>
                    <a:pt x="562" y="63"/>
                    <a:pt x="91" y="141"/>
                  </a:cubicBezTo>
                  <a:cubicBezTo>
                    <a:pt x="0" y="172"/>
                    <a:pt x="31" y="293"/>
                    <a:pt x="91" y="293"/>
                  </a:cubicBezTo>
                  <a:lnTo>
                    <a:pt x="122" y="293"/>
                  </a:lnTo>
                  <a:cubicBezTo>
                    <a:pt x="279" y="283"/>
                    <a:pt x="435" y="279"/>
                    <a:pt x="591" y="279"/>
                  </a:cubicBezTo>
                  <a:cubicBezTo>
                    <a:pt x="1370" y="279"/>
                    <a:pt x="2138" y="385"/>
                    <a:pt x="2949" y="385"/>
                  </a:cubicBezTo>
                  <a:cubicBezTo>
                    <a:pt x="3070" y="385"/>
                    <a:pt x="3070" y="233"/>
                    <a:pt x="2979" y="202"/>
                  </a:cubicBezTo>
                  <a:cubicBezTo>
                    <a:pt x="2538" y="55"/>
                    <a:pt x="2062" y="1"/>
                    <a:pt x="15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4909925" y="3212800"/>
              <a:ext cx="53225" cy="45150"/>
            </a:xfrm>
            <a:custGeom>
              <a:avLst/>
              <a:gdLst/>
              <a:ahLst/>
              <a:cxnLst/>
              <a:rect l="l" t="t" r="r" b="b"/>
              <a:pathLst>
                <a:path w="2129" h="1806" extrusionOk="0">
                  <a:moveTo>
                    <a:pt x="1054" y="0"/>
                  </a:moveTo>
                  <a:cubicBezTo>
                    <a:pt x="994" y="0"/>
                    <a:pt x="931" y="25"/>
                    <a:pt x="882" y="73"/>
                  </a:cubicBezTo>
                  <a:cubicBezTo>
                    <a:pt x="872" y="81"/>
                    <a:pt x="863" y="89"/>
                    <a:pt x="853" y="97"/>
                  </a:cubicBezTo>
                  <a:lnTo>
                    <a:pt x="853" y="97"/>
                  </a:lnTo>
                  <a:cubicBezTo>
                    <a:pt x="827" y="89"/>
                    <a:pt x="799" y="84"/>
                    <a:pt x="772" y="84"/>
                  </a:cubicBezTo>
                  <a:cubicBezTo>
                    <a:pt x="731" y="84"/>
                    <a:pt x="690" y="94"/>
                    <a:pt x="657" y="115"/>
                  </a:cubicBezTo>
                  <a:lnTo>
                    <a:pt x="657" y="115"/>
                  </a:lnTo>
                  <a:cubicBezTo>
                    <a:pt x="624" y="98"/>
                    <a:pt x="588" y="88"/>
                    <a:pt x="549" y="88"/>
                  </a:cubicBezTo>
                  <a:cubicBezTo>
                    <a:pt x="514" y="88"/>
                    <a:pt x="476" y="96"/>
                    <a:pt x="436" y="114"/>
                  </a:cubicBezTo>
                  <a:lnTo>
                    <a:pt x="436" y="114"/>
                  </a:lnTo>
                  <a:cubicBezTo>
                    <a:pt x="391" y="70"/>
                    <a:pt x="328" y="47"/>
                    <a:pt x="268" y="47"/>
                  </a:cubicBezTo>
                  <a:cubicBezTo>
                    <a:pt x="201" y="47"/>
                    <a:pt x="138" y="76"/>
                    <a:pt x="108" y="141"/>
                  </a:cubicBezTo>
                  <a:lnTo>
                    <a:pt x="108" y="141"/>
                  </a:lnTo>
                  <a:cubicBezTo>
                    <a:pt x="104" y="140"/>
                    <a:pt x="99" y="140"/>
                    <a:pt x="95" y="140"/>
                  </a:cubicBezTo>
                  <a:cubicBezTo>
                    <a:pt x="52" y="140"/>
                    <a:pt x="1" y="172"/>
                    <a:pt x="1" y="225"/>
                  </a:cubicBezTo>
                  <a:cubicBezTo>
                    <a:pt x="31" y="894"/>
                    <a:pt x="214" y="1806"/>
                    <a:pt x="1065" y="1806"/>
                  </a:cubicBezTo>
                  <a:cubicBezTo>
                    <a:pt x="1794" y="1776"/>
                    <a:pt x="2128" y="864"/>
                    <a:pt x="2098" y="256"/>
                  </a:cubicBezTo>
                  <a:cubicBezTo>
                    <a:pt x="2098" y="170"/>
                    <a:pt x="2001" y="113"/>
                    <a:pt x="1916" y="113"/>
                  </a:cubicBezTo>
                  <a:cubicBezTo>
                    <a:pt x="1870" y="113"/>
                    <a:pt x="1829" y="130"/>
                    <a:pt x="1808" y="167"/>
                  </a:cubicBezTo>
                  <a:lnTo>
                    <a:pt x="1808" y="167"/>
                  </a:lnTo>
                  <a:cubicBezTo>
                    <a:pt x="1776" y="149"/>
                    <a:pt x="1739" y="139"/>
                    <a:pt x="1703" y="139"/>
                  </a:cubicBezTo>
                  <a:cubicBezTo>
                    <a:pt x="1673" y="139"/>
                    <a:pt x="1645" y="145"/>
                    <a:pt x="1620" y="160"/>
                  </a:cubicBezTo>
                  <a:lnTo>
                    <a:pt x="1620" y="160"/>
                  </a:lnTo>
                  <a:cubicBezTo>
                    <a:pt x="1603" y="158"/>
                    <a:pt x="1587" y="156"/>
                    <a:pt x="1571" y="156"/>
                  </a:cubicBezTo>
                  <a:cubicBezTo>
                    <a:pt x="1545" y="156"/>
                    <a:pt x="1519" y="160"/>
                    <a:pt x="1493" y="166"/>
                  </a:cubicBezTo>
                  <a:lnTo>
                    <a:pt x="1493" y="166"/>
                  </a:lnTo>
                  <a:cubicBezTo>
                    <a:pt x="1492" y="165"/>
                    <a:pt x="1491" y="165"/>
                    <a:pt x="1490" y="165"/>
                  </a:cubicBezTo>
                  <a:cubicBezTo>
                    <a:pt x="1452" y="150"/>
                    <a:pt x="1413" y="144"/>
                    <a:pt x="1374" y="144"/>
                  </a:cubicBezTo>
                  <a:cubicBezTo>
                    <a:pt x="1332" y="144"/>
                    <a:pt x="1290" y="151"/>
                    <a:pt x="1247" y="166"/>
                  </a:cubicBezTo>
                  <a:lnTo>
                    <a:pt x="1247" y="166"/>
                  </a:lnTo>
                  <a:cubicBezTo>
                    <a:pt x="1247" y="165"/>
                    <a:pt x="1247" y="165"/>
                    <a:pt x="1247" y="165"/>
                  </a:cubicBezTo>
                  <a:cubicBezTo>
                    <a:pt x="1229" y="55"/>
                    <a:pt x="1145" y="0"/>
                    <a:pt x="10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4918300" y="3256525"/>
              <a:ext cx="34975" cy="7600"/>
            </a:xfrm>
            <a:custGeom>
              <a:avLst/>
              <a:gdLst/>
              <a:ahLst/>
              <a:cxnLst/>
              <a:rect l="l" t="t" r="r" b="b"/>
              <a:pathLst>
                <a:path w="1399" h="304" extrusionOk="0">
                  <a:moveTo>
                    <a:pt x="1131" y="1"/>
                  </a:moveTo>
                  <a:cubicBezTo>
                    <a:pt x="996" y="1"/>
                    <a:pt x="855" y="36"/>
                    <a:pt x="730" y="57"/>
                  </a:cubicBezTo>
                  <a:lnTo>
                    <a:pt x="91" y="57"/>
                  </a:lnTo>
                  <a:cubicBezTo>
                    <a:pt x="31" y="57"/>
                    <a:pt x="0" y="179"/>
                    <a:pt x="91" y="209"/>
                  </a:cubicBezTo>
                  <a:cubicBezTo>
                    <a:pt x="304" y="270"/>
                    <a:pt x="517" y="300"/>
                    <a:pt x="730" y="300"/>
                  </a:cubicBezTo>
                  <a:cubicBezTo>
                    <a:pt x="801" y="300"/>
                    <a:pt x="875" y="304"/>
                    <a:pt x="948" y="304"/>
                  </a:cubicBezTo>
                  <a:cubicBezTo>
                    <a:pt x="1094" y="304"/>
                    <a:pt x="1236" y="290"/>
                    <a:pt x="1338" y="209"/>
                  </a:cubicBezTo>
                  <a:cubicBezTo>
                    <a:pt x="1398" y="148"/>
                    <a:pt x="1398" y="57"/>
                    <a:pt x="1307" y="27"/>
                  </a:cubicBezTo>
                  <a:cubicBezTo>
                    <a:pt x="1251" y="8"/>
                    <a:pt x="1191" y="1"/>
                    <a:pt x="11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4678925" y="3209575"/>
              <a:ext cx="76775" cy="9625"/>
            </a:xfrm>
            <a:custGeom>
              <a:avLst/>
              <a:gdLst/>
              <a:ahLst/>
              <a:cxnLst/>
              <a:rect l="l" t="t" r="r" b="b"/>
              <a:pathLst>
                <a:path w="3071" h="385" extrusionOk="0">
                  <a:moveTo>
                    <a:pt x="1491" y="1"/>
                  </a:moveTo>
                  <a:cubicBezTo>
                    <a:pt x="1017" y="1"/>
                    <a:pt x="548" y="55"/>
                    <a:pt x="122" y="202"/>
                  </a:cubicBezTo>
                  <a:cubicBezTo>
                    <a:pt x="0" y="233"/>
                    <a:pt x="31" y="385"/>
                    <a:pt x="122" y="385"/>
                  </a:cubicBezTo>
                  <a:cubicBezTo>
                    <a:pt x="900" y="385"/>
                    <a:pt x="1639" y="268"/>
                    <a:pt x="2402" y="268"/>
                  </a:cubicBezTo>
                  <a:cubicBezTo>
                    <a:pt x="2593" y="268"/>
                    <a:pt x="2785" y="275"/>
                    <a:pt x="2979" y="294"/>
                  </a:cubicBezTo>
                  <a:cubicBezTo>
                    <a:pt x="3070" y="294"/>
                    <a:pt x="3070" y="142"/>
                    <a:pt x="2979" y="142"/>
                  </a:cubicBezTo>
                  <a:cubicBezTo>
                    <a:pt x="2508" y="63"/>
                    <a:pt x="1997" y="1"/>
                    <a:pt x="14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4692600" y="3211825"/>
              <a:ext cx="52450" cy="44625"/>
            </a:xfrm>
            <a:custGeom>
              <a:avLst/>
              <a:gdLst/>
              <a:ahLst/>
              <a:cxnLst/>
              <a:rect l="l" t="t" r="r" b="b"/>
              <a:pathLst>
                <a:path w="2098" h="1785" extrusionOk="0">
                  <a:moveTo>
                    <a:pt x="1069" y="0"/>
                  </a:moveTo>
                  <a:cubicBezTo>
                    <a:pt x="973" y="0"/>
                    <a:pt x="871" y="48"/>
                    <a:pt x="852" y="143"/>
                  </a:cubicBezTo>
                  <a:cubicBezTo>
                    <a:pt x="850" y="151"/>
                    <a:pt x="849" y="159"/>
                    <a:pt x="848" y="168"/>
                  </a:cubicBezTo>
                  <a:lnTo>
                    <a:pt x="848" y="168"/>
                  </a:lnTo>
                  <a:cubicBezTo>
                    <a:pt x="814" y="158"/>
                    <a:pt x="780" y="153"/>
                    <a:pt x="747" y="153"/>
                  </a:cubicBezTo>
                  <a:cubicBezTo>
                    <a:pt x="710" y="153"/>
                    <a:pt x="674" y="159"/>
                    <a:pt x="639" y="173"/>
                  </a:cubicBezTo>
                  <a:cubicBezTo>
                    <a:pt x="635" y="175"/>
                    <a:pt x="631" y="176"/>
                    <a:pt x="627" y="178"/>
                  </a:cubicBezTo>
                  <a:lnTo>
                    <a:pt x="627" y="178"/>
                  </a:lnTo>
                  <a:cubicBezTo>
                    <a:pt x="596" y="169"/>
                    <a:pt x="564" y="165"/>
                    <a:pt x="532" y="165"/>
                  </a:cubicBezTo>
                  <a:cubicBezTo>
                    <a:pt x="520" y="165"/>
                    <a:pt x="508" y="165"/>
                    <a:pt x="497" y="167"/>
                  </a:cubicBezTo>
                  <a:lnTo>
                    <a:pt x="497" y="167"/>
                  </a:lnTo>
                  <a:cubicBezTo>
                    <a:pt x="469" y="153"/>
                    <a:pt x="440" y="147"/>
                    <a:pt x="412" y="147"/>
                  </a:cubicBezTo>
                  <a:cubicBezTo>
                    <a:pt x="381" y="147"/>
                    <a:pt x="351" y="154"/>
                    <a:pt x="324" y="166"/>
                  </a:cubicBezTo>
                  <a:lnTo>
                    <a:pt x="324" y="166"/>
                  </a:lnTo>
                  <a:cubicBezTo>
                    <a:pt x="302" y="116"/>
                    <a:pt x="256" y="93"/>
                    <a:pt x="207" y="93"/>
                  </a:cubicBezTo>
                  <a:cubicBezTo>
                    <a:pt x="123" y="93"/>
                    <a:pt x="31" y="158"/>
                    <a:pt x="31" y="264"/>
                  </a:cubicBezTo>
                  <a:lnTo>
                    <a:pt x="1" y="264"/>
                  </a:lnTo>
                  <a:cubicBezTo>
                    <a:pt x="10" y="317"/>
                    <a:pt x="20" y="370"/>
                    <a:pt x="31" y="425"/>
                  </a:cubicBezTo>
                  <a:lnTo>
                    <a:pt x="31" y="425"/>
                  </a:lnTo>
                  <a:cubicBezTo>
                    <a:pt x="55" y="1020"/>
                    <a:pt x="366" y="1784"/>
                    <a:pt x="1034" y="1784"/>
                  </a:cubicBezTo>
                  <a:cubicBezTo>
                    <a:pt x="1048" y="1785"/>
                    <a:pt x="1061" y="1785"/>
                    <a:pt x="1074" y="1785"/>
                  </a:cubicBezTo>
                  <a:cubicBezTo>
                    <a:pt x="1892" y="1785"/>
                    <a:pt x="2098" y="862"/>
                    <a:pt x="2098" y="234"/>
                  </a:cubicBezTo>
                  <a:cubicBezTo>
                    <a:pt x="2098" y="181"/>
                    <a:pt x="2057" y="149"/>
                    <a:pt x="2016" y="149"/>
                  </a:cubicBezTo>
                  <a:cubicBezTo>
                    <a:pt x="2015" y="149"/>
                    <a:pt x="2014" y="149"/>
                    <a:pt x="2013" y="149"/>
                  </a:cubicBezTo>
                  <a:lnTo>
                    <a:pt x="2013" y="149"/>
                  </a:lnTo>
                  <a:cubicBezTo>
                    <a:pt x="1973" y="85"/>
                    <a:pt x="1905" y="55"/>
                    <a:pt x="1835" y="55"/>
                  </a:cubicBezTo>
                  <a:cubicBezTo>
                    <a:pt x="1776" y="55"/>
                    <a:pt x="1716" y="76"/>
                    <a:pt x="1671" y="115"/>
                  </a:cubicBezTo>
                  <a:lnTo>
                    <a:pt x="1671" y="115"/>
                  </a:lnTo>
                  <a:cubicBezTo>
                    <a:pt x="1635" y="103"/>
                    <a:pt x="1602" y="97"/>
                    <a:pt x="1570" y="97"/>
                  </a:cubicBezTo>
                  <a:cubicBezTo>
                    <a:pt x="1530" y="97"/>
                    <a:pt x="1493" y="106"/>
                    <a:pt x="1459" y="123"/>
                  </a:cubicBezTo>
                  <a:lnTo>
                    <a:pt x="1459" y="123"/>
                  </a:lnTo>
                  <a:cubicBezTo>
                    <a:pt x="1426" y="93"/>
                    <a:pt x="1384" y="80"/>
                    <a:pt x="1341" y="80"/>
                  </a:cubicBezTo>
                  <a:cubicBezTo>
                    <a:pt x="1316" y="80"/>
                    <a:pt x="1291" y="84"/>
                    <a:pt x="1267" y="93"/>
                  </a:cubicBezTo>
                  <a:lnTo>
                    <a:pt x="1267" y="93"/>
                  </a:lnTo>
                  <a:cubicBezTo>
                    <a:pt x="1250" y="79"/>
                    <a:pt x="1233" y="65"/>
                    <a:pt x="1216" y="52"/>
                  </a:cubicBezTo>
                  <a:cubicBezTo>
                    <a:pt x="1182" y="17"/>
                    <a:pt x="1127" y="0"/>
                    <a:pt x="10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4701725" y="3255000"/>
              <a:ext cx="34975" cy="7600"/>
            </a:xfrm>
            <a:custGeom>
              <a:avLst/>
              <a:gdLst/>
              <a:ahLst/>
              <a:cxnLst/>
              <a:rect l="l" t="t" r="r" b="b"/>
              <a:pathLst>
                <a:path w="1399" h="304" extrusionOk="0">
                  <a:moveTo>
                    <a:pt x="268" y="1"/>
                  </a:moveTo>
                  <a:cubicBezTo>
                    <a:pt x="208" y="1"/>
                    <a:pt x="148" y="8"/>
                    <a:pt x="92" y="27"/>
                  </a:cubicBezTo>
                  <a:cubicBezTo>
                    <a:pt x="31" y="57"/>
                    <a:pt x="0" y="179"/>
                    <a:pt x="61" y="209"/>
                  </a:cubicBezTo>
                  <a:cubicBezTo>
                    <a:pt x="183" y="290"/>
                    <a:pt x="331" y="304"/>
                    <a:pt x="471" y="304"/>
                  </a:cubicBezTo>
                  <a:cubicBezTo>
                    <a:pt x="541" y="304"/>
                    <a:pt x="608" y="300"/>
                    <a:pt x="669" y="300"/>
                  </a:cubicBezTo>
                  <a:cubicBezTo>
                    <a:pt x="912" y="300"/>
                    <a:pt x="1125" y="270"/>
                    <a:pt x="1338" y="209"/>
                  </a:cubicBezTo>
                  <a:cubicBezTo>
                    <a:pt x="1399" y="209"/>
                    <a:pt x="1399" y="57"/>
                    <a:pt x="1307" y="57"/>
                  </a:cubicBezTo>
                  <a:lnTo>
                    <a:pt x="1307" y="88"/>
                  </a:lnTo>
                  <a:cubicBezTo>
                    <a:pt x="1095" y="88"/>
                    <a:pt x="882" y="57"/>
                    <a:pt x="669" y="57"/>
                  </a:cubicBezTo>
                  <a:cubicBezTo>
                    <a:pt x="543" y="36"/>
                    <a:pt x="403" y="1"/>
                    <a:pt x="2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5469225" y="3266300"/>
              <a:ext cx="560825" cy="1045900"/>
            </a:xfrm>
            <a:custGeom>
              <a:avLst/>
              <a:gdLst/>
              <a:ahLst/>
              <a:cxnLst/>
              <a:rect l="l" t="t" r="r" b="b"/>
              <a:pathLst>
                <a:path w="22433" h="41836" extrusionOk="0">
                  <a:moveTo>
                    <a:pt x="10639" y="0"/>
                  </a:moveTo>
                  <a:cubicBezTo>
                    <a:pt x="8845" y="31"/>
                    <a:pt x="6809" y="547"/>
                    <a:pt x="5866" y="2219"/>
                  </a:cubicBezTo>
                  <a:cubicBezTo>
                    <a:pt x="5228" y="3374"/>
                    <a:pt x="5076" y="4864"/>
                    <a:pt x="4772" y="6140"/>
                  </a:cubicBezTo>
                  <a:cubicBezTo>
                    <a:pt x="4499" y="7326"/>
                    <a:pt x="4073" y="9788"/>
                    <a:pt x="2736" y="10122"/>
                  </a:cubicBezTo>
                  <a:cubicBezTo>
                    <a:pt x="2584" y="10152"/>
                    <a:pt x="2523" y="10244"/>
                    <a:pt x="2492" y="10335"/>
                  </a:cubicBezTo>
                  <a:cubicBezTo>
                    <a:pt x="2462" y="10365"/>
                    <a:pt x="2462" y="10396"/>
                    <a:pt x="2432" y="10456"/>
                  </a:cubicBezTo>
                  <a:cubicBezTo>
                    <a:pt x="1945" y="12219"/>
                    <a:pt x="1793" y="14104"/>
                    <a:pt x="1976" y="15928"/>
                  </a:cubicBezTo>
                  <a:cubicBezTo>
                    <a:pt x="1976" y="15928"/>
                    <a:pt x="1945" y="15958"/>
                    <a:pt x="1945" y="15958"/>
                  </a:cubicBezTo>
                  <a:cubicBezTo>
                    <a:pt x="1915" y="16262"/>
                    <a:pt x="1672" y="17843"/>
                    <a:pt x="2249" y="17934"/>
                  </a:cubicBezTo>
                  <a:cubicBezTo>
                    <a:pt x="2401" y="18511"/>
                    <a:pt x="2553" y="19089"/>
                    <a:pt x="2736" y="19636"/>
                  </a:cubicBezTo>
                  <a:cubicBezTo>
                    <a:pt x="2766" y="20092"/>
                    <a:pt x="2888" y="20548"/>
                    <a:pt x="3040" y="20973"/>
                  </a:cubicBezTo>
                  <a:cubicBezTo>
                    <a:pt x="2796" y="20669"/>
                    <a:pt x="2462" y="20426"/>
                    <a:pt x="2037" y="20274"/>
                  </a:cubicBezTo>
                  <a:cubicBezTo>
                    <a:pt x="2006" y="20244"/>
                    <a:pt x="1945" y="20244"/>
                    <a:pt x="1915" y="20244"/>
                  </a:cubicBezTo>
                  <a:cubicBezTo>
                    <a:pt x="1703" y="20148"/>
                    <a:pt x="1492" y="20088"/>
                    <a:pt x="1280" y="20088"/>
                  </a:cubicBezTo>
                  <a:cubicBezTo>
                    <a:pt x="1157" y="20088"/>
                    <a:pt x="1035" y="20108"/>
                    <a:pt x="912" y="20153"/>
                  </a:cubicBezTo>
                  <a:cubicBezTo>
                    <a:pt x="0" y="20487"/>
                    <a:pt x="0" y="21612"/>
                    <a:pt x="152" y="22402"/>
                  </a:cubicBezTo>
                  <a:cubicBezTo>
                    <a:pt x="456" y="23891"/>
                    <a:pt x="1641" y="25533"/>
                    <a:pt x="3161" y="25593"/>
                  </a:cubicBezTo>
                  <a:cubicBezTo>
                    <a:pt x="2948" y="27022"/>
                    <a:pt x="3131" y="28785"/>
                    <a:pt x="3708" y="30183"/>
                  </a:cubicBezTo>
                  <a:cubicBezTo>
                    <a:pt x="3648" y="30669"/>
                    <a:pt x="3587" y="31125"/>
                    <a:pt x="3496" y="31642"/>
                  </a:cubicBezTo>
                  <a:cubicBezTo>
                    <a:pt x="3313" y="31703"/>
                    <a:pt x="3161" y="31794"/>
                    <a:pt x="2979" y="31916"/>
                  </a:cubicBezTo>
                  <a:lnTo>
                    <a:pt x="2857" y="32007"/>
                  </a:lnTo>
                  <a:cubicBezTo>
                    <a:pt x="2736" y="32037"/>
                    <a:pt x="2584" y="32068"/>
                    <a:pt x="2462" y="32159"/>
                  </a:cubicBezTo>
                  <a:cubicBezTo>
                    <a:pt x="2067" y="32341"/>
                    <a:pt x="1581" y="32554"/>
                    <a:pt x="1307" y="32888"/>
                  </a:cubicBezTo>
                  <a:cubicBezTo>
                    <a:pt x="1125" y="33132"/>
                    <a:pt x="1368" y="33375"/>
                    <a:pt x="1611" y="33405"/>
                  </a:cubicBezTo>
                  <a:cubicBezTo>
                    <a:pt x="1976" y="35594"/>
                    <a:pt x="3587" y="37843"/>
                    <a:pt x="5046" y="39454"/>
                  </a:cubicBezTo>
                  <a:cubicBezTo>
                    <a:pt x="6422" y="40992"/>
                    <a:pt x="8564" y="41835"/>
                    <a:pt x="10644" y="41835"/>
                  </a:cubicBezTo>
                  <a:cubicBezTo>
                    <a:pt x="10907" y="41835"/>
                    <a:pt x="11169" y="41822"/>
                    <a:pt x="11429" y="41794"/>
                  </a:cubicBezTo>
                  <a:cubicBezTo>
                    <a:pt x="12432" y="41703"/>
                    <a:pt x="13192" y="41126"/>
                    <a:pt x="13982" y="40548"/>
                  </a:cubicBezTo>
                  <a:cubicBezTo>
                    <a:pt x="15016" y="39788"/>
                    <a:pt x="16140" y="39059"/>
                    <a:pt x="16930" y="38056"/>
                  </a:cubicBezTo>
                  <a:cubicBezTo>
                    <a:pt x="17751" y="37053"/>
                    <a:pt x="18785" y="35290"/>
                    <a:pt x="18420" y="34013"/>
                  </a:cubicBezTo>
                  <a:lnTo>
                    <a:pt x="18420" y="34013"/>
                  </a:lnTo>
                  <a:cubicBezTo>
                    <a:pt x="18429" y="34014"/>
                    <a:pt x="18439" y="34015"/>
                    <a:pt x="18448" y="34015"/>
                  </a:cubicBezTo>
                  <a:cubicBezTo>
                    <a:pt x="18709" y="34015"/>
                    <a:pt x="18926" y="33612"/>
                    <a:pt x="18633" y="33435"/>
                  </a:cubicBezTo>
                  <a:cubicBezTo>
                    <a:pt x="18268" y="33192"/>
                    <a:pt x="17630" y="32676"/>
                    <a:pt x="17234" y="32554"/>
                  </a:cubicBezTo>
                  <a:cubicBezTo>
                    <a:pt x="17204" y="32554"/>
                    <a:pt x="17174" y="32524"/>
                    <a:pt x="17143" y="32524"/>
                  </a:cubicBezTo>
                  <a:lnTo>
                    <a:pt x="17143" y="32493"/>
                  </a:lnTo>
                  <a:cubicBezTo>
                    <a:pt x="16900" y="31581"/>
                    <a:pt x="18177" y="30305"/>
                    <a:pt x="18359" y="29362"/>
                  </a:cubicBezTo>
                  <a:cubicBezTo>
                    <a:pt x="18602" y="28299"/>
                    <a:pt x="18633" y="27174"/>
                    <a:pt x="18754" y="26080"/>
                  </a:cubicBezTo>
                  <a:cubicBezTo>
                    <a:pt x="19000" y="26196"/>
                    <a:pt x="19246" y="26249"/>
                    <a:pt x="19486" y="26249"/>
                  </a:cubicBezTo>
                  <a:cubicBezTo>
                    <a:pt x="20879" y="26249"/>
                    <a:pt x="22103" y="24488"/>
                    <a:pt x="22310" y="23192"/>
                  </a:cubicBezTo>
                  <a:cubicBezTo>
                    <a:pt x="22432" y="22432"/>
                    <a:pt x="22128" y="21642"/>
                    <a:pt x="21338" y="21308"/>
                  </a:cubicBezTo>
                  <a:cubicBezTo>
                    <a:pt x="21157" y="21240"/>
                    <a:pt x="20972" y="21210"/>
                    <a:pt x="20786" y="21210"/>
                  </a:cubicBezTo>
                  <a:cubicBezTo>
                    <a:pt x="20472" y="21210"/>
                    <a:pt x="20154" y="21296"/>
                    <a:pt x="19848" y="21429"/>
                  </a:cubicBezTo>
                  <a:cubicBezTo>
                    <a:pt x="20274" y="20274"/>
                    <a:pt x="20487" y="18754"/>
                    <a:pt x="20304" y="17478"/>
                  </a:cubicBezTo>
                  <a:lnTo>
                    <a:pt x="20304" y="17478"/>
                  </a:lnTo>
                  <a:cubicBezTo>
                    <a:pt x="20417" y="17491"/>
                    <a:pt x="20525" y="17497"/>
                    <a:pt x="20628" y="17497"/>
                  </a:cubicBezTo>
                  <a:cubicBezTo>
                    <a:pt x="21744" y="17497"/>
                    <a:pt x="22275" y="16749"/>
                    <a:pt x="22219" y="15441"/>
                  </a:cubicBezTo>
                  <a:cubicBezTo>
                    <a:pt x="22158" y="14225"/>
                    <a:pt x="21611" y="13010"/>
                    <a:pt x="21216" y="11855"/>
                  </a:cubicBezTo>
                  <a:cubicBezTo>
                    <a:pt x="21064" y="11429"/>
                    <a:pt x="20912" y="10973"/>
                    <a:pt x="20791" y="10548"/>
                  </a:cubicBezTo>
                  <a:cubicBezTo>
                    <a:pt x="20760" y="10365"/>
                    <a:pt x="20699" y="10183"/>
                    <a:pt x="20639" y="10000"/>
                  </a:cubicBezTo>
                  <a:cubicBezTo>
                    <a:pt x="20821" y="9514"/>
                    <a:pt x="20730" y="8815"/>
                    <a:pt x="20244" y="8511"/>
                  </a:cubicBezTo>
                  <a:cubicBezTo>
                    <a:pt x="19879" y="8298"/>
                    <a:pt x="19332" y="8329"/>
                    <a:pt x="18876" y="8238"/>
                  </a:cubicBezTo>
                  <a:cubicBezTo>
                    <a:pt x="18693" y="7934"/>
                    <a:pt x="18481" y="7660"/>
                    <a:pt x="18329" y="7326"/>
                  </a:cubicBezTo>
                  <a:cubicBezTo>
                    <a:pt x="18055" y="6748"/>
                    <a:pt x="17994" y="6019"/>
                    <a:pt x="17782" y="5411"/>
                  </a:cubicBezTo>
                  <a:cubicBezTo>
                    <a:pt x="17417" y="4438"/>
                    <a:pt x="16930" y="3557"/>
                    <a:pt x="16353" y="2706"/>
                  </a:cubicBezTo>
                  <a:cubicBezTo>
                    <a:pt x="15289" y="1125"/>
                    <a:pt x="13982" y="213"/>
                    <a:pt x="12067" y="122"/>
                  </a:cubicBezTo>
                  <a:cubicBezTo>
                    <a:pt x="11748" y="54"/>
                    <a:pt x="11412" y="19"/>
                    <a:pt x="11058" y="19"/>
                  </a:cubicBezTo>
                  <a:cubicBezTo>
                    <a:pt x="10941" y="19"/>
                    <a:pt x="10821" y="23"/>
                    <a:pt x="10699" y="31"/>
                  </a:cubicBezTo>
                  <a:cubicBezTo>
                    <a:pt x="10699" y="0"/>
                    <a:pt x="10669" y="0"/>
                    <a:pt x="10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5560400" y="3860450"/>
              <a:ext cx="88925" cy="86825"/>
            </a:xfrm>
            <a:custGeom>
              <a:avLst/>
              <a:gdLst/>
              <a:ahLst/>
              <a:cxnLst/>
              <a:rect l="l" t="t" r="r" b="b"/>
              <a:pathLst>
                <a:path w="3557" h="3473" extrusionOk="0">
                  <a:moveTo>
                    <a:pt x="1772" y="0"/>
                  </a:moveTo>
                  <a:cubicBezTo>
                    <a:pt x="850" y="0"/>
                    <a:pt x="91" y="710"/>
                    <a:pt x="61" y="1645"/>
                  </a:cubicBezTo>
                  <a:cubicBezTo>
                    <a:pt x="1" y="2587"/>
                    <a:pt x="730" y="3408"/>
                    <a:pt x="1672" y="3469"/>
                  </a:cubicBezTo>
                  <a:cubicBezTo>
                    <a:pt x="1710" y="3471"/>
                    <a:pt x="1748" y="3472"/>
                    <a:pt x="1785" y="3472"/>
                  </a:cubicBezTo>
                  <a:cubicBezTo>
                    <a:pt x="2705" y="3472"/>
                    <a:pt x="3438" y="2762"/>
                    <a:pt x="3496" y="1827"/>
                  </a:cubicBezTo>
                  <a:cubicBezTo>
                    <a:pt x="3557" y="885"/>
                    <a:pt x="2827" y="64"/>
                    <a:pt x="1885" y="4"/>
                  </a:cubicBezTo>
                  <a:cubicBezTo>
                    <a:pt x="1847" y="1"/>
                    <a:pt x="1809"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5835475" y="3876400"/>
              <a:ext cx="88950" cy="86750"/>
            </a:xfrm>
            <a:custGeom>
              <a:avLst/>
              <a:gdLst/>
              <a:ahLst/>
              <a:cxnLst/>
              <a:rect l="l" t="t" r="r" b="b"/>
              <a:pathLst>
                <a:path w="3558" h="3470" extrusionOk="0">
                  <a:moveTo>
                    <a:pt x="1772" y="0"/>
                  </a:moveTo>
                  <a:cubicBezTo>
                    <a:pt x="852" y="0"/>
                    <a:pt x="120" y="711"/>
                    <a:pt x="62" y="1645"/>
                  </a:cubicBezTo>
                  <a:cubicBezTo>
                    <a:pt x="1" y="2588"/>
                    <a:pt x="730" y="3408"/>
                    <a:pt x="1673" y="3469"/>
                  </a:cubicBezTo>
                  <a:cubicBezTo>
                    <a:pt x="1692" y="3470"/>
                    <a:pt x="1712" y="3470"/>
                    <a:pt x="1731" y="3470"/>
                  </a:cubicBezTo>
                  <a:cubicBezTo>
                    <a:pt x="2678" y="3470"/>
                    <a:pt x="3466" y="2751"/>
                    <a:pt x="3496" y="1828"/>
                  </a:cubicBezTo>
                  <a:cubicBezTo>
                    <a:pt x="3557" y="885"/>
                    <a:pt x="2828" y="65"/>
                    <a:pt x="1885" y="4"/>
                  </a:cubicBezTo>
                  <a:cubicBezTo>
                    <a:pt x="1847" y="2"/>
                    <a:pt x="1810"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5499850" y="3686025"/>
              <a:ext cx="488900" cy="46950"/>
            </a:xfrm>
            <a:custGeom>
              <a:avLst/>
              <a:gdLst/>
              <a:ahLst/>
              <a:cxnLst/>
              <a:rect l="l" t="t" r="r" b="b"/>
              <a:pathLst>
                <a:path w="19556" h="1878" extrusionOk="0">
                  <a:moveTo>
                    <a:pt x="13374" y="0"/>
                  </a:moveTo>
                  <a:cubicBezTo>
                    <a:pt x="12551" y="0"/>
                    <a:pt x="11727" y="28"/>
                    <a:pt x="10903" y="81"/>
                  </a:cubicBezTo>
                  <a:cubicBezTo>
                    <a:pt x="9717" y="172"/>
                    <a:pt x="8532" y="324"/>
                    <a:pt x="7347" y="506"/>
                  </a:cubicBezTo>
                  <a:cubicBezTo>
                    <a:pt x="6624" y="618"/>
                    <a:pt x="4175" y="1282"/>
                    <a:pt x="2386" y="1282"/>
                  </a:cubicBezTo>
                  <a:cubicBezTo>
                    <a:pt x="1239" y="1282"/>
                    <a:pt x="362" y="1009"/>
                    <a:pt x="386" y="142"/>
                  </a:cubicBezTo>
                  <a:cubicBezTo>
                    <a:pt x="386" y="50"/>
                    <a:pt x="325" y="5"/>
                    <a:pt x="264" y="5"/>
                  </a:cubicBezTo>
                  <a:cubicBezTo>
                    <a:pt x="204" y="5"/>
                    <a:pt x="143" y="50"/>
                    <a:pt x="143" y="142"/>
                  </a:cubicBezTo>
                  <a:lnTo>
                    <a:pt x="112" y="142"/>
                  </a:lnTo>
                  <a:cubicBezTo>
                    <a:pt x="0" y="1490"/>
                    <a:pt x="881" y="1878"/>
                    <a:pt x="1999" y="1878"/>
                  </a:cubicBezTo>
                  <a:cubicBezTo>
                    <a:pt x="3300" y="1878"/>
                    <a:pt x="4923" y="1353"/>
                    <a:pt x="5675" y="1206"/>
                  </a:cubicBezTo>
                  <a:cubicBezTo>
                    <a:pt x="8276" y="685"/>
                    <a:pt x="10838" y="442"/>
                    <a:pt x="13412" y="442"/>
                  </a:cubicBezTo>
                  <a:cubicBezTo>
                    <a:pt x="15348" y="442"/>
                    <a:pt x="17291" y="580"/>
                    <a:pt x="19262" y="841"/>
                  </a:cubicBezTo>
                  <a:cubicBezTo>
                    <a:pt x="19272" y="842"/>
                    <a:pt x="19282" y="843"/>
                    <a:pt x="19291" y="843"/>
                  </a:cubicBezTo>
                  <a:cubicBezTo>
                    <a:pt x="19482" y="843"/>
                    <a:pt x="19556" y="564"/>
                    <a:pt x="19353" y="506"/>
                  </a:cubicBezTo>
                  <a:cubicBezTo>
                    <a:pt x="17372" y="162"/>
                    <a:pt x="15375" y="0"/>
                    <a:pt x="133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5997350" y="3655175"/>
              <a:ext cx="26600" cy="51750"/>
            </a:xfrm>
            <a:custGeom>
              <a:avLst/>
              <a:gdLst/>
              <a:ahLst/>
              <a:cxnLst/>
              <a:rect l="l" t="t" r="r" b="b"/>
              <a:pathLst>
                <a:path w="1064" h="2070" extrusionOk="0">
                  <a:moveTo>
                    <a:pt x="863" y="0"/>
                  </a:moveTo>
                  <a:cubicBezTo>
                    <a:pt x="790" y="0"/>
                    <a:pt x="714" y="53"/>
                    <a:pt x="699" y="160"/>
                  </a:cubicBezTo>
                  <a:cubicBezTo>
                    <a:pt x="669" y="494"/>
                    <a:pt x="699" y="859"/>
                    <a:pt x="608" y="1193"/>
                  </a:cubicBezTo>
                  <a:cubicBezTo>
                    <a:pt x="517" y="1528"/>
                    <a:pt x="274" y="1680"/>
                    <a:pt x="30" y="1923"/>
                  </a:cubicBezTo>
                  <a:cubicBezTo>
                    <a:pt x="0" y="1984"/>
                    <a:pt x="30" y="2044"/>
                    <a:pt x="61" y="2044"/>
                  </a:cubicBezTo>
                  <a:cubicBezTo>
                    <a:pt x="114" y="2062"/>
                    <a:pt x="165" y="2070"/>
                    <a:pt x="215" y="2070"/>
                  </a:cubicBezTo>
                  <a:cubicBezTo>
                    <a:pt x="510" y="2070"/>
                    <a:pt x="747" y="1788"/>
                    <a:pt x="851" y="1528"/>
                  </a:cubicBezTo>
                  <a:cubicBezTo>
                    <a:pt x="1064" y="1132"/>
                    <a:pt x="1064" y="585"/>
                    <a:pt x="1003" y="160"/>
                  </a:cubicBezTo>
                  <a:cubicBezTo>
                    <a:pt x="1003" y="53"/>
                    <a:pt x="935" y="0"/>
                    <a:pt x="8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5530225" y="3478075"/>
              <a:ext cx="441300" cy="44425"/>
            </a:xfrm>
            <a:custGeom>
              <a:avLst/>
              <a:gdLst/>
              <a:ahLst/>
              <a:cxnLst/>
              <a:rect l="l" t="t" r="r" b="b"/>
              <a:pathLst>
                <a:path w="17652" h="1777" extrusionOk="0">
                  <a:moveTo>
                    <a:pt x="14204" y="1"/>
                  </a:moveTo>
                  <a:cubicBezTo>
                    <a:pt x="9479" y="1"/>
                    <a:pt x="4706" y="454"/>
                    <a:pt x="113" y="1590"/>
                  </a:cubicBezTo>
                  <a:cubicBezTo>
                    <a:pt x="1" y="1618"/>
                    <a:pt x="44" y="1776"/>
                    <a:pt x="147" y="1776"/>
                  </a:cubicBezTo>
                  <a:cubicBezTo>
                    <a:pt x="156" y="1776"/>
                    <a:pt x="165" y="1775"/>
                    <a:pt x="174" y="1773"/>
                  </a:cubicBezTo>
                  <a:cubicBezTo>
                    <a:pt x="4994" y="855"/>
                    <a:pt x="9793" y="279"/>
                    <a:pt x="14660" y="279"/>
                  </a:cubicBezTo>
                  <a:cubicBezTo>
                    <a:pt x="15593" y="279"/>
                    <a:pt x="16530" y="300"/>
                    <a:pt x="17469" y="344"/>
                  </a:cubicBezTo>
                  <a:cubicBezTo>
                    <a:pt x="17479" y="346"/>
                    <a:pt x="17488" y="346"/>
                    <a:pt x="17496" y="346"/>
                  </a:cubicBezTo>
                  <a:cubicBezTo>
                    <a:pt x="17651" y="346"/>
                    <a:pt x="17642" y="99"/>
                    <a:pt x="17469" y="70"/>
                  </a:cubicBezTo>
                  <a:cubicBezTo>
                    <a:pt x="16385" y="25"/>
                    <a:pt x="15296" y="1"/>
                    <a:pt x="14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5507200" y="3527900"/>
              <a:ext cx="29375" cy="201350"/>
            </a:xfrm>
            <a:custGeom>
              <a:avLst/>
              <a:gdLst/>
              <a:ahLst/>
              <a:cxnLst/>
              <a:rect l="l" t="t" r="r" b="b"/>
              <a:pathLst>
                <a:path w="1175" h="8054" extrusionOk="0">
                  <a:moveTo>
                    <a:pt x="1078" y="0"/>
                  </a:moveTo>
                  <a:cubicBezTo>
                    <a:pt x="1047" y="0"/>
                    <a:pt x="1016" y="17"/>
                    <a:pt x="1004" y="53"/>
                  </a:cubicBezTo>
                  <a:cubicBezTo>
                    <a:pt x="487" y="1695"/>
                    <a:pt x="335" y="3397"/>
                    <a:pt x="214" y="5099"/>
                  </a:cubicBezTo>
                  <a:cubicBezTo>
                    <a:pt x="122" y="6163"/>
                    <a:pt x="1" y="7227"/>
                    <a:pt x="821" y="8017"/>
                  </a:cubicBezTo>
                  <a:cubicBezTo>
                    <a:pt x="847" y="8042"/>
                    <a:pt x="877" y="8053"/>
                    <a:pt x="906" y="8053"/>
                  </a:cubicBezTo>
                  <a:cubicBezTo>
                    <a:pt x="1018" y="8053"/>
                    <a:pt x="1130" y="7900"/>
                    <a:pt x="1034" y="7804"/>
                  </a:cubicBezTo>
                  <a:cubicBezTo>
                    <a:pt x="122" y="6801"/>
                    <a:pt x="487" y="5160"/>
                    <a:pt x="578" y="3974"/>
                  </a:cubicBezTo>
                  <a:cubicBezTo>
                    <a:pt x="700" y="2667"/>
                    <a:pt x="913" y="1391"/>
                    <a:pt x="1156" y="114"/>
                  </a:cubicBezTo>
                  <a:cubicBezTo>
                    <a:pt x="1174" y="40"/>
                    <a:pt x="1126" y="0"/>
                    <a:pt x="10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5977850" y="3491200"/>
              <a:ext cx="40025" cy="155450"/>
            </a:xfrm>
            <a:custGeom>
              <a:avLst/>
              <a:gdLst/>
              <a:ahLst/>
              <a:cxnLst/>
              <a:rect l="l" t="t" r="r" b="b"/>
              <a:pathLst>
                <a:path w="1601" h="6218" extrusionOk="0">
                  <a:moveTo>
                    <a:pt x="86" y="0"/>
                  </a:moveTo>
                  <a:cubicBezTo>
                    <a:pt x="44" y="0"/>
                    <a:pt x="1" y="34"/>
                    <a:pt x="20" y="93"/>
                  </a:cubicBezTo>
                  <a:cubicBezTo>
                    <a:pt x="598" y="2099"/>
                    <a:pt x="1145" y="3953"/>
                    <a:pt x="1297" y="6081"/>
                  </a:cubicBezTo>
                  <a:cubicBezTo>
                    <a:pt x="1312" y="6172"/>
                    <a:pt x="1388" y="6217"/>
                    <a:pt x="1460" y="6217"/>
                  </a:cubicBezTo>
                  <a:cubicBezTo>
                    <a:pt x="1532" y="6217"/>
                    <a:pt x="1601" y="6172"/>
                    <a:pt x="1601" y="6081"/>
                  </a:cubicBezTo>
                  <a:cubicBezTo>
                    <a:pt x="1510" y="4044"/>
                    <a:pt x="1145" y="1825"/>
                    <a:pt x="142" y="32"/>
                  </a:cubicBezTo>
                  <a:cubicBezTo>
                    <a:pt x="131" y="10"/>
                    <a:pt x="109" y="0"/>
                    <a:pt x="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5548675" y="3260550"/>
              <a:ext cx="412500" cy="256950"/>
            </a:xfrm>
            <a:custGeom>
              <a:avLst/>
              <a:gdLst/>
              <a:ahLst/>
              <a:cxnLst/>
              <a:rect l="l" t="t" r="r" b="b"/>
              <a:pathLst>
                <a:path w="16500" h="10278" extrusionOk="0">
                  <a:moveTo>
                    <a:pt x="7821" y="1"/>
                  </a:moveTo>
                  <a:cubicBezTo>
                    <a:pt x="7527" y="1"/>
                    <a:pt x="7233" y="17"/>
                    <a:pt x="6944" y="48"/>
                  </a:cubicBezTo>
                  <a:cubicBezTo>
                    <a:pt x="4816" y="291"/>
                    <a:pt x="3479" y="1081"/>
                    <a:pt x="2536" y="2996"/>
                  </a:cubicBezTo>
                  <a:cubicBezTo>
                    <a:pt x="1442" y="5154"/>
                    <a:pt x="1898" y="8376"/>
                    <a:pt x="74" y="10109"/>
                  </a:cubicBezTo>
                  <a:cubicBezTo>
                    <a:pt x="0" y="10183"/>
                    <a:pt x="67" y="10277"/>
                    <a:pt x="143" y="10277"/>
                  </a:cubicBezTo>
                  <a:cubicBezTo>
                    <a:pt x="161" y="10277"/>
                    <a:pt x="179" y="10272"/>
                    <a:pt x="196" y="10261"/>
                  </a:cubicBezTo>
                  <a:cubicBezTo>
                    <a:pt x="1260" y="9592"/>
                    <a:pt x="1655" y="7738"/>
                    <a:pt x="1868" y="6583"/>
                  </a:cubicBezTo>
                  <a:cubicBezTo>
                    <a:pt x="2354" y="3817"/>
                    <a:pt x="3114" y="1051"/>
                    <a:pt x="6366" y="443"/>
                  </a:cubicBezTo>
                  <a:cubicBezTo>
                    <a:pt x="6844" y="349"/>
                    <a:pt x="7344" y="299"/>
                    <a:pt x="7849" y="299"/>
                  </a:cubicBezTo>
                  <a:cubicBezTo>
                    <a:pt x="8984" y="299"/>
                    <a:pt x="10140" y="553"/>
                    <a:pt x="11108" y="1142"/>
                  </a:cubicBezTo>
                  <a:cubicBezTo>
                    <a:pt x="12202" y="1781"/>
                    <a:pt x="12901" y="3057"/>
                    <a:pt x="13540" y="4151"/>
                  </a:cubicBezTo>
                  <a:cubicBezTo>
                    <a:pt x="14269" y="5337"/>
                    <a:pt x="14634" y="6613"/>
                    <a:pt x="15211" y="7860"/>
                  </a:cubicBezTo>
                  <a:cubicBezTo>
                    <a:pt x="15485" y="8437"/>
                    <a:pt x="15698" y="8650"/>
                    <a:pt x="16245" y="8954"/>
                  </a:cubicBezTo>
                  <a:cubicBezTo>
                    <a:pt x="16263" y="8961"/>
                    <a:pt x="16281" y="8965"/>
                    <a:pt x="16299" y="8965"/>
                  </a:cubicBezTo>
                  <a:cubicBezTo>
                    <a:pt x="16422" y="8965"/>
                    <a:pt x="16500" y="8791"/>
                    <a:pt x="16366" y="8711"/>
                  </a:cubicBezTo>
                  <a:cubicBezTo>
                    <a:pt x="15272" y="8012"/>
                    <a:pt x="14786" y="5671"/>
                    <a:pt x="14148" y="4546"/>
                  </a:cubicBezTo>
                  <a:cubicBezTo>
                    <a:pt x="13631" y="3635"/>
                    <a:pt x="13084" y="2662"/>
                    <a:pt x="12415" y="1872"/>
                  </a:cubicBezTo>
                  <a:cubicBezTo>
                    <a:pt x="11274" y="549"/>
                    <a:pt x="9535" y="1"/>
                    <a:pt x="7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5533800" y="3730375"/>
              <a:ext cx="189750" cy="387100"/>
            </a:xfrm>
            <a:custGeom>
              <a:avLst/>
              <a:gdLst/>
              <a:ahLst/>
              <a:cxnLst/>
              <a:rect l="l" t="t" r="r" b="b"/>
              <a:pathLst>
                <a:path w="7590" h="15484" extrusionOk="0">
                  <a:moveTo>
                    <a:pt x="1150" y="0"/>
                  </a:moveTo>
                  <a:cubicBezTo>
                    <a:pt x="1099" y="0"/>
                    <a:pt x="1048" y="32"/>
                    <a:pt x="1034" y="100"/>
                  </a:cubicBezTo>
                  <a:cubicBezTo>
                    <a:pt x="457" y="3383"/>
                    <a:pt x="1" y="7274"/>
                    <a:pt x="821" y="10587"/>
                  </a:cubicBezTo>
                  <a:cubicBezTo>
                    <a:pt x="1551" y="13535"/>
                    <a:pt x="4651" y="14872"/>
                    <a:pt x="7387" y="15480"/>
                  </a:cubicBezTo>
                  <a:cubicBezTo>
                    <a:pt x="7397" y="15482"/>
                    <a:pt x="7406" y="15483"/>
                    <a:pt x="7416" y="15483"/>
                  </a:cubicBezTo>
                  <a:cubicBezTo>
                    <a:pt x="7546" y="15483"/>
                    <a:pt x="7590" y="15294"/>
                    <a:pt x="7448" y="15237"/>
                  </a:cubicBezTo>
                  <a:cubicBezTo>
                    <a:pt x="6019" y="14751"/>
                    <a:pt x="4560" y="14234"/>
                    <a:pt x="3283" y="13413"/>
                  </a:cubicBezTo>
                  <a:cubicBezTo>
                    <a:pt x="1490" y="12228"/>
                    <a:pt x="1065" y="10435"/>
                    <a:pt x="943" y="8398"/>
                  </a:cubicBezTo>
                  <a:cubicBezTo>
                    <a:pt x="730" y="5632"/>
                    <a:pt x="973" y="2866"/>
                    <a:pt x="1277" y="131"/>
                  </a:cubicBezTo>
                  <a:cubicBezTo>
                    <a:pt x="1277" y="47"/>
                    <a:pt x="1213" y="0"/>
                    <a:pt x="11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5461850" y="3763425"/>
              <a:ext cx="95050" cy="141675"/>
            </a:xfrm>
            <a:custGeom>
              <a:avLst/>
              <a:gdLst/>
              <a:ahLst/>
              <a:cxnLst/>
              <a:rect l="l" t="t" r="r" b="b"/>
              <a:pathLst>
                <a:path w="3802" h="5667" extrusionOk="0">
                  <a:moveTo>
                    <a:pt x="1699" y="1"/>
                  </a:moveTo>
                  <a:cubicBezTo>
                    <a:pt x="1090" y="1"/>
                    <a:pt x="523" y="371"/>
                    <a:pt x="325" y="1271"/>
                  </a:cubicBezTo>
                  <a:cubicBezTo>
                    <a:pt x="0" y="2733"/>
                    <a:pt x="1147" y="5666"/>
                    <a:pt x="2927" y="5666"/>
                  </a:cubicBezTo>
                  <a:cubicBezTo>
                    <a:pt x="3145" y="5666"/>
                    <a:pt x="3373" y="5622"/>
                    <a:pt x="3608" y="5526"/>
                  </a:cubicBezTo>
                  <a:cubicBezTo>
                    <a:pt x="3802" y="5471"/>
                    <a:pt x="3744" y="5214"/>
                    <a:pt x="3594" y="5214"/>
                  </a:cubicBezTo>
                  <a:cubicBezTo>
                    <a:pt x="3579" y="5214"/>
                    <a:pt x="3564" y="5217"/>
                    <a:pt x="3547" y="5222"/>
                  </a:cubicBezTo>
                  <a:cubicBezTo>
                    <a:pt x="3412" y="5257"/>
                    <a:pt x="3279" y="5273"/>
                    <a:pt x="3149" y="5273"/>
                  </a:cubicBezTo>
                  <a:cubicBezTo>
                    <a:pt x="1788" y="5273"/>
                    <a:pt x="740" y="3497"/>
                    <a:pt x="629" y="2304"/>
                  </a:cubicBezTo>
                  <a:cubicBezTo>
                    <a:pt x="577" y="1604"/>
                    <a:pt x="703" y="328"/>
                    <a:pt x="1666" y="328"/>
                  </a:cubicBezTo>
                  <a:cubicBezTo>
                    <a:pt x="1832" y="328"/>
                    <a:pt x="2022" y="365"/>
                    <a:pt x="2240" y="450"/>
                  </a:cubicBezTo>
                  <a:cubicBezTo>
                    <a:pt x="2818" y="663"/>
                    <a:pt x="3304" y="1362"/>
                    <a:pt x="3395" y="1939"/>
                  </a:cubicBezTo>
                  <a:cubicBezTo>
                    <a:pt x="3409" y="1993"/>
                    <a:pt x="3457" y="2017"/>
                    <a:pt x="3505" y="2017"/>
                  </a:cubicBezTo>
                  <a:cubicBezTo>
                    <a:pt x="3566" y="2017"/>
                    <a:pt x="3625" y="1977"/>
                    <a:pt x="3608" y="1909"/>
                  </a:cubicBezTo>
                  <a:lnTo>
                    <a:pt x="3608" y="1879"/>
                  </a:lnTo>
                  <a:cubicBezTo>
                    <a:pt x="3572" y="795"/>
                    <a:pt x="2591" y="1"/>
                    <a:pt x="16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0"/>
            <p:cNvSpPr/>
            <p:nvPr/>
          </p:nvSpPr>
          <p:spPr>
            <a:xfrm>
              <a:off x="5482125" y="3776950"/>
              <a:ext cx="35750" cy="37750"/>
            </a:xfrm>
            <a:custGeom>
              <a:avLst/>
              <a:gdLst/>
              <a:ahLst/>
              <a:cxnLst/>
              <a:rect l="l" t="t" r="r" b="b"/>
              <a:pathLst>
                <a:path w="1430" h="1510" extrusionOk="0">
                  <a:moveTo>
                    <a:pt x="1308" y="0"/>
                  </a:moveTo>
                  <a:cubicBezTo>
                    <a:pt x="973" y="0"/>
                    <a:pt x="669" y="152"/>
                    <a:pt x="457" y="395"/>
                  </a:cubicBezTo>
                  <a:cubicBezTo>
                    <a:pt x="335" y="547"/>
                    <a:pt x="244" y="730"/>
                    <a:pt x="183" y="912"/>
                  </a:cubicBezTo>
                  <a:cubicBezTo>
                    <a:pt x="92" y="1094"/>
                    <a:pt x="1" y="1246"/>
                    <a:pt x="1" y="1459"/>
                  </a:cubicBezTo>
                  <a:cubicBezTo>
                    <a:pt x="1" y="1495"/>
                    <a:pt x="22" y="1510"/>
                    <a:pt x="45" y="1510"/>
                  </a:cubicBezTo>
                  <a:cubicBezTo>
                    <a:pt x="62" y="1510"/>
                    <a:pt x="79" y="1502"/>
                    <a:pt x="92" y="1490"/>
                  </a:cubicBezTo>
                  <a:cubicBezTo>
                    <a:pt x="335" y="1307"/>
                    <a:pt x="396" y="973"/>
                    <a:pt x="548" y="699"/>
                  </a:cubicBezTo>
                  <a:cubicBezTo>
                    <a:pt x="761" y="426"/>
                    <a:pt x="1004" y="274"/>
                    <a:pt x="1338" y="183"/>
                  </a:cubicBezTo>
                  <a:cubicBezTo>
                    <a:pt x="1429" y="152"/>
                    <a:pt x="1399" y="31"/>
                    <a:pt x="1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5495050" y="3789100"/>
              <a:ext cx="41050" cy="78025"/>
            </a:xfrm>
            <a:custGeom>
              <a:avLst/>
              <a:gdLst/>
              <a:ahLst/>
              <a:cxnLst/>
              <a:rect l="l" t="t" r="r" b="b"/>
              <a:pathLst>
                <a:path w="1642" h="3121" extrusionOk="0">
                  <a:moveTo>
                    <a:pt x="92" y="0"/>
                  </a:moveTo>
                  <a:cubicBezTo>
                    <a:pt x="31" y="0"/>
                    <a:pt x="0" y="92"/>
                    <a:pt x="61" y="122"/>
                  </a:cubicBezTo>
                  <a:cubicBezTo>
                    <a:pt x="456" y="396"/>
                    <a:pt x="791" y="1125"/>
                    <a:pt x="943" y="1551"/>
                  </a:cubicBezTo>
                  <a:cubicBezTo>
                    <a:pt x="1125" y="2037"/>
                    <a:pt x="1095" y="2554"/>
                    <a:pt x="1216" y="3040"/>
                  </a:cubicBezTo>
                  <a:cubicBezTo>
                    <a:pt x="1230" y="3097"/>
                    <a:pt x="1264" y="3120"/>
                    <a:pt x="1299" y="3120"/>
                  </a:cubicBezTo>
                  <a:cubicBezTo>
                    <a:pt x="1340" y="3120"/>
                    <a:pt x="1382" y="3089"/>
                    <a:pt x="1399" y="3040"/>
                  </a:cubicBezTo>
                  <a:cubicBezTo>
                    <a:pt x="1642" y="2463"/>
                    <a:pt x="1399" y="1703"/>
                    <a:pt x="1125" y="1156"/>
                  </a:cubicBezTo>
                  <a:cubicBezTo>
                    <a:pt x="943" y="760"/>
                    <a:pt x="578" y="31"/>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5533050" y="3726175"/>
              <a:ext cx="12925" cy="56500"/>
            </a:xfrm>
            <a:custGeom>
              <a:avLst/>
              <a:gdLst/>
              <a:ahLst/>
              <a:cxnLst/>
              <a:rect l="l" t="t" r="r" b="b"/>
              <a:pathLst>
                <a:path w="517" h="2260" extrusionOk="0">
                  <a:moveTo>
                    <a:pt x="149" y="0"/>
                  </a:moveTo>
                  <a:cubicBezTo>
                    <a:pt x="118" y="0"/>
                    <a:pt x="91" y="17"/>
                    <a:pt x="91" y="55"/>
                  </a:cubicBezTo>
                  <a:cubicBezTo>
                    <a:pt x="0" y="815"/>
                    <a:pt x="61" y="1484"/>
                    <a:pt x="274" y="2214"/>
                  </a:cubicBezTo>
                  <a:cubicBezTo>
                    <a:pt x="289" y="2244"/>
                    <a:pt x="319" y="2259"/>
                    <a:pt x="350" y="2259"/>
                  </a:cubicBezTo>
                  <a:cubicBezTo>
                    <a:pt x="380" y="2259"/>
                    <a:pt x="411" y="2244"/>
                    <a:pt x="426" y="2214"/>
                  </a:cubicBezTo>
                  <a:cubicBezTo>
                    <a:pt x="517" y="1910"/>
                    <a:pt x="395" y="1666"/>
                    <a:pt x="304" y="1393"/>
                  </a:cubicBezTo>
                  <a:cubicBezTo>
                    <a:pt x="213" y="937"/>
                    <a:pt x="213" y="511"/>
                    <a:pt x="243" y="86"/>
                  </a:cubicBezTo>
                  <a:cubicBezTo>
                    <a:pt x="243" y="33"/>
                    <a:pt x="192" y="0"/>
                    <a:pt x="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5530000" y="3731925"/>
              <a:ext cx="21525" cy="68275"/>
            </a:xfrm>
            <a:custGeom>
              <a:avLst/>
              <a:gdLst/>
              <a:ahLst/>
              <a:cxnLst/>
              <a:rect l="l" t="t" r="r" b="b"/>
              <a:pathLst>
                <a:path w="861" h="2731" extrusionOk="0">
                  <a:moveTo>
                    <a:pt x="194" y="0"/>
                  </a:moveTo>
                  <a:cubicBezTo>
                    <a:pt x="153" y="0"/>
                    <a:pt x="107" y="23"/>
                    <a:pt x="92" y="69"/>
                  </a:cubicBezTo>
                  <a:cubicBezTo>
                    <a:pt x="1" y="980"/>
                    <a:pt x="122" y="1862"/>
                    <a:pt x="548" y="2652"/>
                  </a:cubicBezTo>
                  <a:cubicBezTo>
                    <a:pt x="570" y="2707"/>
                    <a:pt x="620" y="2730"/>
                    <a:pt x="671" y="2730"/>
                  </a:cubicBezTo>
                  <a:cubicBezTo>
                    <a:pt x="763" y="2730"/>
                    <a:pt x="860" y="2658"/>
                    <a:pt x="821" y="2561"/>
                  </a:cubicBezTo>
                  <a:cubicBezTo>
                    <a:pt x="487" y="1740"/>
                    <a:pt x="274" y="950"/>
                    <a:pt x="274" y="69"/>
                  </a:cubicBezTo>
                  <a:cubicBezTo>
                    <a:pt x="274" y="23"/>
                    <a:pt x="236" y="0"/>
                    <a:pt x="1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5530775" y="3738000"/>
              <a:ext cx="22375" cy="64550"/>
            </a:xfrm>
            <a:custGeom>
              <a:avLst/>
              <a:gdLst/>
              <a:ahLst/>
              <a:cxnLst/>
              <a:rect l="l" t="t" r="r" b="b"/>
              <a:pathLst>
                <a:path w="895" h="2582" extrusionOk="0">
                  <a:moveTo>
                    <a:pt x="137" y="0"/>
                  </a:moveTo>
                  <a:cubicBezTo>
                    <a:pt x="99" y="0"/>
                    <a:pt x="61" y="23"/>
                    <a:pt x="61" y="69"/>
                  </a:cubicBezTo>
                  <a:cubicBezTo>
                    <a:pt x="0" y="920"/>
                    <a:pt x="152" y="1801"/>
                    <a:pt x="608" y="2531"/>
                  </a:cubicBezTo>
                  <a:cubicBezTo>
                    <a:pt x="635" y="2566"/>
                    <a:pt x="672" y="2581"/>
                    <a:pt x="709" y="2581"/>
                  </a:cubicBezTo>
                  <a:cubicBezTo>
                    <a:pt x="800" y="2581"/>
                    <a:pt x="894" y="2495"/>
                    <a:pt x="851" y="2409"/>
                  </a:cubicBezTo>
                  <a:cubicBezTo>
                    <a:pt x="486" y="1649"/>
                    <a:pt x="243" y="920"/>
                    <a:pt x="213" y="69"/>
                  </a:cubicBezTo>
                  <a:cubicBezTo>
                    <a:pt x="213" y="23"/>
                    <a:pt x="175" y="0"/>
                    <a:pt x="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5742225" y="3698875"/>
              <a:ext cx="216375" cy="420100"/>
            </a:xfrm>
            <a:custGeom>
              <a:avLst/>
              <a:gdLst/>
              <a:ahLst/>
              <a:cxnLst/>
              <a:rect l="l" t="t" r="r" b="b"/>
              <a:pathLst>
                <a:path w="8655" h="16804" extrusionOk="0">
                  <a:moveTo>
                    <a:pt x="8321" y="0"/>
                  </a:moveTo>
                  <a:cubicBezTo>
                    <a:pt x="8260" y="0"/>
                    <a:pt x="8199" y="38"/>
                    <a:pt x="8199" y="114"/>
                  </a:cubicBezTo>
                  <a:cubicBezTo>
                    <a:pt x="8199" y="2971"/>
                    <a:pt x="8017" y="5828"/>
                    <a:pt x="7682" y="8686"/>
                  </a:cubicBezTo>
                  <a:cubicBezTo>
                    <a:pt x="7439" y="10540"/>
                    <a:pt x="7287" y="12850"/>
                    <a:pt x="5889" y="14248"/>
                  </a:cubicBezTo>
                  <a:cubicBezTo>
                    <a:pt x="4460" y="15707"/>
                    <a:pt x="2059" y="16132"/>
                    <a:pt x="144" y="16558"/>
                  </a:cubicBezTo>
                  <a:cubicBezTo>
                    <a:pt x="1" y="16587"/>
                    <a:pt x="20" y="16804"/>
                    <a:pt x="149" y="16804"/>
                  </a:cubicBezTo>
                  <a:cubicBezTo>
                    <a:pt x="157" y="16804"/>
                    <a:pt x="166" y="16803"/>
                    <a:pt x="174" y="16801"/>
                  </a:cubicBezTo>
                  <a:cubicBezTo>
                    <a:pt x="2029" y="16619"/>
                    <a:pt x="4156" y="16102"/>
                    <a:pt x="5676" y="14947"/>
                  </a:cubicBezTo>
                  <a:cubicBezTo>
                    <a:pt x="6983" y="13944"/>
                    <a:pt x="7439" y="12424"/>
                    <a:pt x="7713" y="10904"/>
                  </a:cubicBezTo>
                  <a:cubicBezTo>
                    <a:pt x="8381" y="7409"/>
                    <a:pt x="8655" y="3670"/>
                    <a:pt x="8442" y="114"/>
                  </a:cubicBezTo>
                  <a:cubicBezTo>
                    <a:pt x="8442" y="38"/>
                    <a:pt x="8381" y="0"/>
                    <a:pt x="83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5932350" y="3789850"/>
              <a:ext cx="99100" cy="140125"/>
            </a:xfrm>
            <a:custGeom>
              <a:avLst/>
              <a:gdLst/>
              <a:ahLst/>
              <a:cxnLst/>
              <a:rect l="l" t="t" r="r" b="b"/>
              <a:pathLst>
                <a:path w="3964" h="5605" extrusionOk="0">
                  <a:moveTo>
                    <a:pt x="2615" y="0"/>
                  </a:moveTo>
                  <a:cubicBezTo>
                    <a:pt x="2600" y="0"/>
                    <a:pt x="2585" y="0"/>
                    <a:pt x="2570" y="1"/>
                  </a:cubicBezTo>
                  <a:cubicBezTo>
                    <a:pt x="1658" y="1"/>
                    <a:pt x="716" y="852"/>
                    <a:pt x="594" y="1703"/>
                  </a:cubicBezTo>
                  <a:cubicBezTo>
                    <a:pt x="576" y="1794"/>
                    <a:pt x="633" y="1852"/>
                    <a:pt x="696" y="1852"/>
                  </a:cubicBezTo>
                  <a:cubicBezTo>
                    <a:pt x="738" y="1852"/>
                    <a:pt x="782" y="1825"/>
                    <a:pt x="807" y="1764"/>
                  </a:cubicBezTo>
                  <a:cubicBezTo>
                    <a:pt x="928" y="1338"/>
                    <a:pt x="1171" y="1004"/>
                    <a:pt x="1567" y="761"/>
                  </a:cubicBezTo>
                  <a:cubicBezTo>
                    <a:pt x="1790" y="593"/>
                    <a:pt x="2018" y="507"/>
                    <a:pt x="2252" y="507"/>
                  </a:cubicBezTo>
                  <a:cubicBezTo>
                    <a:pt x="2653" y="507"/>
                    <a:pt x="3070" y="759"/>
                    <a:pt x="3512" y="1277"/>
                  </a:cubicBezTo>
                  <a:cubicBezTo>
                    <a:pt x="3725" y="1885"/>
                    <a:pt x="3482" y="2828"/>
                    <a:pt x="3178" y="3375"/>
                  </a:cubicBezTo>
                  <a:cubicBezTo>
                    <a:pt x="2747" y="4210"/>
                    <a:pt x="1853" y="5172"/>
                    <a:pt x="864" y="5172"/>
                  </a:cubicBezTo>
                  <a:cubicBezTo>
                    <a:pt x="665" y="5172"/>
                    <a:pt x="463" y="5133"/>
                    <a:pt x="260" y="5047"/>
                  </a:cubicBezTo>
                  <a:cubicBezTo>
                    <a:pt x="245" y="5041"/>
                    <a:pt x="230" y="5038"/>
                    <a:pt x="216" y="5038"/>
                  </a:cubicBezTo>
                  <a:cubicBezTo>
                    <a:pt x="86" y="5038"/>
                    <a:pt x="1" y="5268"/>
                    <a:pt x="138" y="5350"/>
                  </a:cubicBezTo>
                  <a:cubicBezTo>
                    <a:pt x="436" y="5527"/>
                    <a:pt x="731" y="5605"/>
                    <a:pt x="1015" y="5605"/>
                  </a:cubicBezTo>
                  <a:cubicBezTo>
                    <a:pt x="2646" y="5605"/>
                    <a:pt x="3963" y="3044"/>
                    <a:pt x="3937" y="1673"/>
                  </a:cubicBezTo>
                  <a:cubicBezTo>
                    <a:pt x="3908" y="866"/>
                    <a:pt x="3496" y="0"/>
                    <a:pt x="26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5985175" y="3804300"/>
              <a:ext cx="31950" cy="41125"/>
            </a:xfrm>
            <a:custGeom>
              <a:avLst/>
              <a:gdLst/>
              <a:ahLst/>
              <a:cxnLst/>
              <a:rect l="l" t="t" r="r" b="b"/>
              <a:pathLst>
                <a:path w="1278" h="1645" extrusionOk="0">
                  <a:moveTo>
                    <a:pt x="92" y="0"/>
                  </a:moveTo>
                  <a:cubicBezTo>
                    <a:pt x="1" y="0"/>
                    <a:pt x="1" y="152"/>
                    <a:pt x="61" y="183"/>
                  </a:cubicBezTo>
                  <a:cubicBezTo>
                    <a:pt x="426" y="304"/>
                    <a:pt x="669" y="517"/>
                    <a:pt x="791" y="851"/>
                  </a:cubicBezTo>
                  <a:cubicBezTo>
                    <a:pt x="913" y="1095"/>
                    <a:pt x="943" y="1429"/>
                    <a:pt x="1156" y="1611"/>
                  </a:cubicBezTo>
                  <a:cubicBezTo>
                    <a:pt x="1167" y="1635"/>
                    <a:pt x="1183" y="1644"/>
                    <a:pt x="1199" y="1644"/>
                  </a:cubicBezTo>
                  <a:cubicBezTo>
                    <a:pt x="1224" y="1644"/>
                    <a:pt x="1247" y="1619"/>
                    <a:pt x="1247" y="1581"/>
                  </a:cubicBezTo>
                  <a:cubicBezTo>
                    <a:pt x="1277" y="1368"/>
                    <a:pt x="1186" y="1155"/>
                    <a:pt x="1095" y="943"/>
                  </a:cubicBezTo>
                  <a:cubicBezTo>
                    <a:pt x="1065" y="760"/>
                    <a:pt x="1004" y="608"/>
                    <a:pt x="882" y="456"/>
                  </a:cubicBezTo>
                  <a:cubicBezTo>
                    <a:pt x="700" y="183"/>
                    <a:pt x="426" y="31"/>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5958575" y="3817975"/>
              <a:ext cx="47075" cy="73925"/>
            </a:xfrm>
            <a:custGeom>
              <a:avLst/>
              <a:gdLst/>
              <a:ahLst/>
              <a:cxnLst/>
              <a:rect l="l" t="t" r="r" b="b"/>
              <a:pathLst>
                <a:path w="1883" h="2957" extrusionOk="0">
                  <a:moveTo>
                    <a:pt x="1794" y="1"/>
                  </a:moveTo>
                  <a:cubicBezTo>
                    <a:pt x="1797" y="1"/>
                    <a:pt x="1799" y="1"/>
                    <a:pt x="1802" y="1"/>
                  </a:cubicBezTo>
                  <a:lnTo>
                    <a:pt x="1802" y="1"/>
                  </a:lnTo>
                  <a:cubicBezTo>
                    <a:pt x="1809" y="1"/>
                    <a:pt x="1817" y="1"/>
                    <a:pt x="1825" y="1"/>
                  </a:cubicBezTo>
                  <a:close/>
                  <a:moveTo>
                    <a:pt x="1802" y="1"/>
                  </a:moveTo>
                  <a:lnTo>
                    <a:pt x="1802" y="1"/>
                  </a:lnTo>
                  <a:cubicBezTo>
                    <a:pt x="1294" y="21"/>
                    <a:pt x="849" y="705"/>
                    <a:pt x="639" y="1064"/>
                  </a:cubicBezTo>
                  <a:cubicBezTo>
                    <a:pt x="305" y="1581"/>
                    <a:pt x="1" y="2280"/>
                    <a:pt x="153" y="2888"/>
                  </a:cubicBezTo>
                  <a:cubicBezTo>
                    <a:pt x="168" y="2934"/>
                    <a:pt x="206" y="2956"/>
                    <a:pt x="248" y="2956"/>
                  </a:cubicBezTo>
                  <a:cubicBezTo>
                    <a:pt x="290" y="2956"/>
                    <a:pt x="335" y="2934"/>
                    <a:pt x="366" y="2888"/>
                  </a:cubicBezTo>
                  <a:cubicBezTo>
                    <a:pt x="548" y="2402"/>
                    <a:pt x="578" y="1885"/>
                    <a:pt x="822" y="1368"/>
                  </a:cubicBezTo>
                  <a:cubicBezTo>
                    <a:pt x="1034" y="973"/>
                    <a:pt x="1399" y="335"/>
                    <a:pt x="1825" y="122"/>
                  </a:cubicBezTo>
                  <a:cubicBezTo>
                    <a:pt x="1883" y="93"/>
                    <a:pt x="1857" y="8"/>
                    <a:pt x="18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5962625" y="3700325"/>
              <a:ext cx="20300" cy="100450"/>
            </a:xfrm>
            <a:custGeom>
              <a:avLst/>
              <a:gdLst/>
              <a:ahLst/>
              <a:cxnLst/>
              <a:rect l="l" t="t" r="r" b="b"/>
              <a:pathLst>
                <a:path w="812" h="4018" extrusionOk="0">
                  <a:moveTo>
                    <a:pt x="489" y="1"/>
                  </a:moveTo>
                  <a:cubicBezTo>
                    <a:pt x="443" y="1"/>
                    <a:pt x="399" y="33"/>
                    <a:pt x="416" y="86"/>
                  </a:cubicBezTo>
                  <a:cubicBezTo>
                    <a:pt x="508" y="1363"/>
                    <a:pt x="204" y="2609"/>
                    <a:pt x="21" y="3855"/>
                  </a:cubicBezTo>
                  <a:cubicBezTo>
                    <a:pt x="1" y="3936"/>
                    <a:pt x="75" y="4018"/>
                    <a:pt x="145" y="4018"/>
                  </a:cubicBezTo>
                  <a:cubicBezTo>
                    <a:pt x="180" y="4018"/>
                    <a:pt x="214" y="3997"/>
                    <a:pt x="234" y="3947"/>
                  </a:cubicBezTo>
                  <a:cubicBezTo>
                    <a:pt x="538" y="3369"/>
                    <a:pt x="599" y="2731"/>
                    <a:pt x="660" y="2092"/>
                  </a:cubicBezTo>
                  <a:cubicBezTo>
                    <a:pt x="690" y="1485"/>
                    <a:pt x="812" y="694"/>
                    <a:pt x="568" y="56"/>
                  </a:cubicBezTo>
                  <a:cubicBezTo>
                    <a:pt x="556" y="18"/>
                    <a:pt x="522" y="1"/>
                    <a:pt x="4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5554325" y="4010800"/>
              <a:ext cx="12175" cy="120075"/>
            </a:xfrm>
            <a:custGeom>
              <a:avLst/>
              <a:gdLst/>
              <a:ahLst/>
              <a:cxnLst/>
              <a:rect l="l" t="t" r="r" b="b"/>
              <a:pathLst>
                <a:path w="487" h="4803" extrusionOk="0">
                  <a:moveTo>
                    <a:pt x="274" y="0"/>
                  </a:moveTo>
                  <a:cubicBezTo>
                    <a:pt x="244" y="0"/>
                    <a:pt x="213" y="23"/>
                    <a:pt x="213" y="69"/>
                  </a:cubicBezTo>
                  <a:cubicBezTo>
                    <a:pt x="31" y="1589"/>
                    <a:pt x="0" y="3169"/>
                    <a:pt x="122" y="4689"/>
                  </a:cubicBezTo>
                  <a:cubicBezTo>
                    <a:pt x="122" y="4765"/>
                    <a:pt x="183" y="4803"/>
                    <a:pt x="244" y="4803"/>
                  </a:cubicBezTo>
                  <a:cubicBezTo>
                    <a:pt x="304" y="4803"/>
                    <a:pt x="365" y="4765"/>
                    <a:pt x="365" y="4689"/>
                  </a:cubicBezTo>
                  <a:cubicBezTo>
                    <a:pt x="487" y="3169"/>
                    <a:pt x="456" y="1589"/>
                    <a:pt x="335" y="69"/>
                  </a:cubicBezTo>
                  <a:cubicBezTo>
                    <a:pt x="335" y="23"/>
                    <a:pt x="304" y="0"/>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5882600" y="4056000"/>
              <a:ext cx="16725" cy="97525"/>
            </a:xfrm>
            <a:custGeom>
              <a:avLst/>
              <a:gdLst/>
              <a:ahLst/>
              <a:cxnLst/>
              <a:rect l="l" t="t" r="r" b="b"/>
              <a:pathLst>
                <a:path w="669" h="3901" extrusionOk="0">
                  <a:moveTo>
                    <a:pt x="411" y="1"/>
                  </a:moveTo>
                  <a:cubicBezTo>
                    <a:pt x="357" y="1"/>
                    <a:pt x="304" y="39"/>
                    <a:pt x="304" y="115"/>
                  </a:cubicBezTo>
                  <a:cubicBezTo>
                    <a:pt x="243" y="1300"/>
                    <a:pt x="0" y="2607"/>
                    <a:pt x="91" y="3793"/>
                  </a:cubicBezTo>
                  <a:cubicBezTo>
                    <a:pt x="91" y="3861"/>
                    <a:pt x="149" y="3901"/>
                    <a:pt x="205" y="3901"/>
                  </a:cubicBezTo>
                  <a:cubicBezTo>
                    <a:pt x="248" y="3901"/>
                    <a:pt x="291" y="3876"/>
                    <a:pt x="304" y="3823"/>
                  </a:cubicBezTo>
                  <a:cubicBezTo>
                    <a:pt x="669" y="2699"/>
                    <a:pt x="608" y="1300"/>
                    <a:pt x="517" y="115"/>
                  </a:cubicBezTo>
                  <a:cubicBezTo>
                    <a:pt x="517" y="39"/>
                    <a:pt x="464" y="1"/>
                    <a:pt x="4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5526975" y="3527850"/>
              <a:ext cx="31175" cy="173300"/>
            </a:xfrm>
            <a:custGeom>
              <a:avLst/>
              <a:gdLst/>
              <a:ahLst/>
              <a:cxnLst/>
              <a:rect l="l" t="t" r="r" b="b"/>
              <a:pathLst>
                <a:path w="1247" h="6932" extrusionOk="0">
                  <a:moveTo>
                    <a:pt x="1165" y="0"/>
                  </a:moveTo>
                  <a:cubicBezTo>
                    <a:pt x="1136" y="0"/>
                    <a:pt x="1107" y="17"/>
                    <a:pt x="1094" y="55"/>
                  </a:cubicBezTo>
                  <a:cubicBezTo>
                    <a:pt x="486" y="2152"/>
                    <a:pt x="0" y="4675"/>
                    <a:pt x="213" y="6833"/>
                  </a:cubicBezTo>
                  <a:cubicBezTo>
                    <a:pt x="213" y="6888"/>
                    <a:pt x="268" y="6932"/>
                    <a:pt x="318" y="6932"/>
                  </a:cubicBezTo>
                  <a:cubicBezTo>
                    <a:pt x="351" y="6932"/>
                    <a:pt x="383" y="6912"/>
                    <a:pt x="395" y="6864"/>
                  </a:cubicBezTo>
                  <a:cubicBezTo>
                    <a:pt x="699" y="4615"/>
                    <a:pt x="821" y="2365"/>
                    <a:pt x="1246" y="86"/>
                  </a:cubicBezTo>
                  <a:cubicBezTo>
                    <a:pt x="1246" y="33"/>
                    <a:pt x="1205" y="0"/>
                    <a:pt x="11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5557350" y="3524725"/>
              <a:ext cx="25100" cy="206950"/>
            </a:xfrm>
            <a:custGeom>
              <a:avLst/>
              <a:gdLst/>
              <a:ahLst/>
              <a:cxnLst/>
              <a:rect l="l" t="t" r="r" b="b"/>
              <a:pathLst>
                <a:path w="1004" h="8278" extrusionOk="0">
                  <a:moveTo>
                    <a:pt x="880" y="1"/>
                  </a:moveTo>
                  <a:cubicBezTo>
                    <a:pt x="841" y="1"/>
                    <a:pt x="803" y="28"/>
                    <a:pt x="791" y="89"/>
                  </a:cubicBezTo>
                  <a:cubicBezTo>
                    <a:pt x="274" y="2703"/>
                    <a:pt x="1" y="5499"/>
                    <a:pt x="335" y="8174"/>
                  </a:cubicBezTo>
                  <a:cubicBezTo>
                    <a:pt x="335" y="8238"/>
                    <a:pt x="394" y="8277"/>
                    <a:pt x="450" y="8277"/>
                  </a:cubicBezTo>
                  <a:cubicBezTo>
                    <a:pt x="501" y="8277"/>
                    <a:pt x="548" y="8246"/>
                    <a:pt x="548" y="8174"/>
                  </a:cubicBezTo>
                  <a:cubicBezTo>
                    <a:pt x="578" y="5439"/>
                    <a:pt x="578" y="2855"/>
                    <a:pt x="1004" y="150"/>
                  </a:cubicBezTo>
                  <a:cubicBezTo>
                    <a:pt x="1004" y="59"/>
                    <a:pt x="939" y="1"/>
                    <a:pt x="8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5582425" y="3526450"/>
              <a:ext cx="20550" cy="179500"/>
            </a:xfrm>
            <a:custGeom>
              <a:avLst/>
              <a:gdLst/>
              <a:ahLst/>
              <a:cxnLst/>
              <a:rect l="l" t="t" r="r" b="b"/>
              <a:pathLst>
                <a:path w="822" h="7180" extrusionOk="0">
                  <a:moveTo>
                    <a:pt x="733" y="1"/>
                  </a:moveTo>
                  <a:cubicBezTo>
                    <a:pt x="694" y="1"/>
                    <a:pt x="653" y="24"/>
                    <a:pt x="639" y="81"/>
                  </a:cubicBezTo>
                  <a:cubicBezTo>
                    <a:pt x="275" y="2330"/>
                    <a:pt x="1" y="4853"/>
                    <a:pt x="487" y="7102"/>
                  </a:cubicBezTo>
                  <a:cubicBezTo>
                    <a:pt x="487" y="7155"/>
                    <a:pt x="522" y="7180"/>
                    <a:pt x="562" y="7180"/>
                  </a:cubicBezTo>
                  <a:cubicBezTo>
                    <a:pt x="612" y="7180"/>
                    <a:pt x="670" y="7140"/>
                    <a:pt x="670" y="7072"/>
                  </a:cubicBezTo>
                  <a:cubicBezTo>
                    <a:pt x="700" y="4731"/>
                    <a:pt x="548" y="2452"/>
                    <a:pt x="822" y="81"/>
                  </a:cubicBezTo>
                  <a:cubicBezTo>
                    <a:pt x="822" y="32"/>
                    <a:pt x="778" y="1"/>
                    <a:pt x="7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5609800" y="3515825"/>
              <a:ext cx="19775" cy="194000"/>
            </a:xfrm>
            <a:custGeom>
              <a:avLst/>
              <a:gdLst/>
              <a:ahLst/>
              <a:cxnLst/>
              <a:rect l="l" t="t" r="r" b="b"/>
              <a:pathLst>
                <a:path w="791" h="7760" extrusionOk="0">
                  <a:moveTo>
                    <a:pt x="690" y="0"/>
                  </a:moveTo>
                  <a:cubicBezTo>
                    <a:pt x="648" y="0"/>
                    <a:pt x="608" y="24"/>
                    <a:pt x="608" y="80"/>
                  </a:cubicBezTo>
                  <a:cubicBezTo>
                    <a:pt x="274" y="2542"/>
                    <a:pt x="0" y="5217"/>
                    <a:pt x="335" y="7679"/>
                  </a:cubicBezTo>
                  <a:cubicBezTo>
                    <a:pt x="349" y="7736"/>
                    <a:pt x="396" y="7759"/>
                    <a:pt x="442" y="7759"/>
                  </a:cubicBezTo>
                  <a:cubicBezTo>
                    <a:pt x="495" y="7759"/>
                    <a:pt x="547" y="7728"/>
                    <a:pt x="547" y="7679"/>
                  </a:cubicBezTo>
                  <a:cubicBezTo>
                    <a:pt x="669" y="5126"/>
                    <a:pt x="578" y="2633"/>
                    <a:pt x="791" y="80"/>
                  </a:cubicBezTo>
                  <a:cubicBezTo>
                    <a:pt x="791" y="31"/>
                    <a:pt x="738" y="0"/>
                    <a:pt x="6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5638675" y="3516875"/>
              <a:ext cx="20975" cy="174850"/>
            </a:xfrm>
            <a:custGeom>
              <a:avLst/>
              <a:gdLst/>
              <a:ahLst/>
              <a:cxnLst/>
              <a:rect l="l" t="t" r="r" b="b"/>
              <a:pathLst>
                <a:path w="839" h="6994" extrusionOk="0">
                  <a:moveTo>
                    <a:pt x="620" y="0"/>
                  </a:moveTo>
                  <a:cubicBezTo>
                    <a:pt x="578" y="0"/>
                    <a:pt x="532" y="23"/>
                    <a:pt x="517" y="69"/>
                  </a:cubicBezTo>
                  <a:cubicBezTo>
                    <a:pt x="365" y="2227"/>
                    <a:pt x="0" y="4841"/>
                    <a:pt x="669" y="6938"/>
                  </a:cubicBezTo>
                  <a:cubicBezTo>
                    <a:pt x="682" y="6976"/>
                    <a:pt x="716" y="6993"/>
                    <a:pt x="749" y="6993"/>
                  </a:cubicBezTo>
                  <a:cubicBezTo>
                    <a:pt x="795" y="6993"/>
                    <a:pt x="839" y="6961"/>
                    <a:pt x="821" y="6908"/>
                  </a:cubicBezTo>
                  <a:cubicBezTo>
                    <a:pt x="395" y="4719"/>
                    <a:pt x="669" y="2288"/>
                    <a:pt x="699" y="69"/>
                  </a:cubicBezTo>
                  <a:cubicBezTo>
                    <a:pt x="699" y="23"/>
                    <a:pt x="661" y="0"/>
                    <a:pt x="6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5677425" y="3528650"/>
              <a:ext cx="10650" cy="141925"/>
            </a:xfrm>
            <a:custGeom>
              <a:avLst/>
              <a:gdLst/>
              <a:ahLst/>
              <a:cxnLst/>
              <a:rect l="l" t="t" r="r" b="b"/>
              <a:pathLst>
                <a:path w="426" h="5677" extrusionOk="0">
                  <a:moveTo>
                    <a:pt x="244" y="0"/>
                  </a:moveTo>
                  <a:cubicBezTo>
                    <a:pt x="183" y="0"/>
                    <a:pt x="122" y="38"/>
                    <a:pt x="122" y="114"/>
                  </a:cubicBezTo>
                  <a:cubicBezTo>
                    <a:pt x="92" y="1938"/>
                    <a:pt x="0" y="3762"/>
                    <a:pt x="122" y="5586"/>
                  </a:cubicBezTo>
                  <a:cubicBezTo>
                    <a:pt x="122" y="5646"/>
                    <a:pt x="168" y="5677"/>
                    <a:pt x="213" y="5677"/>
                  </a:cubicBezTo>
                  <a:cubicBezTo>
                    <a:pt x="259" y="5677"/>
                    <a:pt x="304" y="5646"/>
                    <a:pt x="304" y="5586"/>
                  </a:cubicBezTo>
                  <a:cubicBezTo>
                    <a:pt x="426" y="3762"/>
                    <a:pt x="365" y="1938"/>
                    <a:pt x="365" y="114"/>
                  </a:cubicBezTo>
                  <a:cubicBezTo>
                    <a:pt x="365" y="38"/>
                    <a:pt x="304" y="0"/>
                    <a:pt x="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5704775" y="3516500"/>
              <a:ext cx="16750" cy="169850"/>
            </a:xfrm>
            <a:custGeom>
              <a:avLst/>
              <a:gdLst/>
              <a:ahLst/>
              <a:cxnLst/>
              <a:rect l="l" t="t" r="r" b="b"/>
              <a:pathLst>
                <a:path w="670" h="6794" extrusionOk="0">
                  <a:moveTo>
                    <a:pt x="316" y="0"/>
                  </a:moveTo>
                  <a:cubicBezTo>
                    <a:pt x="259" y="0"/>
                    <a:pt x="198" y="38"/>
                    <a:pt x="183" y="114"/>
                  </a:cubicBezTo>
                  <a:cubicBezTo>
                    <a:pt x="122" y="2272"/>
                    <a:pt x="1" y="4552"/>
                    <a:pt x="274" y="6679"/>
                  </a:cubicBezTo>
                  <a:cubicBezTo>
                    <a:pt x="289" y="6755"/>
                    <a:pt x="343" y="6793"/>
                    <a:pt x="392" y="6793"/>
                  </a:cubicBezTo>
                  <a:cubicBezTo>
                    <a:pt x="441" y="6793"/>
                    <a:pt x="487" y="6755"/>
                    <a:pt x="487" y="6679"/>
                  </a:cubicBezTo>
                  <a:cubicBezTo>
                    <a:pt x="669" y="4521"/>
                    <a:pt x="457" y="2272"/>
                    <a:pt x="426" y="114"/>
                  </a:cubicBezTo>
                  <a:cubicBezTo>
                    <a:pt x="426" y="38"/>
                    <a:pt x="373" y="0"/>
                    <a:pt x="3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5749625" y="3508900"/>
              <a:ext cx="17150" cy="180325"/>
            </a:xfrm>
            <a:custGeom>
              <a:avLst/>
              <a:gdLst/>
              <a:ahLst/>
              <a:cxnLst/>
              <a:rect l="l" t="t" r="r" b="b"/>
              <a:pathLst>
                <a:path w="686" h="7213" extrusionOk="0">
                  <a:moveTo>
                    <a:pt x="243" y="0"/>
                  </a:moveTo>
                  <a:cubicBezTo>
                    <a:pt x="182" y="0"/>
                    <a:pt x="122" y="38"/>
                    <a:pt x="122" y="114"/>
                  </a:cubicBezTo>
                  <a:cubicBezTo>
                    <a:pt x="0" y="2424"/>
                    <a:pt x="30" y="4856"/>
                    <a:pt x="456" y="7135"/>
                  </a:cubicBezTo>
                  <a:cubicBezTo>
                    <a:pt x="456" y="7189"/>
                    <a:pt x="503" y="7213"/>
                    <a:pt x="553" y="7213"/>
                  </a:cubicBezTo>
                  <a:cubicBezTo>
                    <a:pt x="617" y="7213"/>
                    <a:pt x="686" y="7173"/>
                    <a:pt x="669" y="7105"/>
                  </a:cubicBezTo>
                  <a:cubicBezTo>
                    <a:pt x="547" y="4765"/>
                    <a:pt x="365" y="2455"/>
                    <a:pt x="365" y="114"/>
                  </a:cubicBezTo>
                  <a:cubicBezTo>
                    <a:pt x="365" y="38"/>
                    <a:pt x="304" y="0"/>
                    <a:pt x="2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5789900" y="3512200"/>
              <a:ext cx="15200" cy="155550"/>
            </a:xfrm>
            <a:custGeom>
              <a:avLst/>
              <a:gdLst/>
              <a:ahLst/>
              <a:cxnLst/>
              <a:rect l="l" t="t" r="r" b="b"/>
              <a:pathLst>
                <a:path w="608" h="6222" extrusionOk="0">
                  <a:moveTo>
                    <a:pt x="290" y="1"/>
                  </a:moveTo>
                  <a:cubicBezTo>
                    <a:pt x="235" y="1"/>
                    <a:pt x="168" y="40"/>
                    <a:pt x="152" y="104"/>
                  </a:cubicBezTo>
                  <a:cubicBezTo>
                    <a:pt x="0" y="2110"/>
                    <a:pt x="0" y="4146"/>
                    <a:pt x="334" y="6122"/>
                  </a:cubicBezTo>
                  <a:cubicBezTo>
                    <a:pt x="348" y="6190"/>
                    <a:pt x="405" y="6222"/>
                    <a:pt x="463" y="6222"/>
                  </a:cubicBezTo>
                  <a:cubicBezTo>
                    <a:pt x="534" y="6222"/>
                    <a:pt x="608" y="6175"/>
                    <a:pt x="608" y="6092"/>
                  </a:cubicBezTo>
                  <a:cubicBezTo>
                    <a:pt x="426" y="4086"/>
                    <a:pt x="274" y="2110"/>
                    <a:pt x="365" y="104"/>
                  </a:cubicBezTo>
                  <a:cubicBezTo>
                    <a:pt x="379" y="32"/>
                    <a:pt x="339" y="1"/>
                    <a:pt x="2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5822575" y="3509450"/>
              <a:ext cx="21300" cy="179225"/>
            </a:xfrm>
            <a:custGeom>
              <a:avLst/>
              <a:gdLst/>
              <a:ahLst/>
              <a:cxnLst/>
              <a:rect l="l" t="t" r="r" b="b"/>
              <a:pathLst>
                <a:path w="852" h="7169" extrusionOk="0">
                  <a:moveTo>
                    <a:pt x="163" y="1"/>
                  </a:moveTo>
                  <a:cubicBezTo>
                    <a:pt x="122" y="1"/>
                    <a:pt x="76" y="31"/>
                    <a:pt x="61" y="92"/>
                  </a:cubicBezTo>
                  <a:cubicBezTo>
                    <a:pt x="0" y="2433"/>
                    <a:pt x="182" y="4803"/>
                    <a:pt x="669" y="7113"/>
                  </a:cubicBezTo>
                  <a:cubicBezTo>
                    <a:pt x="681" y="7152"/>
                    <a:pt x="716" y="7169"/>
                    <a:pt x="751" y="7169"/>
                  </a:cubicBezTo>
                  <a:cubicBezTo>
                    <a:pt x="800" y="7169"/>
                    <a:pt x="851" y="7136"/>
                    <a:pt x="851" y="7083"/>
                  </a:cubicBezTo>
                  <a:cubicBezTo>
                    <a:pt x="578" y="4743"/>
                    <a:pt x="365" y="2433"/>
                    <a:pt x="243" y="92"/>
                  </a:cubicBezTo>
                  <a:cubicBezTo>
                    <a:pt x="243" y="31"/>
                    <a:pt x="205" y="1"/>
                    <a:pt x="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5853725" y="3510025"/>
              <a:ext cx="19025" cy="167700"/>
            </a:xfrm>
            <a:custGeom>
              <a:avLst/>
              <a:gdLst/>
              <a:ahLst/>
              <a:cxnLst/>
              <a:rect l="l" t="t" r="r" b="b"/>
              <a:pathLst>
                <a:path w="761" h="6708" extrusionOk="0">
                  <a:moveTo>
                    <a:pt x="259" y="1"/>
                  </a:moveTo>
                  <a:cubicBezTo>
                    <a:pt x="221" y="1"/>
                    <a:pt x="183" y="24"/>
                    <a:pt x="183" y="69"/>
                  </a:cubicBezTo>
                  <a:lnTo>
                    <a:pt x="152" y="69"/>
                  </a:lnTo>
                  <a:cubicBezTo>
                    <a:pt x="0" y="2197"/>
                    <a:pt x="31" y="4568"/>
                    <a:pt x="578" y="6665"/>
                  </a:cubicBezTo>
                  <a:cubicBezTo>
                    <a:pt x="591" y="6692"/>
                    <a:pt x="630" y="6707"/>
                    <a:pt x="668" y="6707"/>
                  </a:cubicBezTo>
                  <a:cubicBezTo>
                    <a:pt x="714" y="6707"/>
                    <a:pt x="760" y="6685"/>
                    <a:pt x="760" y="6635"/>
                  </a:cubicBezTo>
                  <a:cubicBezTo>
                    <a:pt x="639" y="4446"/>
                    <a:pt x="365" y="2258"/>
                    <a:pt x="335" y="69"/>
                  </a:cubicBezTo>
                  <a:cubicBezTo>
                    <a:pt x="335" y="24"/>
                    <a:pt x="297" y="1"/>
                    <a:pt x="2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5893225" y="3501675"/>
              <a:ext cx="25100" cy="192600"/>
            </a:xfrm>
            <a:custGeom>
              <a:avLst/>
              <a:gdLst/>
              <a:ahLst/>
              <a:cxnLst/>
              <a:rect l="l" t="t" r="r" b="b"/>
              <a:pathLst>
                <a:path w="1004" h="7704" extrusionOk="0">
                  <a:moveTo>
                    <a:pt x="92" y="0"/>
                  </a:moveTo>
                  <a:cubicBezTo>
                    <a:pt x="46" y="0"/>
                    <a:pt x="1" y="23"/>
                    <a:pt x="1" y="69"/>
                  </a:cubicBezTo>
                  <a:cubicBezTo>
                    <a:pt x="31" y="2622"/>
                    <a:pt x="335" y="5145"/>
                    <a:pt x="791" y="7637"/>
                  </a:cubicBezTo>
                  <a:cubicBezTo>
                    <a:pt x="803" y="7684"/>
                    <a:pt x="837" y="7704"/>
                    <a:pt x="874" y="7704"/>
                  </a:cubicBezTo>
                  <a:cubicBezTo>
                    <a:pt x="934" y="7704"/>
                    <a:pt x="1004" y="7652"/>
                    <a:pt x="1004" y="7576"/>
                  </a:cubicBezTo>
                  <a:cubicBezTo>
                    <a:pt x="609" y="5084"/>
                    <a:pt x="366" y="2592"/>
                    <a:pt x="183" y="69"/>
                  </a:cubicBezTo>
                  <a:cubicBezTo>
                    <a:pt x="183" y="23"/>
                    <a:pt x="138"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5924775" y="3512500"/>
              <a:ext cx="21675" cy="179225"/>
            </a:xfrm>
            <a:custGeom>
              <a:avLst/>
              <a:gdLst/>
              <a:ahLst/>
              <a:cxnLst/>
              <a:rect l="l" t="t" r="r" b="b"/>
              <a:pathLst>
                <a:path w="867" h="7169" extrusionOk="0">
                  <a:moveTo>
                    <a:pt x="95" y="0"/>
                  </a:moveTo>
                  <a:cubicBezTo>
                    <a:pt x="46" y="0"/>
                    <a:pt x="0" y="31"/>
                    <a:pt x="15" y="92"/>
                  </a:cubicBezTo>
                  <a:cubicBezTo>
                    <a:pt x="167" y="2402"/>
                    <a:pt x="198" y="4833"/>
                    <a:pt x="654" y="7113"/>
                  </a:cubicBezTo>
                  <a:cubicBezTo>
                    <a:pt x="654" y="7151"/>
                    <a:pt x="686" y="7168"/>
                    <a:pt x="723" y="7168"/>
                  </a:cubicBezTo>
                  <a:cubicBezTo>
                    <a:pt x="775" y="7168"/>
                    <a:pt x="836" y="7136"/>
                    <a:pt x="836" y="7083"/>
                  </a:cubicBezTo>
                  <a:cubicBezTo>
                    <a:pt x="867" y="4773"/>
                    <a:pt x="441" y="2402"/>
                    <a:pt x="198" y="92"/>
                  </a:cubicBezTo>
                  <a:cubicBezTo>
                    <a:pt x="198" y="31"/>
                    <a:pt x="145"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5956300" y="3504900"/>
              <a:ext cx="13700" cy="135900"/>
            </a:xfrm>
            <a:custGeom>
              <a:avLst/>
              <a:gdLst/>
              <a:ahLst/>
              <a:cxnLst/>
              <a:rect l="l" t="t" r="r" b="b"/>
              <a:pathLst>
                <a:path w="548" h="5436" extrusionOk="0">
                  <a:moveTo>
                    <a:pt x="92" y="1"/>
                  </a:moveTo>
                  <a:cubicBezTo>
                    <a:pt x="46" y="1"/>
                    <a:pt x="1" y="31"/>
                    <a:pt x="1" y="92"/>
                  </a:cubicBezTo>
                  <a:cubicBezTo>
                    <a:pt x="31" y="1824"/>
                    <a:pt x="31" y="3648"/>
                    <a:pt x="365" y="5381"/>
                  </a:cubicBezTo>
                  <a:cubicBezTo>
                    <a:pt x="378" y="5419"/>
                    <a:pt x="412" y="5436"/>
                    <a:pt x="448" y="5436"/>
                  </a:cubicBezTo>
                  <a:cubicBezTo>
                    <a:pt x="496" y="5436"/>
                    <a:pt x="548" y="5403"/>
                    <a:pt x="548" y="5350"/>
                  </a:cubicBezTo>
                  <a:cubicBezTo>
                    <a:pt x="548" y="3587"/>
                    <a:pt x="305" y="1824"/>
                    <a:pt x="183" y="92"/>
                  </a:cubicBezTo>
                  <a:cubicBezTo>
                    <a:pt x="183" y="31"/>
                    <a:pt x="137"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5980625" y="3538325"/>
              <a:ext cx="19775" cy="162875"/>
            </a:xfrm>
            <a:custGeom>
              <a:avLst/>
              <a:gdLst/>
              <a:ahLst/>
              <a:cxnLst/>
              <a:rect l="l" t="t" r="r" b="b"/>
              <a:pathLst>
                <a:path w="791" h="6515" extrusionOk="0">
                  <a:moveTo>
                    <a:pt x="80" y="1"/>
                  </a:moveTo>
                  <a:cubicBezTo>
                    <a:pt x="38" y="1"/>
                    <a:pt x="0" y="31"/>
                    <a:pt x="0" y="92"/>
                  </a:cubicBezTo>
                  <a:cubicBezTo>
                    <a:pt x="31" y="2159"/>
                    <a:pt x="0" y="4408"/>
                    <a:pt x="547" y="6414"/>
                  </a:cubicBezTo>
                  <a:cubicBezTo>
                    <a:pt x="561" y="6483"/>
                    <a:pt x="612" y="6514"/>
                    <a:pt x="663" y="6514"/>
                  </a:cubicBezTo>
                  <a:cubicBezTo>
                    <a:pt x="726" y="6514"/>
                    <a:pt x="791" y="6468"/>
                    <a:pt x="791" y="6384"/>
                  </a:cubicBezTo>
                  <a:cubicBezTo>
                    <a:pt x="730" y="4287"/>
                    <a:pt x="304" y="2189"/>
                    <a:pt x="183" y="92"/>
                  </a:cubicBezTo>
                  <a:cubicBezTo>
                    <a:pt x="168" y="31"/>
                    <a:pt x="122" y="1"/>
                    <a:pt x="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5688050" y="3884225"/>
              <a:ext cx="106425" cy="44625"/>
            </a:xfrm>
            <a:custGeom>
              <a:avLst/>
              <a:gdLst/>
              <a:ahLst/>
              <a:cxnLst/>
              <a:rect l="l" t="t" r="r" b="b"/>
              <a:pathLst>
                <a:path w="4257" h="1785" extrusionOk="0">
                  <a:moveTo>
                    <a:pt x="423" y="1"/>
                  </a:moveTo>
                  <a:cubicBezTo>
                    <a:pt x="392" y="1"/>
                    <a:pt x="366" y="18"/>
                    <a:pt x="366" y="56"/>
                  </a:cubicBezTo>
                  <a:cubicBezTo>
                    <a:pt x="275" y="451"/>
                    <a:pt x="1" y="998"/>
                    <a:pt x="366" y="1332"/>
                  </a:cubicBezTo>
                  <a:cubicBezTo>
                    <a:pt x="730" y="1697"/>
                    <a:pt x="1642" y="1667"/>
                    <a:pt x="2129" y="1697"/>
                  </a:cubicBezTo>
                  <a:cubicBezTo>
                    <a:pt x="2413" y="1715"/>
                    <a:pt x="2802" y="1785"/>
                    <a:pt x="3161" y="1785"/>
                  </a:cubicBezTo>
                  <a:cubicBezTo>
                    <a:pt x="3415" y="1785"/>
                    <a:pt x="3654" y="1750"/>
                    <a:pt x="3831" y="1636"/>
                  </a:cubicBezTo>
                  <a:cubicBezTo>
                    <a:pt x="4256" y="1363"/>
                    <a:pt x="4196" y="785"/>
                    <a:pt x="4044" y="390"/>
                  </a:cubicBezTo>
                  <a:cubicBezTo>
                    <a:pt x="4031" y="326"/>
                    <a:pt x="3991" y="300"/>
                    <a:pt x="3952" y="300"/>
                  </a:cubicBezTo>
                  <a:cubicBezTo>
                    <a:pt x="3898" y="300"/>
                    <a:pt x="3844" y="350"/>
                    <a:pt x="3861" y="420"/>
                  </a:cubicBezTo>
                  <a:cubicBezTo>
                    <a:pt x="4001" y="1261"/>
                    <a:pt x="3456" y="1443"/>
                    <a:pt x="2868" y="1443"/>
                  </a:cubicBezTo>
                  <a:cubicBezTo>
                    <a:pt x="2563" y="1443"/>
                    <a:pt x="2246" y="1394"/>
                    <a:pt x="2007" y="1363"/>
                  </a:cubicBezTo>
                  <a:cubicBezTo>
                    <a:pt x="1703" y="1332"/>
                    <a:pt x="1247" y="1332"/>
                    <a:pt x="974" y="1241"/>
                  </a:cubicBezTo>
                  <a:cubicBezTo>
                    <a:pt x="396" y="1028"/>
                    <a:pt x="457" y="572"/>
                    <a:pt x="518" y="86"/>
                  </a:cubicBezTo>
                  <a:cubicBezTo>
                    <a:pt x="518" y="33"/>
                    <a:pt x="466" y="1"/>
                    <a:pt x="4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5669300" y="3996475"/>
              <a:ext cx="136350" cy="16750"/>
            </a:xfrm>
            <a:custGeom>
              <a:avLst/>
              <a:gdLst/>
              <a:ahLst/>
              <a:cxnLst/>
              <a:rect l="l" t="t" r="r" b="b"/>
              <a:pathLst>
                <a:path w="5454" h="670" extrusionOk="0">
                  <a:moveTo>
                    <a:pt x="147" y="0"/>
                  </a:moveTo>
                  <a:cubicBezTo>
                    <a:pt x="44" y="0"/>
                    <a:pt x="0" y="158"/>
                    <a:pt x="113" y="186"/>
                  </a:cubicBezTo>
                  <a:cubicBezTo>
                    <a:pt x="1115" y="501"/>
                    <a:pt x="2208" y="670"/>
                    <a:pt x="3289" y="670"/>
                  </a:cubicBezTo>
                  <a:cubicBezTo>
                    <a:pt x="3977" y="670"/>
                    <a:pt x="4660" y="601"/>
                    <a:pt x="5310" y="459"/>
                  </a:cubicBezTo>
                  <a:cubicBezTo>
                    <a:pt x="5453" y="431"/>
                    <a:pt x="5435" y="214"/>
                    <a:pt x="5305" y="214"/>
                  </a:cubicBezTo>
                  <a:cubicBezTo>
                    <a:pt x="5297" y="214"/>
                    <a:pt x="5289" y="214"/>
                    <a:pt x="5280" y="216"/>
                  </a:cubicBezTo>
                  <a:cubicBezTo>
                    <a:pt x="4666" y="269"/>
                    <a:pt x="4070" y="296"/>
                    <a:pt x="3481" y="296"/>
                  </a:cubicBezTo>
                  <a:cubicBezTo>
                    <a:pt x="2379" y="296"/>
                    <a:pt x="1302" y="202"/>
                    <a:pt x="173" y="3"/>
                  </a:cubicBezTo>
                  <a:cubicBezTo>
                    <a:pt x="164" y="1"/>
                    <a:pt x="155" y="0"/>
                    <a:pt x="1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5799975" y="3991900"/>
              <a:ext cx="16525" cy="22975"/>
            </a:xfrm>
            <a:custGeom>
              <a:avLst/>
              <a:gdLst/>
              <a:ahLst/>
              <a:cxnLst/>
              <a:rect l="l" t="t" r="r" b="b"/>
              <a:pathLst>
                <a:path w="661" h="919" extrusionOk="0">
                  <a:moveTo>
                    <a:pt x="114" y="0"/>
                  </a:moveTo>
                  <a:cubicBezTo>
                    <a:pt x="18" y="0"/>
                    <a:pt x="0" y="131"/>
                    <a:pt x="83" y="186"/>
                  </a:cubicBezTo>
                  <a:cubicBezTo>
                    <a:pt x="175" y="247"/>
                    <a:pt x="266" y="369"/>
                    <a:pt x="296" y="521"/>
                  </a:cubicBezTo>
                  <a:cubicBezTo>
                    <a:pt x="327" y="612"/>
                    <a:pt x="296" y="764"/>
                    <a:pt x="357" y="855"/>
                  </a:cubicBezTo>
                  <a:cubicBezTo>
                    <a:pt x="376" y="893"/>
                    <a:pt x="406" y="919"/>
                    <a:pt x="441" y="919"/>
                  </a:cubicBezTo>
                  <a:cubicBezTo>
                    <a:pt x="462" y="919"/>
                    <a:pt x="486" y="909"/>
                    <a:pt x="509" y="886"/>
                  </a:cubicBezTo>
                  <a:cubicBezTo>
                    <a:pt x="661" y="794"/>
                    <a:pt x="600" y="521"/>
                    <a:pt x="539" y="369"/>
                  </a:cubicBezTo>
                  <a:cubicBezTo>
                    <a:pt x="478" y="186"/>
                    <a:pt x="327" y="65"/>
                    <a:pt x="144" y="4"/>
                  </a:cubicBezTo>
                  <a:cubicBezTo>
                    <a:pt x="133" y="1"/>
                    <a:pt x="123" y="0"/>
                    <a:pt x="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5658425" y="3990050"/>
              <a:ext cx="14175" cy="21950"/>
            </a:xfrm>
            <a:custGeom>
              <a:avLst/>
              <a:gdLst/>
              <a:ahLst/>
              <a:cxnLst/>
              <a:rect l="l" t="t" r="r" b="b"/>
              <a:pathLst>
                <a:path w="567" h="878" extrusionOk="0">
                  <a:moveTo>
                    <a:pt x="447" y="1"/>
                  </a:moveTo>
                  <a:cubicBezTo>
                    <a:pt x="431" y="1"/>
                    <a:pt x="413" y="6"/>
                    <a:pt x="396" y="17"/>
                  </a:cubicBezTo>
                  <a:cubicBezTo>
                    <a:pt x="183" y="169"/>
                    <a:pt x="1" y="473"/>
                    <a:pt x="31" y="747"/>
                  </a:cubicBezTo>
                  <a:cubicBezTo>
                    <a:pt x="31" y="830"/>
                    <a:pt x="86" y="877"/>
                    <a:pt x="141" y="877"/>
                  </a:cubicBezTo>
                  <a:cubicBezTo>
                    <a:pt x="185" y="877"/>
                    <a:pt x="230" y="846"/>
                    <a:pt x="244" y="777"/>
                  </a:cubicBezTo>
                  <a:cubicBezTo>
                    <a:pt x="274" y="686"/>
                    <a:pt x="305" y="564"/>
                    <a:pt x="335" y="443"/>
                  </a:cubicBezTo>
                  <a:cubicBezTo>
                    <a:pt x="396" y="352"/>
                    <a:pt x="456" y="260"/>
                    <a:pt x="517" y="139"/>
                  </a:cubicBezTo>
                  <a:cubicBezTo>
                    <a:pt x="566" y="90"/>
                    <a:pt x="516" y="1"/>
                    <a:pt x="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5688825" y="4016300"/>
              <a:ext cx="100125" cy="17125"/>
            </a:xfrm>
            <a:custGeom>
              <a:avLst/>
              <a:gdLst/>
              <a:ahLst/>
              <a:cxnLst/>
              <a:rect l="l" t="t" r="r" b="b"/>
              <a:pathLst>
                <a:path w="4005" h="685" extrusionOk="0">
                  <a:moveTo>
                    <a:pt x="92" y="1"/>
                  </a:moveTo>
                  <a:cubicBezTo>
                    <a:pt x="31" y="1"/>
                    <a:pt x="0" y="92"/>
                    <a:pt x="61" y="122"/>
                  </a:cubicBezTo>
                  <a:cubicBezTo>
                    <a:pt x="590" y="511"/>
                    <a:pt x="1301" y="685"/>
                    <a:pt x="2016" y="685"/>
                  </a:cubicBezTo>
                  <a:cubicBezTo>
                    <a:pt x="2700" y="685"/>
                    <a:pt x="3387" y="526"/>
                    <a:pt x="3921" y="244"/>
                  </a:cubicBezTo>
                  <a:cubicBezTo>
                    <a:pt x="4004" y="216"/>
                    <a:pt x="3962" y="88"/>
                    <a:pt x="3884" y="88"/>
                  </a:cubicBezTo>
                  <a:cubicBezTo>
                    <a:pt x="3877" y="88"/>
                    <a:pt x="3869" y="89"/>
                    <a:pt x="3861" y="92"/>
                  </a:cubicBezTo>
                  <a:cubicBezTo>
                    <a:pt x="3278" y="259"/>
                    <a:pt x="2745" y="400"/>
                    <a:pt x="2148" y="400"/>
                  </a:cubicBezTo>
                  <a:cubicBezTo>
                    <a:pt x="2091" y="400"/>
                    <a:pt x="2034" y="399"/>
                    <a:pt x="1976" y="396"/>
                  </a:cubicBezTo>
                  <a:cubicBezTo>
                    <a:pt x="1307" y="366"/>
                    <a:pt x="730" y="153"/>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5518600" y="4073450"/>
              <a:ext cx="205950" cy="210975"/>
            </a:xfrm>
            <a:custGeom>
              <a:avLst/>
              <a:gdLst/>
              <a:ahLst/>
              <a:cxnLst/>
              <a:rect l="l" t="t" r="r" b="b"/>
              <a:pathLst>
                <a:path w="8238" h="8439" extrusionOk="0">
                  <a:moveTo>
                    <a:pt x="101" y="0"/>
                  </a:moveTo>
                  <a:cubicBezTo>
                    <a:pt x="52" y="0"/>
                    <a:pt x="1" y="33"/>
                    <a:pt x="1" y="86"/>
                  </a:cubicBezTo>
                  <a:cubicBezTo>
                    <a:pt x="92" y="2183"/>
                    <a:pt x="609" y="4371"/>
                    <a:pt x="2128" y="5891"/>
                  </a:cubicBezTo>
                  <a:cubicBezTo>
                    <a:pt x="3529" y="7320"/>
                    <a:pt x="5472" y="8439"/>
                    <a:pt x="7576" y="8439"/>
                  </a:cubicBezTo>
                  <a:cubicBezTo>
                    <a:pt x="7755" y="8439"/>
                    <a:pt x="7935" y="8431"/>
                    <a:pt x="8116" y="8414"/>
                  </a:cubicBezTo>
                  <a:cubicBezTo>
                    <a:pt x="8238" y="8384"/>
                    <a:pt x="8238" y="8171"/>
                    <a:pt x="8116" y="8171"/>
                  </a:cubicBezTo>
                  <a:cubicBezTo>
                    <a:pt x="8004" y="8177"/>
                    <a:pt x="7891" y="8180"/>
                    <a:pt x="7779" y="8180"/>
                  </a:cubicBezTo>
                  <a:cubicBezTo>
                    <a:pt x="5628" y="8180"/>
                    <a:pt x="3634" y="7087"/>
                    <a:pt x="2189" y="5526"/>
                  </a:cubicBezTo>
                  <a:cubicBezTo>
                    <a:pt x="761" y="3976"/>
                    <a:pt x="548" y="2031"/>
                    <a:pt x="183" y="55"/>
                  </a:cubicBezTo>
                  <a:cubicBezTo>
                    <a:pt x="170" y="17"/>
                    <a:pt x="136" y="0"/>
                    <a:pt x="1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5458575" y="4104650"/>
              <a:ext cx="257625" cy="252100"/>
            </a:xfrm>
            <a:custGeom>
              <a:avLst/>
              <a:gdLst/>
              <a:ahLst/>
              <a:cxnLst/>
              <a:rect l="l" t="t" r="r" b="b"/>
              <a:pathLst>
                <a:path w="10305" h="10084" extrusionOk="0">
                  <a:moveTo>
                    <a:pt x="441" y="0"/>
                  </a:moveTo>
                  <a:cubicBezTo>
                    <a:pt x="388" y="0"/>
                    <a:pt x="335" y="38"/>
                    <a:pt x="335" y="114"/>
                  </a:cubicBezTo>
                  <a:cubicBezTo>
                    <a:pt x="0" y="5859"/>
                    <a:pt x="4681" y="9810"/>
                    <a:pt x="10153" y="10084"/>
                  </a:cubicBezTo>
                  <a:cubicBezTo>
                    <a:pt x="10305" y="10084"/>
                    <a:pt x="10274" y="9902"/>
                    <a:pt x="10153" y="9871"/>
                  </a:cubicBezTo>
                  <a:cubicBezTo>
                    <a:pt x="4712" y="9172"/>
                    <a:pt x="548" y="5950"/>
                    <a:pt x="548" y="114"/>
                  </a:cubicBezTo>
                  <a:cubicBezTo>
                    <a:pt x="548" y="38"/>
                    <a:pt x="494"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5349100" y="4250400"/>
              <a:ext cx="161275" cy="149150"/>
            </a:xfrm>
            <a:custGeom>
              <a:avLst/>
              <a:gdLst/>
              <a:ahLst/>
              <a:cxnLst/>
              <a:rect l="l" t="t" r="r" b="b"/>
              <a:pathLst>
                <a:path w="6451" h="5966" extrusionOk="0">
                  <a:moveTo>
                    <a:pt x="6284" y="1"/>
                  </a:moveTo>
                  <a:cubicBezTo>
                    <a:pt x="6257" y="1"/>
                    <a:pt x="6230" y="9"/>
                    <a:pt x="6203" y="29"/>
                  </a:cubicBezTo>
                  <a:cubicBezTo>
                    <a:pt x="4076" y="1762"/>
                    <a:pt x="1887" y="3676"/>
                    <a:pt x="94" y="5743"/>
                  </a:cubicBezTo>
                  <a:cubicBezTo>
                    <a:pt x="0" y="5837"/>
                    <a:pt x="86" y="5966"/>
                    <a:pt x="186" y="5966"/>
                  </a:cubicBezTo>
                  <a:cubicBezTo>
                    <a:pt x="216" y="5966"/>
                    <a:pt x="248" y="5954"/>
                    <a:pt x="276" y="5926"/>
                  </a:cubicBezTo>
                  <a:cubicBezTo>
                    <a:pt x="2373" y="4132"/>
                    <a:pt x="4379" y="2126"/>
                    <a:pt x="6355" y="181"/>
                  </a:cubicBezTo>
                  <a:cubicBezTo>
                    <a:pt x="6450" y="110"/>
                    <a:pt x="6378" y="1"/>
                    <a:pt x="62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5893650" y="4074525"/>
              <a:ext cx="378800" cy="523300"/>
            </a:xfrm>
            <a:custGeom>
              <a:avLst/>
              <a:gdLst/>
              <a:ahLst/>
              <a:cxnLst/>
              <a:rect l="l" t="t" r="r" b="b"/>
              <a:pathLst>
                <a:path w="15152" h="20932" extrusionOk="0">
                  <a:moveTo>
                    <a:pt x="168" y="0"/>
                  </a:moveTo>
                  <a:cubicBezTo>
                    <a:pt x="54" y="0"/>
                    <a:pt x="1" y="146"/>
                    <a:pt x="105" y="225"/>
                  </a:cubicBezTo>
                  <a:cubicBezTo>
                    <a:pt x="1899" y="1593"/>
                    <a:pt x="3905" y="2657"/>
                    <a:pt x="5881" y="3781"/>
                  </a:cubicBezTo>
                  <a:cubicBezTo>
                    <a:pt x="7704" y="4815"/>
                    <a:pt x="10106" y="5818"/>
                    <a:pt x="11565" y="7338"/>
                  </a:cubicBezTo>
                  <a:cubicBezTo>
                    <a:pt x="14756" y="10651"/>
                    <a:pt x="14543" y="16517"/>
                    <a:pt x="14665" y="20772"/>
                  </a:cubicBezTo>
                  <a:cubicBezTo>
                    <a:pt x="14665" y="20879"/>
                    <a:pt x="14741" y="20932"/>
                    <a:pt x="14817" y="20932"/>
                  </a:cubicBezTo>
                  <a:cubicBezTo>
                    <a:pt x="14893" y="20932"/>
                    <a:pt x="14969" y="20879"/>
                    <a:pt x="14969" y="20772"/>
                  </a:cubicBezTo>
                  <a:cubicBezTo>
                    <a:pt x="15151" y="16669"/>
                    <a:pt x="14939" y="11198"/>
                    <a:pt x="12385" y="7763"/>
                  </a:cubicBezTo>
                  <a:cubicBezTo>
                    <a:pt x="11139" y="6122"/>
                    <a:pt x="8951" y="5149"/>
                    <a:pt x="7218" y="4146"/>
                  </a:cubicBezTo>
                  <a:cubicBezTo>
                    <a:pt x="4847" y="2839"/>
                    <a:pt x="2507" y="1502"/>
                    <a:pt x="227" y="12"/>
                  </a:cubicBezTo>
                  <a:cubicBezTo>
                    <a:pt x="206" y="4"/>
                    <a:pt x="186" y="0"/>
                    <a:pt x="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5702800" y="4097000"/>
              <a:ext cx="228900" cy="189175"/>
            </a:xfrm>
            <a:custGeom>
              <a:avLst/>
              <a:gdLst/>
              <a:ahLst/>
              <a:cxnLst/>
              <a:rect l="l" t="t" r="r" b="b"/>
              <a:pathLst>
                <a:path w="9156" h="7567" extrusionOk="0">
                  <a:moveTo>
                    <a:pt x="9065" y="0"/>
                  </a:moveTo>
                  <a:cubicBezTo>
                    <a:pt x="9032" y="0"/>
                    <a:pt x="8998" y="17"/>
                    <a:pt x="8986" y="55"/>
                  </a:cubicBezTo>
                  <a:cubicBezTo>
                    <a:pt x="8439" y="1849"/>
                    <a:pt x="8013" y="3703"/>
                    <a:pt x="6584" y="5071"/>
                  </a:cubicBezTo>
                  <a:cubicBezTo>
                    <a:pt x="5144" y="6432"/>
                    <a:pt x="3163" y="7298"/>
                    <a:pt x="1165" y="7298"/>
                  </a:cubicBezTo>
                  <a:cubicBezTo>
                    <a:pt x="843" y="7298"/>
                    <a:pt x="521" y="7275"/>
                    <a:pt x="201" y="7229"/>
                  </a:cubicBezTo>
                  <a:cubicBezTo>
                    <a:pt x="190" y="7227"/>
                    <a:pt x="179" y="7225"/>
                    <a:pt x="168" y="7225"/>
                  </a:cubicBezTo>
                  <a:cubicBezTo>
                    <a:pt x="41" y="7225"/>
                    <a:pt x="0" y="7383"/>
                    <a:pt x="140" y="7411"/>
                  </a:cubicBezTo>
                  <a:cubicBezTo>
                    <a:pt x="639" y="7517"/>
                    <a:pt x="1125" y="7567"/>
                    <a:pt x="1597" y="7567"/>
                  </a:cubicBezTo>
                  <a:cubicBezTo>
                    <a:pt x="5605" y="7567"/>
                    <a:pt x="8539" y="3948"/>
                    <a:pt x="9138" y="86"/>
                  </a:cubicBezTo>
                  <a:cubicBezTo>
                    <a:pt x="9155" y="33"/>
                    <a:pt x="9111" y="0"/>
                    <a:pt x="9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5704025" y="4133525"/>
              <a:ext cx="275850" cy="223800"/>
            </a:xfrm>
            <a:custGeom>
              <a:avLst/>
              <a:gdLst/>
              <a:ahLst/>
              <a:cxnLst/>
              <a:rect l="l" t="t" r="r" b="b"/>
              <a:pathLst>
                <a:path w="11034" h="8952" extrusionOk="0">
                  <a:moveTo>
                    <a:pt x="10924" y="0"/>
                  </a:moveTo>
                  <a:cubicBezTo>
                    <a:pt x="10867" y="0"/>
                    <a:pt x="10806" y="38"/>
                    <a:pt x="10791" y="114"/>
                  </a:cubicBezTo>
                  <a:cubicBezTo>
                    <a:pt x="10152" y="5920"/>
                    <a:pt x="5624" y="8625"/>
                    <a:pt x="152" y="8716"/>
                  </a:cubicBezTo>
                  <a:cubicBezTo>
                    <a:pt x="0" y="8716"/>
                    <a:pt x="0" y="8929"/>
                    <a:pt x="152" y="8929"/>
                  </a:cubicBezTo>
                  <a:cubicBezTo>
                    <a:pt x="399" y="8944"/>
                    <a:pt x="645" y="8952"/>
                    <a:pt x="890" y="8952"/>
                  </a:cubicBezTo>
                  <a:cubicBezTo>
                    <a:pt x="6072" y="8952"/>
                    <a:pt x="10715" y="5600"/>
                    <a:pt x="11034" y="114"/>
                  </a:cubicBezTo>
                  <a:cubicBezTo>
                    <a:pt x="11034" y="38"/>
                    <a:pt x="10981" y="0"/>
                    <a:pt x="109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5920425" y="4274300"/>
              <a:ext cx="143225" cy="165650"/>
            </a:xfrm>
            <a:custGeom>
              <a:avLst/>
              <a:gdLst/>
              <a:ahLst/>
              <a:cxnLst/>
              <a:rect l="l" t="t" r="r" b="b"/>
              <a:pathLst>
                <a:path w="5729" h="6626" extrusionOk="0">
                  <a:moveTo>
                    <a:pt x="129" y="1"/>
                  </a:moveTo>
                  <a:cubicBezTo>
                    <a:pt x="49" y="1"/>
                    <a:pt x="0" y="108"/>
                    <a:pt x="68" y="198"/>
                  </a:cubicBezTo>
                  <a:cubicBezTo>
                    <a:pt x="1800" y="2325"/>
                    <a:pt x="3563" y="4544"/>
                    <a:pt x="5448" y="6581"/>
                  </a:cubicBezTo>
                  <a:cubicBezTo>
                    <a:pt x="5479" y="6612"/>
                    <a:pt x="5515" y="6625"/>
                    <a:pt x="5549" y="6625"/>
                  </a:cubicBezTo>
                  <a:cubicBezTo>
                    <a:pt x="5646" y="6625"/>
                    <a:pt x="5728" y="6519"/>
                    <a:pt x="5661" y="6429"/>
                  </a:cubicBezTo>
                  <a:cubicBezTo>
                    <a:pt x="4110" y="4149"/>
                    <a:pt x="2135" y="1991"/>
                    <a:pt x="220" y="46"/>
                  </a:cubicBezTo>
                  <a:cubicBezTo>
                    <a:pt x="188" y="14"/>
                    <a:pt x="157" y="1"/>
                    <a:pt x="1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5608275" y="3794775"/>
              <a:ext cx="69625" cy="16700"/>
            </a:xfrm>
            <a:custGeom>
              <a:avLst/>
              <a:gdLst/>
              <a:ahLst/>
              <a:cxnLst/>
              <a:rect l="l" t="t" r="r" b="b"/>
              <a:pathLst>
                <a:path w="2785" h="668" extrusionOk="0">
                  <a:moveTo>
                    <a:pt x="724" y="0"/>
                  </a:moveTo>
                  <a:cubicBezTo>
                    <a:pt x="516" y="0"/>
                    <a:pt x="310" y="27"/>
                    <a:pt x="122" y="108"/>
                  </a:cubicBezTo>
                  <a:cubicBezTo>
                    <a:pt x="0" y="138"/>
                    <a:pt x="0" y="290"/>
                    <a:pt x="122" y="321"/>
                  </a:cubicBezTo>
                  <a:cubicBezTo>
                    <a:pt x="487" y="442"/>
                    <a:pt x="882" y="381"/>
                    <a:pt x="1247" y="412"/>
                  </a:cubicBezTo>
                  <a:cubicBezTo>
                    <a:pt x="1703" y="473"/>
                    <a:pt x="2159" y="533"/>
                    <a:pt x="2584" y="655"/>
                  </a:cubicBezTo>
                  <a:cubicBezTo>
                    <a:pt x="2601" y="663"/>
                    <a:pt x="2617" y="667"/>
                    <a:pt x="2633" y="667"/>
                  </a:cubicBezTo>
                  <a:cubicBezTo>
                    <a:pt x="2728" y="667"/>
                    <a:pt x="2784" y="525"/>
                    <a:pt x="2706" y="473"/>
                  </a:cubicBezTo>
                  <a:cubicBezTo>
                    <a:pt x="2402" y="169"/>
                    <a:pt x="1885" y="138"/>
                    <a:pt x="1490" y="77"/>
                  </a:cubicBezTo>
                  <a:cubicBezTo>
                    <a:pt x="1252" y="44"/>
                    <a:pt x="986" y="0"/>
                    <a:pt x="7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5618150" y="3800150"/>
              <a:ext cx="47900" cy="42175"/>
            </a:xfrm>
            <a:custGeom>
              <a:avLst/>
              <a:gdLst/>
              <a:ahLst/>
              <a:cxnLst/>
              <a:rect l="l" t="t" r="r" b="b"/>
              <a:pathLst>
                <a:path w="1916" h="1687" extrusionOk="0">
                  <a:moveTo>
                    <a:pt x="588" y="1"/>
                  </a:moveTo>
                  <a:cubicBezTo>
                    <a:pt x="536" y="1"/>
                    <a:pt x="486" y="18"/>
                    <a:pt x="449" y="57"/>
                  </a:cubicBezTo>
                  <a:lnTo>
                    <a:pt x="449" y="57"/>
                  </a:lnTo>
                  <a:cubicBezTo>
                    <a:pt x="425" y="33"/>
                    <a:pt x="392" y="17"/>
                    <a:pt x="360" y="17"/>
                  </a:cubicBezTo>
                  <a:cubicBezTo>
                    <a:pt x="327" y="17"/>
                    <a:pt x="295" y="33"/>
                    <a:pt x="274" y="75"/>
                  </a:cubicBezTo>
                  <a:cubicBezTo>
                    <a:pt x="92" y="379"/>
                    <a:pt x="1" y="835"/>
                    <a:pt x="122" y="1139"/>
                  </a:cubicBezTo>
                  <a:cubicBezTo>
                    <a:pt x="244" y="1413"/>
                    <a:pt x="578" y="1686"/>
                    <a:pt x="882" y="1686"/>
                  </a:cubicBezTo>
                  <a:cubicBezTo>
                    <a:pt x="1581" y="1686"/>
                    <a:pt x="1916" y="865"/>
                    <a:pt x="1824" y="258"/>
                  </a:cubicBezTo>
                  <a:cubicBezTo>
                    <a:pt x="1812" y="171"/>
                    <a:pt x="1754" y="134"/>
                    <a:pt x="1690" y="134"/>
                  </a:cubicBezTo>
                  <a:cubicBezTo>
                    <a:pt x="1632" y="134"/>
                    <a:pt x="1569" y="164"/>
                    <a:pt x="1529" y="212"/>
                  </a:cubicBezTo>
                  <a:lnTo>
                    <a:pt x="1529" y="212"/>
                  </a:lnTo>
                  <a:cubicBezTo>
                    <a:pt x="1489" y="178"/>
                    <a:pt x="1438" y="158"/>
                    <a:pt x="1387" y="158"/>
                  </a:cubicBezTo>
                  <a:cubicBezTo>
                    <a:pt x="1375" y="158"/>
                    <a:pt x="1362" y="160"/>
                    <a:pt x="1350" y="162"/>
                  </a:cubicBezTo>
                  <a:lnTo>
                    <a:pt x="1350" y="162"/>
                  </a:lnTo>
                  <a:cubicBezTo>
                    <a:pt x="1314" y="76"/>
                    <a:pt x="1229" y="30"/>
                    <a:pt x="1142" y="30"/>
                  </a:cubicBezTo>
                  <a:cubicBezTo>
                    <a:pt x="1085" y="30"/>
                    <a:pt x="1027" y="50"/>
                    <a:pt x="981" y="92"/>
                  </a:cubicBezTo>
                  <a:lnTo>
                    <a:pt x="981" y="92"/>
                  </a:lnTo>
                  <a:cubicBezTo>
                    <a:pt x="946" y="71"/>
                    <a:pt x="906" y="60"/>
                    <a:pt x="867" y="60"/>
                  </a:cubicBezTo>
                  <a:cubicBezTo>
                    <a:pt x="836" y="60"/>
                    <a:pt x="805" y="66"/>
                    <a:pt x="777" y="79"/>
                  </a:cubicBezTo>
                  <a:lnTo>
                    <a:pt x="777" y="79"/>
                  </a:lnTo>
                  <a:cubicBezTo>
                    <a:pt x="725" y="29"/>
                    <a:pt x="654" y="1"/>
                    <a:pt x="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5596300" y="3741225"/>
              <a:ext cx="102425" cy="28225"/>
            </a:xfrm>
            <a:custGeom>
              <a:avLst/>
              <a:gdLst/>
              <a:ahLst/>
              <a:cxnLst/>
              <a:rect l="l" t="t" r="r" b="b"/>
              <a:pathLst>
                <a:path w="4097" h="1129" extrusionOk="0">
                  <a:moveTo>
                    <a:pt x="1666" y="54"/>
                  </a:moveTo>
                  <a:cubicBezTo>
                    <a:pt x="1068" y="54"/>
                    <a:pt x="426" y="160"/>
                    <a:pt x="115" y="730"/>
                  </a:cubicBezTo>
                  <a:cubicBezTo>
                    <a:pt x="1" y="929"/>
                    <a:pt x="180" y="1128"/>
                    <a:pt x="378" y="1128"/>
                  </a:cubicBezTo>
                  <a:cubicBezTo>
                    <a:pt x="391" y="1128"/>
                    <a:pt x="405" y="1127"/>
                    <a:pt x="419" y="1125"/>
                  </a:cubicBezTo>
                  <a:cubicBezTo>
                    <a:pt x="955" y="1049"/>
                    <a:pt x="1428" y="929"/>
                    <a:pt x="1962" y="929"/>
                  </a:cubicBezTo>
                  <a:cubicBezTo>
                    <a:pt x="2063" y="929"/>
                    <a:pt x="2166" y="933"/>
                    <a:pt x="2273" y="943"/>
                  </a:cubicBezTo>
                  <a:cubicBezTo>
                    <a:pt x="2642" y="963"/>
                    <a:pt x="3038" y="1067"/>
                    <a:pt x="3416" y="1067"/>
                  </a:cubicBezTo>
                  <a:cubicBezTo>
                    <a:pt x="3598" y="1067"/>
                    <a:pt x="3776" y="1043"/>
                    <a:pt x="3945" y="973"/>
                  </a:cubicBezTo>
                  <a:cubicBezTo>
                    <a:pt x="4066" y="912"/>
                    <a:pt x="4097" y="730"/>
                    <a:pt x="4036" y="608"/>
                  </a:cubicBezTo>
                  <a:lnTo>
                    <a:pt x="4036" y="608"/>
                  </a:lnTo>
                  <a:lnTo>
                    <a:pt x="4036" y="639"/>
                  </a:lnTo>
                  <a:cubicBezTo>
                    <a:pt x="3671" y="1"/>
                    <a:pt x="2577" y="92"/>
                    <a:pt x="1969" y="61"/>
                  </a:cubicBezTo>
                  <a:cubicBezTo>
                    <a:pt x="1870" y="57"/>
                    <a:pt x="1769" y="54"/>
                    <a:pt x="1666" y="5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5825800" y="3808825"/>
              <a:ext cx="70500" cy="11550"/>
            </a:xfrm>
            <a:custGeom>
              <a:avLst/>
              <a:gdLst/>
              <a:ahLst/>
              <a:cxnLst/>
              <a:rect l="l" t="t" r="r" b="b"/>
              <a:pathLst>
                <a:path w="2820" h="462" extrusionOk="0">
                  <a:moveTo>
                    <a:pt x="1615" y="0"/>
                  </a:moveTo>
                  <a:cubicBezTo>
                    <a:pt x="1507" y="0"/>
                    <a:pt x="1401" y="2"/>
                    <a:pt x="1300" y="2"/>
                  </a:cubicBezTo>
                  <a:cubicBezTo>
                    <a:pt x="904" y="32"/>
                    <a:pt x="418" y="2"/>
                    <a:pt x="84" y="245"/>
                  </a:cubicBezTo>
                  <a:cubicBezTo>
                    <a:pt x="1" y="328"/>
                    <a:pt x="94" y="462"/>
                    <a:pt x="181" y="462"/>
                  </a:cubicBezTo>
                  <a:cubicBezTo>
                    <a:pt x="189" y="462"/>
                    <a:pt x="197" y="460"/>
                    <a:pt x="205" y="458"/>
                  </a:cubicBezTo>
                  <a:cubicBezTo>
                    <a:pt x="661" y="367"/>
                    <a:pt x="1117" y="367"/>
                    <a:pt x="1573" y="367"/>
                  </a:cubicBezTo>
                  <a:cubicBezTo>
                    <a:pt x="1825" y="387"/>
                    <a:pt x="2091" y="423"/>
                    <a:pt x="2352" y="423"/>
                  </a:cubicBezTo>
                  <a:cubicBezTo>
                    <a:pt x="2469" y="423"/>
                    <a:pt x="2585" y="416"/>
                    <a:pt x="2698" y="397"/>
                  </a:cubicBezTo>
                  <a:cubicBezTo>
                    <a:pt x="2789" y="397"/>
                    <a:pt x="2819" y="245"/>
                    <a:pt x="2728" y="184"/>
                  </a:cubicBezTo>
                  <a:cubicBezTo>
                    <a:pt x="2397" y="19"/>
                    <a:pt x="1993" y="0"/>
                    <a:pt x="16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5836250" y="3812550"/>
              <a:ext cx="47900" cy="42000"/>
            </a:xfrm>
            <a:custGeom>
              <a:avLst/>
              <a:gdLst/>
              <a:ahLst/>
              <a:cxnLst/>
              <a:rect l="l" t="t" r="r" b="b"/>
              <a:pathLst>
                <a:path w="1916" h="1680" extrusionOk="0">
                  <a:moveTo>
                    <a:pt x="856" y="0"/>
                  </a:moveTo>
                  <a:cubicBezTo>
                    <a:pt x="775" y="0"/>
                    <a:pt x="693" y="53"/>
                    <a:pt x="646" y="124"/>
                  </a:cubicBezTo>
                  <a:lnTo>
                    <a:pt x="646" y="124"/>
                  </a:lnTo>
                  <a:cubicBezTo>
                    <a:pt x="619" y="114"/>
                    <a:pt x="592" y="110"/>
                    <a:pt x="565" y="110"/>
                  </a:cubicBezTo>
                  <a:cubicBezTo>
                    <a:pt x="537" y="110"/>
                    <a:pt x="509" y="115"/>
                    <a:pt x="484" y="125"/>
                  </a:cubicBezTo>
                  <a:lnTo>
                    <a:pt x="484" y="125"/>
                  </a:lnTo>
                  <a:cubicBezTo>
                    <a:pt x="449" y="86"/>
                    <a:pt x="393" y="65"/>
                    <a:pt x="336" y="65"/>
                  </a:cubicBezTo>
                  <a:cubicBezTo>
                    <a:pt x="259" y="65"/>
                    <a:pt x="180" y="103"/>
                    <a:pt x="152" y="187"/>
                  </a:cubicBezTo>
                  <a:cubicBezTo>
                    <a:pt x="0" y="765"/>
                    <a:pt x="243" y="1616"/>
                    <a:pt x="942" y="1677"/>
                  </a:cubicBezTo>
                  <a:cubicBezTo>
                    <a:pt x="962" y="1678"/>
                    <a:pt x="982" y="1679"/>
                    <a:pt x="1001" y="1679"/>
                  </a:cubicBezTo>
                  <a:cubicBezTo>
                    <a:pt x="1289" y="1679"/>
                    <a:pt x="1590" y="1478"/>
                    <a:pt x="1733" y="1251"/>
                  </a:cubicBezTo>
                  <a:cubicBezTo>
                    <a:pt x="1915" y="947"/>
                    <a:pt x="1885" y="461"/>
                    <a:pt x="1763" y="187"/>
                  </a:cubicBezTo>
                  <a:cubicBezTo>
                    <a:pt x="1731" y="123"/>
                    <a:pt x="1674" y="84"/>
                    <a:pt x="1618" y="84"/>
                  </a:cubicBezTo>
                  <a:cubicBezTo>
                    <a:pt x="1585" y="84"/>
                    <a:pt x="1552" y="98"/>
                    <a:pt x="1526" y="127"/>
                  </a:cubicBezTo>
                  <a:lnTo>
                    <a:pt x="1526" y="127"/>
                  </a:lnTo>
                  <a:cubicBezTo>
                    <a:pt x="1479" y="76"/>
                    <a:pt x="1408" y="50"/>
                    <a:pt x="1338" y="50"/>
                  </a:cubicBezTo>
                  <a:cubicBezTo>
                    <a:pt x="1287" y="50"/>
                    <a:pt x="1236" y="64"/>
                    <a:pt x="1194" y="90"/>
                  </a:cubicBezTo>
                  <a:lnTo>
                    <a:pt x="1194" y="90"/>
                  </a:lnTo>
                  <a:cubicBezTo>
                    <a:pt x="1163" y="77"/>
                    <a:pt x="1130" y="71"/>
                    <a:pt x="1097" y="71"/>
                  </a:cubicBezTo>
                  <a:cubicBezTo>
                    <a:pt x="1067" y="71"/>
                    <a:pt x="1038" y="76"/>
                    <a:pt x="1010" y="87"/>
                  </a:cubicBezTo>
                  <a:lnTo>
                    <a:pt x="1010" y="87"/>
                  </a:lnTo>
                  <a:cubicBezTo>
                    <a:pt x="967" y="26"/>
                    <a:pt x="912" y="0"/>
                    <a:pt x="8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5811175" y="3753450"/>
              <a:ext cx="100100" cy="33600"/>
            </a:xfrm>
            <a:custGeom>
              <a:avLst/>
              <a:gdLst/>
              <a:ahLst/>
              <a:cxnLst/>
              <a:rect l="l" t="t" r="r" b="b"/>
              <a:pathLst>
                <a:path w="4004" h="1344" extrusionOk="0">
                  <a:moveTo>
                    <a:pt x="1241" y="0"/>
                  </a:moveTo>
                  <a:cubicBezTo>
                    <a:pt x="797" y="0"/>
                    <a:pt x="369" y="82"/>
                    <a:pt x="91" y="393"/>
                  </a:cubicBezTo>
                  <a:cubicBezTo>
                    <a:pt x="0" y="484"/>
                    <a:pt x="0" y="727"/>
                    <a:pt x="152" y="788"/>
                  </a:cubicBezTo>
                  <a:cubicBezTo>
                    <a:pt x="426" y="895"/>
                    <a:pt x="722" y="917"/>
                    <a:pt x="1022" y="917"/>
                  </a:cubicBezTo>
                  <a:cubicBezTo>
                    <a:pt x="1247" y="917"/>
                    <a:pt x="1475" y="905"/>
                    <a:pt x="1696" y="905"/>
                  </a:cubicBezTo>
                  <a:cubicBezTo>
                    <a:pt x="1770" y="905"/>
                    <a:pt x="1843" y="906"/>
                    <a:pt x="1915" y="910"/>
                  </a:cubicBezTo>
                  <a:cubicBezTo>
                    <a:pt x="2553" y="971"/>
                    <a:pt x="3040" y="1153"/>
                    <a:pt x="3648" y="1335"/>
                  </a:cubicBezTo>
                  <a:cubicBezTo>
                    <a:pt x="3671" y="1341"/>
                    <a:pt x="3694" y="1344"/>
                    <a:pt x="3715" y="1344"/>
                  </a:cubicBezTo>
                  <a:cubicBezTo>
                    <a:pt x="3912" y="1344"/>
                    <a:pt x="4003" y="1105"/>
                    <a:pt x="3921" y="940"/>
                  </a:cubicBezTo>
                  <a:cubicBezTo>
                    <a:pt x="3648" y="302"/>
                    <a:pt x="2948" y="180"/>
                    <a:pt x="2341" y="89"/>
                  </a:cubicBezTo>
                  <a:cubicBezTo>
                    <a:pt x="2017" y="61"/>
                    <a:pt x="1623" y="0"/>
                    <a:pt x="12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5036075" y="3728250"/>
              <a:ext cx="28750" cy="15500"/>
            </a:xfrm>
            <a:custGeom>
              <a:avLst/>
              <a:gdLst/>
              <a:ahLst/>
              <a:cxnLst/>
              <a:rect l="l" t="t" r="r" b="b"/>
              <a:pathLst>
                <a:path w="1150" h="620" extrusionOk="0">
                  <a:moveTo>
                    <a:pt x="173" y="0"/>
                  </a:moveTo>
                  <a:cubicBezTo>
                    <a:pt x="119" y="0"/>
                    <a:pt x="70" y="10"/>
                    <a:pt x="31" y="33"/>
                  </a:cubicBezTo>
                  <a:cubicBezTo>
                    <a:pt x="0" y="64"/>
                    <a:pt x="0" y="124"/>
                    <a:pt x="31" y="155"/>
                  </a:cubicBezTo>
                  <a:cubicBezTo>
                    <a:pt x="122" y="185"/>
                    <a:pt x="152" y="185"/>
                    <a:pt x="244" y="185"/>
                  </a:cubicBezTo>
                  <a:cubicBezTo>
                    <a:pt x="365" y="216"/>
                    <a:pt x="487" y="246"/>
                    <a:pt x="578" y="276"/>
                  </a:cubicBezTo>
                  <a:cubicBezTo>
                    <a:pt x="760" y="368"/>
                    <a:pt x="912" y="489"/>
                    <a:pt x="1095" y="611"/>
                  </a:cubicBezTo>
                  <a:cubicBezTo>
                    <a:pt x="1101" y="617"/>
                    <a:pt x="1106" y="619"/>
                    <a:pt x="1112" y="619"/>
                  </a:cubicBezTo>
                  <a:cubicBezTo>
                    <a:pt x="1135" y="619"/>
                    <a:pt x="1150" y="575"/>
                    <a:pt x="1125" y="550"/>
                  </a:cubicBezTo>
                  <a:lnTo>
                    <a:pt x="1125" y="550"/>
                  </a:lnTo>
                  <a:lnTo>
                    <a:pt x="1125" y="580"/>
                  </a:lnTo>
                  <a:cubicBezTo>
                    <a:pt x="1034" y="368"/>
                    <a:pt x="852" y="216"/>
                    <a:pt x="639" y="124"/>
                  </a:cubicBezTo>
                  <a:cubicBezTo>
                    <a:pt x="526" y="79"/>
                    <a:pt x="329" y="0"/>
                    <a:pt x="1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5112925" y="3739275"/>
              <a:ext cx="57675" cy="14275"/>
            </a:xfrm>
            <a:custGeom>
              <a:avLst/>
              <a:gdLst/>
              <a:ahLst/>
              <a:cxnLst/>
              <a:rect l="l" t="t" r="r" b="b"/>
              <a:pathLst>
                <a:path w="2307" h="571" extrusionOk="0">
                  <a:moveTo>
                    <a:pt x="1175" y="1"/>
                  </a:moveTo>
                  <a:cubicBezTo>
                    <a:pt x="733" y="1"/>
                    <a:pt x="308" y="96"/>
                    <a:pt x="27" y="443"/>
                  </a:cubicBezTo>
                  <a:cubicBezTo>
                    <a:pt x="1" y="496"/>
                    <a:pt x="20" y="571"/>
                    <a:pt x="84" y="571"/>
                  </a:cubicBezTo>
                  <a:cubicBezTo>
                    <a:pt x="94" y="571"/>
                    <a:pt x="106" y="569"/>
                    <a:pt x="118" y="565"/>
                  </a:cubicBezTo>
                  <a:cubicBezTo>
                    <a:pt x="300" y="474"/>
                    <a:pt x="483" y="322"/>
                    <a:pt x="696" y="261"/>
                  </a:cubicBezTo>
                  <a:cubicBezTo>
                    <a:pt x="848" y="200"/>
                    <a:pt x="1030" y="200"/>
                    <a:pt x="1182" y="200"/>
                  </a:cubicBezTo>
                  <a:lnTo>
                    <a:pt x="2246" y="200"/>
                  </a:lnTo>
                  <a:cubicBezTo>
                    <a:pt x="2307" y="200"/>
                    <a:pt x="2307" y="109"/>
                    <a:pt x="2246" y="79"/>
                  </a:cubicBezTo>
                  <a:lnTo>
                    <a:pt x="2246" y="109"/>
                  </a:lnTo>
                  <a:cubicBezTo>
                    <a:pt x="1927" y="67"/>
                    <a:pt x="1545" y="1"/>
                    <a:pt x="11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5382575" y="4677100"/>
              <a:ext cx="49425" cy="85525"/>
            </a:xfrm>
            <a:custGeom>
              <a:avLst/>
              <a:gdLst/>
              <a:ahLst/>
              <a:cxnLst/>
              <a:rect l="l" t="t" r="r" b="b"/>
              <a:pathLst>
                <a:path w="1977" h="3421" extrusionOk="0">
                  <a:moveTo>
                    <a:pt x="719" y="0"/>
                  </a:moveTo>
                  <a:cubicBezTo>
                    <a:pt x="703" y="0"/>
                    <a:pt x="679" y="22"/>
                    <a:pt x="700" y="43"/>
                  </a:cubicBezTo>
                  <a:cubicBezTo>
                    <a:pt x="943" y="560"/>
                    <a:pt x="1217" y="1077"/>
                    <a:pt x="1369" y="1624"/>
                  </a:cubicBezTo>
                  <a:cubicBezTo>
                    <a:pt x="1430" y="1837"/>
                    <a:pt x="1794" y="2809"/>
                    <a:pt x="1642" y="3022"/>
                  </a:cubicBezTo>
                  <a:cubicBezTo>
                    <a:pt x="1584" y="3119"/>
                    <a:pt x="1522" y="3160"/>
                    <a:pt x="1458" y="3160"/>
                  </a:cubicBezTo>
                  <a:cubicBezTo>
                    <a:pt x="1124" y="3160"/>
                    <a:pt x="751" y="2020"/>
                    <a:pt x="700" y="1867"/>
                  </a:cubicBezTo>
                  <a:cubicBezTo>
                    <a:pt x="518" y="1320"/>
                    <a:pt x="335" y="773"/>
                    <a:pt x="122" y="226"/>
                  </a:cubicBezTo>
                  <a:cubicBezTo>
                    <a:pt x="122" y="192"/>
                    <a:pt x="106" y="179"/>
                    <a:pt x="85" y="179"/>
                  </a:cubicBezTo>
                  <a:cubicBezTo>
                    <a:pt x="50" y="179"/>
                    <a:pt x="1" y="218"/>
                    <a:pt x="1" y="256"/>
                  </a:cubicBezTo>
                  <a:cubicBezTo>
                    <a:pt x="115" y="571"/>
                    <a:pt x="850" y="3421"/>
                    <a:pt x="1596" y="3421"/>
                  </a:cubicBezTo>
                  <a:cubicBezTo>
                    <a:pt x="1642" y="3421"/>
                    <a:pt x="1688" y="3410"/>
                    <a:pt x="1733" y="3387"/>
                  </a:cubicBezTo>
                  <a:cubicBezTo>
                    <a:pt x="1977" y="3265"/>
                    <a:pt x="1733" y="2566"/>
                    <a:pt x="1703" y="2384"/>
                  </a:cubicBezTo>
                  <a:cubicBezTo>
                    <a:pt x="1551" y="1533"/>
                    <a:pt x="1247" y="712"/>
                    <a:pt x="730" y="13"/>
                  </a:cubicBezTo>
                  <a:cubicBezTo>
                    <a:pt x="730" y="4"/>
                    <a:pt x="725" y="0"/>
                    <a:pt x="7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5925900" y="4245800"/>
              <a:ext cx="1180150" cy="826025"/>
            </a:xfrm>
            <a:custGeom>
              <a:avLst/>
              <a:gdLst/>
              <a:ahLst/>
              <a:cxnLst/>
              <a:rect l="l" t="t" r="r" b="b"/>
              <a:pathLst>
                <a:path w="47206" h="33041" extrusionOk="0">
                  <a:moveTo>
                    <a:pt x="39941" y="0"/>
                  </a:moveTo>
                  <a:cubicBezTo>
                    <a:pt x="39765" y="216"/>
                    <a:pt x="39578" y="276"/>
                    <a:pt x="39423" y="276"/>
                  </a:cubicBezTo>
                  <a:cubicBezTo>
                    <a:pt x="39230" y="276"/>
                    <a:pt x="39090" y="183"/>
                    <a:pt x="39090" y="183"/>
                  </a:cubicBezTo>
                  <a:cubicBezTo>
                    <a:pt x="34696" y="5840"/>
                    <a:pt x="29508" y="6113"/>
                    <a:pt x="28547" y="6113"/>
                  </a:cubicBezTo>
                  <a:cubicBezTo>
                    <a:pt x="28445" y="6113"/>
                    <a:pt x="28390" y="6110"/>
                    <a:pt x="28390" y="6110"/>
                  </a:cubicBezTo>
                  <a:lnTo>
                    <a:pt x="28390" y="6110"/>
                  </a:lnTo>
                  <a:cubicBezTo>
                    <a:pt x="28725" y="8481"/>
                    <a:pt x="31521" y="11976"/>
                    <a:pt x="32311" y="14529"/>
                  </a:cubicBezTo>
                  <a:cubicBezTo>
                    <a:pt x="33071" y="17083"/>
                    <a:pt x="34287" y="16262"/>
                    <a:pt x="32220" y="19636"/>
                  </a:cubicBezTo>
                  <a:cubicBezTo>
                    <a:pt x="30153" y="23010"/>
                    <a:pt x="32160" y="22371"/>
                    <a:pt x="30852" y="26596"/>
                  </a:cubicBezTo>
                  <a:cubicBezTo>
                    <a:pt x="29576" y="30821"/>
                    <a:pt x="24804" y="31916"/>
                    <a:pt x="24804" y="31916"/>
                  </a:cubicBezTo>
                  <a:lnTo>
                    <a:pt x="25138" y="31004"/>
                  </a:lnTo>
                  <a:cubicBezTo>
                    <a:pt x="25138" y="31004"/>
                    <a:pt x="21643" y="28846"/>
                    <a:pt x="20184" y="23405"/>
                  </a:cubicBezTo>
                  <a:cubicBezTo>
                    <a:pt x="18694" y="17994"/>
                    <a:pt x="14864" y="15988"/>
                    <a:pt x="14864" y="15988"/>
                  </a:cubicBezTo>
                  <a:cubicBezTo>
                    <a:pt x="14864" y="15988"/>
                    <a:pt x="11825" y="14347"/>
                    <a:pt x="11977" y="12614"/>
                  </a:cubicBezTo>
                  <a:cubicBezTo>
                    <a:pt x="12159" y="10882"/>
                    <a:pt x="11673" y="10122"/>
                    <a:pt x="11004" y="9575"/>
                  </a:cubicBezTo>
                  <a:cubicBezTo>
                    <a:pt x="10305" y="9058"/>
                    <a:pt x="9272" y="7478"/>
                    <a:pt x="9272" y="7478"/>
                  </a:cubicBezTo>
                  <a:lnTo>
                    <a:pt x="8360" y="1824"/>
                  </a:lnTo>
                  <a:cubicBezTo>
                    <a:pt x="8360" y="1824"/>
                    <a:pt x="6080" y="3192"/>
                    <a:pt x="4499" y="4408"/>
                  </a:cubicBezTo>
                  <a:cubicBezTo>
                    <a:pt x="2919" y="5623"/>
                    <a:pt x="3375" y="11854"/>
                    <a:pt x="3375" y="11854"/>
                  </a:cubicBezTo>
                  <a:cubicBezTo>
                    <a:pt x="2797" y="21095"/>
                    <a:pt x="1733" y="26080"/>
                    <a:pt x="1673" y="26262"/>
                  </a:cubicBezTo>
                  <a:lnTo>
                    <a:pt x="1" y="33040"/>
                  </a:lnTo>
                  <a:lnTo>
                    <a:pt x="47205" y="33040"/>
                  </a:lnTo>
                  <a:cubicBezTo>
                    <a:pt x="47205" y="33040"/>
                    <a:pt x="46969" y="26896"/>
                    <a:pt x="46962" y="26896"/>
                  </a:cubicBezTo>
                  <a:cubicBezTo>
                    <a:pt x="46962" y="26896"/>
                    <a:pt x="46962" y="26898"/>
                    <a:pt x="46962" y="26900"/>
                  </a:cubicBezTo>
                  <a:cubicBezTo>
                    <a:pt x="46962" y="26901"/>
                    <a:pt x="46962" y="26902"/>
                    <a:pt x="46962" y="26902"/>
                  </a:cubicBezTo>
                  <a:cubicBezTo>
                    <a:pt x="46953" y="26902"/>
                    <a:pt x="46139" y="13185"/>
                    <a:pt x="45625" y="11946"/>
                  </a:cubicBezTo>
                  <a:cubicBezTo>
                    <a:pt x="45078" y="10669"/>
                    <a:pt x="43801" y="4833"/>
                    <a:pt x="43072" y="2949"/>
                  </a:cubicBezTo>
                  <a:cubicBezTo>
                    <a:pt x="42372" y="1034"/>
                    <a:pt x="39941" y="0"/>
                    <a:pt x="39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6124250" y="3488150"/>
              <a:ext cx="794100" cy="1594525"/>
            </a:xfrm>
            <a:custGeom>
              <a:avLst/>
              <a:gdLst/>
              <a:ahLst/>
              <a:cxnLst/>
              <a:rect l="l" t="t" r="r" b="b"/>
              <a:pathLst>
                <a:path w="31764" h="63781" extrusionOk="0">
                  <a:moveTo>
                    <a:pt x="16972" y="1"/>
                  </a:moveTo>
                  <a:cubicBezTo>
                    <a:pt x="15687" y="1"/>
                    <a:pt x="14291" y="707"/>
                    <a:pt x="13070" y="1005"/>
                  </a:cubicBezTo>
                  <a:cubicBezTo>
                    <a:pt x="10973" y="1552"/>
                    <a:pt x="8845" y="1765"/>
                    <a:pt x="8085" y="4075"/>
                  </a:cubicBezTo>
                  <a:cubicBezTo>
                    <a:pt x="7629" y="5382"/>
                    <a:pt x="7356" y="6780"/>
                    <a:pt x="6991" y="8087"/>
                  </a:cubicBezTo>
                  <a:cubicBezTo>
                    <a:pt x="6626" y="9303"/>
                    <a:pt x="6322" y="10519"/>
                    <a:pt x="6262" y="11795"/>
                  </a:cubicBezTo>
                  <a:cubicBezTo>
                    <a:pt x="6201" y="12798"/>
                    <a:pt x="6353" y="13741"/>
                    <a:pt x="6687" y="14653"/>
                  </a:cubicBezTo>
                  <a:cubicBezTo>
                    <a:pt x="6718" y="15899"/>
                    <a:pt x="7295" y="17054"/>
                    <a:pt x="7812" y="18209"/>
                  </a:cubicBezTo>
                  <a:cubicBezTo>
                    <a:pt x="7842" y="18270"/>
                    <a:pt x="7903" y="18330"/>
                    <a:pt x="7933" y="18422"/>
                  </a:cubicBezTo>
                  <a:cubicBezTo>
                    <a:pt x="7903" y="18422"/>
                    <a:pt x="7903" y="18422"/>
                    <a:pt x="7903" y="18452"/>
                  </a:cubicBezTo>
                  <a:cubicBezTo>
                    <a:pt x="7508" y="19455"/>
                    <a:pt x="7569" y="20580"/>
                    <a:pt x="7751" y="21735"/>
                  </a:cubicBezTo>
                  <a:cubicBezTo>
                    <a:pt x="7751" y="21765"/>
                    <a:pt x="7751" y="21765"/>
                    <a:pt x="7751" y="21795"/>
                  </a:cubicBezTo>
                  <a:cubicBezTo>
                    <a:pt x="7751" y="22312"/>
                    <a:pt x="7781" y="22890"/>
                    <a:pt x="7873" y="23498"/>
                  </a:cubicBezTo>
                  <a:cubicBezTo>
                    <a:pt x="7417" y="23862"/>
                    <a:pt x="7265" y="24592"/>
                    <a:pt x="7295" y="25200"/>
                  </a:cubicBezTo>
                  <a:cubicBezTo>
                    <a:pt x="7325" y="25473"/>
                    <a:pt x="7386" y="25716"/>
                    <a:pt x="7447" y="25990"/>
                  </a:cubicBezTo>
                  <a:cubicBezTo>
                    <a:pt x="6748" y="26112"/>
                    <a:pt x="5958" y="26416"/>
                    <a:pt x="5563" y="27024"/>
                  </a:cubicBezTo>
                  <a:cubicBezTo>
                    <a:pt x="5411" y="27267"/>
                    <a:pt x="5471" y="27327"/>
                    <a:pt x="5319" y="27662"/>
                  </a:cubicBezTo>
                  <a:cubicBezTo>
                    <a:pt x="4863" y="28756"/>
                    <a:pt x="4651" y="28391"/>
                    <a:pt x="3769" y="29060"/>
                  </a:cubicBezTo>
                  <a:cubicBezTo>
                    <a:pt x="3070" y="29546"/>
                    <a:pt x="3496" y="29698"/>
                    <a:pt x="2827" y="30519"/>
                  </a:cubicBezTo>
                  <a:cubicBezTo>
                    <a:pt x="2219" y="31340"/>
                    <a:pt x="1094" y="31552"/>
                    <a:pt x="456" y="32312"/>
                  </a:cubicBezTo>
                  <a:cubicBezTo>
                    <a:pt x="395" y="32404"/>
                    <a:pt x="365" y="32464"/>
                    <a:pt x="365" y="32525"/>
                  </a:cubicBezTo>
                  <a:cubicBezTo>
                    <a:pt x="0" y="33559"/>
                    <a:pt x="365" y="34714"/>
                    <a:pt x="486" y="35777"/>
                  </a:cubicBezTo>
                  <a:cubicBezTo>
                    <a:pt x="608" y="36750"/>
                    <a:pt x="912" y="37601"/>
                    <a:pt x="1125" y="38574"/>
                  </a:cubicBezTo>
                  <a:cubicBezTo>
                    <a:pt x="1307" y="39516"/>
                    <a:pt x="1429" y="40489"/>
                    <a:pt x="2006" y="41279"/>
                  </a:cubicBezTo>
                  <a:cubicBezTo>
                    <a:pt x="2675" y="42252"/>
                    <a:pt x="3556" y="42799"/>
                    <a:pt x="4134" y="43771"/>
                  </a:cubicBezTo>
                  <a:cubicBezTo>
                    <a:pt x="4164" y="43832"/>
                    <a:pt x="4164" y="43893"/>
                    <a:pt x="4195" y="43923"/>
                  </a:cubicBezTo>
                  <a:cubicBezTo>
                    <a:pt x="4253" y="44566"/>
                    <a:pt x="4284" y="45967"/>
                    <a:pt x="5041" y="45967"/>
                  </a:cubicBezTo>
                  <a:cubicBezTo>
                    <a:pt x="5072" y="45967"/>
                    <a:pt x="5104" y="45965"/>
                    <a:pt x="5137" y="45960"/>
                  </a:cubicBezTo>
                  <a:cubicBezTo>
                    <a:pt x="5502" y="46598"/>
                    <a:pt x="5958" y="47176"/>
                    <a:pt x="6626" y="47692"/>
                  </a:cubicBezTo>
                  <a:cubicBezTo>
                    <a:pt x="7265" y="48148"/>
                    <a:pt x="7721" y="48787"/>
                    <a:pt x="8359" y="49212"/>
                  </a:cubicBezTo>
                  <a:cubicBezTo>
                    <a:pt x="9301" y="49790"/>
                    <a:pt x="10061" y="50033"/>
                    <a:pt x="10639" y="51066"/>
                  </a:cubicBezTo>
                  <a:cubicBezTo>
                    <a:pt x="12462" y="54349"/>
                    <a:pt x="12098" y="58605"/>
                    <a:pt x="14985" y="61340"/>
                  </a:cubicBezTo>
                  <a:cubicBezTo>
                    <a:pt x="15897" y="62465"/>
                    <a:pt x="17113" y="63650"/>
                    <a:pt x="18542" y="63772"/>
                  </a:cubicBezTo>
                  <a:cubicBezTo>
                    <a:pt x="18642" y="63778"/>
                    <a:pt x="18741" y="63781"/>
                    <a:pt x="18838" y="63781"/>
                  </a:cubicBezTo>
                  <a:cubicBezTo>
                    <a:pt x="20703" y="63781"/>
                    <a:pt x="21903" y="62683"/>
                    <a:pt x="22827" y="61036"/>
                  </a:cubicBezTo>
                  <a:cubicBezTo>
                    <a:pt x="23344" y="60094"/>
                    <a:pt x="23374" y="58756"/>
                    <a:pt x="23557" y="57693"/>
                  </a:cubicBezTo>
                  <a:cubicBezTo>
                    <a:pt x="23739" y="56507"/>
                    <a:pt x="23678" y="55291"/>
                    <a:pt x="23830" y="54076"/>
                  </a:cubicBezTo>
                  <a:cubicBezTo>
                    <a:pt x="24013" y="52373"/>
                    <a:pt x="24894" y="51370"/>
                    <a:pt x="25563" y="49911"/>
                  </a:cubicBezTo>
                  <a:cubicBezTo>
                    <a:pt x="25958" y="49091"/>
                    <a:pt x="26080" y="48300"/>
                    <a:pt x="25776" y="47419"/>
                  </a:cubicBezTo>
                  <a:cubicBezTo>
                    <a:pt x="25715" y="47297"/>
                    <a:pt x="25624" y="47237"/>
                    <a:pt x="25533" y="47206"/>
                  </a:cubicBezTo>
                  <a:cubicBezTo>
                    <a:pt x="25350" y="46750"/>
                    <a:pt x="25137" y="46325"/>
                    <a:pt x="24894" y="45838"/>
                  </a:cubicBezTo>
                  <a:cubicBezTo>
                    <a:pt x="24347" y="44683"/>
                    <a:pt x="24195" y="43376"/>
                    <a:pt x="23678" y="42221"/>
                  </a:cubicBezTo>
                  <a:cubicBezTo>
                    <a:pt x="22918" y="40428"/>
                    <a:pt x="21915" y="38756"/>
                    <a:pt x="21034" y="37024"/>
                  </a:cubicBezTo>
                  <a:cubicBezTo>
                    <a:pt x="22858" y="36507"/>
                    <a:pt x="24742" y="36142"/>
                    <a:pt x="26414" y="35261"/>
                  </a:cubicBezTo>
                  <a:cubicBezTo>
                    <a:pt x="28116" y="34349"/>
                    <a:pt x="29575" y="32920"/>
                    <a:pt x="30761" y="31461"/>
                  </a:cubicBezTo>
                  <a:cubicBezTo>
                    <a:pt x="30852" y="31370"/>
                    <a:pt x="30852" y="31279"/>
                    <a:pt x="30852" y="31188"/>
                  </a:cubicBezTo>
                  <a:cubicBezTo>
                    <a:pt x="31125" y="30945"/>
                    <a:pt x="31399" y="30671"/>
                    <a:pt x="31642" y="30367"/>
                  </a:cubicBezTo>
                  <a:cubicBezTo>
                    <a:pt x="31764" y="30245"/>
                    <a:pt x="31764" y="30002"/>
                    <a:pt x="31581" y="29941"/>
                  </a:cubicBezTo>
                  <a:lnTo>
                    <a:pt x="31581" y="29911"/>
                  </a:lnTo>
                  <a:cubicBezTo>
                    <a:pt x="30426" y="29425"/>
                    <a:pt x="29180" y="29273"/>
                    <a:pt x="27964" y="28908"/>
                  </a:cubicBezTo>
                  <a:cubicBezTo>
                    <a:pt x="28390" y="28057"/>
                    <a:pt x="28238" y="27206"/>
                    <a:pt x="28055" y="26203"/>
                  </a:cubicBezTo>
                  <a:cubicBezTo>
                    <a:pt x="27873" y="25109"/>
                    <a:pt x="27295" y="24592"/>
                    <a:pt x="26536" y="24045"/>
                  </a:cubicBezTo>
                  <a:cubicBezTo>
                    <a:pt x="27052" y="22312"/>
                    <a:pt x="27235" y="20367"/>
                    <a:pt x="27052" y="18634"/>
                  </a:cubicBezTo>
                  <a:cubicBezTo>
                    <a:pt x="27083" y="18604"/>
                    <a:pt x="27113" y="18543"/>
                    <a:pt x="27113" y="18482"/>
                  </a:cubicBezTo>
                  <a:cubicBezTo>
                    <a:pt x="27630" y="15443"/>
                    <a:pt x="26931" y="11795"/>
                    <a:pt x="25776" y="8817"/>
                  </a:cubicBezTo>
                  <a:cubicBezTo>
                    <a:pt x="25806" y="8756"/>
                    <a:pt x="25806" y="8695"/>
                    <a:pt x="25806" y="8634"/>
                  </a:cubicBezTo>
                  <a:cubicBezTo>
                    <a:pt x="25593" y="7510"/>
                    <a:pt x="24955" y="6355"/>
                    <a:pt x="24469" y="5351"/>
                  </a:cubicBezTo>
                  <a:cubicBezTo>
                    <a:pt x="24074" y="4531"/>
                    <a:pt x="23648" y="3832"/>
                    <a:pt x="22827" y="3406"/>
                  </a:cubicBezTo>
                  <a:lnTo>
                    <a:pt x="22797" y="3406"/>
                  </a:lnTo>
                  <a:cubicBezTo>
                    <a:pt x="22767" y="3406"/>
                    <a:pt x="22767" y="3376"/>
                    <a:pt x="22767" y="3376"/>
                  </a:cubicBezTo>
                  <a:cubicBezTo>
                    <a:pt x="22159" y="2342"/>
                    <a:pt x="21429" y="1765"/>
                    <a:pt x="20426" y="1370"/>
                  </a:cubicBezTo>
                  <a:cubicBezTo>
                    <a:pt x="20456" y="1218"/>
                    <a:pt x="20396" y="1035"/>
                    <a:pt x="20213" y="974"/>
                  </a:cubicBezTo>
                  <a:cubicBezTo>
                    <a:pt x="19241" y="640"/>
                    <a:pt x="18086" y="63"/>
                    <a:pt x="17052" y="2"/>
                  </a:cubicBezTo>
                  <a:cubicBezTo>
                    <a:pt x="17026" y="1"/>
                    <a:pt x="16999" y="1"/>
                    <a:pt x="16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6381850" y="3868900"/>
              <a:ext cx="89675" cy="89675"/>
            </a:xfrm>
            <a:custGeom>
              <a:avLst/>
              <a:gdLst/>
              <a:ahLst/>
              <a:cxnLst/>
              <a:rect l="l" t="t" r="r" b="b"/>
              <a:pathLst>
                <a:path w="3587"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6599175" y="3868900"/>
              <a:ext cx="89700" cy="89675"/>
            </a:xfrm>
            <a:custGeom>
              <a:avLst/>
              <a:gdLst/>
              <a:ahLst/>
              <a:cxnLst/>
              <a:rect l="l" t="t" r="r" b="b"/>
              <a:pathLst>
                <a:path w="3588"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6338525" y="3640075"/>
              <a:ext cx="193025" cy="261425"/>
            </a:xfrm>
            <a:custGeom>
              <a:avLst/>
              <a:gdLst/>
              <a:ahLst/>
              <a:cxnLst/>
              <a:rect l="l" t="t" r="r" b="b"/>
              <a:pathLst>
                <a:path w="7721" h="10457" extrusionOk="0">
                  <a:moveTo>
                    <a:pt x="7625" y="1"/>
                  </a:moveTo>
                  <a:cubicBezTo>
                    <a:pt x="7618" y="1"/>
                    <a:pt x="7609" y="2"/>
                    <a:pt x="7600" y="4"/>
                  </a:cubicBezTo>
                  <a:cubicBezTo>
                    <a:pt x="2524" y="551"/>
                    <a:pt x="1" y="5658"/>
                    <a:pt x="457" y="10399"/>
                  </a:cubicBezTo>
                  <a:cubicBezTo>
                    <a:pt x="457" y="10433"/>
                    <a:pt x="484" y="10457"/>
                    <a:pt x="509" y="10457"/>
                  </a:cubicBezTo>
                  <a:cubicBezTo>
                    <a:pt x="529" y="10457"/>
                    <a:pt x="548" y="10440"/>
                    <a:pt x="548" y="10399"/>
                  </a:cubicBezTo>
                  <a:cubicBezTo>
                    <a:pt x="609" y="5627"/>
                    <a:pt x="2432" y="946"/>
                    <a:pt x="7630" y="186"/>
                  </a:cubicBezTo>
                  <a:cubicBezTo>
                    <a:pt x="7714" y="158"/>
                    <a:pt x="7721" y="1"/>
                    <a:pt x="7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349925" y="3780125"/>
              <a:ext cx="196825" cy="319175"/>
            </a:xfrm>
            <a:custGeom>
              <a:avLst/>
              <a:gdLst/>
              <a:ahLst/>
              <a:cxnLst/>
              <a:rect l="l" t="t" r="r" b="b"/>
              <a:pathLst>
                <a:path w="7873" h="12767" extrusionOk="0">
                  <a:moveTo>
                    <a:pt x="738" y="0"/>
                  </a:moveTo>
                  <a:cubicBezTo>
                    <a:pt x="711" y="0"/>
                    <a:pt x="682" y="17"/>
                    <a:pt x="669" y="56"/>
                  </a:cubicBezTo>
                  <a:cubicBezTo>
                    <a:pt x="61" y="2822"/>
                    <a:pt x="1" y="6682"/>
                    <a:pt x="1460" y="9235"/>
                  </a:cubicBezTo>
                  <a:cubicBezTo>
                    <a:pt x="2551" y="11194"/>
                    <a:pt x="4879" y="12766"/>
                    <a:pt x="7163" y="12766"/>
                  </a:cubicBezTo>
                  <a:cubicBezTo>
                    <a:pt x="7360" y="12766"/>
                    <a:pt x="7556" y="12755"/>
                    <a:pt x="7752" y="12730"/>
                  </a:cubicBezTo>
                  <a:cubicBezTo>
                    <a:pt x="7864" y="12702"/>
                    <a:pt x="7872" y="12545"/>
                    <a:pt x="7777" y="12545"/>
                  </a:cubicBezTo>
                  <a:cubicBezTo>
                    <a:pt x="7769" y="12545"/>
                    <a:pt x="7761" y="12546"/>
                    <a:pt x="7752" y="12548"/>
                  </a:cubicBezTo>
                  <a:cubicBezTo>
                    <a:pt x="7634" y="12553"/>
                    <a:pt x="7518" y="12555"/>
                    <a:pt x="7404" y="12555"/>
                  </a:cubicBezTo>
                  <a:cubicBezTo>
                    <a:pt x="969" y="12555"/>
                    <a:pt x="14" y="5073"/>
                    <a:pt x="791" y="86"/>
                  </a:cubicBezTo>
                  <a:cubicBezTo>
                    <a:pt x="809" y="33"/>
                    <a:pt x="775" y="0"/>
                    <a:pt x="7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6540675" y="3640075"/>
              <a:ext cx="193025" cy="261425"/>
            </a:xfrm>
            <a:custGeom>
              <a:avLst/>
              <a:gdLst/>
              <a:ahLst/>
              <a:cxnLst/>
              <a:rect l="l" t="t" r="r" b="b"/>
              <a:pathLst>
                <a:path w="7721" h="10457" extrusionOk="0">
                  <a:moveTo>
                    <a:pt x="96" y="1"/>
                  </a:moveTo>
                  <a:cubicBezTo>
                    <a:pt x="1" y="1"/>
                    <a:pt x="9" y="158"/>
                    <a:pt x="122" y="186"/>
                  </a:cubicBezTo>
                  <a:cubicBezTo>
                    <a:pt x="5319" y="855"/>
                    <a:pt x="7113" y="5718"/>
                    <a:pt x="7173" y="10399"/>
                  </a:cubicBezTo>
                  <a:cubicBezTo>
                    <a:pt x="7173" y="10440"/>
                    <a:pt x="7192" y="10457"/>
                    <a:pt x="7212" y="10457"/>
                  </a:cubicBezTo>
                  <a:cubicBezTo>
                    <a:pt x="7237" y="10457"/>
                    <a:pt x="7265" y="10433"/>
                    <a:pt x="7265" y="10399"/>
                  </a:cubicBezTo>
                  <a:cubicBezTo>
                    <a:pt x="7720" y="5718"/>
                    <a:pt x="5228" y="460"/>
                    <a:pt x="122" y="4"/>
                  </a:cubicBezTo>
                  <a:cubicBezTo>
                    <a:pt x="112" y="2"/>
                    <a:pt x="104"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6525475" y="3780350"/>
              <a:ext cx="196825" cy="318950"/>
            </a:xfrm>
            <a:custGeom>
              <a:avLst/>
              <a:gdLst/>
              <a:ahLst/>
              <a:cxnLst/>
              <a:rect l="l" t="t" r="r" b="b"/>
              <a:pathLst>
                <a:path w="7873" h="12758" extrusionOk="0">
                  <a:moveTo>
                    <a:pt x="7167" y="0"/>
                  </a:moveTo>
                  <a:cubicBezTo>
                    <a:pt x="7131" y="0"/>
                    <a:pt x="7082" y="38"/>
                    <a:pt x="7082" y="77"/>
                  </a:cubicBezTo>
                  <a:cubicBezTo>
                    <a:pt x="7857" y="5055"/>
                    <a:pt x="6907" y="12548"/>
                    <a:pt x="505" y="12548"/>
                  </a:cubicBezTo>
                  <a:cubicBezTo>
                    <a:pt x="379" y="12548"/>
                    <a:pt x="252" y="12545"/>
                    <a:pt x="122" y="12539"/>
                  </a:cubicBezTo>
                  <a:cubicBezTo>
                    <a:pt x="0" y="12539"/>
                    <a:pt x="30" y="12721"/>
                    <a:pt x="122" y="12721"/>
                  </a:cubicBezTo>
                  <a:cubicBezTo>
                    <a:pt x="317" y="12746"/>
                    <a:pt x="513" y="12757"/>
                    <a:pt x="710" y="12757"/>
                  </a:cubicBezTo>
                  <a:cubicBezTo>
                    <a:pt x="2994" y="12757"/>
                    <a:pt x="5325" y="11185"/>
                    <a:pt x="6444" y="9226"/>
                  </a:cubicBezTo>
                  <a:cubicBezTo>
                    <a:pt x="7873" y="6673"/>
                    <a:pt x="7812" y="2813"/>
                    <a:pt x="7204" y="47"/>
                  </a:cubicBezTo>
                  <a:cubicBezTo>
                    <a:pt x="7204" y="13"/>
                    <a:pt x="7187" y="0"/>
                    <a:pt x="7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6306625" y="3584400"/>
              <a:ext cx="63650" cy="260000"/>
            </a:xfrm>
            <a:custGeom>
              <a:avLst/>
              <a:gdLst/>
              <a:ahLst/>
              <a:cxnLst/>
              <a:rect l="l" t="t" r="r" b="b"/>
              <a:pathLst>
                <a:path w="2546" h="10400" extrusionOk="0">
                  <a:moveTo>
                    <a:pt x="2491" y="0"/>
                  </a:moveTo>
                  <a:cubicBezTo>
                    <a:pt x="2481" y="0"/>
                    <a:pt x="2470" y="4"/>
                    <a:pt x="2462" y="12"/>
                  </a:cubicBezTo>
                  <a:cubicBezTo>
                    <a:pt x="699" y="2687"/>
                    <a:pt x="0" y="7337"/>
                    <a:pt x="1186" y="10347"/>
                  </a:cubicBezTo>
                  <a:cubicBezTo>
                    <a:pt x="1198" y="10383"/>
                    <a:pt x="1228" y="10400"/>
                    <a:pt x="1260" y="10400"/>
                  </a:cubicBezTo>
                  <a:cubicBezTo>
                    <a:pt x="1307" y="10400"/>
                    <a:pt x="1356" y="10359"/>
                    <a:pt x="1337" y="10286"/>
                  </a:cubicBezTo>
                  <a:cubicBezTo>
                    <a:pt x="395" y="7277"/>
                    <a:pt x="942" y="2778"/>
                    <a:pt x="2523" y="73"/>
                  </a:cubicBezTo>
                  <a:cubicBezTo>
                    <a:pt x="2545" y="28"/>
                    <a:pt x="2519" y="0"/>
                    <a:pt x="24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6276975" y="3490475"/>
              <a:ext cx="271300" cy="376150"/>
            </a:xfrm>
            <a:custGeom>
              <a:avLst/>
              <a:gdLst/>
              <a:ahLst/>
              <a:cxnLst/>
              <a:rect l="l" t="t" r="r" b="b"/>
              <a:pathLst>
                <a:path w="10852" h="15046" extrusionOk="0">
                  <a:moveTo>
                    <a:pt x="10761" y="0"/>
                  </a:moveTo>
                  <a:cubicBezTo>
                    <a:pt x="8116" y="243"/>
                    <a:pt x="3405" y="973"/>
                    <a:pt x="2128" y="3678"/>
                  </a:cubicBezTo>
                  <a:cubicBezTo>
                    <a:pt x="517" y="7052"/>
                    <a:pt x="1" y="11277"/>
                    <a:pt x="274" y="14955"/>
                  </a:cubicBezTo>
                  <a:cubicBezTo>
                    <a:pt x="289" y="15015"/>
                    <a:pt x="343" y="15046"/>
                    <a:pt x="392" y="15046"/>
                  </a:cubicBezTo>
                  <a:cubicBezTo>
                    <a:pt x="441" y="15046"/>
                    <a:pt x="487" y="15015"/>
                    <a:pt x="487" y="14955"/>
                  </a:cubicBezTo>
                  <a:cubicBezTo>
                    <a:pt x="274" y="11611"/>
                    <a:pt x="791" y="8359"/>
                    <a:pt x="1794" y="5167"/>
                  </a:cubicBezTo>
                  <a:cubicBezTo>
                    <a:pt x="2523" y="2827"/>
                    <a:pt x="3800" y="2006"/>
                    <a:pt x="6049" y="1216"/>
                  </a:cubicBezTo>
                  <a:cubicBezTo>
                    <a:pt x="7600" y="669"/>
                    <a:pt x="9180" y="365"/>
                    <a:pt x="10791" y="122"/>
                  </a:cubicBezTo>
                  <a:cubicBezTo>
                    <a:pt x="10852" y="122"/>
                    <a:pt x="10852" y="0"/>
                    <a:pt x="107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6293225" y="3864525"/>
              <a:ext cx="68450" cy="157300"/>
            </a:xfrm>
            <a:custGeom>
              <a:avLst/>
              <a:gdLst/>
              <a:ahLst/>
              <a:cxnLst/>
              <a:rect l="l" t="t" r="r" b="b"/>
              <a:pathLst>
                <a:path w="2738" h="6292" extrusionOk="0">
                  <a:moveTo>
                    <a:pt x="97" y="0"/>
                  </a:moveTo>
                  <a:cubicBezTo>
                    <a:pt x="49" y="0"/>
                    <a:pt x="1" y="41"/>
                    <a:pt x="19" y="114"/>
                  </a:cubicBezTo>
                  <a:cubicBezTo>
                    <a:pt x="475" y="2212"/>
                    <a:pt x="1296" y="4491"/>
                    <a:pt x="2573" y="6254"/>
                  </a:cubicBezTo>
                  <a:cubicBezTo>
                    <a:pt x="2590" y="6281"/>
                    <a:pt x="2613" y="6292"/>
                    <a:pt x="2636" y="6292"/>
                  </a:cubicBezTo>
                  <a:cubicBezTo>
                    <a:pt x="2689" y="6292"/>
                    <a:pt x="2737" y="6227"/>
                    <a:pt x="2694" y="6163"/>
                  </a:cubicBezTo>
                  <a:cubicBezTo>
                    <a:pt x="1752" y="4126"/>
                    <a:pt x="840" y="2212"/>
                    <a:pt x="171" y="53"/>
                  </a:cubicBezTo>
                  <a:cubicBezTo>
                    <a:pt x="159" y="17"/>
                    <a:pt x="128"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6308125" y="3955325"/>
              <a:ext cx="13700" cy="114575"/>
            </a:xfrm>
            <a:custGeom>
              <a:avLst/>
              <a:gdLst/>
              <a:ahLst/>
              <a:cxnLst/>
              <a:rect l="l" t="t" r="r" b="b"/>
              <a:pathLst>
                <a:path w="548" h="4583" extrusionOk="0">
                  <a:moveTo>
                    <a:pt x="392" y="1"/>
                  </a:moveTo>
                  <a:cubicBezTo>
                    <a:pt x="358" y="1"/>
                    <a:pt x="320" y="23"/>
                    <a:pt x="305" y="69"/>
                  </a:cubicBezTo>
                  <a:cubicBezTo>
                    <a:pt x="183" y="1497"/>
                    <a:pt x="1" y="3169"/>
                    <a:pt x="396" y="4537"/>
                  </a:cubicBezTo>
                  <a:cubicBezTo>
                    <a:pt x="411" y="4567"/>
                    <a:pt x="434" y="4583"/>
                    <a:pt x="457" y="4583"/>
                  </a:cubicBezTo>
                  <a:cubicBezTo>
                    <a:pt x="480" y="4583"/>
                    <a:pt x="502" y="4567"/>
                    <a:pt x="518" y="4537"/>
                  </a:cubicBezTo>
                  <a:cubicBezTo>
                    <a:pt x="548" y="3048"/>
                    <a:pt x="305" y="1558"/>
                    <a:pt x="457" y="69"/>
                  </a:cubicBezTo>
                  <a:cubicBezTo>
                    <a:pt x="457" y="23"/>
                    <a:pt x="426" y="1"/>
                    <a:pt x="3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6307375" y="4062950"/>
              <a:ext cx="108700" cy="51275"/>
            </a:xfrm>
            <a:custGeom>
              <a:avLst/>
              <a:gdLst/>
              <a:ahLst/>
              <a:cxnLst/>
              <a:rect l="l" t="t" r="r" b="b"/>
              <a:pathLst>
                <a:path w="4348" h="2051" extrusionOk="0">
                  <a:moveTo>
                    <a:pt x="1778" y="0"/>
                  </a:moveTo>
                  <a:cubicBezTo>
                    <a:pt x="1545" y="0"/>
                    <a:pt x="1317" y="32"/>
                    <a:pt x="1095" y="110"/>
                  </a:cubicBezTo>
                  <a:cubicBezTo>
                    <a:pt x="304" y="384"/>
                    <a:pt x="0" y="1205"/>
                    <a:pt x="152" y="1995"/>
                  </a:cubicBezTo>
                  <a:cubicBezTo>
                    <a:pt x="152" y="2033"/>
                    <a:pt x="179" y="2050"/>
                    <a:pt x="210" y="2050"/>
                  </a:cubicBezTo>
                  <a:cubicBezTo>
                    <a:pt x="253" y="2050"/>
                    <a:pt x="304" y="2018"/>
                    <a:pt x="304" y="1965"/>
                  </a:cubicBezTo>
                  <a:cubicBezTo>
                    <a:pt x="226" y="847"/>
                    <a:pt x="904" y="240"/>
                    <a:pt x="1863" y="240"/>
                  </a:cubicBezTo>
                  <a:cubicBezTo>
                    <a:pt x="2025" y="240"/>
                    <a:pt x="2195" y="258"/>
                    <a:pt x="2371" y="293"/>
                  </a:cubicBezTo>
                  <a:cubicBezTo>
                    <a:pt x="3010" y="445"/>
                    <a:pt x="3587" y="749"/>
                    <a:pt x="4256" y="749"/>
                  </a:cubicBezTo>
                  <a:cubicBezTo>
                    <a:pt x="4347" y="749"/>
                    <a:pt x="4347" y="627"/>
                    <a:pt x="4286" y="597"/>
                  </a:cubicBezTo>
                  <a:cubicBezTo>
                    <a:pt x="3522" y="430"/>
                    <a:pt x="2627" y="0"/>
                    <a:pt x="1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6308125" y="4120350"/>
              <a:ext cx="39550" cy="57850"/>
            </a:xfrm>
            <a:custGeom>
              <a:avLst/>
              <a:gdLst/>
              <a:ahLst/>
              <a:cxnLst/>
              <a:rect l="l" t="t" r="r" b="b"/>
              <a:pathLst>
                <a:path w="1582" h="2314" extrusionOk="0">
                  <a:moveTo>
                    <a:pt x="162" y="0"/>
                  </a:moveTo>
                  <a:cubicBezTo>
                    <a:pt x="140" y="0"/>
                    <a:pt x="122" y="10"/>
                    <a:pt x="122" y="33"/>
                  </a:cubicBezTo>
                  <a:cubicBezTo>
                    <a:pt x="1" y="915"/>
                    <a:pt x="487" y="2222"/>
                    <a:pt x="1490" y="2313"/>
                  </a:cubicBezTo>
                  <a:cubicBezTo>
                    <a:pt x="1551" y="2313"/>
                    <a:pt x="1581" y="2222"/>
                    <a:pt x="1551" y="2191"/>
                  </a:cubicBezTo>
                  <a:cubicBezTo>
                    <a:pt x="1217" y="1948"/>
                    <a:pt x="852" y="1796"/>
                    <a:pt x="609" y="1432"/>
                  </a:cubicBezTo>
                  <a:cubicBezTo>
                    <a:pt x="335" y="1036"/>
                    <a:pt x="214" y="550"/>
                    <a:pt x="244" y="64"/>
                  </a:cubicBezTo>
                  <a:cubicBezTo>
                    <a:pt x="244" y="26"/>
                    <a:pt x="198" y="0"/>
                    <a:pt x="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6207825" y="4137900"/>
              <a:ext cx="101850" cy="90825"/>
            </a:xfrm>
            <a:custGeom>
              <a:avLst/>
              <a:gdLst/>
              <a:ahLst/>
              <a:cxnLst/>
              <a:rect l="l" t="t" r="r" b="b"/>
              <a:pathLst>
                <a:path w="4074" h="3633" extrusionOk="0">
                  <a:moveTo>
                    <a:pt x="3952" y="0"/>
                  </a:moveTo>
                  <a:cubicBezTo>
                    <a:pt x="2949" y="122"/>
                    <a:pt x="2189" y="851"/>
                    <a:pt x="1794" y="1733"/>
                  </a:cubicBezTo>
                  <a:cubicBezTo>
                    <a:pt x="1551" y="2249"/>
                    <a:pt x="1581" y="2462"/>
                    <a:pt x="913" y="2736"/>
                  </a:cubicBezTo>
                  <a:cubicBezTo>
                    <a:pt x="730" y="2827"/>
                    <a:pt x="487" y="2827"/>
                    <a:pt x="305" y="2979"/>
                  </a:cubicBezTo>
                  <a:cubicBezTo>
                    <a:pt x="61" y="3161"/>
                    <a:pt x="1" y="3313"/>
                    <a:pt x="61" y="3587"/>
                  </a:cubicBezTo>
                  <a:cubicBezTo>
                    <a:pt x="77" y="3617"/>
                    <a:pt x="107" y="3632"/>
                    <a:pt x="134" y="3632"/>
                  </a:cubicBezTo>
                  <a:cubicBezTo>
                    <a:pt x="160" y="3632"/>
                    <a:pt x="183" y="3617"/>
                    <a:pt x="183" y="3587"/>
                  </a:cubicBezTo>
                  <a:cubicBezTo>
                    <a:pt x="305" y="2918"/>
                    <a:pt x="1004" y="3070"/>
                    <a:pt x="1399" y="2766"/>
                  </a:cubicBezTo>
                  <a:cubicBezTo>
                    <a:pt x="1581" y="2614"/>
                    <a:pt x="1672" y="2401"/>
                    <a:pt x="1764" y="2189"/>
                  </a:cubicBezTo>
                  <a:cubicBezTo>
                    <a:pt x="2280" y="1094"/>
                    <a:pt x="2797" y="517"/>
                    <a:pt x="3982" y="122"/>
                  </a:cubicBezTo>
                  <a:cubicBezTo>
                    <a:pt x="4074" y="91"/>
                    <a:pt x="4043" y="0"/>
                    <a:pt x="39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6205150" y="4231600"/>
              <a:ext cx="704275" cy="177675"/>
            </a:xfrm>
            <a:custGeom>
              <a:avLst/>
              <a:gdLst/>
              <a:ahLst/>
              <a:cxnLst/>
              <a:rect l="l" t="t" r="r" b="b"/>
              <a:pathLst>
                <a:path w="28171" h="7107" extrusionOk="0">
                  <a:moveTo>
                    <a:pt x="91" y="1"/>
                  </a:moveTo>
                  <a:cubicBezTo>
                    <a:pt x="42" y="1"/>
                    <a:pt x="1" y="59"/>
                    <a:pt x="47" y="82"/>
                  </a:cubicBezTo>
                  <a:lnTo>
                    <a:pt x="47" y="112"/>
                  </a:lnTo>
                  <a:cubicBezTo>
                    <a:pt x="3998" y="3790"/>
                    <a:pt x="9044" y="6222"/>
                    <a:pt x="14394" y="6921"/>
                  </a:cubicBezTo>
                  <a:cubicBezTo>
                    <a:pt x="15266" y="7035"/>
                    <a:pt x="16149" y="7107"/>
                    <a:pt x="17027" y="7107"/>
                  </a:cubicBezTo>
                  <a:cubicBezTo>
                    <a:pt x="18718" y="7107"/>
                    <a:pt x="20391" y="6841"/>
                    <a:pt x="21932" y="6100"/>
                  </a:cubicBezTo>
                  <a:cubicBezTo>
                    <a:pt x="24455" y="4915"/>
                    <a:pt x="26370" y="2787"/>
                    <a:pt x="28102" y="690"/>
                  </a:cubicBezTo>
                  <a:cubicBezTo>
                    <a:pt x="28170" y="621"/>
                    <a:pt x="28119" y="536"/>
                    <a:pt x="28051" y="536"/>
                  </a:cubicBezTo>
                  <a:cubicBezTo>
                    <a:pt x="28028" y="536"/>
                    <a:pt x="28003" y="545"/>
                    <a:pt x="27981" y="568"/>
                  </a:cubicBezTo>
                  <a:cubicBezTo>
                    <a:pt x="26339" y="2331"/>
                    <a:pt x="24728" y="4246"/>
                    <a:pt x="22600" y="5462"/>
                  </a:cubicBezTo>
                  <a:cubicBezTo>
                    <a:pt x="20862" y="6455"/>
                    <a:pt x="18944" y="6812"/>
                    <a:pt x="16997" y="6812"/>
                  </a:cubicBezTo>
                  <a:cubicBezTo>
                    <a:pt x="15845" y="6812"/>
                    <a:pt x="14683" y="6687"/>
                    <a:pt x="13543" y="6495"/>
                  </a:cubicBezTo>
                  <a:cubicBezTo>
                    <a:pt x="8527" y="5675"/>
                    <a:pt x="3938" y="3365"/>
                    <a:pt x="138" y="21"/>
                  </a:cubicBezTo>
                  <a:cubicBezTo>
                    <a:pt x="123" y="6"/>
                    <a:pt x="107"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6830175" y="4218425"/>
              <a:ext cx="103425" cy="38850"/>
            </a:xfrm>
            <a:custGeom>
              <a:avLst/>
              <a:gdLst/>
              <a:ahLst/>
              <a:cxnLst/>
              <a:rect l="l" t="t" r="r" b="b"/>
              <a:pathLst>
                <a:path w="4137" h="1554" extrusionOk="0">
                  <a:moveTo>
                    <a:pt x="92" y="1"/>
                  </a:moveTo>
                  <a:cubicBezTo>
                    <a:pt x="31" y="1"/>
                    <a:pt x="1" y="92"/>
                    <a:pt x="62" y="92"/>
                  </a:cubicBezTo>
                  <a:cubicBezTo>
                    <a:pt x="700" y="214"/>
                    <a:pt x="1308" y="305"/>
                    <a:pt x="1946" y="427"/>
                  </a:cubicBezTo>
                  <a:cubicBezTo>
                    <a:pt x="2220" y="487"/>
                    <a:pt x="2524" y="548"/>
                    <a:pt x="2797" y="639"/>
                  </a:cubicBezTo>
                  <a:cubicBezTo>
                    <a:pt x="3010" y="700"/>
                    <a:pt x="3253" y="791"/>
                    <a:pt x="3466" y="882"/>
                  </a:cubicBezTo>
                  <a:cubicBezTo>
                    <a:pt x="3439" y="1228"/>
                    <a:pt x="3297" y="1411"/>
                    <a:pt x="3078" y="1411"/>
                  </a:cubicBezTo>
                  <a:cubicBezTo>
                    <a:pt x="3047" y="1411"/>
                    <a:pt x="3014" y="1407"/>
                    <a:pt x="2980" y="1399"/>
                  </a:cubicBezTo>
                  <a:cubicBezTo>
                    <a:pt x="2888" y="1399"/>
                    <a:pt x="2888" y="1551"/>
                    <a:pt x="2980" y="1551"/>
                  </a:cubicBezTo>
                  <a:cubicBezTo>
                    <a:pt x="3004" y="1553"/>
                    <a:pt x="3030" y="1554"/>
                    <a:pt x="3058" y="1554"/>
                  </a:cubicBezTo>
                  <a:cubicBezTo>
                    <a:pt x="3468" y="1554"/>
                    <a:pt x="4137" y="1339"/>
                    <a:pt x="3709" y="882"/>
                  </a:cubicBezTo>
                  <a:cubicBezTo>
                    <a:pt x="3375" y="518"/>
                    <a:pt x="2645" y="427"/>
                    <a:pt x="2220" y="335"/>
                  </a:cubicBezTo>
                  <a:cubicBezTo>
                    <a:pt x="1521" y="214"/>
                    <a:pt x="791" y="123"/>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6768225" y="4212500"/>
              <a:ext cx="56450" cy="67250"/>
            </a:xfrm>
            <a:custGeom>
              <a:avLst/>
              <a:gdLst/>
              <a:ahLst/>
              <a:cxnLst/>
              <a:rect l="l" t="t" r="r" b="b"/>
              <a:pathLst>
                <a:path w="2258" h="2690" extrusionOk="0">
                  <a:moveTo>
                    <a:pt x="2182" y="0"/>
                  </a:moveTo>
                  <a:cubicBezTo>
                    <a:pt x="2167" y="0"/>
                    <a:pt x="2153" y="7"/>
                    <a:pt x="2144" y="25"/>
                  </a:cubicBezTo>
                  <a:cubicBezTo>
                    <a:pt x="1567" y="1028"/>
                    <a:pt x="746" y="1697"/>
                    <a:pt x="47" y="2578"/>
                  </a:cubicBezTo>
                  <a:cubicBezTo>
                    <a:pt x="0" y="2625"/>
                    <a:pt x="25" y="2690"/>
                    <a:pt x="67" y="2690"/>
                  </a:cubicBezTo>
                  <a:cubicBezTo>
                    <a:pt x="80" y="2690"/>
                    <a:pt x="94" y="2684"/>
                    <a:pt x="108" y="2670"/>
                  </a:cubicBezTo>
                  <a:cubicBezTo>
                    <a:pt x="989" y="2031"/>
                    <a:pt x="1780" y="1089"/>
                    <a:pt x="2236" y="86"/>
                  </a:cubicBezTo>
                  <a:cubicBezTo>
                    <a:pt x="2257" y="43"/>
                    <a:pt x="2218" y="0"/>
                    <a:pt x="21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6782600" y="4103475"/>
              <a:ext cx="55200" cy="104150"/>
            </a:xfrm>
            <a:custGeom>
              <a:avLst/>
              <a:gdLst/>
              <a:ahLst/>
              <a:cxnLst/>
              <a:rect l="l" t="t" r="r" b="b"/>
              <a:pathLst>
                <a:path w="2208" h="4166" extrusionOk="0">
                  <a:moveTo>
                    <a:pt x="60" y="1"/>
                  </a:moveTo>
                  <a:cubicBezTo>
                    <a:pt x="31" y="1"/>
                    <a:pt x="0" y="45"/>
                    <a:pt x="50" y="70"/>
                  </a:cubicBezTo>
                  <a:cubicBezTo>
                    <a:pt x="658" y="556"/>
                    <a:pt x="1205" y="1043"/>
                    <a:pt x="1448" y="1863"/>
                  </a:cubicBezTo>
                  <a:cubicBezTo>
                    <a:pt x="1661" y="2623"/>
                    <a:pt x="1478" y="3383"/>
                    <a:pt x="1387" y="4143"/>
                  </a:cubicBezTo>
                  <a:cubicBezTo>
                    <a:pt x="1387" y="4158"/>
                    <a:pt x="1402" y="4166"/>
                    <a:pt x="1421" y="4166"/>
                  </a:cubicBezTo>
                  <a:cubicBezTo>
                    <a:pt x="1440" y="4166"/>
                    <a:pt x="1463" y="4158"/>
                    <a:pt x="1478" y="4143"/>
                  </a:cubicBezTo>
                  <a:cubicBezTo>
                    <a:pt x="2208" y="2775"/>
                    <a:pt x="1600" y="556"/>
                    <a:pt x="80" y="9"/>
                  </a:cubicBezTo>
                  <a:cubicBezTo>
                    <a:pt x="74" y="3"/>
                    <a:pt x="67" y="1"/>
                    <a:pt x="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6607000" y="4124600"/>
              <a:ext cx="189000" cy="206400"/>
            </a:xfrm>
            <a:custGeom>
              <a:avLst/>
              <a:gdLst/>
              <a:ahLst/>
              <a:cxnLst/>
              <a:rect l="l" t="t" r="r" b="b"/>
              <a:pathLst>
                <a:path w="7560" h="8256" extrusionOk="0">
                  <a:moveTo>
                    <a:pt x="7514" y="0"/>
                  </a:moveTo>
                  <a:cubicBezTo>
                    <a:pt x="7492" y="0"/>
                    <a:pt x="7469" y="15"/>
                    <a:pt x="7469" y="46"/>
                  </a:cubicBezTo>
                  <a:cubicBezTo>
                    <a:pt x="6861" y="4180"/>
                    <a:pt x="4216" y="7158"/>
                    <a:pt x="113" y="8070"/>
                  </a:cubicBezTo>
                  <a:cubicBezTo>
                    <a:pt x="1" y="8098"/>
                    <a:pt x="44" y="8256"/>
                    <a:pt x="147" y="8256"/>
                  </a:cubicBezTo>
                  <a:cubicBezTo>
                    <a:pt x="156" y="8256"/>
                    <a:pt x="164" y="8255"/>
                    <a:pt x="174" y="8253"/>
                  </a:cubicBezTo>
                  <a:cubicBezTo>
                    <a:pt x="4216" y="7584"/>
                    <a:pt x="7347" y="4180"/>
                    <a:pt x="7560" y="46"/>
                  </a:cubicBezTo>
                  <a:cubicBezTo>
                    <a:pt x="7560" y="15"/>
                    <a:pt x="7537" y="0"/>
                    <a:pt x="75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6229875" y="4160175"/>
              <a:ext cx="253050" cy="170750"/>
            </a:xfrm>
            <a:custGeom>
              <a:avLst/>
              <a:gdLst/>
              <a:ahLst/>
              <a:cxnLst/>
              <a:rect l="l" t="t" r="r" b="b"/>
              <a:pathLst>
                <a:path w="10122" h="6830" extrusionOk="0">
                  <a:moveTo>
                    <a:pt x="2934" y="0"/>
                  </a:moveTo>
                  <a:cubicBezTo>
                    <a:pt x="2919" y="0"/>
                    <a:pt x="2902" y="6"/>
                    <a:pt x="2888" y="21"/>
                  </a:cubicBezTo>
                  <a:cubicBezTo>
                    <a:pt x="0" y="3486"/>
                    <a:pt x="7599" y="6708"/>
                    <a:pt x="10000" y="6830"/>
                  </a:cubicBezTo>
                  <a:cubicBezTo>
                    <a:pt x="10091" y="6830"/>
                    <a:pt x="10122" y="6678"/>
                    <a:pt x="10031" y="6678"/>
                  </a:cubicBezTo>
                  <a:cubicBezTo>
                    <a:pt x="8450" y="6343"/>
                    <a:pt x="6930" y="5948"/>
                    <a:pt x="5563" y="5067"/>
                  </a:cubicBezTo>
                  <a:cubicBezTo>
                    <a:pt x="3952" y="4094"/>
                    <a:pt x="1581" y="2118"/>
                    <a:pt x="2979" y="82"/>
                  </a:cubicBezTo>
                  <a:cubicBezTo>
                    <a:pt x="3025" y="59"/>
                    <a:pt x="2984" y="0"/>
                    <a:pt x="29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6467875" y="4153550"/>
              <a:ext cx="302100" cy="116925"/>
            </a:xfrm>
            <a:custGeom>
              <a:avLst/>
              <a:gdLst/>
              <a:ahLst/>
              <a:cxnLst/>
              <a:rect l="l" t="t" r="r" b="b"/>
              <a:pathLst>
                <a:path w="12084" h="4677" extrusionOk="0">
                  <a:moveTo>
                    <a:pt x="12029" y="0"/>
                  </a:moveTo>
                  <a:cubicBezTo>
                    <a:pt x="12019" y="0"/>
                    <a:pt x="12008" y="4"/>
                    <a:pt x="12000" y="12"/>
                  </a:cubicBezTo>
                  <a:cubicBezTo>
                    <a:pt x="10481" y="1745"/>
                    <a:pt x="9325" y="3356"/>
                    <a:pt x="7046" y="4116"/>
                  </a:cubicBezTo>
                  <a:cubicBezTo>
                    <a:pt x="6099" y="4427"/>
                    <a:pt x="5141" y="4560"/>
                    <a:pt x="4184" y="4560"/>
                  </a:cubicBezTo>
                  <a:cubicBezTo>
                    <a:pt x="2807" y="4560"/>
                    <a:pt x="1430" y="4285"/>
                    <a:pt x="85" y="3873"/>
                  </a:cubicBezTo>
                  <a:cubicBezTo>
                    <a:pt x="78" y="3869"/>
                    <a:pt x="72" y="3868"/>
                    <a:pt x="66" y="3868"/>
                  </a:cubicBezTo>
                  <a:cubicBezTo>
                    <a:pt x="19" y="3868"/>
                    <a:pt x="1" y="3964"/>
                    <a:pt x="55" y="3964"/>
                  </a:cubicBezTo>
                  <a:lnTo>
                    <a:pt x="55" y="3994"/>
                  </a:lnTo>
                  <a:cubicBezTo>
                    <a:pt x="1406" y="4442"/>
                    <a:pt x="2765" y="4676"/>
                    <a:pt x="4076" y="4676"/>
                  </a:cubicBezTo>
                  <a:cubicBezTo>
                    <a:pt x="7306" y="4676"/>
                    <a:pt x="10245" y="3251"/>
                    <a:pt x="12061" y="73"/>
                  </a:cubicBezTo>
                  <a:cubicBezTo>
                    <a:pt x="12083" y="29"/>
                    <a:pt x="12057" y="0"/>
                    <a:pt x="120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6389450" y="4015350"/>
              <a:ext cx="370075" cy="208150"/>
            </a:xfrm>
            <a:custGeom>
              <a:avLst/>
              <a:gdLst/>
              <a:ahLst/>
              <a:cxnLst/>
              <a:rect l="l" t="t" r="r" b="b"/>
              <a:pathLst>
                <a:path w="14803" h="8326" extrusionOk="0">
                  <a:moveTo>
                    <a:pt x="14727" y="1"/>
                  </a:moveTo>
                  <a:cubicBezTo>
                    <a:pt x="14689" y="1"/>
                    <a:pt x="14651" y="24"/>
                    <a:pt x="14651" y="69"/>
                  </a:cubicBezTo>
                  <a:lnTo>
                    <a:pt x="14621" y="69"/>
                  </a:lnTo>
                  <a:cubicBezTo>
                    <a:pt x="14560" y="3382"/>
                    <a:pt x="13891" y="6908"/>
                    <a:pt x="10183" y="7820"/>
                  </a:cubicBezTo>
                  <a:cubicBezTo>
                    <a:pt x="9375" y="8012"/>
                    <a:pt x="8538" y="8090"/>
                    <a:pt x="7687" y="8090"/>
                  </a:cubicBezTo>
                  <a:cubicBezTo>
                    <a:pt x="5176" y="8090"/>
                    <a:pt x="2544" y="7416"/>
                    <a:pt x="183" y="7030"/>
                  </a:cubicBezTo>
                  <a:cubicBezTo>
                    <a:pt x="61" y="7030"/>
                    <a:pt x="0" y="7212"/>
                    <a:pt x="122" y="7243"/>
                  </a:cubicBezTo>
                  <a:cubicBezTo>
                    <a:pt x="2353" y="7624"/>
                    <a:pt x="5130" y="8326"/>
                    <a:pt x="7696" y="8326"/>
                  </a:cubicBezTo>
                  <a:cubicBezTo>
                    <a:pt x="9009" y="8326"/>
                    <a:pt x="10267" y="8142"/>
                    <a:pt x="11368" y="7638"/>
                  </a:cubicBezTo>
                  <a:cubicBezTo>
                    <a:pt x="14317" y="6300"/>
                    <a:pt x="14803" y="2987"/>
                    <a:pt x="14803" y="69"/>
                  </a:cubicBezTo>
                  <a:cubicBezTo>
                    <a:pt x="14803" y="24"/>
                    <a:pt x="14765" y="1"/>
                    <a:pt x="147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6640625" y="3941775"/>
              <a:ext cx="64950" cy="252975"/>
            </a:xfrm>
            <a:custGeom>
              <a:avLst/>
              <a:gdLst/>
              <a:ahLst/>
              <a:cxnLst/>
              <a:rect l="l" t="t" r="r" b="b"/>
              <a:pathLst>
                <a:path w="2598" h="10119" extrusionOk="0">
                  <a:moveTo>
                    <a:pt x="2550" y="0"/>
                  </a:moveTo>
                  <a:cubicBezTo>
                    <a:pt x="2534" y="0"/>
                    <a:pt x="2518" y="10"/>
                    <a:pt x="2507" y="33"/>
                  </a:cubicBezTo>
                  <a:cubicBezTo>
                    <a:pt x="2081" y="1553"/>
                    <a:pt x="1716" y="3073"/>
                    <a:pt x="1534" y="4654"/>
                  </a:cubicBezTo>
                  <a:cubicBezTo>
                    <a:pt x="1291" y="6568"/>
                    <a:pt x="1200" y="8392"/>
                    <a:pt x="45" y="10003"/>
                  </a:cubicBezTo>
                  <a:cubicBezTo>
                    <a:pt x="1" y="10069"/>
                    <a:pt x="52" y="10119"/>
                    <a:pt x="106" y="10119"/>
                  </a:cubicBezTo>
                  <a:cubicBezTo>
                    <a:pt x="127" y="10119"/>
                    <a:pt x="149" y="10111"/>
                    <a:pt x="166" y="10094"/>
                  </a:cubicBezTo>
                  <a:cubicBezTo>
                    <a:pt x="987" y="9213"/>
                    <a:pt x="1321" y="8210"/>
                    <a:pt x="1504" y="6994"/>
                  </a:cubicBezTo>
                  <a:cubicBezTo>
                    <a:pt x="1868" y="4684"/>
                    <a:pt x="1960" y="2343"/>
                    <a:pt x="2598" y="64"/>
                  </a:cubicBezTo>
                  <a:cubicBezTo>
                    <a:pt x="2598" y="26"/>
                    <a:pt x="2575" y="0"/>
                    <a:pt x="25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6680925" y="3884225"/>
              <a:ext cx="94875" cy="294900"/>
            </a:xfrm>
            <a:custGeom>
              <a:avLst/>
              <a:gdLst/>
              <a:ahLst/>
              <a:cxnLst/>
              <a:rect l="l" t="t" r="r" b="b"/>
              <a:pathLst>
                <a:path w="3795" h="11796" extrusionOk="0">
                  <a:moveTo>
                    <a:pt x="3704" y="0"/>
                  </a:moveTo>
                  <a:cubicBezTo>
                    <a:pt x="3686" y="0"/>
                    <a:pt x="3670" y="8"/>
                    <a:pt x="3661" y="25"/>
                  </a:cubicBezTo>
                  <a:cubicBezTo>
                    <a:pt x="1107" y="3399"/>
                    <a:pt x="2262" y="8080"/>
                    <a:pt x="44" y="11667"/>
                  </a:cubicBezTo>
                  <a:cubicBezTo>
                    <a:pt x="1" y="11731"/>
                    <a:pt x="64" y="11796"/>
                    <a:pt x="126" y="11796"/>
                  </a:cubicBezTo>
                  <a:cubicBezTo>
                    <a:pt x="152" y="11796"/>
                    <a:pt x="178" y="11785"/>
                    <a:pt x="196" y="11758"/>
                  </a:cubicBezTo>
                  <a:cubicBezTo>
                    <a:pt x="2779" y="8415"/>
                    <a:pt x="1624" y="3673"/>
                    <a:pt x="3752" y="86"/>
                  </a:cubicBezTo>
                  <a:cubicBezTo>
                    <a:pt x="3795" y="43"/>
                    <a:pt x="3747" y="0"/>
                    <a:pt x="37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6733975" y="3726600"/>
              <a:ext cx="27075" cy="129475"/>
            </a:xfrm>
            <a:custGeom>
              <a:avLst/>
              <a:gdLst/>
              <a:ahLst/>
              <a:cxnLst/>
              <a:rect l="l" t="t" r="r" b="b"/>
              <a:pathLst>
                <a:path w="1083" h="5179" extrusionOk="0">
                  <a:moveTo>
                    <a:pt x="794" y="0"/>
                  </a:moveTo>
                  <a:cubicBezTo>
                    <a:pt x="756" y="0"/>
                    <a:pt x="718" y="23"/>
                    <a:pt x="718" y="69"/>
                  </a:cubicBezTo>
                  <a:cubicBezTo>
                    <a:pt x="870" y="1862"/>
                    <a:pt x="444" y="3412"/>
                    <a:pt x="19" y="5115"/>
                  </a:cubicBezTo>
                  <a:cubicBezTo>
                    <a:pt x="0" y="5152"/>
                    <a:pt x="28" y="5178"/>
                    <a:pt x="59" y="5178"/>
                  </a:cubicBezTo>
                  <a:cubicBezTo>
                    <a:pt x="78" y="5178"/>
                    <a:pt x="98" y="5168"/>
                    <a:pt x="110" y="5145"/>
                  </a:cubicBezTo>
                  <a:cubicBezTo>
                    <a:pt x="961" y="3656"/>
                    <a:pt x="1083" y="1741"/>
                    <a:pt x="870" y="69"/>
                  </a:cubicBezTo>
                  <a:cubicBezTo>
                    <a:pt x="870" y="23"/>
                    <a:pt x="832" y="0"/>
                    <a:pt x="7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6546225" y="3489575"/>
              <a:ext cx="81100" cy="22200"/>
            </a:xfrm>
            <a:custGeom>
              <a:avLst/>
              <a:gdLst/>
              <a:ahLst/>
              <a:cxnLst/>
              <a:rect l="l" t="t" r="r" b="b"/>
              <a:pathLst>
                <a:path w="3244" h="888" extrusionOk="0">
                  <a:moveTo>
                    <a:pt x="85" y="1"/>
                  </a:moveTo>
                  <a:cubicBezTo>
                    <a:pt x="16" y="1"/>
                    <a:pt x="1" y="100"/>
                    <a:pt x="82" y="127"/>
                  </a:cubicBezTo>
                  <a:cubicBezTo>
                    <a:pt x="1085" y="431"/>
                    <a:pt x="2118" y="735"/>
                    <a:pt x="3152" y="887"/>
                  </a:cubicBezTo>
                  <a:cubicBezTo>
                    <a:pt x="3243" y="887"/>
                    <a:pt x="3243" y="766"/>
                    <a:pt x="3182" y="735"/>
                  </a:cubicBezTo>
                  <a:cubicBezTo>
                    <a:pt x="2210" y="370"/>
                    <a:pt x="1146" y="188"/>
                    <a:pt x="112" y="6"/>
                  </a:cubicBezTo>
                  <a:cubicBezTo>
                    <a:pt x="102" y="2"/>
                    <a:pt x="93" y="1"/>
                    <a:pt x="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6649675" y="3528250"/>
              <a:ext cx="172925" cy="551275"/>
            </a:xfrm>
            <a:custGeom>
              <a:avLst/>
              <a:gdLst/>
              <a:ahLst/>
              <a:cxnLst/>
              <a:rect l="l" t="t" r="r" b="b"/>
              <a:pathLst>
                <a:path w="6917" h="22051" extrusionOk="0">
                  <a:moveTo>
                    <a:pt x="75" y="1"/>
                  </a:moveTo>
                  <a:cubicBezTo>
                    <a:pt x="31" y="1"/>
                    <a:pt x="1" y="46"/>
                    <a:pt x="41" y="93"/>
                  </a:cubicBezTo>
                  <a:lnTo>
                    <a:pt x="41" y="93"/>
                  </a:lnTo>
                  <a:cubicBezTo>
                    <a:pt x="33" y="85"/>
                    <a:pt x="25" y="77"/>
                    <a:pt x="17" y="70"/>
                  </a:cubicBezTo>
                  <a:lnTo>
                    <a:pt x="17" y="70"/>
                  </a:lnTo>
                  <a:lnTo>
                    <a:pt x="47" y="100"/>
                  </a:lnTo>
                  <a:cubicBezTo>
                    <a:pt x="45" y="98"/>
                    <a:pt x="43" y="95"/>
                    <a:pt x="41" y="93"/>
                  </a:cubicBezTo>
                  <a:lnTo>
                    <a:pt x="41" y="93"/>
                  </a:lnTo>
                  <a:cubicBezTo>
                    <a:pt x="1401" y="1421"/>
                    <a:pt x="2758" y="2633"/>
                    <a:pt x="3634" y="4325"/>
                  </a:cubicBezTo>
                  <a:cubicBezTo>
                    <a:pt x="4516" y="6027"/>
                    <a:pt x="5002" y="7881"/>
                    <a:pt x="5367" y="9766"/>
                  </a:cubicBezTo>
                  <a:cubicBezTo>
                    <a:pt x="6157" y="13900"/>
                    <a:pt x="6339" y="17912"/>
                    <a:pt x="5215" y="22015"/>
                  </a:cubicBezTo>
                  <a:cubicBezTo>
                    <a:pt x="5215" y="22033"/>
                    <a:pt x="5235" y="22050"/>
                    <a:pt x="5258" y="22050"/>
                  </a:cubicBezTo>
                  <a:cubicBezTo>
                    <a:pt x="5275" y="22050"/>
                    <a:pt x="5293" y="22041"/>
                    <a:pt x="5306" y="22015"/>
                  </a:cubicBezTo>
                  <a:cubicBezTo>
                    <a:pt x="6917" y="18125"/>
                    <a:pt x="6430" y="13717"/>
                    <a:pt x="5640" y="9675"/>
                  </a:cubicBezTo>
                  <a:cubicBezTo>
                    <a:pt x="4880" y="5662"/>
                    <a:pt x="3330" y="2592"/>
                    <a:pt x="108" y="9"/>
                  </a:cubicBezTo>
                  <a:cubicBezTo>
                    <a:pt x="97" y="3"/>
                    <a:pt x="86" y="1"/>
                    <a:pt x="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6087775" y="4235150"/>
              <a:ext cx="117050" cy="239400"/>
            </a:xfrm>
            <a:custGeom>
              <a:avLst/>
              <a:gdLst/>
              <a:ahLst/>
              <a:cxnLst/>
              <a:rect l="l" t="t" r="r" b="b"/>
              <a:pathLst>
                <a:path w="4682" h="9576" extrusionOk="0">
                  <a:moveTo>
                    <a:pt x="4499" y="1"/>
                  </a:moveTo>
                  <a:cubicBezTo>
                    <a:pt x="0" y="821"/>
                    <a:pt x="2675" y="6536"/>
                    <a:pt x="2675" y="9484"/>
                  </a:cubicBezTo>
                  <a:cubicBezTo>
                    <a:pt x="2675" y="9545"/>
                    <a:pt x="2728" y="9575"/>
                    <a:pt x="2785" y="9575"/>
                  </a:cubicBezTo>
                  <a:cubicBezTo>
                    <a:pt x="2842" y="9575"/>
                    <a:pt x="2903" y="9545"/>
                    <a:pt x="2918" y="9484"/>
                  </a:cubicBezTo>
                  <a:cubicBezTo>
                    <a:pt x="3100" y="6718"/>
                    <a:pt x="152" y="1186"/>
                    <a:pt x="4559" y="183"/>
                  </a:cubicBezTo>
                  <a:cubicBezTo>
                    <a:pt x="4681" y="153"/>
                    <a:pt x="4620" y="1"/>
                    <a:pt x="4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6217925" y="4268675"/>
              <a:ext cx="18375" cy="57550"/>
            </a:xfrm>
            <a:custGeom>
              <a:avLst/>
              <a:gdLst/>
              <a:ahLst/>
              <a:cxnLst/>
              <a:rect l="l" t="t" r="r" b="b"/>
              <a:pathLst>
                <a:path w="735" h="2302" extrusionOk="0">
                  <a:moveTo>
                    <a:pt x="692" y="0"/>
                  </a:moveTo>
                  <a:cubicBezTo>
                    <a:pt x="660" y="0"/>
                    <a:pt x="616" y="25"/>
                    <a:pt x="600" y="58"/>
                  </a:cubicBezTo>
                  <a:cubicBezTo>
                    <a:pt x="509" y="848"/>
                    <a:pt x="265" y="1486"/>
                    <a:pt x="22" y="2216"/>
                  </a:cubicBezTo>
                  <a:cubicBezTo>
                    <a:pt x="1" y="2259"/>
                    <a:pt x="55" y="2302"/>
                    <a:pt x="100" y="2302"/>
                  </a:cubicBezTo>
                  <a:cubicBezTo>
                    <a:pt x="118" y="2302"/>
                    <a:pt x="135" y="2295"/>
                    <a:pt x="144" y="2277"/>
                  </a:cubicBezTo>
                  <a:cubicBezTo>
                    <a:pt x="539" y="1608"/>
                    <a:pt x="660" y="818"/>
                    <a:pt x="721" y="58"/>
                  </a:cubicBezTo>
                  <a:cubicBezTo>
                    <a:pt x="735" y="17"/>
                    <a:pt x="718" y="0"/>
                    <a:pt x="6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6222625" y="4298850"/>
              <a:ext cx="50575" cy="97175"/>
            </a:xfrm>
            <a:custGeom>
              <a:avLst/>
              <a:gdLst/>
              <a:ahLst/>
              <a:cxnLst/>
              <a:rect l="l" t="t" r="r" b="b"/>
              <a:pathLst>
                <a:path w="2023" h="3887" extrusionOk="0">
                  <a:moveTo>
                    <a:pt x="1913" y="0"/>
                  </a:moveTo>
                  <a:cubicBezTo>
                    <a:pt x="1881" y="0"/>
                    <a:pt x="1852" y="20"/>
                    <a:pt x="1840" y="67"/>
                  </a:cubicBezTo>
                  <a:cubicBezTo>
                    <a:pt x="1536" y="1495"/>
                    <a:pt x="837" y="2559"/>
                    <a:pt x="47" y="3775"/>
                  </a:cubicBezTo>
                  <a:cubicBezTo>
                    <a:pt x="0" y="3822"/>
                    <a:pt x="61" y="3886"/>
                    <a:pt x="119" y="3886"/>
                  </a:cubicBezTo>
                  <a:cubicBezTo>
                    <a:pt x="137" y="3886"/>
                    <a:pt x="154" y="3880"/>
                    <a:pt x="169" y="3866"/>
                  </a:cubicBezTo>
                  <a:cubicBezTo>
                    <a:pt x="1202" y="2954"/>
                    <a:pt x="1780" y="1435"/>
                    <a:pt x="2023" y="127"/>
                  </a:cubicBezTo>
                  <a:cubicBezTo>
                    <a:pt x="2023" y="52"/>
                    <a:pt x="1965" y="0"/>
                    <a:pt x="19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6295425" y="4360675"/>
              <a:ext cx="79025" cy="99275"/>
            </a:xfrm>
            <a:custGeom>
              <a:avLst/>
              <a:gdLst/>
              <a:ahLst/>
              <a:cxnLst/>
              <a:rect l="l" t="t" r="r" b="b"/>
              <a:pathLst>
                <a:path w="3161" h="3971" extrusionOk="0">
                  <a:moveTo>
                    <a:pt x="3009" y="0"/>
                  </a:moveTo>
                  <a:cubicBezTo>
                    <a:pt x="2987" y="0"/>
                    <a:pt x="2964" y="8"/>
                    <a:pt x="2941" y="25"/>
                  </a:cubicBezTo>
                  <a:cubicBezTo>
                    <a:pt x="2393" y="390"/>
                    <a:pt x="1937" y="876"/>
                    <a:pt x="1573" y="1424"/>
                  </a:cubicBezTo>
                  <a:cubicBezTo>
                    <a:pt x="1026" y="2214"/>
                    <a:pt x="448" y="3035"/>
                    <a:pt x="23" y="3855"/>
                  </a:cubicBezTo>
                  <a:cubicBezTo>
                    <a:pt x="1" y="3921"/>
                    <a:pt x="42" y="3971"/>
                    <a:pt x="78" y="3971"/>
                  </a:cubicBezTo>
                  <a:cubicBezTo>
                    <a:pt x="92" y="3971"/>
                    <a:pt x="105" y="3963"/>
                    <a:pt x="114" y="3946"/>
                  </a:cubicBezTo>
                  <a:cubicBezTo>
                    <a:pt x="1117" y="2761"/>
                    <a:pt x="1755" y="1120"/>
                    <a:pt x="3062" y="208"/>
                  </a:cubicBezTo>
                  <a:cubicBezTo>
                    <a:pt x="3160" y="134"/>
                    <a:pt x="3100" y="0"/>
                    <a:pt x="30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6166800" y="4415950"/>
              <a:ext cx="393125" cy="608550"/>
            </a:xfrm>
            <a:custGeom>
              <a:avLst/>
              <a:gdLst/>
              <a:ahLst/>
              <a:cxnLst/>
              <a:rect l="l" t="t" r="r" b="b"/>
              <a:pathLst>
                <a:path w="15725" h="24342" extrusionOk="0">
                  <a:moveTo>
                    <a:pt x="236" y="0"/>
                  </a:moveTo>
                  <a:cubicBezTo>
                    <a:pt x="215" y="0"/>
                    <a:pt x="194" y="10"/>
                    <a:pt x="183" y="33"/>
                  </a:cubicBezTo>
                  <a:cubicBezTo>
                    <a:pt x="0" y="884"/>
                    <a:pt x="91" y="1614"/>
                    <a:pt x="639" y="2313"/>
                  </a:cubicBezTo>
                  <a:cubicBezTo>
                    <a:pt x="760" y="2465"/>
                    <a:pt x="912" y="2556"/>
                    <a:pt x="1034" y="2678"/>
                  </a:cubicBezTo>
                  <a:cubicBezTo>
                    <a:pt x="1702" y="3103"/>
                    <a:pt x="2128" y="3711"/>
                    <a:pt x="2310" y="4532"/>
                  </a:cubicBezTo>
                  <a:cubicBezTo>
                    <a:pt x="2280" y="4927"/>
                    <a:pt x="2280" y="5292"/>
                    <a:pt x="2341" y="5656"/>
                  </a:cubicBezTo>
                  <a:cubicBezTo>
                    <a:pt x="2645" y="7966"/>
                    <a:pt x="4529" y="9000"/>
                    <a:pt x="6292" y="10246"/>
                  </a:cubicBezTo>
                  <a:cubicBezTo>
                    <a:pt x="8025" y="11462"/>
                    <a:pt x="9241" y="12982"/>
                    <a:pt x="9940" y="14957"/>
                  </a:cubicBezTo>
                  <a:cubicBezTo>
                    <a:pt x="10365" y="16173"/>
                    <a:pt x="10396" y="17480"/>
                    <a:pt x="10882" y="18666"/>
                  </a:cubicBezTo>
                  <a:cubicBezTo>
                    <a:pt x="11794" y="20824"/>
                    <a:pt x="13618" y="22921"/>
                    <a:pt x="15441" y="24319"/>
                  </a:cubicBezTo>
                  <a:cubicBezTo>
                    <a:pt x="15462" y="24335"/>
                    <a:pt x="15484" y="24342"/>
                    <a:pt x="15507" y="24342"/>
                  </a:cubicBezTo>
                  <a:cubicBezTo>
                    <a:pt x="15616" y="24342"/>
                    <a:pt x="15725" y="24182"/>
                    <a:pt x="15624" y="24107"/>
                  </a:cubicBezTo>
                  <a:cubicBezTo>
                    <a:pt x="13526" y="22465"/>
                    <a:pt x="11368" y="19973"/>
                    <a:pt x="10821" y="17328"/>
                  </a:cubicBezTo>
                  <a:cubicBezTo>
                    <a:pt x="10426" y="15261"/>
                    <a:pt x="9848" y="13377"/>
                    <a:pt x="8450" y="11736"/>
                  </a:cubicBezTo>
                  <a:cubicBezTo>
                    <a:pt x="6748" y="9760"/>
                    <a:pt x="3496" y="8909"/>
                    <a:pt x="2705" y="6234"/>
                  </a:cubicBezTo>
                  <a:cubicBezTo>
                    <a:pt x="2493" y="5413"/>
                    <a:pt x="2797" y="4289"/>
                    <a:pt x="2371" y="3498"/>
                  </a:cubicBezTo>
                  <a:cubicBezTo>
                    <a:pt x="1611" y="2191"/>
                    <a:pt x="122" y="2070"/>
                    <a:pt x="304" y="64"/>
                  </a:cubicBezTo>
                  <a:cubicBezTo>
                    <a:pt x="304" y="26"/>
                    <a:pt x="269"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6494300" y="4397150"/>
              <a:ext cx="37275" cy="437875"/>
            </a:xfrm>
            <a:custGeom>
              <a:avLst/>
              <a:gdLst/>
              <a:ahLst/>
              <a:cxnLst/>
              <a:rect l="l" t="t" r="r" b="b"/>
              <a:pathLst>
                <a:path w="1491" h="17515" extrusionOk="0">
                  <a:moveTo>
                    <a:pt x="82" y="1"/>
                  </a:moveTo>
                  <a:cubicBezTo>
                    <a:pt x="42" y="1"/>
                    <a:pt x="1" y="33"/>
                    <a:pt x="1" y="86"/>
                  </a:cubicBezTo>
                  <a:cubicBezTo>
                    <a:pt x="1338" y="5800"/>
                    <a:pt x="882" y="11636"/>
                    <a:pt x="943" y="17412"/>
                  </a:cubicBezTo>
                  <a:cubicBezTo>
                    <a:pt x="943" y="17483"/>
                    <a:pt x="984" y="17515"/>
                    <a:pt x="1027" y="17515"/>
                  </a:cubicBezTo>
                  <a:cubicBezTo>
                    <a:pt x="1075" y="17515"/>
                    <a:pt x="1125" y="17476"/>
                    <a:pt x="1125" y="17412"/>
                  </a:cubicBezTo>
                  <a:cubicBezTo>
                    <a:pt x="1490" y="14311"/>
                    <a:pt x="1399" y="11120"/>
                    <a:pt x="1277" y="7989"/>
                  </a:cubicBezTo>
                  <a:cubicBezTo>
                    <a:pt x="1156" y="5284"/>
                    <a:pt x="943" y="2639"/>
                    <a:pt x="153" y="56"/>
                  </a:cubicBezTo>
                  <a:cubicBezTo>
                    <a:pt x="140" y="18"/>
                    <a:pt x="111" y="1"/>
                    <a:pt x="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6489750" y="4466725"/>
              <a:ext cx="24725" cy="234875"/>
            </a:xfrm>
            <a:custGeom>
              <a:avLst/>
              <a:gdLst/>
              <a:ahLst/>
              <a:cxnLst/>
              <a:rect l="l" t="t" r="r" b="b"/>
              <a:pathLst>
                <a:path w="989" h="9395" extrusionOk="0">
                  <a:moveTo>
                    <a:pt x="924" y="1"/>
                  </a:moveTo>
                  <a:cubicBezTo>
                    <a:pt x="890" y="1"/>
                    <a:pt x="852" y="24"/>
                    <a:pt x="852" y="69"/>
                  </a:cubicBezTo>
                  <a:cubicBezTo>
                    <a:pt x="548" y="3139"/>
                    <a:pt x="183" y="6239"/>
                    <a:pt x="0" y="9309"/>
                  </a:cubicBezTo>
                  <a:cubicBezTo>
                    <a:pt x="0" y="9362"/>
                    <a:pt x="42" y="9395"/>
                    <a:pt x="82" y="9395"/>
                  </a:cubicBezTo>
                  <a:cubicBezTo>
                    <a:pt x="111" y="9395"/>
                    <a:pt x="140" y="9378"/>
                    <a:pt x="152" y="9340"/>
                  </a:cubicBezTo>
                  <a:cubicBezTo>
                    <a:pt x="669" y="6300"/>
                    <a:pt x="852" y="3139"/>
                    <a:pt x="973" y="69"/>
                  </a:cubicBezTo>
                  <a:cubicBezTo>
                    <a:pt x="988" y="24"/>
                    <a:pt x="958"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6415050" y="4379150"/>
              <a:ext cx="63325" cy="243950"/>
            </a:xfrm>
            <a:custGeom>
              <a:avLst/>
              <a:gdLst/>
              <a:ahLst/>
              <a:cxnLst/>
              <a:rect l="l" t="t" r="r" b="b"/>
              <a:pathLst>
                <a:path w="2533" h="9758" extrusionOk="0">
                  <a:moveTo>
                    <a:pt x="2122" y="1"/>
                  </a:moveTo>
                  <a:cubicBezTo>
                    <a:pt x="2099" y="1"/>
                    <a:pt x="2077" y="16"/>
                    <a:pt x="2077" y="46"/>
                  </a:cubicBezTo>
                  <a:cubicBezTo>
                    <a:pt x="2259" y="3511"/>
                    <a:pt x="1773" y="6581"/>
                    <a:pt x="40" y="9651"/>
                  </a:cubicBezTo>
                  <a:cubicBezTo>
                    <a:pt x="0" y="9711"/>
                    <a:pt x="51" y="9757"/>
                    <a:pt x="108" y="9757"/>
                  </a:cubicBezTo>
                  <a:cubicBezTo>
                    <a:pt x="139" y="9757"/>
                    <a:pt x="171" y="9744"/>
                    <a:pt x="192" y="9712"/>
                  </a:cubicBezTo>
                  <a:cubicBezTo>
                    <a:pt x="2259" y="6976"/>
                    <a:pt x="2533" y="3359"/>
                    <a:pt x="2168" y="46"/>
                  </a:cubicBezTo>
                  <a:cubicBezTo>
                    <a:pt x="2168" y="16"/>
                    <a:pt x="2145" y="1"/>
                    <a:pt x="2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6522750" y="4390525"/>
              <a:ext cx="34650" cy="154350"/>
            </a:xfrm>
            <a:custGeom>
              <a:avLst/>
              <a:gdLst/>
              <a:ahLst/>
              <a:cxnLst/>
              <a:rect l="l" t="t" r="r" b="b"/>
              <a:pathLst>
                <a:path w="1386" h="6174" extrusionOk="0">
                  <a:moveTo>
                    <a:pt x="103" y="0"/>
                  </a:moveTo>
                  <a:cubicBezTo>
                    <a:pt x="51" y="0"/>
                    <a:pt x="1" y="40"/>
                    <a:pt x="18" y="108"/>
                  </a:cubicBezTo>
                  <a:cubicBezTo>
                    <a:pt x="504" y="2084"/>
                    <a:pt x="778" y="4090"/>
                    <a:pt x="1173" y="6096"/>
                  </a:cubicBezTo>
                  <a:cubicBezTo>
                    <a:pt x="1186" y="6149"/>
                    <a:pt x="1229" y="6173"/>
                    <a:pt x="1272" y="6173"/>
                  </a:cubicBezTo>
                  <a:cubicBezTo>
                    <a:pt x="1328" y="6173"/>
                    <a:pt x="1386" y="6134"/>
                    <a:pt x="1386" y="6065"/>
                  </a:cubicBezTo>
                  <a:cubicBezTo>
                    <a:pt x="1264" y="4029"/>
                    <a:pt x="778" y="1992"/>
                    <a:pt x="200" y="78"/>
                  </a:cubicBezTo>
                  <a:cubicBezTo>
                    <a:pt x="187" y="24"/>
                    <a:pt x="144" y="0"/>
                    <a:pt x="1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6585500" y="4422775"/>
              <a:ext cx="85625" cy="243300"/>
            </a:xfrm>
            <a:custGeom>
              <a:avLst/>
              <a:gdLst/>
              <a:ahLst/>
              <a:cxnLst/>
              <a:rect l="l" t="t" r="r" b="b"/>
              <a:pathLst>
                <a:path w="3425" h="9732" extrusionOk="0">
                  <a:moveTo>
                    <a:pt x="69" y="1"/>
                  </a:moveTo>
                  <a:cubicBezTo>
                    <a:pt x="35" y="1"/>
                    <a:pt x="0" y="27"/>
                    <a:pt x="0" y="64"/>
                  </a:cubicBezTo>
                  <a:cubicBezTo>
                    <a:pt x="639" y="3347"/>
                    <a:pt x="1551" y="6812"/>
                    <a:pt x="3283" y="9700"/>
                  </a:cubicBezTo>
                  <a:cubicBezTo>
                    <a:pt x="3294" y="9721"/>
                    <a:pt x="3316" y="9731"/>
                    <a:pt x="3339" y="9731"/>
                  </a:cubicBezTo>
                  <a:cubicBezTo>
                    <a:pt x="3381" y="9731"/>
                    <a:pt x="3424" y="9698"/>
                    <a:pt x="3405" y="9639"/>
                  </a:cubicBezTo>
                  <a:cubicBezTo>
                    <a:pt x="2189" y="6447"/>
                    <a:pt x="882" y="3408"/>
                    <a:pt x="122" y="34"/>
                  </a:cubicBezTo>
                  <a:cubicBezTo>
                    <a:pt x="110" y="11"/>
                    <a:pt x="90" y="1"/>
                    <a:pt x="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6540925" y="4390875"/>
              <a:ext cx="224700" cy="655925"/>
            </a:xfrm>
            <a:custGeom>
              <a:avLst/>
              <a:gdLst/>
              <a:ahLst/>
              <a:cxnLst/>
              <a:rect l="l" t="t" r="r" b="b"/>
              <a:pathLst>
                <a:path w="8988" h="26237" extrusionOk="0">
                  <a:moveTo>
                    <a:pt x="3736" y="0"/>
                  </a:moveTo>
                  <a:cubicBezTo>
                    <a:pt x="3703" y="0"/>
                    <a:pt x="3668" y="26"/>
                    <a:pt x="3668" y="64"/>
                  </a:cubicBezTo>
                  <a:cubicBezTo>
                    <a:pt x="4063" y="2161"/>
                    <a:pt x="5370" y="4045"/>
                    <a:pt x="6282" y="5930"/>
                  </a:cubicBezTo>
                  <a:cubicBezTo>
                    <a:pt x="6951" y="7328"/>
                    <a:pt x="7893" y="8939"/>
                    <a:pt x="8288" y="10459"/>
                  </a:cubicBezTo>
                  <a:cubicBezTo>
                    <a:pt x="8835" y="12465"/>
                    <a:pt x="7893" y="12951"/>
                    <a:pt x="6981" y="14380"/>
                  </a:cubicBezTo>
                  <a:cubicBezTo>
                    <a:pt x="5856" y="16143"/>
                    <a:pt x="6768" y="18422"/>
                    <a:pt x="6221" y="20398"/>
                  </a:cubicBezTo>
                  <a:cubicBezTo>
                    <a:pt x="5400" y="23316"/>
                    <a:pt x="2999" y="25140"/>
                    <a:pt x="172" y="25961"/>
                  </a:cubicBezTo>
                  <a:cubicBezTo>
                    <a:pt x="1" y="26018"/>
                    <a:pt x="71" y="26237"/>
                    <a:pt x="207" y="26237"/>
                  </a:cubicBezTo>
                  <a:cubicBezTo>
                    <a:pt x="216" y="26237"/>
                    <a:pt x="224" y="26236"/>
                    <a:pt x="233" y="26234"/>
                  </a:cubicBezTo>
                  <a:cubicBezTo>
                    <a:pt x="2300" y="25778"/>
                    <a:pt x="4154" y="24654"/>
                    <a:pt x="5370" y="22921"/>
                  </a:cubicBezTo>
                  <a:cubicBezTo>
                    <a:pt x="6069" y="21948"/>
                    <a:pt x="6525" y="20793"/>
                    <a:pt x="6738" y="19608"/>
                  </a:cubicBezTo>
                  <a:cubicBezTo>
                    <a:pt x="7011" y="17845"/>
                    <a:pt x="6343" y="16143"/>
                    <a:pt x="7376" y="14562"/>
                  </a:cubicBezTo>
                  <a:cubicBezTo>
                    <a:pt x="7893" y="13742"/>
                    <a:pt x="8835" y="12891"/>
                    <a:pt x="8926" y="11857"/>
                  </a:cubicBezTo>
                  <a:cubicBezTo>
                    <a:pt x="8987" y="11006"/>
                    <a:pt x="8470" y="10125"/>
                    <a:pt x="8136" y="9365"/>
                  </a:cubicBezTo>
                  <a:cubicBezTo>
                    <a:pt x="6799" y="6264"/>
                    <a:pt x="4762" y="3285"/>
                    <a:pt x="3789" y="33"/>
                  </a:cubicBezTo>
                  <a:cubicBezTo>
                    <a:pt x="3778" y="10"/>
                    <a:pt x="3757" y="0"/>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6559775" y="4997600"/>
              <a:ext cx="28275" cy="23450"/>
            </a:xfrm>
            <a:custGeom>
              <a:avLst/>
              <a:gdLst/>
              <a:ahLst/>
              <a:cxnLst/>
              <a:rect l="l" t="t" r="r" b="b"/>
              <a:pathLst>
                <a:path w="1131" h="938" extrusionOk="0">
                  <a:moveTo>
                    <a:pt x="1002" y="0"/>
                  </a:moveTo>
                  <a:cubicBezTo>
                    <a:pt x="981" y="0"/>
                    <a:pt x="959" y="6"/>
                    <a:pt x="938" y="20"/>
                  </a:cubicBezTo>
                  <a:lnTo>
                    <a:pt x="452" y="445"/>
                  </a:lnTo>
                  <a:cubicBezTo>
                    <a:pt x="300" y="567"/>
                    <a:pt x="117" y="658"/>
                    <a:pt x="26" y="841"/>
                  </a:cubicBezTo>
                  <a:cubicBezTo>
                    <a:pt x="0" y="867"/>
                    <a:pt x="19" y="938"/>
                    <a:pt x="63" y="938"/>
                  </a:cubicBezTo>
                  <a:cubicBezTo>
                    <a:pt x="71" y="938"/>
                    <a:pt x="79" y="936"/>
                    <a:pt x="87" y="932"/>
                  </a:cubicBezTo>
                  <a:cubicBezTo>
                    <a:pt x="269" y="871"/>
                    <a:pt x="421" y="719"/>
                    <a:pt x="543" y="597"/>
                  </a:cubicBezTo>
                  <a:cubicBezTo>
                    <a:pt x="725" y="445"/>
                    <a:pt x="877" y="293"/>
                    <a:pt x="1060" y="141"/>
                  </a:cubicBezTo>
                  <a:cubicBezTo>
                    <a:pt x="1130" y="71"/>
                    <a:pt x="1073" y="0"/>
                    <a:pt x="1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5964975" y="4292775"/>
              <a:ext cx="172800" cy="656500"/>
            </a:xfrm>
            <a:custGeom>
              <a:avLst/>
              <a:gdLst/>
              <a:ahLst/>
              <a:cxnLst/>
              <a:rect l="l" t="t" r="r" b="b"/>
              <a:pathLst>
                <a:path w="6912" h="26260" extrusionOk="0">
                  <a:moveTo>
                    <a:pt x="6795" y="1"/>
                  </a:moveTo>
                  <a:cubicBezTo>
                    <a:pt x="6786" y="1"/>
                    <a:pt x="6776" y="2"/>
                    <a:pt x="6766" y="6"/>
                  </a:cubicBezTo>
                  <a:cubicBezTo>
                    <a:pt x="5368" y="766"/>
                    <a:pt x="3240" y="1890"/>
                    <a:pt x="2389" y="3319"/>
                  </a:cubicBezTo>
                  <a:cubicBezTo>
                    <a:pt x="1417" y="4960"/>
                    <a:pt x="1781" y="7787"/>
                    <a:pt x="1721" y="9611"/>
                  </a:cubicBezTo>
                  <a:cubicBezTo>
                    <a:pt x="1508" y="15204"/>
                    <a:pt x="1325" y="20675"/>
                    <a:pt x="18" y="26146"/>
                  </a:cubicBezTo>
                  <a:cubicBezTo>
                    <a:pt x="0" y="26220"/>
                    <a:pt x="48" y="26260"/>
                    <a:pt x="103" y="26260"/>
                  </a:cubicBezTo>
                  <a:cubicBezTo>
                    <a:pt x="139" y="26260"/>
                    <a:pt x="177" y="26243"/>
                    <a:pt x="201" y="26207"/>
                  </a:cubicBezTo>
                  <a:cubicBezTo>
                    <a:pt x="1538" y="22043"/>
                    <a:pt x="1721" y="17544"/>
                    <a:pt x="1873" y="13197"/>
                  </a:cubicBezTo>
                  <a:cubicBezTo>
                    <a:pt x="1964" y="10918"/>
                    <a:pt x="1994" y="8668"/>
                    <a:pt x="2116" y="6389"/>
                  </a:cubicBezTo>
                  <a:cubicBezTo>
                    <a:pt x="2207" y="4778"/>
                    <a:pt x="2480" y="3319"/>
                    <a:pt x="3757" y="2255"/>
                  </a:cubicBezTo>
                  <a:cubicBezTo>
                    <a:pt x="4730" y="1465"/>
                    <a:pt x="5763" y="796"/>
                    <a:pt x="6857" y="127"/>
                  </a:cubicBezTo>
                  <a:cubicBezTo>
                    <a:pt x="6912" y="100"/>
                    <a:pt x="6869" y="1"/>
                    <a:pt x="67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6079700" y="4408350"/>
              <a:ext cx="135750" cy="604200"/>
            </a:xfrm>
            <a:custGeom>
              <a:avLst/>
              <a:gdLst/>
              <a:ahLst/>
              <a:cxnLst/>
              <a:rect l="l" t="t" r="r" b="b"/>
              <a:pathLst>
                <a:path w="5430" h="24168" extrusionOk="0">
                  <a:moveTo>
                    <a:pt x="52" y="0"/>
                  </a:moveTo>
                  <a:cubicBezTo>
                    <a:pt x="28" y="0"/>
                    <a:pt x="0" y="26"/>
                    <a:pt x="19" y="64"/>
                  </a:cubicBezTo>
                  <a:cubicBezTo>
                    <a:pt x="1630" y="3802"/>
                    <a:pt x="3332" y="7237"/>
                    <a:pt x="3971" y="11280"/>
                  </a:cubicBezTo>
                  <a:cubicBezTo>
                    <a:pt x="4639" y="15322"/>
                    <a:pt x="4974" y="19790"/>
                    <a:pt x="5247" y="24076"/>
                  </a:cubicBezTo>
                  <a:cubicBezTo>
                    <a:pt x="5247" y="24137"/>
                    <a:pt x="5293" y="24167"/>
                    <a:pt x="5338" y="24167"/>
                  </a:cubicBezTo>
                  <a:cubicBezTo>
                    <a:pt x="5384" y="24167"/>
                    <a:pt x="5430" y="24137"/>
                    <a:pt x="5430" y="24076"/>
                  </a:cubicBezTo>
                  <a:cubicBezTo>
                    <a:pt x="5399" y="19790"/>
                    <a:pt x="4913" y="15444"/>
                    <a:pt x="4214" y="11219"/>
                  </a:cubicBezTo>
                  <a:cubicBezTo>
                    <a:pt x="3545" y="7146"/>
                    <a:pt x="1904" y="3711"/>
                    <a:pt x="80" y="33"/>
                  </a:cubicBezTo>
                  <a:cubicBezTo>
                    <a:pt x="80" y="10"/>
                    <a:pt x="67" y="0"/>
                    <a:pt x="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0"/>
            <p:cNvSpPr/>
            <p:nvPr/>
          </p:nvSpPr>
          <p:spPr>
            <a:xfrm>
              <a:off x="6852225" y="4282850"/>
              <a:ext cx="111275" cy="584275"/>
            </a:xfrm>
            <a:custGeom>
              <a:avLst/>
              <a:gdLst/>
              <a:ahLst/>
              <a:cxnLst/>
              <a:rect l="l" t="t" r="r" b="b"/>
              <a:pathLst>
                <a:path w="4451" h="23371" extrusionOk="0">
                  <a:moveTo>
                    <a:pt x="4349" y="0"/>
                  </a:moveTo>
                  <a:cubicBezTo>
                    <a:pt x="4327" y="0"/>
                    <a:pt x="4304" y="11"/>
                    <a:pt x="4286" y="38"/>
                  </a:cubicBezTo>
                  <a:cubicBezTo>
                    <a:pt x="456" y="7242"/>
                    <a:pt x="0" y="15327"/>
                    <a:pt x="882" y="23291"/>
                  </a:cubicBezTo>
                  <a:cubicBezTo>
                    <a:pt x="882" y="23339"/>
                    <a:pt x="925" y="23371"/>
                    <a:pt x="966" y="23371"/>
                  </a:cubicBezTo>
                  <a:cubicBezTo>
                    <a:pt x="1001" y="23371"/>
                    <a:pt x="1034" y="23347"/>
                    <a:pt x="1034" y="23291"/>
                  </a:cubicBezTo>
                  <a:cubicBezTo>
                    <a:pt x="882" y="19491"/>
                    <a:pt x="517" y="15722"/>
                    <a:pt x="912" y="11953"/>
                  </a:cubicBezTo>
                  <a:cubicBezTo>
                    <a:pt x="1338" y="7789"/>
                    <a:pt x="2614" y="3868"/>
                    <a:pt x="4408" y="129"/>
                  </a:cubicBezTo>
                  <a:cubicBezTo>
                    <a:pt x="4451" y="65"/>
                    <a:pt x="4402" y="0"/>
                    <a:pt x="4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0"/>
            <p:cNvSpPr/>
            <p:nvPr/>
          </p:nvSpPr>
          <p:spPr>
            <a:xfrm>
              <a:off x="6922350" y="4248675"/>
              <a:ext cx="183700" cy="675725"/>
            </a:xfrm>
            <a:custGeom>
              <a:avLst/>
              <a:gdLst/>
              <a:ahLst/>
              <a:cxnLst/>
              <a:rect l="l" t="t" r="r" b="b"/>
              <a:pathLst>
                <a:path w="7348" h="27029" extrusionOk="0">
                  <a:moveTo>
                    <a:pt x="69" y="1"/>
                  </a:moveTo>
                  <a:cubicBezTo>
                    <a:pt x="38" y="1"/>
                    <a:pt x="0" y="72"/>
                    <a:pt x="52" y="98"/>
                  </a:cubicBezTo>
                  <a:lnTo>
                    <a:pt x="52" y="128"/>
                  </a:lnTo>
                  <a:cubicBezTo>
                    <a:pt x="1207" y="706"/>
                    <a:pt x="2271" y="1253"/>
                    <a:pt x="2910" y="2438"/>
                  </a:cubicBezTo>
                  <a:cubicBezTo>
                    <a:pt x="3548" y="3533"/>
                    <a:pt x="3913" y="4870"/>
                    <a:pt x="4277" y="6086"/>
                  </a:cubicBezTo>
                  <a:cubicBezTo>
                    <a:pt x="4916" y="8214"/>
                    <a:pt x="5372" y="10402"/>
                    <a:pt x="5736" y="12591"/>
                  </a:cubicBezTo>
                  <a:cubicBezTo>
                    <a:pt x="6496" y="17363"/>
                    <a:pt x="6496" y="22165"/>
                    <a:pt x="7013" y="26937"/>
                  </a:cubicBezTo>
                  <a:cubicBezTo>
                    <a:pt x="7028" y="26998"/>
                    <a:pt x="7074" y="27028"/>
                    <a:pt x="7116" y="27028"/>
                  </a:cubicBezTo>
                  <a:cubicBezTo>
                    <a:pt x="7157" y="27028"/>
                    <a:pt x="7195" y="26998"/>
                    <a:pt x="7195" y="26937"/>
                  </a:cubicBezTo>
                  <a:cubicBezTo>
                    <a:pt x="7347" y="21618"/>
                    <a:pt x="6800" y="16025"/>
                    <a:pt x="5736" y="10797"/>
                  </a:cubicBezTo>
                  <a:cubicBezTo>
                    <a:pt x="5189" y="8122"/>
                    <a:pt x="4521" y="5326"/>
                    <a:pt x="3366" y="2834"/>
                  </a:cubicBezTo>
                  <a:cubicBezTo>
                    <a:pt x="2666" y="1314"/>
                    <a:pt x="1633" y="584"/>
                    <a:pt x="83" y="7"/>
                  </a:cubicBezTo>
                  <a:cubicBezTo>
                    <a:pt x="79" y="3"/>
                    <a:pt x="74" y="1"/>
                    <a:pt x="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6397150" y="3746075"/>
              <a:ext cx="87300" cy="36350"/>
            </a:xfrm>
            <a:custGeom>
              <a:avLst/>
              <a:gdLst/>
              <a:ahLst/>
              <a:cxnLst/>
              <a:rect l="l" t="t" r="r" b="b"/>
              <a:pathLst>
                <a:path w="3492" h="1454" extrusionOk="0">
                  <a:moveTo>
                    <a:pt x="2399" y="0"/>
                  </a:moveTo>
                  <a:cubicBezTo>
                    <a:pt x="2051" y="0"/>
                    <a:pt x="1690" y="67"/>
                    <a:pt x="1394" y="141"/>
                  </a:cubicBezTo>
                  <a:cubicBezTo>
                    <a:pt x="786" y="323"/>
                    <a:pt x="209" y="658"/>
                    <a:pt x="27" y="1266"/>
                  </a:cubicBezTo>
                  <a:cubicBezTo>
                    <a:pt x="0" y="1371"/>
                    <a:pt x="65" y="1454"/>
                    <a:pt x="163" y="1454"/>
                  </a:cubicBezTo>
                  <a:cubicBezTo>
                    <a:pt x="178" y="1454"/>
                    <a:pt x="193" y="1452"/>
                    <a:pt x="209" y="1448"/>
                  </a:cubicBezTo>
                  <a:cubicBezTo>
                    <a:pt x="726" y="1296"/>
                    <a:pt x="1121" y="931"/>
                    <a:pt x="1698" y="870"/>
                  </a:cubicBezTo>
                  <a:cubicBezTo>
                    <a:pt x="1881" y="840"/>
                    <a:pt x="2066" y="837"/>
                    <a:pt x="2252" y="837"/>
                  </a:cubicBezTo>
                  <a:cubicBezTo>
                    <a:pt x="2305" y="837"/>
                    <a:pt x="2358" y="837"/>
                    <a:pt x="2411" y="837"/>
                  </a:cubicBezTo>
                  <a:cubicBezTo>
                    <a:pt x="2729" y="837"/>
                    <a:pt x="3044" y="827"/>
                    <a:pt x="3340" y="688"/>
                  </a:cubicBezTo>
                  <a:cubicBezTo>
                    <a:pt x="3461" y="627"/>
                    <a:pt x="3492" y="384"/>
                    <a:pt x="3370" y="293"/>
                  </a:cubicBezTo>
                  <a:cubicBezTo>
                    <a:pt x="3120" y="74"/>
                    <a:pt x="2767" y="0"/>
                    <a:pt x="23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6419325" y="3808850"/>
              <a:ext cx="61325" cy="15350"/>
            </a:xfrm>
            <a:custGeom>
              <a:avLst/>
              <a:gdLst/>
              <a:ahLst/>
              <a:cxnLst/>
              <a:rect l="l" t="t" r="r" b="b"/>
              <a:pathLst>
                <a:path w="2453" h="614" extrusionOk="0">
                  <a:moveTo>
                    <a:pt x="1780" y="1"/>
                  </a:moveTo>
                  <a:cubicBezTo>
                    <a:pt x="1564" y="1"/>
                    <a:pt x="1343" y="31"/>
                    <a:pt x="1146" y="62"/>
                  </a:cubicBezTo>
                  <a:cubicBezTo>
                    <a:pt x="751" y="122"/>
                    <a:pt x="386" y="214"/>
                    <a:pt x="82" y="457"/>
                  </a:cubicBezTo>
                  <a:cubicBezTo>
                    <a:pt x="1" y="511"/>
                    <a:pt x="64" y="613"/>
                    <a:pt x="144" y="613"/>
                  </a:cubicBezTo>
                  <a:cubicBezTo>
                    <a:pt x="153" y="613"/>
                    <a:pt x="163" y="612"/>
                    <a:pt x="173" y="609"/>
                  </a:cubicBezTo>
                  <a:cubicBezTo>
                    <a:pt x="568" y="548"/>
                    <a:pt x="933" y="396"/>
                    <a:pt x="1358" y="366"/>
                  </a:cubicBezTo>
                  <a:cubicBezTo>
                    <a:pt x="1693" y="335"/>
                    <a:pt x="2058" y="396"/>
                    <a:pt x="2362" y="274"/>
                  </a:cubicBezTo>
                  <a:cubicBezTo>
                    <a:pt x="2422" y="244"/>
                    <a:pt x="2453" y="153"/>
                    <a:pt x="2392" y="122"/>
                  </a:cubicBezTo>
                  <a:cubicBezTo>
                    <a:pt x="2210" y="31"/>
                    <a:pt x="1997" y="1"/>
                    <a:pt x="17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6435800" y="3810750"/>
              <a:ext cx="41050" cy="37025"/>
            </a:xfrm>
            <a:custGeom>
              <a:avLst/>
              <a:gdLst/>
              <a:ahLst/>
              <a:cxnLst/>
              <a:rect l="l" t="t" r="r" b="b"/>
              <a:pathLst>
                <a:path w="1642" h="1481" extrusionOk="0">
                  <a:moveTo>
                    <a:pt x="726" y="1"/>
                  </a:moveTo>
                  <a:cubicBezTo>
                    <a:pt x="639" y="1"/>
                    <a:pt x="547" y="46"/>
                    <a:pt x="487" y="138"/>
                  </a:cubicBezTo>
                  <a:cubicBezTo>
                    <a:pt x="468" y="165"/>
                    <a:pt x="454" y="192"/>
                    <a:pt x="443" y="219"/>
                  </a:cubicBezTo>
                  <a:lnTo>
                    <a:pt x="443" y="219"/>
                  </a:lnTo>
                  <a:cubicBezTo>
                    <a:pt x="417" y="230"/>
                    <a:pt x="393" y="245"/>
                    <a:pt x="371" y="263"/>
                  </a:cubicBezTo>
                  <a:lnTo>
                    <a:pt x="371" y="263"/>
                  </a:lnTo>
                  <a:cubicBezTo>
                    <a:pt x="340" y="219"/>
                    <a:pt x="286" y="194"/>
                    <a:pt x="234" y="194"/>
                  </a:cubicBezTo>
                  <a:cubicBezTo>
                    <a:pt x="169" y="194"/>
                    <a:pt x="106" y="233"/>
                    <a:pt x="92" y="320"/>
                  </a:cubicBezTo>
                  <a:cubicBezTo>
                    <a:pt x="0" y="867"/>
                    <a:pt x="304" y="1445"/>
                    <a:pt x="882" y="1475"/>
                  </a:cubicBezTo>
                  <a:cubicBezTo>
                    <a:pt x="916" y="1479"/>
                    <a:pt x="949" y="1481"/>
                    <a:pt x="983" y="1481"/>
                  </a:cubicBezTo>
                  <a:cubicBezTo>
                    <a:pt x="1220" y="1481"/>
                    <a:pt x="1440" y="1384"/>
                    <a:pt x="1520" y="1171"/>
                  </a:cubicBezTo>
                  <a:cubicBezTo>
                    <a:pt x="1642" y="867"/>
                    <a:pt x="1611" y="502"/>
                    <a:pt x="1551" y="198"/>
                  </a:cubicBezTo>
                  <a:lnTo>
                    <a:pt x="1551" y="198"/>
                  </a:lnTo>
                  <a:cubicBezTo>
                    <a:pt x="1551" y="198"/>
                    <a:pt x="1551" y="198"/>
                    <a:pt x="1551" y="198"/>
                  </a:cubicBezTo>
                  <a:cubicBezTo>
                    <a:pt x="1537" y="118"/>
                    <a:pt x="1458" y="79"/>
                    <a:pt x="1377" y="79"/>
                  </a:cubicBezTo>
                  <a:cubicBezTo>
                    <a:pt x="1325" y="79"/>
                    <a:pt x="1272" y="95"/>
                    <a:pt x="1234" y="126"/>
                  </a:cubicBezTo>
                  <a:lnTo>
                    <a:pt x="1234" y="126"/>
                  </a:lnTo>
                  <a:cubicBezTo>
                    <a:pt x="1194" y="93"/>
                    <a:pt x="1148" y="66"/>
                    <a:pt x="1095" y="46"/>
                  </a:cubicBezTo>
                  <a:cubicBezTo>
                    <a:pt x="1044" y="34"/>
                    <a:pt x="989" y="26"/>
                    <a:pt x="934" y="26"/>
                  </a:cubicBezTo>
                  <a:cubicBezTo>
                    <a:pt x="905" y="26"/>
                    <a:pt x="875" y="29"/>
                    <a:pt x="847" y="33"/>
                  </a:cubicBezTo>
                  <a:lnTo>
                    <a:pt x="847" y="33"/>
                  </a:lnTo>
                  <a:cubicBezTo>
                    <a:pt x="810" y="12"/>
                    <a:pt x="769" y="1"/>
                    <a:pt x="7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6439275" y="3840775"/>
              <a:ext cx="36825" cy="9250"/>
            </a:xfrm>
            <a:custGeom>
              <a:avLst/>
              <a:gdLst/>
              <a:ahLst/>
              <a:cxnLst/>
              <a:rect l="l" t="t" r="r" b="b"/>
              <a:pathLst>
                <a:path w="1473" h="370" extrusionOk="0">
                  <a:moveTo>
                    <a:pt x="1351" y="0"/>
                  </a:moveTo>
                  <a:cubicBezTo>
                    <a:pt x="1168" y="0"/>
                    <a:pt x="1016" y="61"/>
                    <a:pt x="834" y="92"/>
                  </a:cubicBezTo>
                  <a:cubicBezTo>
                    <a:pt x="701" y="125"/>
                    <a:pt x="576" y="149"/>
                    <a:pt x="451" y="149"/>
                  </a:cubicBezTo>
                  <a:cubicBezTo>
                    <a:pt x="348" y="149"/>
                    <a:pt x="245" y="133"/>
                    <a:pt x="135" y="92"/>
                  </a:cubicBezTo>
                  <a:cubicBezTo>
                    <a:pt x="118" y="80"/>
                    <a:pt x="101" y="75"/>
                    <a:pt x="87" y="75"/>
                  </a:cubicBezTo>
                  <a:cubicBezTo>
                    <a:pt x="26" y="75"/>
                    <a:pt x="0" y="164"/>
                    <a:pt x="74" y="213"/>
                  </a:cubicBezTo>
                  <a:cubicBezTo>
                    <a:pt x="263" y="307"/>
                    <a:pt x="516" y="369"/>
                    <a:pt x="767" y="369"/>
                  </a:cubicBezTo>
                  <a:cubicBezTo>
                    <a:pt x="1002" y="369"/>
                    <a:pt x="1235" y="315"/>
                    <a:pt x="1412" y="183"/>
                  </a:cubicBezTo>
                  <a:cubicBezTo>
                    <a:pt x="1472" y="122"/>
                    <a:pt x="1442" y="0"/>
                    <a:pt x="13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6585500" y="3748350"/>
              <a:ext cx="87300" cy="36350"/>
            </a:xfrm>
            <a:custGeom>
              <a:avLst/>
              <a:gdLst/>
              <a:ahLst/>
              <a:cxnLst/>
              <a:rect l="l" t="t" r="r" b="b"/>
              <a:pathLst>
                <a:path w="3492" h="1454" extrusionOk="0">
                  <a:moveTo>
                    <a:pt x="1104" y="0"/>
                  </a:moveTo>
                  <a:cubicBezTo>
                    <a:pt x="740" y="0"/>
                    <a:pt x="387" y="75"/>
                    <a:pt x="122" y="293"/>
                  </a:cubicBezTo>
                  <a:cubicBezTo>
                    <a:pt x="0" y="384"/>
                    <a:pt x="31" y="627"/>
                    <a:pt x="183" y="688"/>
                  </a:cubicBezTo>
                  <a:cubicBezTo>
                    <a:pt x="426" y="810"/>
                    <a:pt x="692" y="833"/>
                    <a:pt x="965" y="833"/>
                  </a:cubicBezTo>
                  <a:cubicBezTo>
                    <a:pt x="1130" y="833"/>
                    <a:pt x="1296" y="824"/>
                    <a:pt x="1463" y="824"/>
                  </a:cubicBezTo>
                  <a:cubicBezTo>
                    <a:pt x="1574" y="824"/>
                    <a:pt x="1684" y="828"/>
                    <a:pt x="1794" y="840"/>
                  </a:cubicBezTo>
                  <a:cubicBezTo>
                    <a:pt x="2371" y="931"/>
                    <a:pt x="2766" y="1296"/>
                    <a:pt x="3283" y="1448"/>
                  </a:cubicBezTo>
                  <a:cubicBezTo>
                    <a:pt x="3299" y="1452"/>
                    <a:pt x="3315" y="1454"/>
                    <a:pt x="3329" y="1454"/>
                  </a:cubicBezTo>
                  <a:cubicBezTo>
                    <a:pt x="3427" y="1454"/>
                    <a:pt x="3492" y="1371"/>
                    <a:pt x="3465" y="1266"/>
                  </a:cubicBezTo>
                  <a:cubicBezTo>
                    <a:pt x="3283" y="658"/>
                    <a:pt x="2675" y="293"/>
                    <a:pt x="2098" y="141"/>
                  </a:cubicBezTo>
                  <a:cubicBezTo>
                    <a:pt x="1802" y="67"/>
                    <a:pt x="1448" y="0"/>
                    <a:pt x="11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6598425" y="3811125"/>
              <a:ext cx="62075" cy="15350"/>
            </a:xfrm>
            <a:custGeom>
              <a:avLst/>
              <a:gdLst/>
              <a:ahLst/>
              <a:cxnLst/>
              <a:rect l="l" t="t" r="r" b="b"/>
              <a:pathLst>
                <a:path w="2483" h="614" extrusionOk="0">
                  <a:moveTo>
                    <a:pt x="684" y="1"/>
                  </a:moveTo>
                  <a:cubicBezTo>
                    <a:pt x="464" y="1"/>
                    <a:pt x="243" y="31"/>
                    <a:pt x="61" y="123"/>
                  </a:cubicBezTo>
                  <a:cubicBezTo>
                    <a:pt x="0" y="153"/>
                    <a:pt x="30" y="244"/>
                    <a:pt x="91" y="275"/>
                  </a:cubicBezTo>
                  <a:cubicBezTo>
                    <a:pt x="294" y="356"/>
                    <a:pt x="524" y="356"/>
                    <a:pt x="753" y="356"/>
                  </a:cubicBezTo>
                  <a:lnTo>
                    <a:pt x="753" y="356"/>
                  </a:lnTo>
                  <a:cubicBezTo>
                    <a:pt x="868" y="356"/>
                    <a:pt x="983" y="356"/>
                    <a:pt x="1094" y="366"/>
                  </a:cubicBezTo>
                  <a:cubicBezTo>
                    <a:pt x="1520" y="396"/>
                    <a:pt x="1885" y="518"/>
                    <a:pt x="2310" y="609"/>
                  </a:cubicBezTo>
                  <a:cubicBezTo>
                    <a:pt x="2317" y="612"/>
                    <a:pt x="2324" y="614"/>
                    <a:pt x="2331" y="614"/>
                  </a:cubicBezTo>
                  <a:cubicBezTo>
                    <a:pt x="2394" y="614"/>
                    <a:pt x="2483" y="508"/>
                    <a:pt x="2401" y="426"/>
                  </a:cubicBezTo>
                  <a:lnTo>
                    <a:pt x="2401" y="426"/>
                  </a:lnTo>
                  <a:lnTo>
                    <a:pt x="2401" y="457"/>
                  </a:lnTo>
                  <a:cubicBezTo>
                    <a:pt x="2097" y="214"/>
                    <a:pt x="1702" y="123"/>
                    <a:pt x="1307" y="62"/>
                  </a:cubicBezTo>
                  <a:cubicBezTo>
                    <a:pt x="1125" y="31"/>
                    <a:pt x="904" y="1"/>
                    <a:pt x="6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6602225" y="3813025"/>
              <a:ext cx="41050" cy="37025"/>
            </a:xfrm>
            <a:custGeom>
              <a:avLst/>
              <a:gdLst/>
              <a:ahLst/>
              <a:cxnLst/>
              <a:rect l="l" t="t" r="r" b="b"/>
              <a:pathLst>
                <a:path w="1642" h="1481" extrusionOk="0">
                  <a:moveTo>
                    <a:pt x="927" y="1"/>
                  </a:moveTo>
                  <a:cubicBezTo>
                    <a:pt x="882" y="1"/>
                    <a:pt x="837" y="12"/>
                    <a:pt x="798" y="34"/>
                  </a:cubicBezTo>
                  <a:lnTo>
                    <a:pt x="798" y="34"/>
                  </a:lnTo>
                  <a:cubicBezTo>
                    <a:pt x="769" y="29"/>
                    <a:pt x="738" y="27"/>
                    <a:pt x="707" y="27"/>
                  </a:cubicBezTo>
                  <a:cubicBezTo>
                    <a:pt x="653" y="27"/>
                    <a:pt x="598" y="34"/>
                    <a:pt x="547" y="47"/>
                  </a:cubicBezTo>
                  <a:cubicBezTo>
                    <a:pt x="494" y="66"/>
                    <a:pt x="448" y="92"/>
                    <a:pt x="409" y="123"/>
                  </a:cubicBezTo>
                  <a:lnTo>
                    <a:pt x="409" y="123"/>
                  </a:lnTo>
                  <a:cubicBezTo>
                    <a:pt x="374" y="94"/>
                    <a:pt x="326" y="79"/>
                    <a:pt x="277" y="79"/>
                  </a:cubicBezTo>
                  <a:cubicBezTo>
                    <a:pt x="199" y="79"/>
                    <a:pt x="118" y="118"/>
                    <a:pt x="91" y="199"/>
                  </a:cubicBezTo>
                  <a:cubicBezTo>
                    <a:pt x="91" y="199"/>
                    <a:pt x="91" y="199"/>
                    <a:pt x="91" y="199"/>
                  </a:cubicBezTo>
                  <a:lnTo>
                    <a:pt x="91" y="199"/>
                  </a:lnTo>
                  <a:cubicBezTo>
                    <a:pt x="30" y="502"/>
                    <a:pt x="0" y="867"/>
                    <a:pt x="122" y="1171"/>
                  </a:cubicBezTo>
                  <a:cubicBezTo>
                    <a:pt x="202" y="1384"/>
                    <a:pt x="422" y="1481"/>
                    <a:pt x="659" y="1481"/>
                  </a:cubicBezTo>
                  <a:cubicBezTo>
                    <a:pt x="693" y="1481"/>
                    <a:pt x="726" y="1479"/>
                    <a:pt x="760" y="1475"/>
                  </a:cubicBezTo>
                  <a:cubicBezTo>
                    <a:pt x="1337" y="1445"/>
                    <a:pt x="1641" y="867"/>
                    <a:pt x="1550" y="320"/>
                  </a:cubicBezTo>
                  <a:cubicBezTo>
                    <a:pt x="1535" y="244"/>
                    <a:pt x="1467" y="206"/>
                    <a:pt x="1398" y="206"/>
                  </a:cubicBezTo>
                  <a:cubicBezTo>
                    <a:pt x="1355" y="206"/>
                    <a:pt x="1311" y="222"/>
                    <a:pt x="1281" y="253"/>
                  </a:cubicBezTo>
                  <a:lnTo>
                    <a:pt x="1281" y="253"/>
                  </a:lnTo>
                  <a:cubicBezTo>
                    <a:pt x="1253" y="233"/>
                    <a:pt x="1221" y="217"/>
                    <a:pt x="1188" y="207"/>
                  </a:cubicBezTo>
                  <a:lnTo>
                    <a:pt x="1188" y="207"/>
                  </a:lnTo>
                  <a:cubicBezTo>
                    <a:pt x="1179" y="183"/>
                    <a:pt x="1169" y="160"/>
                    <a:pt x="1155" y="138"/>
                  </a:cubicBezTo>
                  <a:cubicBezTo>
                    <a:pt x="1109" y="47"/>
                    <a:pt x="1018" y="1"/>
                    <a:pt x="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6602975" y="3843050"/>
              <a:ext cx="36875" cy="9250"/>
            </a:xfrm>
            <a:custGeom>
              <a:avLst/>
              <a:gdLst/>
              <a:ahLst/>
              <a:cxnLst/>
              <a:rect l="l" t="t" r="r" b="b"/>
              <a:pathLst>
                <a:path w="1475" h="370" extrusionOk="0">
                  <a:moveTo>
                    <a:pt x="122" y="1"/>
                  </a:moveTo>
                  <a:cubicBezTo>
                    <a:pt x="0" y="1"/>
                    <a:pt x="0" y="122"/>
                    <a:pt x="61" y="183"/>
                  </a:cubicBezTo>
                  <a:cubicBezTo>
                    <a:pt x="238" y="315"/>
                    <a:pt x="471" y="369"/>
                    <a:pt x="706" y="369"/>
                  </a:cubicBezTo>
                  <a:cubicBezTo>
                    <a:pt x="957" y="369"/>
                    <a:pt x="1210" y="308"/>
                    <a:pt x="1399" y="213"/>
                  </a:cubicBezTo>
                  <a:cubicBezTo>
                    <a:pt x="1475" y="188"/>
                    <a:pt x="1445" y="78"/>
                    <a:pt x="1380" y="78"/>
                  </a:cubicBezTo>
                  <a:cubicBezTo>
                    <a:pt x="1367" y="78"/>
                    <a:pt x="1353" y="82"/>
                    <a:pt x="1338" y="92"/>
                  </a:cubicBezTo>
                  <a:cubicBezTo>
                    <a:pt x="1228" y="133"/>
                    <a:pt x="1124" y="149"/>
                    <a:pt x="1022" y="149"/>
                  </a:cubicBezTo>
                  <a:cubicBezTo>
                    <a:pt x="896" y="149"/>
                    <a:pt x="772" y="125"/>
                    <a:pt x="639" y="92"/>
                  </a:cubicBezTo>
                  <a:cubicBezTo>
                    <a:pt x="456" y="61"/>
                    <a:pt x="30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6534575" y="3862500"/>
              <a:ext cx="44100" cy="61175"/>
            </a:xfrm>
            <a:custGeom>
              <a:avLst/>
              <a:gdLst/>
              <a:ahLst/>
              <a:cxnLst/>
              <a:rect l="l" t="t" r="r" b="b"/>
              <a:pathLst>
                <a:path w="1764" h="2447" extrusionOk="0">
                  <a:moveTo>
                    <a:pt x="106" y="1"/>
                  </a:moveTo>
                  <a:cubicBezTo>
                    <a:pt x="68" y="1"/>
                    <a:pt x="31" y="23"/>
                    <a:pt x="31" y="74"/>
                  </a:cubicBezTo>
                  <a:cubicBezTo>
                    <a:pt x="1" y="621"/>
                    <a:pt x="274" y="1229"/>
                    <a:pt x="578" y="1685"/>
                  </a:cubicBezTo>
                  <a:cubicBezTo>
                    <a:pt x="784" y="2037"/>
                    <a:pt x="1131" y="2446"/>
                    <a:pt x="1566" y="2446"/>
                  </a:cubicBezTo>
                  <a:cubicBezTo>
                    <a:pt x="1581" y="2446"/>
                    <a:pt x="1596" y="2446"/>
                    <a:pt x="1612" y="2444"/>
                  </a:cubicBezTo>
                  <a:cubicBezTo>
                    <a:pt x="1733" y="2444"/>
                    <a:pt x="1764" y="2293"/>
                    <a:pt x="1673" y="2232"/>
                  </a:cubicBezTo>
                  <a:cubicBezTo>
                    <a:pt x="1277" y="1958"/>
                    <a:pt x="973" y="1776"/>
                    <a:pt x="700" y="1320"/>
                  </a:cubicBezTo>
                  <a:cubicBezTo>
                    <a:pt x="487" y="925"/>
                    <a:pt x="274" y="499"/>
                    <a:pt x="183" y="43"/>
                  </a:cubicBezTo>
                  <a:cubicBezTo>
                    <a:pt x="170" y="16"/>
                    <a:pt x="137" y="1"/>
                    <a:pt x="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6529275" y="3918625"/>
              <a:ext cx="51400" cy="27050"/>
            </a:xfrm>
            <a:custGeom>
              <a:avLst/>
              <a:gdLst/>
              <a:ahLst/>
              <a:cxnLst/>
              <a:rect l="l" t="t" r="r" b="b"/>
              <a:pathLst>
                <a:path w="2056" h="1082" extrusionOk="0">
                  <a:moveTo>
                    <a:pt x="1907" y="1"/>
                  </a:moveTo>
                  <a:cubicBezTo>
                    <a:pt x="1889" y="1"/>
                    <a:pt x="1871" y="6"/>
                    <a:pt x="1854" y="17"/>
                  </a:cubicBezTo>
                  <a:cubicBezTo>
                    <a:pt x="1581" y="169"/>
                    <a:pt x="1337" y="412"/>
                    <a:pt x="1064" y="534"/>
                  </a:cubicBezTo>
                  <a:cubicBezTo>
                    <a:pt x="760" y="686"/>
                    <a:pt x="395" y="747"/>
                    <a:pt x="91" y="868"/>
                  </a:cubicBezTo>
                  <a:cubicBezTo>
                    <a:pt x="0" y="899"/>
                    <a:pt x="0" y="1020"/>
                    <a:pt x="91" y="1051"/>
                  </a:cubicBezTo>
                  <a:cubicBezTo>
                    <a:pt x="179" y="1072"/>
                    <a:pt x="274" y="1082"/>
                    <a:pt x="374" y="1082"/>
                  </a:cubicBezTo>
                  <a:cubicBezTo>
                    <a:pt x="993" y="1082"/>
                    <a:pt x="1770" y="693"/>
                    <a:pt x="2006" y="169"/>
                  </a:cubicBezTo>
                  <a:cubicBezTo>
                    <a:pt x="2056" y="95"/>
                    <a:pt x="1984" y="1"/>
                    <a:pt x="19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6482350" y="3978150"/>
              <a:ext cx="98600" cy="24975"/>
            </a:xfrm>
            <a:custGeom>
              <a:avLst/>
              <a:gdLst/>
              <a:ahLst/>
              <a:cxnLst/>
              <a:rect l="l" t="t" r="r" b="b"/>
              <a:pathLst>
                <a:path w="3944" h="999" extrusionOk="0">
                  <a:moveTo>
                    <a:pt x="118" y="1"/>
                  </a:moveTo>
                  <a:cubicBezTo>
                    <a:pt x="61" y="1"/>
                    <a:pt x="1" y="72"/>
                    <a:pt x="53" y="98"/>
                  </a:cubicBezTo>
                  <a:cubicBezTo>
                    <a:pt x="670" y="674"/>
                    <a:pt x="1662" y="999"/>
                    <a:pt x="2596" y="999"/>
                  </a:cubicBezTo>
                  <a:cubicBezTo>
                    <a:pt x="3044" y="999"/>
                    <a:pt x="3479" y="924"/>
                    <a:pt x="3853" y="767"/>
                  </a:cubicBezTo>
                  <a:cubicBezTo>
                    <a:pt x="3944" y="736"/>
                    <a:pt x="3944" y="584"/>
                    <a:pt x="3822" y="584"/>
                  </a:cubicBezTo>
                  <a:cubicBezTo>
                    <a:pt x="3447" y="584"/>
                    <a:pt x="3074" y="598"/>
                    <a:pt x="2705" y="598"/>
                  </a:cubicBezTo>
                  <a:cubicBezTo>
                    <a:pt x="1821" y="598"/>
                    <a:pt x="960" y="522"/>
                    <a:pt x="144" y="7"/>
                  </a:cubicBezTo>
                  <a:cubicBezTo>
                    <a:pt x="136" y="3"/>
                    <a:pt x="127"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5161450" y="4075575"/>
              <a:ext cx="1230300" cy="996250"/>
            </a:xfrm>
            <a:custGeom>
              <a:avLst/>
              <a:gdLst/>
              <a:ahLst/>
              <a:cxnLst/>
              <a:rect l="l" t="t" r="r" b="b"/>
              <a:pathLst>
                <a:path w="49212" h="39850" extrusionOk="0">
                  <a:moveTo>
                    <a:pt x="14378" y="1"/>
                  </a:moveTo>
                  <a:cubicBezTo>
                    <a:pt x="4317" y="3861"/>
                    <a:pt x="3253" y="4925"/>
                    <a:pt x="3253" y="4925"/>
                  </a:cubicBezTo>
                  <a:cubicBezTo>
                    <a:pt x="1" y="7843"/>
                    <a:pt x="852" y="31004"/>
                    <a:pt x="1277" y="39849"/>
                  </a:cubicBezTo>
                  <a:lnTo>
                    <a:pt x="42555" y="39849"/>
                  </a:lnTo>
                  <a:cubicBezTo>
                    <a:pt x="49211" y="11824"/>
                    <a:pt x="39910" y="5715"/>
                    <a:pt x="39910" y="5715"/>
                  </a:cubicBezTo>
                  <a:lnTo>
                    <a:pt x="30700" y="882"/>
                  </a:lnTo>
                  <a:cubicBezTo>
                    <a:pt x="30700" y="882"/>
                    <a:pt x="29462" y="7767"/>
                    <a:pt x="22413" y="7767"/>
                  </a:cubicBezTo>
                  <a:cubicBezTo>
                    <a:pt x="22221" y="7767"/>
                    <a:pt x="22025" y="7762"/>
                    <a:pt x="21825" y="7751"/>
                  </a:cubicBezTo>
                  <a:cubicBezTo>
                    <a:pt x="14226" y="7326"/>
                    <a:pt x="14378" y="1"/>
                    <a:pt x="143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5207800" y="3971475"/>
              <a:ext cx="16750" cy="312900"/>
            </a:xfrm>
            <a:custGeom>
              <a:avLst/>
              <a:gdLst/>
              <a:ahLst/>
              <a:cxnLst/>
              <a:rect l="l" t="t" r="r" b="b"/>
              <a:pathLst>
                <a:path w="670" h="12516" extrusionOk="0">
                  <a:moveTo>
                    <a:pt x="514" y="0"/>
                  </a:moveTo>
                  <a:cubicBezTo>
                    <a:pt x="464" y="0"/>
                    <a:pt x="411" y="31"/>
                    <a:pt x="396" y="92"/>
                  </a:cubicBezTo>
                  <a:cubicBezTo>
                    <a:pt x="153" y="4165"/>
                    <a:pt x="1" y="8329"/>
                    <a:pt x="214" y="12402"/>
                  </a:cubicBezTo>
                  <a:cubicBezTo>
                    <a:pt x="214" y="12478"/>
                    <a:pt x="267" y="12516"/>
                    <a:pt x="324" y="12516"/>
                  </a:cubicBezTo>
                  <a:cubicBezTo>
                    <a:pt x="381" y="12516"/>
                    <a:pt x="442" y="12478"/>
                    <a:pt x="457" y="12402"/>
                  </a:cubicBezTo>
                  <a:cubicBezTo>
                    <a:pt x="670" y="8329"/>
                    <a:pt x="639" y="4195"/>
                    <a:pt x="609" y="92"/>
                  </a:cubicBezTo>
                  <a:cubicBezTo>
                    <a:pt x="609" y="31"/>
                    <a:pt x="563" y="0"/>
                    <a:pt x="5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520875" y="3848175"/>
              <a:ext cx="109450" cy="598875"/>
            </a:xfrm>
            <a:custGeom>
              <a:avLst/>
              <a:gdLst/>
              <a:ahLst/>
              <a:cxnLst/>
              <a:rect l="l" t="t" r="r" b="b"/>
              <a:pathLst>
                <a:path w="4378" h="23955" extrusionOk="0">
                  <a:moveTo>
                    <a:pt x="3906" y="1"/>
                  </a:moveTo>
                  <a:cubicBezTo>
                    <a:pt x="3868" y="1"/>
                    <a:pt x="3830" y="24"/>
                    <a:pt x="3830" y="69"/>
                  </a:cubicBezTo>
                  <a:cubicBezTo>
                    <a:pt x="4073" y="3717"/>
                    <a:pt x="1277" y="6148"/>
                    <a:pt x="517" y="9522"/>
                  </a:cubicBezTo>
                  <a:cubicBezTo>
                    <a:pt x="0" y="11741"/>
                    <a:pt x="578" y="13534"/>
                    <a:pt x="1368" y="15601"/>
                  </a:cubicBezTo>
                  <a:cubicBezTo>
                    <a:pt x="2371" y="18276"/>
                    <a:pt x="2614" y="21194"/>
                    <a:pt x="3617" y="23869"/>
                  </a:cubicBezTo>
                  <a:cubicBezTo>
                    <a:pt x="3641" y="23928"/>
                    <a:pt x="3692" y="23955"/>
                    <a:pt x="3743" y="23955"/>
                  </a:cubicBezTo>
                  <a:cubicBezTo>
                    <a:pt x="3821" y="23955"/>
                    <a:pt x="3898" y="23889"/>
                    <a:pt x="3860" y="23778"/>
                  </a:cubicBezTo>
                  <a:cubicBezTo>
                    <a:pt x="3070" y="21103"/>
                    <a:pt x="2584" y="18337"/>
                    <a:pt x="1672" y="15692"/>
                  </a:cubicBezTo>
                  <a:cubicBezTo>
                    <a:pt x="730" y="12896"/>
                    <a:pt x="152" y="10647"/>
                    <a:pt x="1398" y="7790"/>
                  </a:cubicBezTo>
                  <a:cubicBezTo>
                    <a:pt x="2553" y="5206"/>
                    <a:pt x="4377" y="3017"/>
                    <a:pt x="3982" y="69"/>
                  </a:cubicBezTo>
                  <a:cubicBezTo>
                    <a:pt x="3982" y="24"/>
                    <a:pt x="3944" y="1"/>
                    <a:pt x="3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4750350" y="3874575"/>
              <a:ext cx="112050" cy="194700"/>
            </a:xfrm>
            <a:custGeom>
              <a:avLst/>
              <a:gdLst/>
              <a:ahLst/>
              <a:cxnLst/>
              <a:rect l="l" t="t" r="r" b="b"/>
              <a:pathLst>
                <a:path w="4482" h="7788" extrusionOk="0">
                  <a:moveTo>
                    <a:pt x="2321" y="1"/>
                  </a:moveTo>
                  <a:cubicBezTo>
                    <a:pt x="1511" y="1"/>
                    <a:pt x="733" y="433"/>
                    <a:pt x="365" y="1384"/>
                  </a:cubicBezTo>
                  <a:cubicBezTo>
                    <a:pt x="1" y="2296"/>
                    <a:pt x="305" y="3238"/>
                    <a:pt x="791" y="4028"/>
                  </a:cubicBezTo>
                  <a:cubicBezTo>
                    <a:pt x="1551" y="5305"/>
                    <a:pt x="2524" y="6430"/>
                    <a:pt x="3253" y="7737"/>
                  </a:cubicBezTo>
                  <a:cubicBezTo>
                    <a:pt x="3271" y="7772"/>
                    <a:pt x="3299" y="7787"/>
                    <a:pt x="3329" y="7787"/>
                  </a:cubicBezTo>
                  <a:cubicBezTo>
                    <a:pt x="3400" y="7787"/>
                    <a:pt x="3478" y="7701"/>
                    <a:pt x="3435" y="7615"/>
                  </a:cubicBezTo>
                  <a:cubicBezTo>
                    <a:pt x="2979" y="6612"/>
                    <a:pt x="2341" y="5700"/>
                    <a:pt x="1672" y="4819"/>
                  </a:cubicBezTo>
                  <a:cubicBezTo>
                    <a:pt x="1125" y="4089"/>
                    <a:pt x="426" y="3299"/>
                    <a:pt x="426" y="2296"/>
                  </a:cubicBezTo>
                  <a:cubicBezTo>
                    <a:pt x="445" y="988"/>
                    <a:pt x="1401" y="249"/>
                    <a:pt x="2429" y="249"/>
                  </a:cubicBezTo>
                  <a:cubicBezTo>
                    <a:pt x="3097" y="249"/>
                    <a:pt x="3796" y="561"/>
                    <a:pt x="4286" y="1232"/>
                  </a:cubicBezTo>
                  <a:cubicBezTo>
                    <a:pt x="4304" y="1259"/>
                    <a:pt x="4330" y="1270"/>
                    <a:pt x="4356" y="1270"/>
                  </a:cubicBezTo>
                  <a:cubicBezTo>
                    <a:pt x="4418" y="1270"/>
                    <a:pt x="4481" y="1205"/>
                    <a:pt x="4438" y="1141"/>
                  </a:cubicBezTo>
                  <a:lnTo>
                    <a:pt x="4438" y="1141"/>
                  </a:lnTo>
                  <a:lnTo>
                    <a:pt x="4438" y="1171"/>
                  </a:lnTo>
                  <a:cubicBezTo>
                    <a:pt x="3941" y="418"/>
                    <a:pt x="3116" y="1"/>
                    <a:pt x="23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4841825" y="3879375"/>
              <a:ext cx="135000" cy="182750"/>
            </a:xfrm>
            <a:custGeom>
              <a:avLst/>
              <a:gdLst/>
              <a:ahLst/>
              <a:cxnLst/>
              <a:rect l="l" t="t" r="r" b="b"/>
              <a:pathLst>
                <a:path w="5400" h="7310" extrusionOk="0">
                  <a:moveTo>
                    <a:pt x="2472" y="0"/>
                  </a:moveTo>
                  <a:cubicBezTo>
                    <a:pt x="1761" y="0"/>
                    <a:pt x="1044" y="313"/>
                    <a:pt x="567" y="979"/>
                  </a:cubicBezTo>
                  <a:cubicBezTo>
                    <a:pt x="523" y="1045"/>
                    <a:pt x="574" y="1095"/>
                    <a:pt x="640" y="1095"/>
                  </a:cubicBezTo>
                  <a:cubicBezTo>
                    <a:pt x="665" y="1095"/>
                    <a:pt x="693" y="1087"/>
                    <a:pt x="719" y="1070"/>
                  </a:cubicBezTo>
                  <a:lnTo>
                    <a:pt x="688" y="1070"/>
                  </a:lnTo>
                  <a:cubicBezTo>
                    <a:pt x="1208" y="590"/>
                    <a:pt x="1916" y="309"/>
                    <a:pt x="2585" y="309"/>
                  </a:cubicBezTo>
                  <a:cubicBezTo>
                    <a:pt x="3440" y="309"/>
                    <a:pt x="4232" y="769"/>
                    <a:pt x="4488" y="1861"/>
                  </a:cubicBezTo>
                  <a:cubicBezTo>
                    <a:pt x="4761" y="2985"/>
                    <a:pt x="3941" y="4049"/>
                    <a:pt x="3120" y="4748"/>
                  </a:cubicBezTo>
                  <a:cubicBezTo>
                    <a:pt x="2147" y="5599"/>
                    <a:pt x="810" y="6086"/>
                    <a:pt x="50" y="7210"/>
                  </a:cubicBezTo>
                  <a:cubicBezTo>
                    <a:pt x="0" y="7260"/>
                    <a:pt x="72" y="7310"/>
                    <a:pt x="133" y="7310"/>
                  </a:cubicBezTo>
                  <a:cubicBezTo>
                    <a:pt x="147" y="7310"/>
                    <a:pt x="160" y="7307"/>
                    <a:pt x="172" y="7301"/>
                  </a:cubicBezTo>
                  <a:cubicBezTo>
                    <a:pt x="1752" y="6055"/>
                    <a:pt x="5400" y="4353"/>
                    <a:pt x="4761" y="1769"/>
                  </a:cubicBezTo>
                  <a:cubicBezTo>
                    <a:pt x="4476" y="629"/>
                    <a:pt x="3480" y="0"/>
                    <a:pt x="24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5127600" y="4055525"/>
              <a:ext cx="431650" cy="477550"/>
            </a:xfrm>
            <a:custGeom>
              <a:avLst/>
              <a:gdLst/>
              <a:ahLst/>
              <a:cxnLst/>
              <a:rect l="l" t="t" r="r" b="b"/>
              <a:pathLst>
                <a:path w="17266" h="19102" extrusionOk="0">
                  <a:moveTo>
                    <a:pt x="17069" y="0"/>
                  </a:moveTo>
                  <a:cubicBezTo>
                    <a:pt x="17050" y="0"/>
                    <a:pt x="17030" y="4"/>
                    <a:pt x="17009" y="12"/>
                  </a:cubicBezTo>
                  <a:lnTo>
                    <a:pt x="17039" y="12"/>
                  </a:lnTo>
                  <a:cubicBezTo>
                    <a:pt x="14577" y="1198"/>
                    <a:pt x="12115" y="2262"/>
                    <a:pt x="9592" y="3325"/>
                  </a:cubicBezTo>
                  <a:cubicBezTo>
                    <a:pt x="7707" y="4116"/>
                    <a:pt x="5276" y="4876"/>
                    <a:pt x="3908" y="6517"/>
                  </a:cubicBezTo>
                  <a:cubicBezTo>
                    <a:pt x="1172" y="9800"/>
                    <a:pt x="291" y="14785"/>
                    <a:pt x="17" y="18949"/>
                  </a:cubicBezTo>
                  <a:cubicBezTo>
                    <a:pt x="1" y="19048"/>
                    <a:pt x="82" y="19102"/>
                    <a:pt x="166" y="19102"/>
                  </a:cubicBezTo>
                  <a:cubicBezTo>
                    <a:pt x="236" y="19102"/>
                    <a:pt x="307" y="19063"/>
                    <a:pt x="321" y="18979"/>
                  </a:cubicBezTo>
                  <a:cubicBezTo>
                    <a:pt x="625" y="16821"/>
                    <a:pt x="868" y="14693"/>
                    <a:pt x="1446" y="12596"/>
                  </a:cubicBezTo>
                  <a:cubicBezTo>
                    <a:pt x="2054" y="10286"/>
                    <a:pt x="3057" y="7277"/>
                    <a:pt x="5124" y="5818"/>
                  </a:cubicBezTo>
                  <a:cubicBezTo>
                    <a:pt x="8711" y="3295"/>
                    <a:pt x="13361" y="2414"/>
                    <a:pt x="17161" y="225"/>
                  </a:cubicBezTo>
                  <a:cubicBezTo>
                    <a:pt x="17265" y="147"/>
                    <a:pt x="17189" y="0"/>
                    <a:pt x="170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4385600" y="3689400"/>
              <a:ext cx="1065400" cy="1397650"/>
            </a:xfrm>
            <a:custGeom>
              <a:avLst/>
              <a:gdLst/>
              <a:ahLst/>
              <a:cxnLst/>
              <a:rect l="l" t="t" r="r" b="b"/>
              <a:pathLst>
                <a:path w="42616" h="55906" extrusionOk="0">
                  <a:moveTo>
                    <a:pt x="23403" y="0"/>
                  </a:moveTo>
                  <a:cubicBezTo>
                    <a:pt x="22894" y="0"/>
                    <a:pt x="22403" y="257"/>
                    <a:pt x="21977" y="919"/>
                  </a:cubicBezTo>
                  <a:cubicBezTo>
                    <a:pt x="21399" y="1800"/>
                    <a:pt x="21156" y="2681"/>
                    <a:pt x="21308" y="3685"/>
                  </a:cubicBezTo>
                  <a:cubicBezTo>
                    <a:pt x="21369" y="4019"/>
                    <a:pt x="21612" y="4171"/>
                    <a:pt x="21369" y="4384"/>
                  </a:cubicBezTo>
                  <a:cubicBezTo>
                    <a:pt x="21335" y="4406"/>
                    <a:pt x="21144" y="4412"/>
                    <a:pt x="20910" y="4412"/>
                  </a:cubicBezTo>
                  <a:cubicBezTo>
                    <a:pt x="20654" y="4412"/>
                    <a:pt x="20347" y="4405"/>
                    <a:pt x="20139" y="4405"/>
                  </a:cubicBezTo>
                  <a:cubicBezTo>
                    <a:pt x="20023" y="4405"/>
                    <a:pt x="19937" y="4407"/>
                    <a:pt x="19910" y="4414"/>
                  </a:cubicBezTo>
                  <a:cubicBezTo>
                    <a:pt x="18299" y="4627"/>
                    <a:pt x="16627" y="5113"/>
                    <a:pt x="15168" y="5843"/>
                  </a:cubicBezTo>
                  <a:cubicBezTo>
                    <a:pt x="14044" y="6420"/>
                    <a:pt x="13679" y="7362"/>
                    <a:pt x="13041" y="8365"/>
                  </a:cubicBezTo>
                  <a:cubicBezTo>
                    <a:pt x="12980" y="8457"/>
                    <a:pt x="12949" y="8517"/>
                    <a:pt x="12889" y="8609"/>
                  </a:cubicBezTo>
                  <a:cubicBezTo>
                    <a:pt x="12858" y="8609"/>
                    <a:pt x="12828" y="8639"/>
                    <a:pt x="12797" y="8669"/>
                  </a:cubicBezTo>
                  <a:cubicBezTo>
                    <a:pt x="12281" y="9125"/>
                    <a:pt x="12220" y="9672"/>
                    <a:pt x="11916" y="10311"/>
                  </a:cubicBezTo>
                  <a:cubicBezTo>
                    <a:pt x="11612" y="10919"/>
                    <a:pt x="11247" y="11375"/>
                    <a:pt x="11095" y="12074"/>
                  </a:cubicBezTo>
                  <a:cubicBezTo>
                    <a:pt x="10913" y="12894"/>
                    <a:pt x="10730" y="13685"/>
                    <a:pt x="10518" y="14505"/>
                  </a:cubicBezTo>
                  <a:cubicBezTo>
                    <a:pt x="10244" y="14201"/>
                    <a:pt x="9910" y="13958"/>
                    <a:pt x="9423" y="13958"/>
                  </a:cubicBezTo>
                  <a:cubicBezTo>
                    <a:pt x="8299" y="13958"/>
                    <a:pt x="8147" y="15113"/>
                    <a:pt x="8268" y="16268"/>
                  </a:cubicBezTo>
                  <a:cubicBezTo>
                    <a:pt x="7843" y="15873"/>
                    <a:pt x="7357" y="15539"/>
                    <a:pt x="6718" y="15417"/>
                  </a:cubicBezTo>
                  <a:cubicBezTo>
                    <a:pt x="6585" y="15391"/>
                    <a:pt x="6451" y="15379"/>
                    <a:pt x="6317" y="15379"/>
                  </a:cubicBezTo>
                  <a:cubicBezTo>
                    <a:pt x="5353" y="15379"/>
                    <a:pt x="4417" y="16022"/>
                    <a:pt x="4043" y="16876"/>
                  </a:cubicBezTo>
                  <a:cubicBezTo>
                    <a:pt x="3283" y="18578"/>
                    <a:pt x="4256" y="20463"/>
                    <a:pt x="5776" y="21010"/>
                  </a:cubicBezTo>
                  <a:cubicBezTo>
                    <a:pt x="5715" y="21436"/>
                    <a:pt x="5867" y="21891"/>
                    <a:pt x="6201" y="22256"/>
                  </a:cubicBezTo>
                  <a:cubicBezTo>
                    <a:pt x="6232" y="22317"/>
                    <a:pt x="6293" y="22378"/>
                    <a:pt x="6323" y="22439"/>
                  </a:cubicBezTo>
                  <a:cubicBezTo>
                    <a:pt x="6566" y="22743"/>
                    <a:pt x="6901" y="23047"/>
                    <a:pt x="7265" y="23229"/>
                  </a:cubicBezTo>
                  <a:cubicBezTo>
                    <a:pt x="7478" y="23350"/>
                    <a:pt x="7691" y="23411"/>
                    <a:pt x="7873" y="23411"/>
                  </a:cubicBezTo>
                  <a:cubicBezTo>
                    <a:pt x="7934" y="23411"/>
                    <a:pt x="7995" y="23411"/>
                    <a:pt x="8025" y="23381"/>
                  </a:cubicBezTo>
                  <a:lnTo>
                    <a:pt x="8056" y="23381"/>
                  </a:lnTo>
                  <a:cubicBezTo>
                    <a:pt x="8086" y="23533"/>
                    <a:pt x="8147" y="23715"/>
                    <a:pt x="8299" y="23867"/>
                  </a:cubicBezTo>
                  <a:cubicBezTo>
                    <a:pt x="8544" y="24161"/>
                    <a:pt x="8907" y="24435"/>
                    <a:pt x="9277" y="24435"/>
                  </a:cubicBezTo>
                  <a:cubicBezTo>
                    <a:pt x="9367" y="24435"/>
                    <a:pt x="9456" y="24419"/>
                    <a:pt x="9545" y="24384"/>
                  </a:cubicBezTo>
                  <a:cubicBezTo>
                    <a:pt x="10062" y="24202"/>
                    <a:pt x="10670" y="23685"/>
                    <a:pt x="11004" y="23229"/>
                  </a:cubicBezTo>
                  <a:lnTo>
                    <a:pt x="11004" y="23259"/>
                  </a:lnTo>
                  <a:cubicBezTo>
                    <a:pt x="11278" y="23594"/>
                    <a:pt x="11490" y="23715"/>
                    <a:pt x="11885" y="23958"/>
                  </a:cubicBezTo>
                  <a:cubicBezTo>
                    <a:pt x="13071" y="24657"/>
                    <a:pt x="13466" y="25569"/>
                    <a:pt x="13466" y="26937"/>
                  </a:cubicBezTo>
                  <a:cubicBezTo>
                    <a:pt x="13527" y="28730"/>
                    <a:pt x="12585" y="30189"/>
                    <a:pt x="12220" y="31861"/>
                  </a:cubicBezTo>
                  <a:cubicBezTo>
                    <a:pt x="11946" y="32135"/>
                    <a:pt x="11794" y="32408"/>
                    <a:pt x="11551" y="32773"/>
                  </a:cubicBezTo>
                  <a:cubicBezTo>
                    <a:pt x="11095" y="33503"/>
                    <a:pt x="10609" y="33837"/>
                    <a:pt x="9940" y="34414"/>
                  </a:cubicBezTo>
                  <a:cubicBezTo>
                    <a:pt x="9089" y="35144"/>
                    <a:pt x="8299" y="35721"/>
                    <a:pt x="7265" y="36177"/>
                  </a:cubicBezTo>
                  <a:cubicBezTo>
                    <a:pt x="5198" y="37120"/>
                    <a:pt x="3618" y="37940"/>
                    <a:pt x="2250" y="39734"/>
                  </a:cubicBezTo>
                  <a:cubicBezTo>
                    <a:pt x="2250" y="39734"/>
                    <a:pt x="2250" y="39764"/>
                    <a:pt x="2250" y="39764"/>
                  </a:cubicBezTo>
                  <a:cubicBezTo>
                    <a:pt x="2195" y="39731"/>
                    <a:pt x="2137" y="39714"/>
                    <a:pt x="2077" y="39714"/>
                  </a:cubicBezTo>
                  <a:cubicBezTo>
                    <a:pt x="1971" y="39714"/>
                    <a:pt x="1861" y="39769"/>
                    <a:pt x="1764" y="39886"/>
                  </a:cubicBezTo>
                  <a:cubicBezTo>
                    <a:pt x="1642" y="40098"/>
                    <a:pt x="1551" y="40311"/>
                    <a:pt x="1429" y="40554"/>
                  </a:cubicBezTo>
                  <a:cubicBezTo>
                    <a:pt x="639" y="42105"/>
                    <a:pt x="214" y="43594"/>
                    <a:pt x="396" y="45448"/>
                  </a:cubicBezTo>
                  <a:cubicBezTo>
                    <a:pt x="396" y="45539"/>
                    <a:pt x="426" y="45600"/>
                    <a:pt x="487" y="45661"/>
                  </a:cubicBezTo>
                  <a:cubicBezTo>
                    <a:pt x="244" y="47576"/>
                    <a:pt x="92" y="49491"/>
                    <a:pt x="92" y="51406"/>
                  </a:cubicBezTo>
                  <a:cubicBezTo>
                    <a:pt x="92" y="51527"/>
                    <a:pt x="122" y="51618"/>
                    <a:pt x="183" y="51679"/>
                  </a:cubicBezTo>
                  <a:cubicBezTo>
                    <a:pt x="1" y="52986"/>
                    <a:pt x="62" y="54232"/>
                    <a:pt x="274" y="55539"/>
                  </a:cubicBezTo>
                  <a:cubicBezTo>
                    <a:pt x="274" y="55600"/>
                    <a:pt x="305" y="55631"/>
                    <a:pt x="335" y="55691"/>
                  </a:cubicBezTo>
                  <a:cubicBezTo>
                    <a:pt x="355" y="55831"/>
                    <a:pt x="493" y="55905"/>
                    <a:pt x="628" y="55905"/>
                  </a:cubicBezTo>
                  <a:cubicBezTo>
                    <a:pt x="699" y="55905"/>
                    <a:pt x="769" y="55885"/>
                    <a:pt x="821" y="55843"/>
                  </a:cubicBezTo>
                  <a:cubicBezTo>
                    <a:pt x="1004" y="55813"/>
                    <a:pt x="1156" y="55661"/>
                    <a:pt x="1156" y="55479"/>
                  </a:cubicBezTo>
                  <a:cubicBezTo>
                    <a:pt x="2549" y="55605"/>
                    <a:pt x="3963" y="55642"/>
                    <a:pt x="5381" y="55642"/>
                  </a:cubicBezTo>
                  <a:cubicBezTo>
                    <a:pt x="7366" y="55642"/>
                    <a:pt x="9358" y="55570"/>
                    <a:pt x="11308" y="55570"/>
                  </a:cubicBezTo>
                  <a:lnTo>
                    <a:pt x="42616" y="54232"/>
                  </a:lnTo>
                  <a:cubicBezTo>
                    <a:pt x="42585" y="52257"/>
                    <a:pt x="42464" y="50251"/>
                    <a:pt x="42372" y="48244"/>
                  </a:cubicBezTo>
                  <a:cubicBezTo>
                    <a:pt x="42342" y="47272"/>
                    <a:pt x="42342" y="46299"/>
                    <a:pt x="42251" y="45326"/>
                  </a:cubicBezTo>
                  <a:cubicBezTo>
                    <a:pt x="42190" y="44415"/>
                    <a:pt x="42068" y="43472"/>
                    <a:pt x="42160" y="42530"/>
                  </a:cubicBezTo>
                  <a:cubicBezTo>
                    <a:pt x="42190" y="42408"/>
                    <a:pt x="42220" y="42348"/>
                    <a:pt x="42281" y="42287"/>
                  </a:cubicBezTo>
                  <a:cubicBezTo>
                    <a:pt x="41673" y="40159"/>
                    <a:pt x="40609" y="38275"/>
                    <a:pt x="38725" y="36998"/>
                  </a:cubicBezTo>
                  <a:cubicBezTo>
                    <a:pt x="34166" y="33898"/>
                    <a:pt x="27600" y="36299"/>
                    <a:pt x="23071" y="33624"/>
                  </a:cubicBezTo>
                  <a:cubicBezTo>
                    <a:pt x="23497" y="32439"/>
                    <a:pt x="24257" y="31588"/>
                    <a:pt x="25168" y="30889"/>
                  </a:cubicBezTo>
                  <a:cubicBezTo>
                    <a:pt x="26293" y="31557"/>
                    <a:pt x="27509" y="32044"/>
                    <a:pt x="28785" y="32165"/>
                  </a:cubicBezTo>
                  <a:cubicBezTo>
                    <a:pt x="28877" y="32196"/>
                    <a:pt x="28968" y="32196"/>
                    <a:pt x="29059" y="32196"/>
                  </a:cubicBezTo>
                  <a:cubicBezTo>
                    <a:pt x="29261" y="32281"/>
                    <a:pt x="29486" y="32317"/>
                    <a:pt x="29716" y="32317"/>
                  </a:cubicBezTo>
                  <a:cubicBezTo>
                    <a:pt x="30143" y="32317"/>
                    <a:pt x="30588" y="32191"/>
                    <a:pt x="30944" y="32013"/>
                  </a:cubicBezTo>
                  <a:cubicBezTo>
                    <a:pt x="31673" y="31618"/>
                    <a:pt x="32342" y="30767"/>
                    <a:pt x="32737" y="30037"/>
                  </a:cubicBezTo>
                  <a:cubicBezTo>
                    <a:pt x="32767" y="30007"/>
                    <a:pt x="32767" y="29946"/>
                    <a:pt x="32767" y="29916"/>
                  </a:cubicBezTo>
                  <a:cubicBezTo>
                    <a:pt x="33527" y="28791"/>
                    <a:pt x="33922" y="27423"/>
                    <a:pt x="33618" y="26238"/>
                  </a:cubicBezTo>
                  <a:cubicBezTo>
                    <a:pt x="33831" y="26208"/>
                    <a:pt x="34044" y="26147"/>
                    <a:pt x="34257" y="26086"/>
                  </a:cubicBezTo>
                  <a:cubicBezTo>
                    <a:pt x="34469" y="26025"/>
                    <a:pt x="34682" y="25964"/>
                    <a:pt x="34834" y="25782"/>
                  </a:cubicBezTo>
                  <a:cubicBezTo>
                    <a:pt x="35442" y="25539"/>
                    <a:pt x="35989" y="25205"/>
                    <a:pt x="36384" y="24809"/>
                  </a:cubicBezTo>
                  <a:cubicBezTo>
                    <a:pt x="36536" y="24627"/>
                    <a:pt x="36415" y="24354"/>
                    <a:pt x="36202" y="24323"/>
                  </a:cubicBezTo>
                  <a:cubicBezTo>
                    <a:pt x="35837" y="23624"/>
                    <a:pt x="35381" y="22955"/>
                    <a:pt x="34925" y="22287"/>
                  </a:cubicBezTo>
                  <a:cubicBezTo>
                    <a:pt x="34986" y="22226"/>
                    <a:pt x="34986" y="22135"/>
                    <a:pt x="34986" y="22013"/>
                  </a:cubicBezTo>
                  <a:cubicBezTo>
                    <a:pt x="34956" y="21800"/>
                    <a:pt x="34865" y="21618"/>
                    <a:pt x="34743" y="21405"/>
                  </a:cubicBezTo>
                  <a:cubicBezTo>
                    <a:pt x="34743" y="21375"/>
                    <a:pt x="34713" y="21344"/>
                    <a:pt x="34682" y="21284"/>
                  </a:cubicBezTo>
                  <a:cubicBezTo>
                    <a:pt x="34621" y="21101"/>
                    <a:pt x="34591" y="20919"/>
                    <a:pt x="34500" y="20767"/>
                  </a:cubicBezTo>
                  <a:cubicBezTo>
                    <a:pt x="34469" y="20767"/>
                    <a:pt x="34469" y="20736"/>
                    <a:pt x="34469" y="20736"/>
                  </a:cubicBezTo>
                  <a:cubicBezTo>
                    <a:pt x="34591" y="19034"/>
                    <a:pt x="34469" y="17363"/>
                    <a:pt x="34287" y="15508"/>
                  </a:cubicBezTo>
                  <a:cubicBezTo>
                    <a:pt x="34074" y="13533"/>
                    <a:pt x="34014" y="11496"/>
                    <a:pt x="32889" y="9885"/>
                  </a:cubicBezTo>
                  <a:cubicBezTo>
                    <a:pt x="34834" y="9460"/>
                    <a:pt x="34439" y="6116"/>
                    <a:pt x="33922" y="4596"/>
                  </a:cubicBezTo>
                  <a:cubicBezTo>
                    <a:pt x="32737" y="1071"/>
                    <a:pt x="29089" y="2529"/>
                    <a:pt x="26475" y="1587"/>
                  </a:cubicBezTo>
                  <a:cubicBezTo>
                    <a:pt x="26435" y="1571"/>
                    <a:pt x="26396" y="1563"/>
                    <a:pt x="26360" y="1563"/>
                  </a:cubicBezTo>
                  <a:cubicBezTo>
                    <a:pt x="26263" y="1563"/>
                    <a:pt x="26186" y="1620"/>
                    <a:pt x="26141" y="1709"/>
                  </a:cubicBezTo>
                  <a:cubicBezTo>
                    <a:pt x="25352" y="880"/>
                    <a:pt x="24345" y="0"/>
                    <a:pt x="23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5049000" y="4199450"/>
              <a:ext cx="99575" cy="98800"/>
            </a:xfrm>
            <a:custGeom>
              <a:avLst/>
              <a:gdLst/>
              <a:ahLst/>
              <a:cxnLst/>
              <a:rect l="l" t="t" r="r" b="b"/>
              <a:pathLst>
                <a:path w="3983" h="3952" extrusionOk="0">
                  <a:moveTo>
                    <a:pt x="2006" y="0"/>
                  </a:moveTo>
                  <a:cubicBezTo>
                    <a:pt x="912" y="0"/>
                    <a:pt x="0" y="882"/>
                    <a:pt x="0" y="1976"/>
                  </a:cubicBezTo>
                  <a:cubicBezTo>
                    <a:pt x="0" y="3070"/>
                    <a:pt x="912" y="3952"/>
                    <a:pt x="2006" y="3952"/>
                  </a:cubicBezTo>
                  <a:cubicBezTo>
                    <a:pt x="3101" y="3952"/>
                    <a:pt x="3982" y="3070"/>
                    <a:pt x="3982" y="1976"/>
                  </a:cubicBezTo>
                  <a:cubicBezTo>
                    <a:pt x="3982" y="882"/>
                    <a:pt x="3101" y="0"/>
                    <a:pt x="20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5203475" y="3935125"/>
              <a:ext cx="65150" cy="286450"/>
            </a:xfrm>
            <a:custGeom>
              <a:avLst/>
              <a:gdLst/>
              <a:ahLst/>
              <a:cxnLst/>
              <a:rect l="l" t="t" r="r" b="b"/>
              <a:pathLst>
                <a:path w="2606" h="11458" extrusionOk="0">
                  <a:moveTo>
                    <a:pt x="99" y="1"/>
                  </a:moveTo>
                  <a:cubicBezTo>
                    <a:pt x="55" y="1"/>
                    <a:pt x="0" y="44"/>
                    <a:pt x="22" y="87"/>
                  </a:cubicBezTo>
                  <a:cubicBezTo>
                    <a:pt x="1481" y="3856"/>
                    <a:pt x="1785" y="7382"/>
                    <a:pt x="1663" y="11394"/>
                  </a:cubicBezTo>
                  <a:cubicBezTo>
                    <a:pt x="1663" y="11431"/>
                    <a:pt x="1710" y="11457"/>
                    <a:pt x="1752" y="11457"/>
                  </a:cubicBezTo>
                  <a:cubicBezTo>
                    <a:pt x="1779" y="11457"/>
                    <a:pt x="1804" y="11447"/>
                    <a:pt x="1815" y="11424"/>
                  </a:cubicBezTo>
                  <a:cubicBezTo>
                    <a:pt x="2606" y="7686"/>
                    <a:pt x="1815" y="3430"/>
                    <a:pt x="144" y="26"/>
                  </a:cubicBezTo>
                  <a:cubicBezTo>
                    <a:pt x="135" y="8"/>
                    <a:pt x="118" y="1"/>
                    <a:pt x="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5248075" y="4215025"/>
              <a:ext cx="51525" cy="89800"/>
            </a:xfrm>
            <a:custGeom>
              <a:avLst/>
              <a:gdLst/>
              <a:ahLst/>
              <a:cxnLst/>
              <a:rect l="l" t="t" r="r" b="b"/>
              <a:pathLst>
                <a:path w="2061" h="3592" extrusionOk="0">
                  <a:moveTo>
                    <a:pt x="46" y="0"/>
                  </a:moveTo>
                  <a:cubicBezTo>
                    <a:pt x="24" y="0"/>
                    <a:pt x="1" y="15"/>
                    <a:pt x="1" y="46"/>
                  </a:cubicBezTo>
                  <a:cubicBezTo>
                    <a:pt x="1" y="684"/>
                    <a:pt x="305" y="1201"/>
                    <a:pt x="639" y="1687"/>
                  </a:cubicBezTo>
                  <a:cubicBezTo>
                    <a:pt x="1034" y="2325"/>
                    <a:pt x="1399" y="3025"/>
                    <a:pt x="1885" y="3572"/>
                  </a:cubicBezTo>
                  <a:cubicBezTo>
                    <a:pt x="1899" y="3585"/>
                    <a:pt x="1916" y="3591"/>
                    <a:pt x="1933" y="3591"/>
                  </a:cubicBezTo>
                  <a:cubicBezTo>
                    <a:pt x="1993" y="3591"/>
                    <a:pt x="2061" y="3521"/>
                    <a:pt x="2037" y="3450"/>
                  </a:cubicBezTo>
                  <a:cubicBezTo>
                    <a:pt x="1490" y="2265"/>
                    <a:pt x="426" y="1353"/>
                    <a:pt x="92" y="46"/>
                  </a:cubicBezTo>
                  <a:cubicBezTo>
                    <a:pt x="92" y="15"/>
                    <a:pt x="69" y="0"/>
                    <a:pt x="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5223775" y="4303175"/>
              <a:ext cx="75750" cy="45275"/>
            </a:xfrm>
            <a:custGeom>
              <a:avLst/>
              <a:gdLst/>
              <a:ahLst/>
              <a:cxnLst/>
              <a:rect l="l" t="t" r="r" b="b"/>
              <a:pathLst>
                <a:path w="3030" h="1811" extrusionOk="0">
                  <a:moveTo>
                    <a:pt x="2934" y="1"/>
                  </a:moveTo>
                  <a:cubicBezTo>
                    <a:pt x="2907" y="1"/>
                    <a:pt x="2879" y="14"/>
                    <a:pt x="2857" y="46"/>
                  </a:cubicBezTo>
                  <a:cubicBezTo>
                    <a:pt x="2280" y="866"/>
                    <a:pt x="1094" y="1474"/>
                    <a:pt x="122" y="1626"/>
                  </a:cubicBezTo>
                  <a:cubicBezTo>
                    <a:pt x="0" y="1626"/>
                    <a:pt x="31" y="1809"/>
                    <a:pt x="152" y="1809"/>
                  </a:cubicBezTo>
                  <a:cubicBezTo>
                    <a:pt x="177" y="1810"/>
                    <a:pt x="201" y="1811"/>
                    <a:pt x="226" y="1811"/>
                  </a:cubicBezTo>
                  <a:cubicBezTo>
                    <a:pt x="776" y="1811"/>
                    <a:pt x="1298" y="1493"/>
                    <a:pt x="1763" y="1231"/>
                  </a:cubicBezTo>
                  <a:cubicBezTo>
                    <a:pt x="2249" y="958"/>
                    <a:pt x="2705" y="623"/>
                    <a:pt x="3009" y="106"/>
                  </a:cubicBezTo>
                  <a:cubicBezTo>
                    <a:pt x="3029" y="47"/>
                    <a:pt x="2985" y="1"/>
                    <a:pt x="29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4886925" y="4317550"/>
              <a:ext cx="345675" cy="184625"/>
            </a:xfrm>
            <a:custGeom>
              <a:avLst/>
              <a:gdLst/>
              <a:ahLst/>
              <a:cxnLst/>
              <a:rect l="l" t="t" r="r" b="b"/>
              <a:pathLst>
                <a:path w="13827" h="7385" extrusionOk="0">
                  <a:moveTo>
                    <a:pt x="168" y="0"/>
                  </a:moveTo>
                  <a:cubicBezTo>
                    <a:pt x="86" y="0"/>
                    <a:pt x="0" y="73"/>
                    <a:pt x="39" y="170"/>
                  </a:cubicBezTo>
                  <a:cubicBezTo>
                    <a:pt x="1407" y="3513"/>
                    <a:pt x="4416" y="6370"/>
                    <a:pt x="7973" y="7222"/>
                  </a:cubicBezTo>
                  <a:cubicBezTo>
                    <a:pt x="8428" y="7333"/>
                    <a:pt x="8850" y="7385"/>
                    <a:pt x="9240" y="7385"/>
                  </a:cubicBezTo>
                  <a:cubicBezTo>
                    <a:pt x="12268" y="7385"/>
                    <a:pt x="13432" y="4263"/>
                    <a:pt x="13809" y="1355"/>
                  </a:cubicBezTo>
                  <a:cubicBezTo>
                    <a:pt x="13827" y="1282"/>
                    <a:pt x="13767" y="1241"/>
                    <a:pt x="13711" y="1241"/>
                  </a:cubicBezTo>
                  <a:cubicBezTo>
                    <a:pt x="13674" y="1241"/>
                    <a:pt x="13638" y="1258"/>
                    <a:pt x="13626" y="1294"/>
                  </a:cubicBezTo>
                  <a:lnTo>
                    <a:pt x="13657" y="1294"/>
                  </a:lnTo>
                  <a:cubicBezTo>
                    <a:pt x="13353" y="2905"/>
                    <a:pt x="13079" y="4668"/>
                    <a:pt x="11924" y="5945"/>
                  </a:cubicBezTo>
                  <a:cubicBezTo>
                    <a:pt x="11179" y="6750"/>
                    <a:pt x="10275" y="7054"/>
                    <a:pt x="9325" y="7054"/>
                  </a:cubicBezTo>
                  <a:cubicBezTo>
                    <a:pt x="8375" y="7054"/>
                    <a:pt x="7380" y="6750"/>
                    <a:pt x="6453" y="6340"/>
                  </a:cubicBezTo>
                  <a:cubicBezTo>
                    <a:pt x="3626" y="5094"/>
                    <a:pt x="1620" y="2845"/>
                    <a:pt x="282" y="79"/>
                  </a:cubicBezTo>
                  <a:cubicBezTo>
                    <a:pt x="261" y="24"/>
                    <a:pt x="215" y="0"/>
                    <a:pt x="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5102175" y="4000275"/>
              <a:ext cx="119800" cy="78375"/>
            </a:xfrm>
            <a:custGeom>
              <a:avLst/>
              <a:gdLst/>
              <a:ahLst/>
              <a:cxnLst/>
              <a:rect l="l" t="t" r="r" b="b"/>
              <a:pathLst>
                <a:path w="4792" h="3135" extrusionOk="0">
                  <a:moveTo>
                    <a:pt x="4733" y="1"/>
                  </a:moveTo>
                  <a:cubicBezTo>
                    <a:pt x="4714" y="1"/>
                    <a:pt x="4693" y="11"/>
                    <a:pt x="4682" y="34"/>
                  </a:cubicBezTo>
                  <a:cubicBezTo>
                    <a:pt x="4044" y="1858"/>
                    <a:pt x="1733" y="2526"/>
                    <a:pt x="92" y="2952"/>
                  </a:cubicBezTo>
                  <a:cubicBezTo>
                    <a:pt x="1" y="2982"/>
                    <a:pt x="1" y="3134"/>
                    <a:pt x="122" y="3134"/>
                  </a:cubicBezTo>
                  <a:cubicBezTo>
                    <a:pt x="1794" y="2982"/>
                    <a:pt x="4317" y="1858"/>
                    <a:pt x="4773" y="64"/>
                  </a:cubicBezTo>
                  <a:cubicBezTo>
                    <a:pt x="4792" y="27"/>
                    <a:pt x="4764" y="1"/>
                    <a:pt x="47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5067225" y="4014475"/>
              <a:ext cx="106950" cy="49425"/>
            </a:xfrm>
            <a:custGeom>
              <a:avLst/>
              <a:gdLst/>
              <a:ahLst/>
              <a:cxnLst/>
              <a:rect l="l" t="t" r="r" b="b"/>
              <a:pathLst>
                <a:path w="4278" h="1977" extrusionOk="0">
                  <a:moveTo>
                    <a:pt x="4227" y="0"/>
                  </a:moveTo>
                  <a:cubicBezTo>
                    <a:pt x="4216" y="0"/>
                    <a:pt x="4204" y="4"/>
                    <a:pt x="4195" y="13"/>
                  </a:cubicBezTo>
                  <a:lnTo>
                    <a:pt x="4226" y="13"/>
                  </a:lnTo>
                  <a:cubicBezTo>
                    <a:pt x="3131" y="1320"/>
                    <a:pt x="1733" y="1746"/>
                    <a:pt x="92" y="1806"/>
                  </a:cubicBezTo>
                  <a:cubicBezTo>
                    <a:pt x="31" y="1806"/>
                    <a:pt x="1" y="1928"/>
                    <a:pt x="61" y="1928"/>
                  </a:cubicBezTo>
                  <a:cubicBezTo>
                    <a:pt x="256" y="1961"/>
                    <a:pt x="451" y="1977"/>
                    <a:pt x="644" y="1977"/>
                  </a:cubicBezTo>
                  <a:cubicBezTo>
                    <a:pt x="2058" y="1977"/>
                    <a:pt x="3427" y="1139"/>
                    <a:pt x="4256" y="43"/>
                  </a:cubicBezTo>
                  <a:cubicBezTo>
                    <a:pt x="4278" y="22"/>
                    <a:pt x="4253" y="0"/>
                    <a:pt x="4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0"/>
            <p:cNvSpPr/>
            <p:nvPr/>
          </p:nvSpPr>
          <p:spPr>
            <a:xfrm>
              <a:off x="5034550" y="4089900"/>
              <a:ext cx="104650" cy="22500"/>
            </a:xfrm>
            <a:custGeom>
              <a:avLst/>
              <a:gdLst/>
              <a:ahLst/>
              <a:cxnLst/>
              <a:rect l="l" t="t" r="r" b="b"/>
              <a:pathLst>
                <a:path w="4186" h="900" extrusionOk="0">
                  <a:moveTo>
                    <a:pt x="4043" y="0"/>
                  </a:moveTo>
                  <a:cubicBezTo>
                    <a:pt x="4033" y="0"/>
                    <a:pt x="4023" y="2"/>
                    <a:pt x="4013" y="5"/>
                  </a:cubicBezTo>
                  <a:cubicBezTo>
                    <a:pt x="3033" y="428"/>
                    <a:pt x="2168" y="574"/>
                    <a:pt x="1214" y="574"/>
                  </a:cubicBezTo>
                  <a:cubicBezTo>
                    <a:pt x="865" y="574"/>
                    <a:pt x="505" y="554"/>
                    <a:pt x="122" y="522"/>
                  </a:cubicBezTo>
                  <a:cubicBezTo>
                    <a:pt x="31" y="522"/>
                    <a:pt x="1" y="674"/>
                    <a:pt x="92" y="704"/>
                  </a:cubicBezTo>
                  <a:cubicBezTo>
                    <a:pt x="493" y="838"/>
                    <a:pt x="927" y="900"/>
                    <a:pt x="1369" y="900"/>
                  </a:cubicBezTo>
                  <a:cubicBezTo>
                    <a:pt x="2333" y="900"/>
                    <a:pt x="3333" y="606"/>
                    <a:pt x="4104" y="127"/>
                  </a:cubicBezTo>
                  <a:cubicBezTo>
                    <a:pt x="4185" y="100"/>
                    <a:pt x="4122" y="0"/>
                    <a:pt x="4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0"/>
            <p:cNvSpPr/>
            <p:nvPr/>
          </p:nvSpPr>
          <p:spPr>
            <a:xfrm>
              <a:off x="5008725" y="4127150"/>
              <a:ext cx="52250" cy="11350"/>
            </a:xfrm>
            <a:custGeom>
              <a:avLst/>
              <a:gdLst/>
              <a:ahLst/>
              <a:cxnLst/>
              <a:rect l="l" t="t" r="r" b="b"/>
              <a:pathLst>
                <a:path w="2090" h="454" extrusionOk="0">
                  <a:moveTo>
                    <a:pt x="1969" y="1"/>
                  </a:moveTo>
                  <a:cubicBezTo>
                    <a:pt x="1962" y="1"/>
                    <a:pt x="1954" y="2"/>
                    <a:pt x="1946" y="5"/>
                  </a:cubicBezTo>
                  <a:cubicBezTo>
                    <a:pt x="1520" y="167"/>
                    <a:pt x="1135" y="207"/>
                    <a:pt x="736" y="207"/>
                  </a:cubicBezTo>
                  <a:cubicBezTo>
                    <a:pt x="537" y="207"/>
                    <a:pt x="335" y="197"/>
                    <a:pt x="122" y="187"/>
                  </a:cubicBezTo>
                  <a:cubicBezTo>
                    <a:pt x="0" y="187"/>
                    <a:pt x="0" y="308"/>
                    <a:pt x="91" y="339"/>
                  </a:cubicBezTo>
                  <a:cubicBezTo>
                    <a:pt x="294" y="420"/>
                    <a:pt x="510" y="454"/>
                    <a:pt x="730" y="454"/>
                  </a:cubicBezTo>
                  <a:cubicBezTo>
                    <a:pt x="1169" y="454"/>
                    <a:pt x="1621" y="319"/>
                    <a:pt x="2006" y="156"/>
                  </a:cubicBezTo>
                  <a:cubicBezTo>
                    <a:pt x="2089" y="129"/>
                    <a:pt x="2046" y="1"/>
                    <a:pt x="19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4972250" y="4138125"/>
              <a:ext cx="105275" cy="32025"/>
            </a:xfrm>
            <a:custGeom>
              <a:avLst/>
              <a:gdLst/>
              <a:ahLst/>
              <a:cxnLst/>
              <a:rect l="l" t="t" r="r" b="b"/>
              <a:pathLst>
                <a:path w="4211" h="1281" extrusionOk="0">
                  <a:moveTo>
                    <a:pt x="4120" y="1"/>
                  </a:moveTo>
                  <a:cubicBezTo>
                    <a:pt x="4104" y="1"/>
                    <a:pt x="4088" y="7"/>
                    <a:pt x="4073" y="21"/>
                  </a:cubicBezTo>
                  <a:cubicBezTo>
                    <a:pt x="3385" y="818"/>
                    <a:pt x="2392" y="989"/>
                    <a:pt x="1385" y="989"/>
                  </a:cubicBezTo>
                  <a:cubicBezTo>
                    <a:pt x="970" y="989"/>
                    <a:pt x="552" y="960"/>
                    <a:pt x="152" y="933"/>
                  </a:cubicBezTo>
                  <a:cubicBezTo>
                    <a:pt x="31" y="933"/>
                    <a:pt x="0" y="1116"/>
                    <a:pt x="122" y="1146"/>
                  </a:cubicBezTo>
                  <a:cubicBezTo>
                    <a:pt x="497" y="1231"/>
                    <a:pt x="914" y="1281"/>
                    <a:pt x="1337" y="1281"/>
                  </a:cubicBezTo>
                  <a:cubicBezTo>
                    <a:pt x="2421" y="1281"/>
                    <a:pt x="3552" y="957"/>
                    <a:pt x="4164" y="82"/>
                  </a:cubicBezTo>
                  <a:cubicBezTo>
                    <a:pt x="4211" y="59"/>
                    <a:pt x="4169" y="1"/>
                    <a:pt x="4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4950200" y="4180325"/>
              <a:ext cx="50025" cy="11775"/>
            </a:xfrm>
            <a:custGeom>
              <a:avLst/>
              <a:gdLst/>
              <a:ahLst/>
              <a:cxnLst/>
              <a:rect l="l" t="t" r="r" b="b"/>
              <a:pathLst>
                <a:path w="2001" h="471" extrusionOk="0">
                  <a:moveTo>
                    <a:pt x="1905" y="0"/>
                  </a:moveTo>
                  <a:cubicBezTo>
                    <a:pt x="1899" y="0"/>
                    <a:pt x="1892" y="2"/>
                    <a:pt x="1885" y="5"/>
                  </a:cubicBezTo>
                  <a:cubicBezTo>
                    <a:pt x="1551" y="127"/>
                    <a:pt x="1217" y="218"/>
                    <a:pt x="882" y="218"/>
                  </a:cubicBezTo>
                  <a:cubicBezTo>
                    <a:pt x="820" y="225"/>
                    <a:pt x="758" y="227"/>
                    <a:pt x="696" y="227"/>
                  </a:cubicBezTo>
                  <a:cubicBezTo>
                    <a:pt x="586" y="227"/>
                    <a:pt x="475" y="220"/>
                    <a:pt x="365" y="220"/>
                  </a:cubicBezTo>
                  <a:cubicBezTo>
                    <a:pt x="264" y="220"/>
                    <a:pt x="163" y="226"/>
                    <a:pt x="62" y="248"/>
                  </a:cubicBezTo>
                  <a:cubicBezTo>
                    <a:pt x="1" y="248"/>
                    <a:pt x="1" y="340"/>
                    <a:pt x="62" y="370"/>
                  </a:cubicBezTo>
                  <a:cubicBezTo>
                    <a:pt x="222" y="441"/>
                    <a:pt x="403" y="471"/>
                    <a:pt x="593" y="471"/>
                  </a:cubicBezTo>
                  <a:cubicBezTo>
                    <a:pt x="1051" y="471"/>
                    <a:pt x="1559" y="299"/>
                    <a:pt x="1946" y="127"/>
                  </a:cubicBezTo>
                  <a:cubicBezTo>
                    <a:pt x="2000" y="100"/>
                    <a:pt x="1958" y="0"/>
                    <a:pt x="19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4978325" y="4186775"/>
              <a:ext cx="38250" cy="85175"/>
            </a:xfrm>
            <a:custGeom>
              <a:avLst/>
              <a:gdLst/>
              <a:ahLst/>
              <a:cxnLst/>
              <a:rect l="l" t="t" r="r" b="b"/>
              <a:pathLst>
                <a:path w="1530" h="3407" extrusionOk="0">
                  <a:moveTo>
                    <a:pt x="1417" y="1"/>
                  </a:moveTo>
                  <a:cubicBezTo>
                    <a:pt x="1400" y="1"/>
                    <a:pt x="1382" y="7"/>
                    <a:pt x="1368" y="21"/>
                  </a:cubicBezTo>
                  <a:cubicBezTo>
                    <a:pt x="487" y="811"/>
                    <a:pt x="0" y="2148"/>
                    <a:pt x="0" y="3334"/>
                  </a:cubicBezTo>
                  <a:cubicBezTo>
                    <a:pt x="0" y="3384"/>
                    <a:pt x="37" y="3407"/>
                    <a:pt x="75" y="3407"/>
                  </a:cubicBezTo>
                  <a:cubicBezTo>
                    <a:pt x="107" y="3407"/>
                    <a:pt x="139" y="3392"/>
                    <a:pt x="152" y="3364"/>
                  </a:cubicBezTo>
                  <a:cubicBezTo>
                    <a:pt x="578" y="2209"/>
                    <a:pt x="578" y="1085"/>
                    <a:pt x="1459" y="112"/>
                  </a:cubicBezTo>
                  <a:cubicBezTo>
                    <a:pt x="1529" y="65"/>
                    <a:pt x="1474" y="1"/>
                    <a:pt x="14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4925125" y="4203800"/>
              <a:ext cx="58400" cy="32250"/>
            </a:xfrm>
            <a:custGeom>
              <a:avLst/>
              <a:gdLst/>
              <a:ahLst/>
              <a:cxnLst/>
              <a:rect l="l" t="t" r="r" b="b"/>
              <a:pathLst>
                <a:path w="2336" h="1290" extrusionOk="0">
                  <a:moveTo>
                    <a:pt x="2241" y="0"/>
                  </a:moveTo>
                  <a:cubicBezTo>
                    <a:pt x="2233" y="0"/>
                    <a:pt x="2225" y="3"/>
                    <a:pt x="2220" y="8"/>
                  </a:cubicBezTo>
                  <a:cubicBezTo>
                    <a:pt x="1612" y="647"/>
                    <a:pt x="913" y="890"/>
                    <a:pt x="92" y="1133"/>
                  </a:cubicBezTo>
                  <a:cubicBezTo>
                    <a:pt x="1" y="1163"/>
                    <a:pt x="31" y="1255"/>
                    <a:pt x="122" y="1285"/>
                  </a:cubicBezTo>
                  <a:cubicBezTo>
                    <a:pt x="164" y="1288"/>
                    <a:pt x="205" y="1289"/>
                    <a:pt x="246" y="1289"/>
                  </a:cubicBezTo>
                  <a:cubicBezTo>
                    <a:pt x="1055" y="1289"/>
                    <a:pt x="1848" y="736"/>
                    <a:pt x="2311" y="100"/>
                  </a:cubicBezTo>
                  <a:cubicBezTo>
                    <a:pt x="2336" y="50"/>
                    <a:pt x="2279" y="0"/>
                    <a:pt x="22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4920575" y="4206275"/>
              <a:ext cx="15975" cy="8375"/>
            </a:xfrm>
            <a:custGeom>
              <a:avLst/>
              <a:gdLst/>
              <a:ahLst/>
              <a:cxnLst/>
              <a:rect l="l" t="t" r="r" b="b"/>
              <a:pathLst>
                <a:path w="639" h="335" extrusionOk="0">
                  <a:moveTo>
                    <a:pt x="547" y="1"/>
                  </a:moveTo>
                  <a:lnTo>
                    <a:pt x="547" y="31"/>
                  </a:lnTo>
                  <a:cubicBezTo>
                    <a:pt x="426" y="61"/>
                    <a:pt x="335" y="92"/>
                    <a:pt x="243" y="122"/>
                  </a:cubicBezTo>
                  <a:cubicBezTo>
                    <a:pt x="152" y="153"/>
                    <a:pt x="61" y="183"/>
                    <a:pt x="0" y="274"/>
                  </a:cubicBezTo>
                  <a:cubicBezTo>
                    <a:pt x="0" y="305"/>
                    <a:pt x="0" y="335"/>
                    <a:pt x="31" y="335"/>
                  </a:cubicBezTo>
                  <a:cubicBezTo>
                    <a:pt x="122" y="335"/>
                    <a:pt x="213" y="305"/>
                    <a:pt x="274" y="244"/>
                  </a:cubicBezTo>
                  <a:cubicBezTo>
                    <a:pt x="365" y="213"/>
                    <a:pt x="456" y="153"/>
                    <a:pt x="578" y="122"/>
                  </a:cubicBezTo>
                  <a:cubicBezTo>
                    <a:pt x="639" y="92"/>
                    <a:pt x="608"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4959325" y="4463750"/>
              <a:ext cx="56850" cy="64550"/>
            </a:xfrm>
            <a:custGeom>
              <a:avLst/>
              <a:gdLst/>
              <a:ahLst/>
              <a:cxnLst/>
              <a:rect l="l" t="t" r="r" b="b"/>
              <a:pathLst>
                <a:path w="2274" h="2582" extrusionOk="0">
                  <a:moveTo>
                    <a:pt x="2178" y="1"/>
                  </a:moveTo>
                  <a:cubicBezTo>
                    <a:pt x="2172" y="1"/>
                    <a:pt x="2165" y="2"/>
                    <a:pt x="2159" y="6"/>
                  </a:cubicBezTo>
                  <a:cubicBezTo>
                    <a:pt x="1581" y="219"/>
                    <a:pt x="1156" y="462"/>
                    <a:pt x="791" y="978"/>
                  </a:cubicBezTo>
                  <a:cubicBezTo>
                    <a:pt x="396" y="1465"/>
                    <a:pt x="1" y="1890"/>
                    <a:pt x="152" y="2559"/>
                  </a:cubicBezTo>
                  <a:cubicBezTo>
                    <a:pt x="168" y="2574"/>
                    <a:pt x="190" y="2582"/>
                    <a:pt x="209" y="2582"/>
                  </a:cubicBezTo>
                  <a:cubicBezTo>
                    <a:pt x="228" y="2582"/>
                    <a:pt x="244" y="2574"/>
                    <a:pt x="244" y="2559"/>
                  </a:cubicBezTo>
                  <a:cubicBezTo>
                    <a:pt x="335" y="2285"/>
                    <a:pt x="335" y="2012"/>
                    <a:pt x="487" y="1738"/>
                  </a:cubicBezTo>
                  <a:cubicBezTo>
                    <a:pt x="608" y="1526"/>
                    <a:pt x="791" y="1343"/>
                    <a:pt x="912" y="1161"/>
                  </a:cubicBezTo>
                  <a:cubicBezTo>
                    <a:pt x="1277" y="674"/>
                    <a:pt x="1672" y="401"/>
                    <a:pt x="2219" y="127"/>
                  </a:cubicBezTo>
                  <a:cubicBezTo>
                    <a:pt x="2274" y="100"/>
                    <a:pt x="2231" y="1"/>
                    <a:pt x="2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4889650" y="4456425"/>
              <a:ext cx="557200" cy="326750"/>
            </a:xfrm>
            <a:custGeom>
              <a:avLst/>
              <a:gdLst/>
              <a:ahLst/>
              <a:cxnLst/>
              <a:rect l="l" t="t" r="r" b="b"/>
              <a:pathLst>
                <a:path w="22288" h="13070" extrusionOk="0">
                  <a:moveTo>
                    <a:pt x="75" y="0"/>
                  </a:moveTo>
                  <a:cubicBezTo>
                    <a:pt x="39" y="0"/>
                    <a:pt x="0" y="43"/>
                    <a:pt x="21" y="86"/>
                  </a:cubicBezTo>
                  <a:cubicBezTo>
                    <a:pt x="1906" y="4129"/>
                    <a:pt x="6374" y="4676"/>
                    <a:pt x="10386" y="4797"/>
                  </a:cubicBezTo>
                  <a:cubicBezTo>
                    <a:pt x="12970" y="4888"/>
                    <a:pt x="15797" y="4858"/>
                    <a:pt x="18137" y="6165"/>
                  </a:cubicBezTo>
                  <a:cubicBezTo>
                    <a:pt x="20691" y="7594"/>
                    <a:pt x="21633" y="10299"/>
                    <a:pt x="22119" y="13004"/>
                  </a:cubicBezTo>
                  <a:cubicBezTo>
                    <a:pt x="22119" y="13046"/>
                    <a:pt x="22158" y="13069"/>
                    <a:pt x="22198" y="13069"/>
                  </a:cubicBezTo>
                  <a:cubicBezTo>
                    <a:pt x="22243" y="13069"/>
                    <a:pt x="22287" y="13039"/>
                    <a:pt x="22271" y="12974"/>
                  </a:cubicBezTo>
                  <a:cubicBezTo>
                    <a:pt x="21785" y="8810"/>
                    <a:pt x="19657" y="5740"/>
                    <a:pt x="15402" y="4919"/>
                  </a:cubicBezTo>
                  <a:cubicBezTo>
                    <a:pt x="10295" y="3885"/>
                    <a:pt x="2970" y="5770"/>
                    <a:pt x="113" y="25"/>
                  </a:cubicBezTo>
                  <a:cubicBezTo>
                    <a:pt x="104" y="7"/>
                    <a:pt x="90" y="0"/>
                    <a:pt x="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5095950" y="4547550"/>
              <a:ext cx="57175" cy="521275"/>
            </a:xfrm>
            <a:custGeom>
              <a:avLst/>
              <a:gdLst/>
              <a:ahLst/>
              <a:cxnLst/>
              <a:rect l="l" t="t" r="r" b="b"/>
              <a:pathLst>
                <a:path w="2287" h="20851" extrusionOk="0">
                  <a:moveTo>
                    <a:pt x="2143" y="1"/>
                  </a:moveTo>
                  <a:cubicBezTo>
                    <a:pt x="2064" y="1"/>
                    <a:pt x="1982" y="55"/>
                    <a:pt x="1982" y="149"/>
                  </a:cubicBezTo>
                  <a:cubicBezTo>
                    <a:pt x="1314" y="6988"/>
                    <a:pt x="1344" y="13797"/>
                    <a:pt x="37" y="20575"/>
                  </a:cubicBezTo>
                  <a:cubicBezTo>
                    <a:pt x="0" y="20741"/>
                    <a:pt x="142" y="20851"/>
                    <a:pt x="273" y="20851"/>
                  </a:cubicBezTo>
                  <a:cubicBezTo>
                    <a:pt x="358" y="20851"/>
                    <a:pt x="439" y="20804"/>
                    <a:pt x="463" y="20697"/>
                  </a:cubicBezTo>
                  <a:cubicBezTo>
                    <a:pt x="2104" y="14101"/>
                    <a:pt x="2286" y="6897"/>
                    <a:pt x="2286" y="149"/>
                  </a:cubicBezTo>
                  <a:cubicBezTo>
                    <a:pt x="2286" y="47"/>
                    <a:pt x="2216" y="1"/>
                    <a:pt x="2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4384850" y="4363100"/>
              <a:ext cx="347725" cy="728375"/>
            </a:xfrm>
            <a:custGeom>
              <a:avLst/>
              <a:gdLst/>
              <a:ahLst/>
              <a:cxnLst/>
              <a:rect l="l" t="t" r="r" b="b"/>
              <a:pathLst>
                <a:path w="13909" h="29135" extrusionOk="0">
                  <a:moveTo>
                    <a:pt x="13744" y="1"/>
                  </a:moveTo>
                  <a:cubicBezTo>
                    <a:pt x="13686" y="1"/>
                    <a:pt x="13630" y="34"/>
                    <a:pt x="13618" y="111"/>
                  </a:cubicBezTo>
                  <a:cubicBezTo>
                    <a:pt x="12949" y="3758"/>
                    <a:pt x="11460" y="6767"/>
                    <a:pt x="8146" y="8713"/>
                  </a:cubicBezTo>
                  <a:cubicBezTo>
                    <a:pt x="6201" y="9868"/>
                    <a:pt x="3952" y="10688"/>
                    <a:pt x="2371" y="12360"/>
                  </a:cubicBezTo>
                  <a:cubicBezTo>
                    <a:pt x="791" y="14032"/>
                    <a:pt x="335" y="16281"/>
                    <a:pt x="213" y="18500"/>
                  </a:cubicBezTo>
                  <a:cubicBezTo>
                    <a:pt x="0" y="21965"/>
                    <a:pt x="31" y="25491"/>
                    <a:pt x="31" y="28987"/>
                  </a:cubicBezTo>
                  <a:cubicBezTo>
                    <a:pt x="31" y="29089"/>
                    <a:pt x="108" y="29135"/>
                    <a:pt x="188" y="29135"/>
                  </a:cubicBezTo>
                  <a:cubicBezTo>
                    <a:pt x="275" y="29135"/>
                    <a:pt x="365" y="29081"/>
                    <a:pt x="365" y="28987"/>
                  </a:cubicBezTo>
                  <a:cubicBezTo>
                    <a:pt x="456" y="25704"/>
                    <a:pt x="365" y="22391"/>
                    <a:pt x="487" y="19108"/>
                  </a:cubicBezTo>
                  <a:cubicBezTo>
                    <a:pt x="608" y="15430"/>
                    <a:pt x="1733" y="12664"/>
                    <a:pt x="5016" y="10749"/>
                  </a:cubicBezTo>
                  <a:cubicBezTo>
                    <a:pt x="7022" y="9564"/>
                    <a:pt x="9271" y="8713"/>
                    <a:pt x="10912" y="6980"/>
                  </a:cubicBezTo>
                  <a:cubicBezTo>
                    <a:pt x="12645" y="5096"/>
                    <a:pt x="13435" y="2634"/>
                    <a:pt x="13891" y="172"/>
                  </a:cubicBezTo>
                  <a:cubicBezTo>
                    <a:pt x="13909" y="66"/>
                    <a:pt x="13824" y="1"/>
                    <a:pt x="137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4734550" y="3912650"/>
              <a:ext cx="424650" cy="465175"/>
            </a:xfrm>
            <a:custGeom>
              <a:avLst/>
              <a:gdLst/>
              <a:ahLst/>
              <a:cxnLst/>
              <a:rect l="l" t="t" r="r" b="b"/>
              <a:pathLst>
                <a:path w="16986" h="18607" extrusionOk="0">
                  <a:moveTo>
                    <a:pt x="16461" y="1"/>
                  </a:moveTo>
                  <a:cubicBezTo>
                    <a:pt x="16436" y="1"/>
                    <a:pt x="16408" y="24"/>
                    <a:pt x="16408" y="74"/>
                  </a:cubicBezTo>
                  <a:cubicBezTo>
                    <a:pt x="16986" y="2262"/>
                    <a:pt x="14463" y="4451"/>
                    <a:pt x="13095" y="5970"/>
                  </a:cubicBezTo>
                  <a:cubicBezTo>
                    <a:pt x="11727" y="7521"/>
                    <a:pt x="10025" y="8980"/>
                    <a:pt x="8505" y="10439"/>
                  </a:cubicBezTo>
                  <a:cubicBezTo>
                    <a:pt x="5770" y="13113"/>
                    <a:pt x="2760" y="15606"/>
                    <a:pt x="116" y="18341"/>
                  </a:cubicBezTo>
                  <a:cubicBezTo>
                    <a:pt x="1" y="18457"/>
                    <a:pt x="95" y="18607"/>
                    <a:pt x="213" y="18607"/>
                  </a:cubicBezTo>
                  <a:cubicBezTo>
                    <a:pt x="251" y="18607"/>
                    <a:pt x="292" y="18591"/>
                    <a:pt x="329" y="18554"/>
                  </a:cubicBezTo>
                  <a:cubicBezTo>
                    <a:pt x="1970" y="16974"/>
                    <a:pt x="3763" y="15515"/>
                    <a:pt x="5405" y="13904"/>
                  </a:cubicBezTo>
                  <a:cubicBezTo>
                    <a:pt x="7168" y="12141"/>
                    <a:pt x="8992" y="10408"/>
                    <a:pt x="10785" y="8676"/>
                  </a:cubicBezTo>
                  <a:cubicBezTo>
                    <a:pt x="12426" y="7034"/>
                    <a:pt x="13916" y="5363"/>
                    <a:pt x="15375" y="3569"/>
                  </a:cubicBezTo>
                  <a:cubicBezTo>
                    <a:pt x="16256" y="2505"/>
                    <a:pt x="16894" y="1442"/>
                    <a:pt x="16499" y="43"/>
                  </a:cubicBezTo>
                  <a:cubicBezTo>
                    <a:pt x="16499" y="16"/>
                    <a:pt x="16481" y="1"/>
                    <a:pt x="164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4707475" y="3891125"/>
              <a:ext cx="356450" cy="363225"/>
            </a:xfrm>
            <a:custGeom>
              <a:avLst/>
              <a:gdLst/>
              <a:ahLst/>
              <a:cxnLst/>
              <a:rect l="l" t="t" r="r" b="b"/>
              <a:pathLst>
                <a:path w="14258" h="14529" extrusionOk="0">
                  <a:moveTo>
                    <a:pt x="14161" y="0"/>
                  </a:moveTo>
                  <a:cubicBezTo>
                    <a:pt x="14130" y="0"/>
                    <a:pt x="14099" y="17"/>
                    <a:pt x="14087" y="53"/>
                  </a:cubicBezTo>
                  <a:cubicBezTo>
                    <a:pt x="12992" y="3670"/>
                    <a:pt x="9953" y="6102"/>
                    <a:pt x="7157" y="8442"/>
                  </a:cubicBezTo>
                  <a:cubicBezTo>
                    <a:pt x="5637" y="9719"/>
                    <a:pt x="4087" y="10965"/>
                    <a:pt x="2476" y="12151"/>
                  </a:cubicBezTo>
                  <a:cubicBezTo>
                    <a:pt x="1533" y="12819"/>
                    <a:pt x="652" y="13397"/>
                    <a:pt x="44" y="14400"/>
                  </a:cubicBezTo>
                  <a:cubicBezTo>
                    <a:pt x="1" y="14464"/>
                    <a:pt x="64" y="14529"/>
                    <a:pt x="127" y="14529"/>
                  </a:cubicBezTo>
                  <a:cubicBezTo>
                    <a:pt x="152" y="14529"/>
                    <a:pt x="178" y="14518"/>
                    <a:pt x="196" y="14491"/>
                  </a:cubicBezTo>
                  <a:cubicBezTo>
                    <a:pt x="1260" y="13093"/>
                    <a:pt x="2962" y="12151"/>
                    <a:pt x="4330" y="11087"/>
                  </a:cubicBezTo>
                  <a:cubicBezTo>
                    <a:pt x="5941" y="9871"/>
                    <a:pt x="7491" y="8594"/>
                    <a:pt x="8980" y="7257"/>
                  </a:cubicBezTo>
                  <a:cubicBezTo>
                    <a:pt x="11230" y="5281"/>
                    <a:pt x="13570" y="3154"/>
                    <a:pt x="14239" y="114"/>
                  </a:cubicBezTo>
                  <a:cubicBezTo>
                    <a:pt x="14257" y="40"/>
                    <a:pt x="14209" y="0"/>
                    <a:pt x="14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4651575" y="4256050"/>
              <a:ext cx="45075" cy="27475"/>
            </a:xfrm>
            <a:custGeom>
              <a:avLst/>
              <a:gdLst/>
              <a:ahLst/>
              <a:cxnLst/>
              <a:rect l="l" t="t" r="r" b="b"/>
              <a:pathLst>
                <a:path w="1803" h="1099" extrusionOk="0">
                  <a:moveTo>
                    <a:pt x="198" y="1"/>
                  </a:moveTo>
                  <a:cubicBezTo>
                    <a:pt x="175" y="1"/>
                    <a:pt x="152" y="16"/>
                    <a:pt x="152" y="46"/>
                  </a:cubicBezTo>
                  <a:cubicBezTo>
                    <a:pt x="0" y="441"/>
                    <a:pt x="152" y="988"/>
                    <a:pt x="608" y="1080"/>
                  </a:cubicBezTo>
                  <a:cubicBezTo>
                    <a:pt x="666" y="1093"/>
                    <a:pt x="723" y="1099"/>
                    <a:pt x="777" y="1099"/>
                  </a:cubicBezTo>
                  <a:cubicBezTo>
                    <a:pt x="1232" y="1099"/>
                    <a:pt x="1546" y="673"/>
                    <a:pt x="1763" y="320"/>
                  </a:cubicBezTo>
                  <a:cubicBezTo>
                    <a:pt x="1803" y="260"/>
                    <a:pt x="1765" y="214"/>
                    <a:pt x="1717" y="214"/>
                  </a:cubicBezTo>
                  <a:cubicBezTo>
                    <a:pt x="1691" y="214"/>
                    <a:pt x="1663" y="227"/>
                    <a:pt x="1642" y="259"/>
                  </a:cubicBezTo>
                  <a:lnTo>
                    <a:pt x="1642" y="229"/>
                  </a:lnTo>
                  <a:cubicBezTo>
                    <a:pt x="1444" y="511"/>
                    <a:pt x="1167" y="873"/>
                    <a:pt x="786" y="873"/>
                  </a:cubicBezTo>
                  <a:cubicBezTo>
                    <a:pt x="758" y="873"/>
                    <a:pt x="729" y="871"/>
                    <a:pt x="699" y="867"/>
                  </a:cubicBezTo>
                  <a:cubicBezTo>
                    <a:pt x="274" y="776"/>
                    <a:pt x="304" y="350"/>
                    <a:pt x="243" y="46"/>
                  </a:cubicBezTo>
                  <a:cubicBezTo>
                    <a:pt x="243" y="16"/>
                    <a:pt x="221"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4669325" y="4287475"/>
              <a:ext cx="58750" cy="92150"/>
            </a:xfrm>
            <a:custGeom>
              <a:avLst/>
              <a:gdLst/>
              <a:ahLst/>
              <a:cxnLst/>
              <a:rect l="l" t="t" r="r" b="b"/>
              <a:pathLst>
                <a:path w="2350" h="3686" extrusionOk="0">
                  <a:moveTo>
                    <a:pt x="118" y="1"/>
                  </a:moveTo>
                  <a:cubicBezTo>
                    <a:pt x="41" y="1"/>
                    <a:pt x="0" y="129"/>
                    <a:pt x="111" y="157"/>
                  </a:cubicBezTo>
                  <a:cubicBezTo>
                    <a:pt x="719" y="309"/>
                    <a:pt x="1418" y="309"/>
                    <a:pt x="1661" y="1038"/>
                  </a:cubicBezTo>
                  <a:cubicBezTo>
                    <a:pt x="1783" y="1434"/>
                    <a:pt x="1692" y="2072"/>
                    <a:pt x="1692" y="2467"/>
                  </a:cubicBezTo>
                  <a:cubicBezTo>
                    <a:pt x="1692" y="2923"/>
                    <a:pt x="1570" y="3500"/>
                    <a:pt x="2117" y="3683"/>
                  </a:cubicBezTo>
                  <a:cubicBezTo>
                    <a:pt x="2126" y="3685"/>
                    <a:pt x="2135" y="3685"/>
                    <a:pt x="2143" y="3685"/>
                  </a:cubicBezTo>
                  <a:cubicBezTo>
                    <a:pt x="2279" y="3685"/>
                    <a:pt x="2350" y="3467"/>
                    <a:pt x="2178" y="3409"/>
                  </a:cubicBezTo>
                  <a:cubicBezTo>
                    <a:pt x="1843" y="3257"/>
                    <a:pt x="1995" y="1890"/>
                    <a:pt x="1965" y="1555"/>
                  </a:cubicBezTo>
                  <a:cubicBezTo>
                    <a:pt x="1965" y="1282"/>
                    <a:pt x="1995" y="886"/>
                    <a:pt x="1874" y="643"/>
                  </a:cubicBezTo>
                  <a:cubicBezTo>
                    <a:pt x="1600" y="35"/>
                    <a:pt x="688" y="66"/>
                    <a:pt x="141" y="5"/>
                  </a:cubicBezTo>
                  <a:cubicBezTo>
                    <a:pt x="133" y="2"/>
                    <a:pt x="125"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4632575" y="4118700"/>
              <a:ext cx="76000" cy="150900"/>
            </a:xfrm>
            <a:custGeom>
              <a:avLst/>
              <a:gdLst/>
              <a:ahLst/>
              <a:cxnLst/>
              <a:rect l="l" t="t" r="r" b="b"/>
              <a:pathLst>
                <a:path w="3040" h="6036" extrusionOk="0">
                  <a:moveTo>
                    <a:pt x="2979" y="1"/>
                  </a:moveTo>
                  <a:cubicBezTo>
                    <a:pt x="2949" y="1"/>
                    <a:pt x="2918" y="23"/>
                    <a:pt x="2918" y="69"/>
                  </a:cubicBezTo>
                  <a:lnTo>
                    <a:pt x="2888" y="99"/>
                  </a:lnTo>
                  <a:cubicBezTo>
                    <a:pt x="2797" y="1315"/>
                    <a:pt x="2219" y="2227"/>
                    <a:pt x="1338" y="3048"/>
                  </a:cubicBezTo>
                  <a:cubicBezTo>
                    <a:pt x="912" y="3473"/>
                    <a:pt x="335" y="3899"/>
                    <a:pt x="152" y="4507"/>
                  </a:cubicBezTo>
                  <a:cubicBezTo>
                    <a:pt x="61" y="4811"/>
                    <a:pt x="0" y="5236"/>
                    <a:pt x="213" y="5479"/>
                  </a:cubicBezTo>
                  <a:cubicBezTo>
                    <a:pt x="374" y="5640"/>
                    <a:pt x="584" y="5655"/>
                    <a:pt x="796" y="5655"/>
                  </a:cubicBezTo>
                  <a:cubicBezTo>
                    <a:pt x="845" y="5655"/>
                    <a:pt x="894" y="5654"/>
                    <a:pt x="943" y="5654"/>
                  </a:cubicBezTo>
                  <a:cubicBezTo>
                    <a:pt x="1201" y="5654"/>
                    <a:pt x="1444" y="5677"/>
                    <a:pt x="1581" y="5966"/>
                  </a:cubicBezTo>
                  <a:cubicBezTo>
                    <a:pt x="1611" y="6015"/>
                    <a:pt x="1653" y="6036"/>
                    <a:pt x="1694" y="6036"/>
                  </a:cubicBezTo>
                  <a:cubicBezTo>
                    <a:pt x="1778" y="6036"/>
                    <a:pt x="1855" y="5947"/>
                    <a:pt x="1794" y="5844"/>
                  </a:cubicBezTo>
                  <a:cubicBezTo>
                    <a:pt x="1611" y="5419"/>
                    <a:pt x="1490" y="5510"/>
                    <a:pt x="1125" y="5327"/>
                  </a:cubicBezTo>
                  <a:cubicBezTo>
                    <a:pt x="1064" y="5327"/>
                    <a:pt x="1003" y="5358"/>
                    <a:pt x="943" y="5358"/>
                  </a:cubicBezTo>
                  <a:cubicBezTo>
                    <a:pt x="868" y="5390"/>
                    <a:pt x="800" y="5406"/>
                    <a:pt x="740" y="5406"/>
                  </a:cubicBezTo>
                  <a:cubicBezTo>
                    <a:pt x="462" y="5406"/>
                    <a:pt x="356" y="5056"/>
                    <a:pt x="456" y="4355"/>
                  </a:cubicBezTo>
                  <a:cubicBezTo>
                    <a:pt x="608" y="3960"/>
                    <a:pt x="1095" y="3595"/>
                    <a:pt x="1399" y="3321"/>
                  </a:cubicBezTo>
                  <a:cubicBezTo>
                    <a:pt x="2371" y="2440"/>
                    <a:pt x="2979" y="1437"/>
                    <a:pt x="3040" y="69"/>
                  </a:cubicBezTo>
                  <a:cubicBezTo>
                    <a:pt x="3040" y="23"/>
                    <a:pt x="3010" y="1"/>
                    <a:pt x="29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4897500" y="3861075"/>
              <a:ext cx="95150" cy="208400"/>
            </a:xfrm>
            <a:custGeom>
              <a:avLst/>
              <a:gdLst/>
              <a:ahLst/>
              <a:cxnLst/>
              <a:rect l="l" t="t" r="r" b="b"/>
              <a:pathLst>
                <a:path w="3806" h="8336" extrusionOk="0">
                  <a:moveTo>
                    <a:pt x="3711" y="1"/>
                  </a:moveTo>
                  <a:cubicBezTo>
                    <a:pt x="3703" y="1"/>
                    <a:pt x="3695" y="3"/>
                    <a:pt x="3689" y="9"/>
                  </a:cubicBezTo>
                  <a:lnTo>
                    <a:pt x="3689" y="39"/>
                  </a:lnTo>
                  <a:cubicBezTo>
                    <a:pt x="1622" y="2441"/>
                    <a:pt x="2109" y="5723"/>
                    <a:pt x="72" y="8155"/>
                  </a:cubicBezTo>
                  <a:cubicBezTo>
                    <a:pt x="1" y="8226"/>
                    <a:pt x="60" y="8335"/>
                    <a:pt x="133" y="8335"/>
                  </a:cubicBezTo>
                  <a:cubicBezTo>
                    <a:pt x="153" y="8335"/>
                    <a:pt x="174" y="8327"/>
                    <a:pt x="194" y="8307"/>
                  </a:cubicBezTo>
                  <a:cubicBezTo>
                    <a:pt x="2382" y="5936"/>
                    <a:pt x="1896" y="2623"/>
                    <a:pt x="3781" y="100"/>
                  </a:cubicBezTo>
                  <a:cubicBezTo>
                    <a:pt x="3805" y="51"/>
                    <a:pt x="3749" y="1"/>
                    <a:pt x="3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4835225" y="3936225"/>
              <a:ext cx="110250" cy="136150"/>
            </a:xfrm>
            <a:custGeom>
              <a:avLst/>
              <a:gdLst/>
              <a:ahLst/>
              <a:cxnLst/>
              <a:rect l="l" t="t" r="r" b="b"/>
              <a:pathLst>
                <a:path w="4410" h="5446" extrusionOk="0">
                  <a:moveTo>
                    <a:pt x="4330" y="0"/>
                  </a:moveTo>
                  <a:cubicBezTo>
                    <a:pt x="4316" y="0"/>
                    <a:pt x="4304" y="4"/>
                    <a:pt x="4296" y="12"/>
                  </a:cubicBezTo>
                  <a:cubicBezTo>
                    <a:pt x="3050" y="1927"/>
                    <a:pt x="1986" y="3842"/>
                    <a:pt x="101" y="5240"/>
                  </a:cubicBezTo>
                  <a:cubicBezTo>
                    <a:pt x="1" y="5291"/>
                    <a:pt x="67" y="5445"/>
                    <a:pt x="161" y="5445"/>
                  </a:cubicBezTo>
                  <a:cubicBezTo>
                    <a:pt x="181" y="5445"/>
                    <a:pt x="202" y="5438"/>
                    <a:pt x="223" y="5423"/>
                  </a:cubicBezTo>
                  <a:cubicBezTo>
                    <a:pt x="2107" y="4146"/>
                    <a:pt x="3445" y="2110"/>
                    <a:pt x="4387" y="73"/>
                  </a:cubicBezTo>
                  <a:cubicBezTo>
                    <a:pt x="4409" y="29"/>
                    <a:pt x="4366" y="0"/>
                    <a:pt x="43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4848375" y="3974425"/>
              <a:ext cx="57575" cy="57475"/>
            </a:xfrm>
            <a:custGeom>
              <a:avLst/>
              <a:gdLst/>
              <a:ahLst/>
              <a:cxnLst/>
              <a:rect l="l" t="t" r="r" b="b"/>
              <a:pathLst>
                <a:path w="2303" h="2299" extrusionOk="0">
                  <a:moveTo>
                    <a:pt x="2212" y="0"/>
                  </a:moveTo>
                  <a:cubicBezTo>
                    <a:pt x="2205" y="0"/>
                    <a:pt x="2197" y="1"/>
                    <a:pt x="2189" y="4"/>
                  </a:cubicBezTo>
                  <a:cubicBezTo>
                    <a:pt x="1338" y="186"/>
                    <a:pt x="1" y="1281"/>
                    <a:pt x="183" y="2253"/>
                  </a:cubicBezTo>
                  <a:cubicBezTo>
                    <a:pt x="198" y="2284"/>
                    <a:pt x="229" y="2299"/>
                    <a:pt x="259" y="2299"/>
                  </a:cubicBezTo>
                  <a:cubicBezTo>
                    <a:pt x="289" y="2299"/>
                    <a:pt x="320" y="2284"/>
                    <a:pt x="335" y="2253"/>
                  </a:cubicBezTo>
                  <a:cubicBezTo>
                    <a:pt x="517" y="1767"/>
                    <a:pt x="639" y="1372"/>
                    <a:pt x="1034" y="977"/>
                  </a:cubicBezTo>
                  <a:cubicBezTo>
                    <a:pt x="1369" y="642"/>
                    <a:pt x="1764" y="278"/>
                    <a:pt x="2220" y="156"/>
                  </a:cubicBezTo>
                  <a:cubicBezTo>
                    <a:pt x="2303" y="128"/>
                    <a:pt x="2285" y="0"/>
                    <a:pt x="22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4959600" y="3879675"/>
              <a:ext cx="71950" cy="94300"/>
            </a:xfrm>
            <a:custGeom>
              <a:avLst/>
              <a:gdLst/>
              <a:ahLst/>
              <a:cxnLst/>
              <a:rect l="l" t="t" r="r" b="b"/>
              <a:pathLst>
                <a:path w="2878" h="3772" extrusionOk="0">
                  <a:moveTo>
                    <a:pt x="2802" y="0"/>
                  </a:moveTo>
                  <a:cubicBezTo>
                    <a:pt x="2777" y="0"/>
                    <a:pt x="2756" y="17"/>
                    <a:pt x="2756" y="55"/>
                  </a:cubicBezTo>
                  <a:cubicBezTo>
                    <a:pt x="2300" y="1514"/>
                    <a:pt x="901" y="2487"/>
                    <a:pt x="50" y="3672"/>
                  </a:cubicBezTo>
                  <a:cubicBezTo>
                    <a:pt x="1" y="3722"/>
                    <a:pt x="52" y="3772"/>
                    <a:pt x="106" y="3772"/>
                  </a:cubicBezTo>
                  <a:cubicBezTo>
                    <a:pt x="118" y="3772"/>
                    <a:pt x="130" y="3769"/>
                    <a:pt x="141" y="3764"/>
                  </a:cubicBezTo>
                  <a:cubicBezTo>
                    <a:pt x="810" y="3156"/>
                    <a:pt x="1388" y="2426"/>
                    <a:pt x="1965" y="1727"/>
                  </a:cubicBezTo>
                  <a:cubicBezTo>
                    <a:pt x="2360" y="1210"/>
                    <a:pt x="2695" y="694"/>
                    <a:pt x="2877" y="86"/>
                  </a:cubicBezTo>
                  <a:cubicBezTo>
                    <a:pt x="2877" y="33"/>
                    <a:pt x="2836" y="0"/>
                    <a:pt x="28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4719350" y="3844925"/>
              <a:ext cx="247300" cy="210375"/>
            </a:xfrm>
            <a:custGeom>
              <a:avLst/>
              <a:gdLst/>
              <a:ahLst/>
              <a:cxnLst/>
              <a:rect l="l" t="t" r="r" b="b"/>
              <a:pathLst>
                <a:path w="9892" h="8415" extrusionOk="0">
                  <a:moveTo>
                    <a:pt x="9772" y="0"/>
                  </a:moveTo>
                  <a:cubicBezTo>
                    <a:pt x="9756" y="0"/>
                    <a:pt x="9739" y="5"/>
                    <a:pt x="9721" y="17"/>
                  </a:cubicBezTo>
                  <a:cubicBezTo>
                    <a:pt x="6317" y="2570"/>
                    <a:pt x="2912" y="5184"/>
                    <a:pt x="25" y="8345"/>
                  </a:cubicBezTo>
                  <a:cubicBezTo>
                    <a:pt x="0" y="8370"/>
                    <a:pt x="35" y="8414"/>
                    <a:pt x="66" y="8414"/>
                  </a:cubicBezTo>
                  <a:cubicBezTo>
                    <a:pt x="73" y="8414"/>
                    <a:pt x="80" y="8412"/>
                    <a:pt x="86" y="8406"/>
                  </a:cubicBezTo>
                  <a:cubicBezTo>
                    <a:pt x="3156" y="5458"/>
                    <a:pt x="6499" y="2783"/>
                    <a:pt x="9843" y="138"/>
                  </a:cubicBezTo>
                  <a:cubicBezTo>
                    <a:pt x="9892" y="89"/>
                    <a:pt x="9842" y="0"/>
                    <a:pt x="97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4633325" y="4074400"/>
              <a:ext cx="69650" cy="138775"/>
            </a:xfrm>
            <a:custGeom>
              <a:avLst/>
              <a:gdLst/>
              <a:ahLst/>
              <a:cxnLst/>
              <a:rect l="l" t="t" r="r" b="b"/>
              <a:pathLst>
                <a:path w="2786" h="5551" extrusionOk="0">
                  <a:moveTo>
                    <a:pt x="2666" y="1"/>
                  </a:moveTo>
                  <a:cubicBezTo>
                    <a:pt x="2650" y="1"/>
                    <a:pt x="2632" y="6"/>
                    <a:pt x="2615" y="17"/>
                  </a:cubicBezTo>
                  <a:cubicBezTo>
                    <a:pt x="1247" y="1567"/>
                    <a:pt x="1" y="3270"/>
                    <a:pt x="214" y="5428"/>
                  </a:cubicBezTo>
                  <a:cubicBezTo>
                    <a:pt x="227" y="5511"/>
                    <a:pt x="286" y="5550"/>
                    <a:pt x="346" y="5550"/>
                  </a:cubicBezTo>
                  <a:cubicBezTo>
                    <a:pt x="416" y="5550"/>
                    <a:pt x="487" y="5496"/>
                    <a:pt x="487" y="5397"/>
                  </a:cubicBezTo>
                  <a:cubicBezTo>
                    <a:pt x="183" y="3300"/>
                    <a:pt x="1429" y="1628"/>
                    <a:pt x="2736" y="139"/>
                  </a:cubicBezTo>
                  <a:cubicBezTo>
                    <a:pt x="2786" y="90"/>
                    <a:pt x="2735" y="1"/>
                    <a:pt x="2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4925550" y="3691325"/>
              <a:ext cx="126200" cy="69550"/>
            </a:xfrm>
            <a:custGeom>
              <a:avLst/>
              <a:gdLst/>
              <a:ahLst/>
              <a:cxnLst/>
              <a:rect l="l" t="t" r="r" b="b"/>
              <a:pathLst>
                <a:path w="5048" h="2782" extrusionOk="0">
                  <a:moveTo>
                    <a:pt x="1692" y="0"/>
                  </a:moveTo>
                  <a:cubicBezTo>
                    <a:pt x="813" y="0"/>
                    <a:pt x="0" y="663"/>
                    <a:pt x="166" y="1601"/>
                  </a:cubicBezTo>
                  <a:cubicBezTo>
                    <a:pt x="166" y="1632"/>
                    <a:pt x="189" y="1647"/>
                    <a:pt x="212" y="1647"/>
                  </a:cubicBezTo>
                  <a:cubicBezTo>
                    <a:pt x="234" y="1647"/>
                    <a:pt x="257" y="1632"/>
                    <a:pt x="257" y="1601"/>
                  </a:cubicBezTo>
                  <a:cubicBezTo>
                    <a:pt x="366" y="609"/>
                    <a:pt x="967" y="227"/>
                    <a:pt x="1679" y="227"/>
                  </a:cubicBezTo>
                  <a:cubicBezTo>
                    <a:pt x="2167" y="227"/>
                    <a:pt x="2706" y="406"/>
                    <a:pt x="3175" y="690"/>
                  </a:cubicBezTo>
                  <a:cubicBezTo>
                    <a:pt x="3966" y="1176"/>
                    <a:pt x="4573" y="1875"/>
                    <a:pt x="4938" y="2726"/>
                  </a:cubicBezTo>
                  <a:cubicBezTo>
                    <a:pt x="4951" y="2764"/>
                    <a:pt x="4974" y="2781"/>
                    <a:pt x="4995" y="2781"/>
                  </a:cubicBezTo>
                  <a:cubicBezTo>
                    <a:pt x="5024" y="2781"/>
                    <a:pt x="5047" y="2749"/>
                    <a:pt x="5029" y="2696"/>
                  </a:cubicBezTo>
                  <a:cubicBezTo>
                    <a:pt x="4665" y="1358"/>
                    <a:pt x="3327" y="264"/>
                    <a:pt x="1959" y="21"/>
                  </a:cubicBezTo>
                  <a:cubicBezTo>
                    <a:pt x="1870" y="7"/>
                    <a:pt x="1780" y="0"/>
                    <a:pt x="16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4902650" y="3715575"/>
              <a:ext cx="137025" cy="67200"/>
            </a:xfrm>
            <a:custGeom>
              <a:avLst/>
              <a:gdLst/>
              <a:ahLst/>
              <a:cxnLst/>
              <a:rect l="l" t="t" r="r" b="b"/>
              <a:pathLst>
                <a:path w="5481" h="2688" extrusionOk="0">
                  <a:moveTo>
                    <a:pt x="2459" y="1"/>
                  </a:moveTo>
                  <a:cubicBezTo>
                    <a:pt x="2124" y="1"/>
                    <a:pt x="1784" y="71"/>
                    <a:pt x="1447" y="236"/>
                  </a:cubicBezTo>
                  <a:cubicBezTo>
                    <a:pt x="505" y="692"/>
                    <a:pt x="79" y="1817"/>
                    <a:pt x="778" y="2668"/>
                  </a:cubicBezTo>
                  <a:cubicBezTo>
                    <a:pt x="792" y="2682"/>
                    <a:pt x="810" y="2688"/>
                    <a:pt x="827" y="2688"/>
                  </a:cubicBezTo>
                  <a:cubicBezTo>
                    <a:pt x="886" y="2688"/>
                    <a:pt x="946" y="2623"/>
                    <a:pt x="900" y="2577"/>
                  </a:cubicBezTo>
                  <a:cubicBezTo>
                    <a:pt x="1" y="1187"/>
                    <a:pt x="1348" y="164"/>
                    <a:pt x="2623" y="164"/>
                  </a:cubicBezTo>
                  <a:cubicBezTo>
                    <a:pt x="2770" y="164"/>
                    <a:pt x="2916" y="178"/>
                    <a:pt x="3058" y="206"/>
                  </a:cubicBezTo>
                  <a:cubicBezTo>
                    <a:pt x="3939" y="388"/>
                    <a:pt x="4669" y="935"/>
                    <a:pt x="5398" y="1452"/>
                  </a:cubicBezTo>
                  <a:cubicBezTo>
                    <a:pt x="5403" y="1456"/>
                    <a:pt x="5407" y="1458"/>
                    <a:pt x="5412" y="1458"/>
                  </a:cubicBezTo>
                  <a:cubicBezTo>
                    <a:pt x="5443" y="1458"/>
                    <a:pt x="5481" y="1387"/>
                    <a:pt x="5429" y="1361"/>
                  </a:cubicBezTo>
                  <a:cubicBezTo>
                    <a:pt x="4593" y="734"/>
                    <a:pt x="3544" y="1"/>
                    <a:pt x="24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4925900" y="3760950"/>
              <a:ext cx="47125" cy="66175"/>
            </a:xfrm>
            <a:custGeom>
              <a:avLst/>
              <a:gdLst/>
              <a:ahLst/>
              <a:cxnLst/>
              <a:rect l="l" t="t" r="r" b="b"/>
              <a:pathLst>
                <a:path w="1885" h="2647" extrusionOk="0">
                  <a:moveTo>
                    <a:pt x="278" y="1"/>
                  </a:moveTo>
                  <a:cubicBezTo>
                    <a:pt x="259" y="1"/>
                    <a:pt x="243" y="11"/>
                    <a:pt x="243" y="32"/>
                  </a:cubicBezTo>
                  <a:cubicBezTo>
                    <a:pt x="122" y="640"/>
                    <a:pt x="0" y="1309"/>
                    <a:pt x="365" y="1856"/>
                  </a:cubicBezTo>
                  <a:cubicBezTo>
                    <a:pt x="669" y="2282"/>
                    <a:pt x="1216" y="2646"/>
                    <a:pt x="1763" y="2646"/>
                  </a:cubicBezTo>
                  <a:cubicBezTo>
                    <a:pt x="1854" y="2646"/>
                    <a:pt x="1885" y="2494"/>
                    <a:pt x="1793" y="2464"/>
                  </a:cubicBezTo>
                  <a:cubicBezTo>
                    <a:pt x="1277" y="2403"/>
                    <a:pt x="790" y="2130"/>
                    <a:pt x="517" y="1704"/>
                  </a:cubicBezTo>
                  <a:cubicBezTo>
                    <a:pt x="213" y="1218"/>
                    <a:pt x="304" y="610"/>
                    <a:pt x="365" y="93"/>
                  </a:cubicBezTo>
                  <a:cubicBezTo>
                    <a:pt x="365" y="34"/>
                    <a:pt x="314"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4976250" y="3773375"/>
              <a:ext cx="66700" cy="38075"/>
            </a:xfrm>
            <a:custGeom>
              <a:avLst/>
              <a:gdLst/>
              <a:ahLst/>
              <a:cxnLst/>
              <a:rect l="l" t="t" r="r" b="b"/>
              <a:pathLst>
                <a:path w="2668" h="1523" extrusionOk="0">
                  <a:moveTo>
                    <a:pt x="2311" y="0"/>
                  </a:moveTo>
                  <a:cubicBezTo>
                    <a:pt x="1803" y="0"/>
                    <a:pt x="1302" y="182"/>
                    <a:pt x="843" y="386"/>
                  </a:cubicBezTo>
                  <a:cubicBezTo>
                    <a:pt x="418" y="599"/>
                    <a:pt x="175" y="1025"/>
                    <a:pt x="23" y="1450"/>
                  </a:cubicBezTo>
                  <a:cubicBezTo>
                    <a:pt x="0" y="1495"/>
                    <a:pt x="43" y="1523"/>
                    <a:pt x="80" y="1523"/>
                  </a:cubicBezTo>
                  <a:cubicBezTo>
                    <a:pt x="93" y="1523"/>
                    <a:pt x="106" y="1519"/>
                    <a:pt x="114" y="1511"/>
                  </a:cubicBezTo>
                  <a:cubicBezTo>
                    <a:pt x="448" y="1085"/>
                    <a:pt x="539" y="690"/>
                    <a:pt x="1086" y="447"/>
                  </a:cubicBezTo>
                  <a:cubicBezTo>
                    <a:pt x="1531" y="281"/>
                    <a:pt x="1975" y="139"/>
                    <a:pt x="2443" y="139"/>
                  </a:cubicBezTo>
                  <a:cubicBezTo>
                    <a:pt x="2487" y="139"/>
                    <a:pt x="2531" y="141"/>
                    <a:pt x="2576" y="143"/>
                  </a:cubicBezTo>
                  <a:cubicBezTo>
                    <a:pt x="2637" y="143"/>
                    <a:pt x="2667" y="52"/>
                    <a:pt x="2606" y="22"/>
                  </a:cubicBezTo>
                  <a:cubicBezTo>
                    <a:pt x="2508" y="7"/>
                    <a:pt x="2410" y="0"/>
                    <a:pt x="2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4983650" y="3791750"/>
              <a:ext cx="34975" cy="31250"/>
            </a:xfrm>
            <a:custGeom>
              <a:avLst/>
              <a:gdLst/>
              <a:ahLst/>
              <a:cxnLst/>
              <a:rect l="l" t="t" r="r" b="b"/>
              <a:pathLst>
                <a:path w="1399" h="1250" extrusionOk="0">
                  <a:moveTo>
                    <a:pt x="1353" y="1"/>
                  </a:moveTo>
                  <a:cubicBezTo>
                    <a:pt x="1330" y="1"/>
                    <a:pt x="1307" y="16"/>
                    <a:pt x="1307" y="46"/>
                  </a:cubicBezTo>
                  <a:cubicBezTo>
                    <a:pt x="1246" y="350"/>
                    <a:pt x="1094" y="654"/>
                    <a:pt x="821" y="867"/>
                  </a:cubicBezTo>
                  <a:cubicBezTo>
                    <a:pt x="730" y="958"/>
                    <a:pt x="578" y="1050"/>
                    <a:pt x="426" y="1050"/>
                  </a:cubicBezTo>
                  <a:cubicBezTo>
                    <a:pt x="304" y="1050"/>
                    <a:pt x="183" y="989"/>
                    <a:pt x="61" y="989"/>
                  </a:cubicBezTo>
                  <a:cubicBezTo>
                    <a:pt x="31" y="989"/>
                    <a:pt x="0" y="1019"/>
                    <a:pt x="0" y="1050"/>
                  </a:cubicBezTo>
                  <a:cubicBezTo>
                    <a:pt x="54" y="1197"/>
                    <a:pt x="184" y="1250"/>
                    <a:pt x="332" y="1250"/>
                  </a:cubicBezTo>
                  <a:cubicBezTo>
                    <a:pt x="518" y="1250"/>
                    <a:pt x="732" y="1165"/>
                    <a:pt x="851" y="1080"/>
                  </a:cubicBezTo>
                  <a:cubicBezTo>
                    <a:pt x="1186" y="837"/>
                    <a:pt x="1368" y="442"/>
                    <a:pt x="1398" y="46"/>
                  </a:cubicBezTo>
                  <a:cubicBezTo>
                    <a:pt x="1398" y="16"/>
                    <a:pt x="1376" y="1"/>
                    <a:pt x="13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0"/>
            <p:cNvSpPr/>
            <p:nvPr/>
          </p:nvSpPr>
          <p:spPr>
            <a:xfrm>
              <a:off x="5048225" y="3774050"/>
              <a:ext cx="47000" cy="73025"/>
            </a:xfrm>
            <a:custGeom>
              <a:avLst/>
              <a:gdLst/>
              <a:ahLst/>
              <a:cxnLst/>
              <a:rect l="l" t="t" r="r" b="b"/>
              <a:pathLst>
                <a:path w="1880" h="2921" extrusionOk="0">
                  <a:moveTo>
                    <a:pt x="82" y="0"/>
                  </a:moveTo>
                  <a:cubicBezTo>
                    <a:pt x="42" y="0"/>
                    <a:pt x="1" y="33"/>
                    <a:pt x="1" y="86"/>
                  </a:cubicBezTo>
                  <a:cubicBezTo>
                    <a:pt x="274" y="1058"/>
                    <a:pt x="730" y="2517"/>
                    <a:pt x="1764" y="2913"/>
                  </a:cubicBezTo>
                  <a:cubicBezTo>
                    <a:pt x="1775" y="2918"/>
                    <a:pt x="1786" y="2921"/>
                    <a:pt x="1797" y="2921"/>
                  </a:cubicBezTo>
                  <a:cubicBezTo>
                    <a:pt x="1844" y="2921"/>
                    <a:pt x="1880" y="2871"/>
                    <a:pt x="1855" y="2821"/>
                  </a:cubicBezTo>
                  <a:cubicBezTo>
                    <a:pt x="1551" y="2396"/>
                    <a:pt x="1095" y="2122"/>
                    <a:pt x="821" y="1697"/>
                  </a:cubicBezTo>
                  <a:cubicBezTo>
                    <a:pt x="487" y="1180"/>
                    <a:pt x="305" y="602"/>
                    <a:pt x="153" y="55"/>
                  </a:cubicBezTo>
                  <a:cubicBezTo>
                    <a:pt x="140" y="17"/>
                    <a:pt x="111" y="0"/>
                    <a:pt x="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0"/>
            <p:cNvSpPr/>
            <p:nvPr/>
          </p:nvSpPr>
          <p:spPr>
            <a:xfrm>
              <a:off x="4965100" y="3833000"/>
              <a:ext cx="126475" cy="33875"/>
            </a:xfrm>
            <a:custGeom>
              <a:avLst/>
              <a:gdLst/>
              <a:ahLst/>
              <a:cxnLst/>
              <a:rect l="l" t="t" r="r" b="b"/>
              <a:pathLst>
                <a:path w="5059" h="1355" extrusionOk="0">
                  <a:moveTo>
                    <a:pt x="102" y="0"/>
                  </a:moveTo>
                  <a:cubicBezTo>
                    <a:pt x="48" y="0"/>
                    <a:pt x="0" y="65"/>
                    <a:pt x="43" y="129"/>
                  </a:cubicBezTo>
                  <a:cubicBezTo>
                    <a:pt x="438" y="767"/>
                    <a:pt x="1320" y="950"/>
                    <a:pt x="1988" y="1132"/>
                  </a:cubicBezTo>
                  <a:cubicBezTo>
                    <a:pt x="2544" y="1267"/>
                    <a:pt x="3110" y="1355"/>
                    <a:pt x="3669" y="1355"/>
                  </a:cubicBezTo>
                  <a:cubicBezTo>
                    <a:pt x="4118" y="1355"/>
                    <a:pt x="4564" y="1298"/>
                    <a:pt x="4998" y="1162"/>
                  </a:cubicBezTo>
                  <a:cubicBezTo>
                    <a:pt x="5058" y="1162"/>
                    <a:pt x="5028" y="1071"/>
                    <a:pt x="4998" y="1071"/>
                  </a:cubicBezTo>
                  <a:cubicBezTo>
                    <a:pt x="4623" y="1130"/>
                    <a:pt x="4219" y="1162"/>
                    <a:pt x="3804" y="1162"/>
                  </a:cubicBezTo>
                  <a:cubicBezTo>
                    <a:pt x="2499" y="1162"/>
                    <a:pt x="1087" y="845"/>
                    <a:pt x="165" y="38"/>
                  </a:cubicBezTo>
                  <a:cubicBezTo>
                    <a:pt x="147" y="11"/>
                    <a:pt x="124" y="0"/>
                    <a:pt x="1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0"/>
            <p:cNvSpPr/>
            <p:nvPr/>
          </p:nvSpPr>
          <p:spPr>
            <a:xfrm>
              <a:off x="5067225" y="3868050"/>
              <a:ext cx="72975" cy="40425"/>
            </a:xfrm>
            <a:custGeom>
              <a:avLst/>
              <a:gdLst/>
              <a:ahLst/>
              <a:cxnLst/>
              <a:rect l="l" t="t" r="r" b="b"/>
              <a:pathLst>
                <a:path w="2919" h="1617" extrusionOk="0">
                  <a:moveTo>
                    <a:pt x="69" y="1"/>
                  </a:moveTo>
                  <a:cubicBezTo>
                    <a:pt x="36" y="1"/>
                    <a:pt x="1" y="27"/>
                    <a:pt x="1" y="64"/>
                  </a:cubicBezTo>
                  <a:cubicBezTo>
                    <a:pt x="122" y="551"/>
                    <a:pt x="639" y="764"/>
                    <a:pt x="1034" y="1007"/>
                  </a:cubicBezTo>
                  <a:cubicBezTo>
                    <a:pt x="1558" y="1298"/>
                    <a:pt x="2082" y="1617"/>
                    <a:pt x="2712" y="1617"/>
                  </a:cubicBezTo>
                  <a:cubicBezTo>
                    <a:pt x="2740" y="1617"/>
                    <a:pt x="2769" y="1616"/>
                    <a:pt x="2797" y="1615"/>
                  </a:cubicBezTo>
                  <a:cubicBezTo>
                    <a:pt x="2919" y="1615"/>
                    <a:pt x="2919" y="1432"/>
                    <a:pt x="2797" y="1432"/>
                  </a:cubicBezTo>
                  <a:cubicBezTo>
                    <a:pt x="2220" y="1402"/>
                    <a:pt x="1733" y="1098"/>
                    <a:pt x="1247" y="824"/>
                  </a:cubicBezTo>
                  <a:cubicBezTo>
                    <a:pt x="821" y="612"/>
                    <a:pt x="365" y="429"/>
                    <a:pt x="122" y="34"/>
                  </a:cubicBezTo>
                  <a:cubicBezTo>
                    <a:pt x="111" y="11"/>
                    <a:pt x="90" y="1"/>
                    <a:pt x="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0"/>
            <p:cNvSpPr/>
            <p:nvPr/>
          </p:nvSpPr>
          <p:spPr>
            <a:xfrm>
              <a:off x="5096450" y="3852425"/>
              <a:ext cx="142250" cy="84075"/>
            </a:xfrm>
            <a:custGeom>
              <a:avLst/>
              <a:gdLst/>
              <a:ahLst/>
              <a:cxnLst/>
              <a:rect l="l" t="t" r="r" b="b"/>
              <a:pathLst>
                <a:path w="5690" h="3363" extrusionOk="0">
                  <a:moveTo>
                    <a:pt x="106" y="1"/>
                  </a:moveTo>
                  <a:cubicBezTo>
                    <a:pt x="62" y="1"/>
                    <a:pt x="1" y="65"/>
                    <a:pt x="48" y="112"/>
                  </a:cubicBezTo>
                  <a:cubicBezTo>
                    <a:pt x="631" y="942"/>
                    <a:pt x="2788" y="3362"/>
                    <a:pt x="4342" y="3362"/>
                  </a:cubicBezTo>
                  <a:cubicBezTo>
                    <a:pt x="4893" y="3362"/>
                    <a:pt x="5368" y="3058"/>
                    <a:pt x="5671" y="2270"/>
                  </a:cubicBezTo>
                  <a:cubicBezTo>
                    <a:pt x="5690" y="2232"/>
                    <a:pt x="5650" y="2206"/>
                    <a:pt x="5610" y="2206"/>
                  </a:cubicBezTo>
                  <a:cubicBezTo>
                    <a:pt x="5586" y="2206"/>
                    <a:pt x="5561" y="2216"/>
                    <a:pt x="5549" y="2240"/>
                  </a:cubicBezTo>
                  <a:lnTo>
                    <a:pt x="5580" y="2240"/>
                  </a:lnTo>
                  <a:cubicBezTo>
                    <a:pt x="5232" y="2852"/>
                    <a:pt x="4780" y="3094"/>
                    <a:pt x="4284" y="3094"/>
                  </a:cubicBezTo>
                  <a:cubicBezTo>
                    <a:pt x="2784" y="3094"/>
                    <a:pt x="869" y="888"/>
                    <a:pt x="139" y="21"/>
                  </a:cubicBezTo>
                  <a:cubicBezTo>
                    <a:pt x="132" y="7"/>
                    <a:pt x="120" y="1"/>
                    <a:pt x="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0"/>
            <p:cNvSpPr/>
            <p:nvPr/>
          </p:nvSpPr>
          <p:spPr>
            <a:xfrm>
              <a:off x="5229850" y="3871425"/>
              <a:ext cx="17325" cy="32825"/>
            </a:xfrm>
            <a:custGeom>
              <a:avLst/>
              <a:gdLst/>
              <a:ahLst/>
              <a:cxnLst/>
              <a:rect l="l" t="t" r="r" b="b"/>
              <a:pathLst>
                <a:path w="693" h="1313" extrusionOk="0">
                  <a:moveTo>
                    <a:pt x="593" y="1"/>
                  </a:moveTo>
                  <a:cubicBezTo>
                    <a:pt x="577" y="1"/>
                    <a:pt x="562" y="6"/>
                    <a:pt x="548" y="21"/>
                  </a:cubicBezTo>
                  <a:cubicBezTo>
                    <a:pt x="304" y="294"/>
                    <a:pt x="0" y="932"/>
                    <a:pt x="244" y="1267"/>
                  </a:cubicBezTo>
                  <a:cubicBezTo>
                    <a:pt x="259" y="1297"/>
                    <a:pt x="282" y="1312"/>
                    <a:pt x="304" y="1312"/>
                  </a:cubicBezTo>
                  <a:cubicBezTo>
                    <a:pt x="327" y="1312"/>
                    <a:pt x="350" y="1297"/>
                    <a:pt x="365" y="1267"/>
                  </a:cubicBezTo>
                  <a:cubicBezTo>
                    <a:pt x="426" y="1084"/>
                    <a:pt x="365" y="872"/>
                    <a:pt x="396" y="689"/>
                  </a:cubicBezTo>
                  <a:cubicBezTo>
                    <a:pt x="456" y="477"/>
                    <a:pt x="548" y="294"/>
                    <a:pt x="669" y="112"/>
                  </a:cubicBezTo>
                  <a:cubicBezTo>
                    <a:pt x="692" y="65"/>
                    <a:pt x="644" y="1"/>
                    <a:pt x="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0"/>
            <p:cNvSpPr/>
            <p:nvPr/>
          </p:nvSpPr>
          <p:spPr>
            <a:xfrm>
              <a:off x="5127500" y="3782900"/>
              <a:ext cx="118000" cy="90425"/>
            </a:xfrm>
            <a:custGeom>
              <a:avLst/>
              <a:gdLst/>
              <a:ahLst/>
              <a:cxnLst/>
              <a:rect l="l" t="t" r="r" b="b"/>
              <a:pathLst>
                <a:path w="4720" h="3617" extrusionOk="0">
                  <a:moveTo>
                    <a:pt x="93" y="0"/>
                  </a:moveTo>
                  <a:cubicBezTo>
                    <a:pt x="40" y="0"/>
                    <a:pt x="1" y="100"/>
                    <a:pt x="82" y="127"/>
                  </a:cubicBezTo>
                  <a:cubicBezTo>
                    <a:pt x="1875" y="1039"/>
                    <a:pt x="3790" y="1495"/>
                    <a:pt x="4581" y="3562"/>
                  </a:cubicBezTo>
                  <a:cubicBezTo>
                    <a:pt x="4593" y="3600"/>
                    <a:pt x="4622" y="3617"/>
                    <a:pt x="4649" y="3617"/>
                  </a:cubicBezTo>
                  <a:cubicBezTo>
                    <a:pt x="4686" y="3617"/>
                    <a:pt x="4720" y="3584"/>
                    <a:pt x="4702" y="3531"/>
                  </a:cubicBezTo>
                  <a:cubicBezTo>
                    <a:pt x="4246" y="1495"/>
                    <a:pt x="1906" y="583"/>
                    <a:pt x="113" y="5"/>
                  </a:cubicBezTo>
                  <a:cubicBezTo>
                    <a:pt x="106" y="2"/>
                    <a:pt x="99"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0"/>
            <p:cNvSpPr/>
            <p:nvPr/>
          </p:nvSpPr>
          <p:spPr>
            <a:xfrm>
              <a:off x="5087750" y="3732400"/>
              <a:ext cx="100650" cy="81200"/>
            </a:xfrm>
            <a:custGeom>
              <a:avLst/>
              <a:gdLst/>
              <a:ahLst/>
              <a:cxnLst/>
              <a:rect l="l" t="t" r="r" b="b"/>
              <a:pathLst>
                <a:path w="4026" h="3248" extrusionOk="0">
                  <a:moveTo>
                    <a:pt x="406" y="1"/>
                  </a:moveTo>
                  <a:cubicBezTo>
                    <a:pt x="324" y="1"/>
                    <a:pt x="248" y="23"/>
                    <a:pt x="183" y="80"/>
                  </a:cubicBezTo>
                  <a:cubicBezTo>
                    <a:pt x="0" y="262"/>
                    <a:pt x="122" y="566"/>
                    <a:pt x="244" y="718"/>
                  </a:cubicBezTo>
                  <a:cubicBezTo>
                    <a:pt x="608" y="1144"/>
                    <a:pt x="1399" y="1296"/>
                    <a:pt x="1885" y="1569"/>
                  </a:cubicBezTo>
                  <a:cubicBezTo>
                    <a:pt x="2645" y="1965"/>
                    <a:pt x="3374" y="2451"/>
                    <a:pt x="3830" y="3211"/>
                  </a:cubicBezTo>
                  <a:cubicBezTo>
                    <a:pt x="3847" y="3237"/>
                    <a:pt x="3872" y="3248"/>
                    <a:pt x="3897" y="3248"/>
                  </a:cubicBezTo>
                  <a:cubicBezTo>
                    <a:pt x="3960" y="3248"/>
                    <a:pt x="4026" y="3176"/>
                    <a:pt x="3982" y="3089"/>
                  </a:cubicBezTo>
                  <a:cubicBezTo>
                    <a:pt x="3617" y="2481"/>
                    <a:pt x="3070" y="1995"/>
                    <a:pt x="2432" y="1630"/>
                  </a:cubicBezTo>
                  <a:cubicBezTo>
                    <a:pt x="2037" y="1417"/>
                    <a:pt x="1611" y="1205"/>
                    <a:pt x="1186" y="1022"/>
                  </a:cubicBezTo>
                  <a:cubicBezTo>
                    <a:pt x="1034" y="961"/>
                    <a:pt x="608" y="840"/>
                    <a:pt x="548" y="718"/>
                  </a:cubicBezTo>
                  <a:lnTo>
                    <a:pt x="639" y="232"/>
                  </a:lnTo>
                  <a:cubicBezTo>
                    <a:pt x="791" y="262"/>
                    <a:pt x="912" y="323"/>
                    <a:pt x="1064" y="354"/>
                  </a:cubicBezTo>
                  <a:cubicBezTo>
                    <a:pt x="1071" y="357"/>
                    <a:pt x="1077" y="358"/>
                    <a:pt x="1083" y="358"/>
                  </a:cubicBezTo>
                  <a:cubicBezTo>
                    <a:pt x="1131" y="358"/>
                    <a:pt x="1149" y="259"/>
                    <a:pt x="1095" y="232"/>
                  </a:cubicBezTo>
                  <a:cubicBezTo>
                    <a:pt x="894" y="165"/>
                    <a:pt x="629" y="1"/>
                    <a:pt x="4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0"/>
            <p:cNvSpPr/>
            <p:nvPr/>
          </p:nvSpPr>
          <p:spPr>
            <a:xfrm>
              <a:off x="5043050" y="3735775"/>
              <a:ext cx="52325" cy="26200"/>
            </a:xfrm>
            <a:custGeom>
              <a:avLst/>
              <a:gdLst/>
              <a:ahLst/>
              <a:cxnLst/>
              <a:rect l="l" t="t" r="r" b="b"/>
              <a:pathLst>
                <a:path w="2093" h="1048" extrusionOk="0">
                  <a:moveTo>
                    <a:pt x="1659" y="0"/>
                  </a:moveTo>
                  <a:cubicBezTo>
                    <a:pt x="1016" y="0"/>
                    <a:pt x="199" y="404"/>
                    <a:pt x="25" y="948"/>
                  </a:cubicBezTo>
                  <a:cubicBezTo>
                    <a:pt x="1" y="998"/>
                    <a:pt x="37" y="1047"/>
                    <a:pt x="84" y="1047"/>
                  </a:cubicBezTo>
                  <a:cubicBezTo>
                    <a:pt x="94" y="1047"/>
                    <a:pt x="105" y="1045"/>
                    <a:pt x="117" y="1039"/>
                  </a:cubicBezTo>
                  <a:cubicBezTo>
                    <a:pt x="390" y="826"/>
                    <a:pt x="603" y="553"/>
                    <a:pt x="937" y="401"/>
                  </a:cubicBezTo>
                  <a:cubicBezTo>
                    <a:pt x="1302" y="219"/>
                    <a:pt x="1667" y="219"/>
                    <a:pt x="2062" y="127"/>
                  </a:cubicBezTo>
                  <a:cubicBezTo>
                    <a:pt x="2092" y="127"/>
                    <a:pt x="2092" y="67"/>
                    <a:pt x="2062" y="67"/>
                  </a:cubicBezTo>
                  <a:cubicBezTo>
                    <a:pt x="1943" y="21"/>
                    <a:pt x="1806" y="0"/>
                    <a:pt x="16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0"/>
            <p:cNvSpPr/>
            <p:nvPr/>
          </p:nvSpPr>
          <p:spPr>
            <a:xfrm>
              <a:off x="5209550" y="3782225"/>
              <a:ext cx="11975" cy="35650"/>
            </a:xfrm>
            <a:custGeom>
              <a:avLst/>
              <a:gdLst/>
              <a:ahLst/>
              <a:cxnLst/>
              <a:rect l="l" t="t" r="r" b="b"/>
              <a:pathLst>
                <a:path w="479" h="1426" extrusionOk="0">
                  <a:moveTo>
                    <a:pt x="118" y="1"/>
                  </a:moveTo>
                  <a:cubicBezTo>
                    <a:pt x="77" y="1"/>
                    <a:pt x="33" y="34"/>
                    <a:pt x="52" y="93"/>
                  </a:cubicBezTo>
                  <a:cubicBezTo>
                    <a:pt x="113" y="306"/>
                    <a:pt x="174" y="488"/>
                    <a:pt x="144" y="701"/>
                  </a:cubicBezTo>
                  <a:cubicBezTo>
                    <a:pt x="144" y="944"/>
                    <a:pt x="52" y="1096"/>
                    <a:pt x="22" y="1339"/>
                  </a:cubicBezTo>
                  <a:cubicBezTo>
                    <a:pt x="1" y="1382"/>
                    <a:pt x="40" y="1425"/>
                    <a:pt x="86" y="1425"/>
                  </a:cubicBezTo>
                  <a:cubicBezTo>
                    <a:pt x="105" y="1425"/>
                    <a:pt x="126" y="1418"/>
                    <a:pt x="144" y="1400"/>
                  </a:cubicBezTo>
                  <a:cubicBezTo>
                    <a:pt x="478" y="1096"/>
                    <a:pt x="448" y="397"/>
                    <a:pt x="174" y="32"/>
                  </a:cubicBezTo>
                  <a:cubicBezTo>
                    <a:pt x="163" y="11"/>
                    <a:pt x="141"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0"/>
            <p:cNvSpPr/>
            <p:nvPr/>
          </p:nvSpPr>
          <p:spPr>
            <a:xfrm>
              <a:off x="5187300" y="3767200"/>
              <a:ext cx="18250" cy="43400"/>
            </a:xfrm>
            <a:custGeom>
              <a:avLst/>
              <a:gdLst/>
              <a:ahLst/>
              <a:cxnLst/>
              <a:rect l="l" t="t" r="r" b="b"/>
              <a:pathLst>
                <a:path w="730" h="1736" extrusionOk="0">
                  <a:moveTo>
                    <a:pt x="449" y="1"/>
                  </a:moveTo>
                  <a:cubicBezTo>
                    <a:pt x="411" y="1"/>
                    <a:pt x="378" y="33"/>
                    <a:pt x="395" y="86"/>
                  </a:cubicBezTo>
                  <a:cubicBezTo>
                    <a:pt x="426" y="390"/>
                    <a:pt x="487" y="725"/>
                    <a:pt x="426" y="1059"/>
                  </a:cubicBezTo>
                  <a:cubicBezTo>
                    <a:pt x="365" y="1332"/>
                    <a:pt x="183" y="1424"/>
                    <a:pt x="0" y="1636"/>
                  </a:cubicBezTo>
                  <a:cubicBezTo>
                    <a:pt x="0" y="1667"/>
                    <a:pt x="0" y="1728"/>
                    <a:pt x="61" y="1728"/>
                  </a:cubicBezTo>
                  <a:cubicBezTo>
                    <a:pt x="85" y="1733"/>
                    <a:pt x="109" y="1735"/>
                    <a:pt x="131" y="1735"/>
                  </a:cubicBezTo>
                  <a:cubicBezTo>
                    <a:pt x="366" y="1735"/>
                    <a:pt x="525" y="1466"/>
                    <a:pt x="608" y="1272"/>
                  </a:cubicBezTo>
                  <a:cubicBezTo>
                    <a:pt x="730" y="876"/>
                    <a:pt x="639" y="421"/>
                    <a:pt x="517" y="56"/>
                  </a:cubicBezTo>
                  <a:cubicBezTo>
                    <a:pt x="504" y="18"/>
                    <a:pt x="475" y="1"/>
                    <a:pt x="4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0"/>
            <p:cNvSpPr/>
            <p:nvPr/>
          </p:nvSpPr>
          <p:spPr>
            <a:xfrm>
              <a:off x="5165250" y="3767700"/>
              <a:ext cx="26375" cy="22025"/>
            </a:xfrm>
            <a:custGeom>
              <a:avLst/>
              <a:gdLst/>
              <a:ahLst/>
              <a:cxnLst/>
              <a:rect l="l" t="t" r="r" b="b"/>
              <a:pathLst>
                <a:path w="1055" h="881" extrusionOk="0">
                  <a:moveTo>
                    <a:pt x="933" y="1"/>
                  </a:moveTo>
                  <a:cubicBezTo>
                    <a:pt x="926" y="1"/>
                    <a:pt x="919" y="2"/>
                    <a:pt x="913" y="5"/>
                  </a:cubicBezTo>
                  <a:lnTo>
                    <a:pt x="913" y="36"/>
                  </a:lnTo>
                  <a:cubicBezTo>
                    <a:pt x="730" y="97"/>
                    <a:pt x="548" y="188"/>
                    <a:pt x="365" y="340"/>
                  </a:cubicBezTo>
                  <a:cubicBezTo>
                    <a:pt x="244" y="431"/>
                    <a:pt x="31" y="583"/>
                    <a:pt x="1" y="765"/>
                  </a:cubicBezTo>
                  <a:cubicBezTo>
                    <a:pt x="1" y="831"/>
                    <a:pt x="32" y="881"/>
                    <a:pt x="84" y="881"/>
                  </a:cubicBezTo>
                  <a:cubicBezTo>
                    <a:pt x="104" y="881"/>
                    <a:pt x="127" y="873"/>
                    <a:pt x="153" y="856"/>
                  </a:cubicBezTo>
                  <a:cubicBezTo>
                    <a:pt x="274" y="796"/>
                    <a:pt x="396" y="613"/>
                    <a:pt x="517" y="492"/>
                  </a:cubicBezTo>
                  <a:cubicBezTo>
                    <a:pt x="639" y="340"/>
                    <a:pt x="791" y="218"/>
                    <a:pt x="973" y="127"/>
                  </a:cubicBezTo>
                  <a:cubicBezTo>
                    <a:pt x="1055" y="100"/>
                    <a:pt x="99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0"/>
            <p:cNvSpPr/>
            <p:nvPr/>
          </p:nvSpPr>
          <p:spPr>
            <a:xfrm>
              <a:off x="5140950" y="3750525"/>
              <a:ext cx="44600" cy="10475"/>
            </a:xfrm>
            <a:custGeom>
              <a:avLst/>
              <a:gdLst/>
              <a:ahLst/>
              <a:cxnLst/>
              <a:rect l="l" t="t" r="r" b="b"/>
              <a:pathLst>
                <a:path w="1784" h="419" extrusionOk="0">
                  <a:moveTo>
                    <a:pt x="870" y="1"/>
                  </a:moveTo>
                  <a:cubicBezTo>
                    <a:pt x="570" y="1"/>
                    <a:pt x="274" y="84"/>
                    <a:pt x="61" y="297"/>
                  </a:cubicBezTo>
                  <a:cubicBezTo>
                    <a:pt x="0" y="328"/>
                    <a:pt x="61" y="419"/>
                    <a:pt x="122" y="419"/>
                  </a:cubicBezTo>
                  <a:cubicBezTo>
                    <a:pt x="395" y="358"/>
                    <a:pt x="608" y="236"/>
                    <a:pt x="882" y="236"/>
                  </a:cubicBezTo>
                  <a:cubicBezTo>
                    <a:pt x="950" y="229"/>
                    <a:pt x="1016" y="225"/>
                    <a:pt x="1082" y="225"/>
                  </a:cubicBezTo>
                  <a:cubicBezTo>
                    <a:pt x="1279" y="225"/>
                    <a:pt x="1467" y="259"/>
                    <a:pt x="1672" y="328"/>
                  </a:cubicBezTo>
                  <a:cubicBezTo>
                    <a:pt x="1679" y="331"/>
                    <a:pt x="1685" y="332"/>
                    <a:pt x="1692" y="332"/>
                  </a:cubicBezTo>
                  <a:cubicBezTo>
                    <a:pt x="1744" y="332"/>
                    <a:pt x="1783" y="233"/>
                    <a:pt x="1702" y="206"/>
                  </a:cubicBezTo>
                  <a:cubicBezTo>
                    <a:pt x="1474" y="84"/>
                    <a:pt x="1170" y="1"/>
                    <a:pt x="8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0"/>
            <p:cNvSpPr/>
            <p:nvPr/>
          </p:nvSpPr>
          <p:spPr>
            <a:xfrm>
              <a:off x="5220325" y="3783275"/>
              <a:ext cx="29300" cy="70025"/>
            </a:xfrm>
            <a:custGeom>
              <a:avLst/>
              <a:gdLst/>
              <a:ahLst/>
              <a:cxnLst/>
              <a:rect l="l" t="t" r="r" b="b"/>
              <a:pathLst>
                <a:path w="1172" h="2801" extrusionOk="0">
                  <a:moveTo>
                    <a:pt x="93" y="1"/>
                  </a:moveTo>
                  <a:cubicBezTo>
                    <a:pt x="43" y="1"/>
                    <a:pt x="0" y="65"/>
                    <a:pt x="47" y="112"/>
                  </a:cubicBezTo>
                  <a:lnTo>
                    <a:pt x="47" y="82"/>
                  </a:lnTo>
                  <a:cubicBezTo>
                    <a:pt x="381" y="446"/>
                    <a:pt x="564" y="841"/>
                    <a:pt x="625" y="1328"/>
                  </a:cubicBezTo>
                  <a:cubicBezTo>
                    <a:pt x="655" y="1814"/>
                    <a:pt x="503" y="2209"/>
                    <a:pt x="412" y="2665"/>
                  </a:cubicBezTo>
                  <a:cubicBezTo>
                    <a:pt x="392" y="2746"/>
                    <a:pt x="439" y="2800"/>
                    <a:pt x="491" y="2800"/>
                  </a:cubicBezTo>
                  <a:cubicBezTo>
                    <a:pt x="516" y="2800"/>
                    <a:pt x="543" y="2787"/>
                    <a:pt x="564" y="2756"/>
                  </a:cubicBezTo>
                  <a:cubicBezTo>
                    <a:pt x="1172" y="1905"/>
                    <a:pt x="929" y="629"/>
                    <a:pt x="138" y="21"/>
                  </a:cubicBezTo>
                  <a:cubicBezTo>
                    <a:pt x="124" y="7"/>
                    <a:pt x="108"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0"/>
            <p:cNvSpPr/>
            <p:nvPr/>
          </p:nvSpPr>
          <p:spPr>
            <a:xfrm>
              <a:off x="4824075" y="3779950"/>
              <a:ext cx="106175" cy="16175"/>
            </a:xfrm>
            <a:custGeom>
              <a:avLst/>
              <a:gdLst/>
              <a:ahLst/>
              <a:cxnLst/>
              <a:rect l="l" t="t" r="r" b="b"/>
              <a:pathLst>
                <a:path w="4247" h="647" extrusionOk="0">
                  <a:moveTo>
                    <a:pt x="817" y="1"/>
                  </a:moveTo>
                  <a:cubicBezTo>
                    <a:pt x="574" y="1"/>
                    <a:pt x="332" y="11"/>
                    <a:pt x="91" y="32"/>
                  </a:cubicBezTo>
                  <a:cubicBezTo>
                    <a:pt x="0" y="32"/>
                    <a:pt x="0" y="184"/>
                    <a:pt x="91" y="184"/>
                  </a:cubicBezTo>
                  <a:cubicBezTo>
                    <a:pt x="1489" y="245"/>
                    <a:pt x="2827" y="366"/>
                    <a:pt x="4164" y="640"/>
                  </a:cubicBezTo>
                  <a:cubicBezTo>
                    <a:pt x="4173" y="644"/>
                    <a:pt x="4181" y="646"/>
                    <a:pt x="4188" y="646"/>
                  </a:cubicBezTo>
                  <a:cubicBezTo>
                    <a:pt x="4232" y="646"/>
                    <a:pt x="4247" y="575"/>
                    <a:pt x="4195" y="549"/>
                  </a:cubicBezTo>
                  <a:cubicBezTo>
                    <a:pt x="3117" y="223"/>
                    <a:pt x="1957" y="1"/>
                    <a:pt x="8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0"/>
            <p:cNvSpPr/>
            <p:nvPr/>
          </p:nvSpPr>
          <p:spPr>
            <a:xfrm>
              <a:off x="4733050" y="3798250"/>
              <a:ext cx="171600" cy="32800"/>
            </a:xfrm>
            <a:custGeom>
              <a:avLst/>
              <a:gdLst/>
              <a:ahLst/>
              <a:cxnLst/>
              <a:rect l="l" t="t" r="r" b="b"/>
              <a:pathLst>
                <a:path w="6864" h="1312" extrusionOk="0">
                  <a:moveTo>
                    <a:pt x="4565" y="0"/>
                  </a:moveTo>
                  <a:cubicBezTo>
                    <a:pt x="2985" y="0"/>
                    <a:pt x="1388" y="364"/>
                    <a:pt x="54" y="1185"/>
                  </a:cubicBezTo>
                  <a:cubicBezTo>
                    <a:pt x="0" y="1212"/>
                    <a:pt x="43" y="1311"/>
                    <a:pt x="95" y="1311"/>
                  </a:cubicBezTo>
                  <a:cubicBezTo>
                    <a:pt x="102" y="1311"/>
                    <a:pt x="109" y="1310"/>
                    <a:pt x="115" y="1306"/>
                  </a:cubicBezTo>
                  <a:cubicBezTo>
                    <a:pt x="1785" y="643"/>
                    <a:pt x="3352" y="221"/>
                    <a:pt x="5048" y="221"/>
                  </a:cubicBezTo>
                  <a:cubicBezTo>
                    <a:pt x="5606" y="221"/>
                    <a:pt x="6178" y="266"/>
                    <a:pt x="6772" y="364"/>
                  </a:cubicBezTo>
                  <a:cubicBezTo>
                    <a:pt x="6833" y="364"/>
                    <a:pt x="6863" y="273"/>
                    <a:pt x="6802" y="242"/>
                  </a:cubicBezTo>
                  <a:cubicBezTo>
                    <a:pt x="6081" y="84"/>
                    <a:pt x="5325" y="0"/>
                    <a:pt x="45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0"/>
            <p:cNvSpPr/>
            <p:nvPr/>
          </p:nvSpPr>
          <p:spPr>
            <a:xfrm>
              <a:off x="4685225" y="3829275"/>
              <a:ext cx="123650" cy="74025"/>
            </a:xfrm>
            <a:custGeom>
              <a:avLst/>
              <a:gdLst/>
              <a:ahLst/>
              <a:cxnLst/>
              <a:rect l="l" t="t" r="r" b="b"/>
              <a:pathLst>
                <a:path w="4946" h="2961" extrusionOk="0">
                  <a:moveTo>
                    <a:pt x="4878" y="0"/>
                  </a:moveTo>
                  <a:cubicBezTo>
                    <a:pt x="4871" y="0"/>
                    <a:pt x="4863" y="2"/>
                    <a:pt x="4855" y="4"/>
                  </a:cubicBezTo>
                  <a:cubicBezTo>
                    <a:pt x="2940" y="217"/>
                    <a:pt x="1056" y="1159"/>
                    <a:pt x="22" y="2831"/>
                  </a:cubicBezTo>
                  <a:cubicBezTo>
                    <a:pt x="1" y="2896"/>
                    <a:pt x="40" y="2960"/>
                    <a:pt x="86" y="2960"/>
                  </a:cubicBezTo>
                  <a:cubicBezTo>
                    <a:pt x="105" y="2960"/>
                    <a:pt x="126" y="2949"/>
                    <a:pt x="144" y="2922"/>
                  </a:cubicBezTo>
                  <a:cubicBezTo>
                    <a:pt x="1390" y="1433"/>
                    <a:pt x="2910" y="400"/>
                    <a:pt x="4885" y="126"/>
                  </a:cubicBezTo>
                  <a:cubicBezTo>
                    <a:pt x="4941" y="126"/>
                    <a:pt x="4946" y="0"/>
                    <a:pt x="48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0"/>
            <p:cNvSpPr/>
            <p:nvPr/>
          </p:nvSpPr>
          <p:spPr>
            <a:xfrm>
              <a:off x="4646250" y="3875975"/>
              <a:ext cx="79625" cy="203425"/>
            </a:xfrm>
            <a:custGeom>
              <a:avLst/>
              <a:gdLst/>
              <a:ahLst/>
              <a:cxnLst/>
              <a:rect l="l" t="t" r="r" b="b"/>
              <a:pathLst>
                <a:path w="3185" h="8137" extrusionOk="0">
                  <a:moveTo>
                    <a:pt x="3100" y="1"/>
                  </a:moveTo>
                  <a:cubicBezTo>
                    <a:pt x="3089" y="1"/>
                    <a:pt x="3078" y="6"/>
                    <a:pt x="3070" y="21"/>
                  </a:cubicBezTo>
                  <a:cubicBezTo>
                    <a:pt x="1186" y="2240"/>
                    <a:pt x="31" y="5127"/>
                    <a:pt x="0" y="8045"/>
                  </a:cubicBezTo>
                  <a:cubicBezTo>
                    <a:pt x="0" y="8106"/>
                    <a:pt x="38" y="8137"/>
                    <a:pt x="80" y="8137"/>
                  </a:cubicBezTo>
                  <a:cubicBezTo>
                    <a:pt x="122" y="8137"/>
                    <a:pt x="168" y="8106"/>
                    <a:pt x="183" y="8045"/>
                  </a:cubicBezTo>
                  <a:cubicBezTo>
                    <a:pt x="487" y="5067"/>
                    <a:pt x="1368" y="2544"/>
                    <a:pt x="3162" y="82"/>
                  </a:cubicBezTo>
                  <a:cubicBezTo>
                    <a:pt x="3185" y="59"/>
                    <a:pt x="3138" y="1"/>
                    <a:pt x="3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p:nvPr/>
          </p:nvSpPr>
          <p:spPr>
            <a:xfrm>
              <a:off x="4648525" y="4092225"/>
              <a:ext cx="8050" cy="43700"/>
            </a:xfrm>
            <a:custGeom>
              <a:avLst/>
              <a:gdLst/>
              <a:ahLst/>
              <a:cxnLst/>
              <a:rect l="l" t="t" r="r" b="b"/>
              <a:pathLst>
                <a:path w="322" h="1748" extrusionOk="0">
                  <a:moveTo>
                    <a:pt x="243" y="1"/>
                  </a:moveTo>
                  <a:cubicBezTo>
                    <a:pt x="227" y="1"/>
                    <a:pt x="213" y="10"/>
                    <a:pt x="213" y="34"/>
                  </a:cubicBezTo>
                  <a:cubicBezTo>
                    <a:pt x="61" y="550"/>
                    <a:pt x="1" y="1189"/>
                    <a:pt x="183" y="1705"/>
                  </a:cubicBezTo>
                  <a:cubicBezTo>
                    <a:pt x="197" y="1733"/>
                    <a:pt x="229" y="1748"/>
                    <a:pt x="257" y="1748"/>
                  </a:cubicBezTo>
                  <a:cubicBezTo>
                    <a:pt x="292" y="1748"/>
                    <a:pt x="321" y="1725"/>
                    <a:pt x="305" y="1675"/>
                  </a:cubicBezTo>
                  <a:cubicBezTo>
                    <a:pt x="305" y="1128"/>
                    <a:pt x="213" y="611"/>
                    <a:pt x="305" y="64"/>
                  </a:cubicBezTo>
                  <a:cubicBezTo>
                    <a:pt x="305" y="27"/>
                    <a:pt x="270" y="1"/>
                    <a:pt x="2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4583175" y="4041825"/>
              <a:ext cx="59300" cy="101800"/>
            </a:xfrm>
            <a:custGeom>
              <a:avLst/>
              <a:gdLst/>
              <a:ahLst/>
              <a:cxnLst/>
              <a:rect l="l" t="t" r="r" b="b"/>
              <a:pathLst>
                <a:path w="2372" h="4072" extrusionOk="0">
                  <a:moveTo>
                    <a:pt x="1683" y="0"/>
                  </a:moveTo>
                  <a:cubicBezTo>
                    <a:pt x="1199" y="0"/>
                    <a:pt x="775" y="167"/>
                    <a:pt x="517" y="682"/>
                  </a:cubicBezTo>
                  <a:cubicBezTo>
                    <a:pt x="1" y="1715"/>
                    <a:pt x="791" y="2992"/>
                    <a:pt x="913" y="4025"/>
                  </a:cubicBezTo>
                  <a:cubicBezTo>
                    <a:pt x="913" y="4056"/>
                    <a:pt x="943" y="4071"/>
                    <a:pt x="973" y="4071"/>
                  </a:cubicBezTo>
                  <a:cubicBezTo>
                    <a:pt x="1004" y="4071"/>
                    <a:pt x="1034" y="4056"/>
                    <a:pt x="1034" y="4025"/>
                  </a:cubicBezTo>
                  <a:cubicBezTo>
                    <a:pt x="1064" y="3326"/>
                    <a:pt x="791" y="2749"/>
                    <a:pt x="639" y="2111"/>
                  </a:cubicBezTo>
                  <a:cubicBezTo>
                    <a:pt x="517" y="1563"/>
                    <a:pt x="487" y="895"/>
                    <a:pt x="913" y="469"/>
                  </a:cubicBezTo>
                  <a:cubicBezTo>
                    <a:pt x="1160" y="201"/>
                    <a:pt x="1479" y="143"/>
                    <a:pt x="1810" y="143"/>
                  </a:cubicBezTo>
                  <a:cubicBezTo>
                    <a:pt x="1966" y="143"/>
                    <a:pt x="2125" y="155"/>
                    <a:pt x="2280" y="165"/>
                  </a:cubicBezTo>
                  <a:cubicBezTo>
                    <a:pt x="2371" y="165"/>
                    <a:pt x="2371" y="74"/>
                    <a:pt x="2311" y="74"/>
                  </a:cubicBezTo>
                  <a:cubicBezTo>
                    <a:pt x="2096" y="29"/>
                    <a:pt x="1884" y="0"/>
                    <a:pt x="16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0"/>
            <p:cNvSpPr/>
            <p:nvPr/>
          </p:nvSpPr>
          <p:spPr>
            <a:xfrm>
              <a:off x="4612825" y="4102325"/>
              <a:ext cx="25100" cy="143100"/>
            </a:xfrm>
            <a:custGeom>
              <a:avLst/>
              <a:gdLst/>
              <a:ahLst/>
              <a:cxnLst/>
              <a:rect l="l" t="t" r="r" b="b"/>
              <a:pathLst>
                <a:path w="1004" h="5724" extrusionOk="0">
                  <a:moveTo>
                    <a:pt x="296" y="0"/>
                  </a:moveTo>
                  <a:cubicBezTo>
                    <a:pt x="244" y="0"/>
                    <a:pt x="182" y="33"/>
                    <a:pt x="182" y="86"/>
                  </a:cubicBezTo>
                  <a:cubicBezTo>
                    <a:pt x="426" y="2031"/>
                    <a:pt x="456" y="3703"/>
                    <a:pt x="0" y="5618"/>
                  </a:cubicBezTo>
                  <a:cubicBezTo>
                    <a:pt x="0" y="5677"/>
                    <a:pt x="39" y="5724"/>
                    <a:pt x="83" y="5724"/>
                  </a:cubicBezTo>
                  <a:cubicBezTo>
                    <a:pt x="106" y="5724"/>
                    <a:pt x="131" y="5710"/>
                    <a:pt x="152" y="5678"/>
                  </a:cubicBezTo>
                  <a:cubicBezTo>
                    <a:pt x="1003" y="4007"/>
                    <a:pt x="699" y="1849"/>
                    <a:pt x="365" y="55"/>
                  </a:cubicBezTo>
                  <a:cubicBezTo>
                    <a:pt x="365" y="17"/>
                    <a:pt x="333" y="0"/>
                    <a:pt x="2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0"/>
            <p:cNvSpPr/>
            <p:nvPr/>
          </p:nvSpPr>
          <p:spPr>
            <a:xfrm>
              <a:off x="4581875" y="4265975"/>
              <a:ext cx="70975" cy="38925"/>
            </a:xfrm>
            <a:custGeom>
              <a:avLst/>
              <a:gdLst/>
              <a:ahLst/>
              <a:cxnLst/>
              <a:rect l="l" t="t" r="r" b="b"/>
              <a:pathLst>
                <a:path w="2839" h="1557" extrusionOk="0">
                  <a:moveTo>
                    <a:pt x="2740" y="0"/>
                  </a:moveTo>
                  <a:cubicBezTo>
                    <a:pt x="2714" y="0"/>
                    <a:pt x="2687" y="14"/>
                    <a:pt x="2667" y="44"/>
                  </a:cubicBezTo>
                  <a:cubicBezTo>
                    <a:pt x="2423" y="470"/>
                    <a:pt x="2180" y="926"/>
                    <a:pt x="1724" y="1169"/>
                  </a:cubicBezTo>
                  <a:cubicBezTo>
                    <a:pt x="1535" y="1264"/>
                    <a:pt x="1360" y="1302"/>
                    <a:pt x="1193" y="1302"/>
                  </a:cubicBezTo>
                  <a:cubicBezTo>
                    <a:pt x="823" y="1302"/>
                    <a:pt x="490" y="1114"/>
                    <a:pt x="113" y="926"/>
                  </a:cubicBezTo>
                  <a:cubicBezTo>
                    <a:pt x="105" y="922"/>
                    <a:pt x="97" y="920"/>
                    <a:pt x="89" y="920"/>
                  </a:cubicBezTo>
                  <a:cubicBezTo>
                    <a:pt x="38" y="920"/>
                    <a:pt x="0" y="995"/>
                    <a:pt x="53" y="1047"/>
                  </a:cubicBezTo>
                  <a:cubicBezTo>
                    <a:pt x="364" y="1359"/>
                    <a:pt x="725" y="1556"/>
                    <a:pt x="1134" y="1556"/>
                  </a:cubicBezTo>
                  <a:cubicBezTo>
                    <a:pt x="1284" y="1556"/>
                    <a:pt x="1440" y="1530"/>
                    <a:pt x="1603" y="1473"/>
                  </a:cubicBezTo>
                  <a:cubicBezTo>
                    <a:pt x="2180" y="1260"/>
                    <a:pt x="2545" y="683"/>
                    <a:pt x="2819" y="135"/>
                  </a:cubicBezTo>
                  <a:cubicBezTo>
                    <a:pt x="2839" y="54"/>
                    <a:pt x="2792" y="0"/>
                    <a:pt x="27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4525425" y="4205400"/>
              <a:ext cx="72050" cy="71300"/>
            </a:xfrm>
            <a:custGeom>
              <a:avLst/>
              <a:gdLst/>
              <a:ahLst/>
              <a:cxnLst/>
              <a:rect l="l" t="t" r="r" b="b"/>
              <a:pathLst>
                <a:path w="2882" h="2852" extrusionOk="0">
                  <a:moveTo>
                    <a:pt x="206" y="1"/>
                  </a:moveTo>
                  <a:cubicBezTo>
                    <a:pt x="194" y="1"/>
                    <a:pt x="183" y="10"/>
                    <a:pt x="183" y="36"/>
                  </a:cubicBezTo>
                  <a:cubicBezTo>
                    <a:pt x="1" y="887"/>
                    <a:pt x="274" y="1768"/>
                    <a:pt x="912" y="2376"/>
                  </a:cubicBezTo>
                  <a:cubicBezTo>
                    <a:pt x="1228" y="2677"/>
                    <a:pt x="1596" y="2851"/>
                    <a:pt x="1942" y="2851"/>
                  </a:cubicBezTo>
                  <a:cubicBezTo>
                    <a:pt x="2296" y="2851"/>
                    <a:pt x="2627" y="2669"/>
                    <a:pt x="2858" y="2255"/>
                  </a:cubicBezTo>
                  <a:cubicBezTo>
                    <a:pt x="2881" y="2208"/>
                    <a:pt x="2833" y="2143"/>
                    <a:pt x="2782" y="2143"/>
                  </a:cubicBezTo>
                  <a:cubicBezTo>
                    <a:pt x="2766" y="2143"/>
                    <a:pt x="2750" y="2149"/>
                    <a:pt x="2736" y="2163"/>
                  </a:cubicBezTo>
                  <a:cubicBezTo>
                    <a:pt x="2493" y="2465"/>
                    <a:pt x="2218" y="2589"/>
                    <a:pt x="1943" y="2589"/>
                  </a:cubicBezTo>
                  <a:cubicBezTo>
                    <a:pt x="1497" y="2589"/>
                    <a:pt x="1050" y="2261"/>
                    <a:pt x="730" y="1829"/>
                  </a:cubicBezTo>
                  <a:cubicBezTo>
                    <a:pt x="335" y="1312"/>
                    <a:pt x="213" y="674"/>
                    <a:pt x="244" y="36"/>
                  </a:cubicBezTo>
                  <a:cubicBezTo>
                    <a:pt x="244" y="18"/>
                    <a:pt x="223" y="1"/>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4520100" y="4059550"/>
              <a:ext cx="72700" cy="59425"/>
            </a:xfrm>
            <a:custGeom>
              <a:avLst/>
              <a:gdLst/>
              <a:ahLst/>
              <a:cxnLst/>
              <a:rect l="l" t="t" r="r" b="b"/>
              <a:pathLst>
                <a:path w="2908" h="2377" extrusionOk="0">
                  <a:moveTo>
                    <a:pt x="640" y="0"/>
                  </a:moveTo>
                  <a:cubicBezTo>
                    <a:pt x="450" y="0"/>
                    <a:pt x="264" y="21"/>
                    <a:pt x="92" y="64"/>
                  </a:cubicBezTo>
                  <a:cubicBezTo>
                    <a:pt x="1" y="64"/>
                    <a:pt x="31" y="186"/>
                    <a:pt x="122" y="186"/>
                  </a:cubicBezTo>
                  <a:cubicBezTo>
                    <a:pt x="730" y="216"/>
                    <a:pt x="1338" y="186"/>
                    <a:pt x="1885" y="550"/>
                  </a:cubicBezTo>
                  <a:cubicBezTo>
                    <a:pt x="2432" y="946"/>
                    <a:pt x="2645" y="1675"/>
                    <a:pt x="2767" y="2344"/>
                  </a:cubicBezTo>
                  <a:cubicBezTo>
                    <a:pt x="2778" y="2367"/>
                    <a:pt x="2803" y="2377"/>
                    <a:pt x="2828" y="2377"/>
                  </a:cubicBezTo>
                  <a:cubicBezTo>
                    <a:pt x="2868" y="2377"/>
                    <a:pt x="2907" y="2351"/>
                    <a:pt x="2888" y="2313"/>
                  </a:cubicBezTo>
                  <a:cubicBezTo>
                    <a:pt x="2797" y="1584"/>
                    <a:pt x="2615" y="854"/>
                    <a:pt x="2007" y="398"/>
                  </a:cubicBezTo>
                  <a:cubicBezTo>
                    <a:pt x="1636" y="137"/>
                    <a:pt x="1124" y="0"/>
                    <a:pt x="6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4480600" y="4079000"/>
              <a:ext cx="87225" cy="131650"/>
            </a:xfrm>
            <a:custGeom>
              <a:avLst/>
              <a:gdLst/>
              <a:ahLst/>
              <a:cxnLst/>
              <a:rect l="l" t="t" r="r" b="b"/>
              <a:pathLst>
                <a:path w="3489" h="5266" extrusionOk="0">
                  <a:moveTo>
                    <a:pt x="1865" y="0"/>
                  </a:moveTo>
                  <a:cubicBezTo>
                    <a:pt x="1570" y="0"/>
                    <a:pt x="1278" y="76"/>
                    <a:pt x="1003" y="259"/>
                  </a:cubicBezTo>
                  <a:cubicBezTo>
                    <a:pt x="243" y="775"/>
                    <a:pt x="0" y="1809"/>
                    <a:pt x="31" y="2660"/>
                  </a:cubicBezTo>
                  <a:cubicBezTo>
                    <a:pt x="130" y="4023"/>
                    <a:pt x="1199" y="5265"/>
                    <a:pt x="2497" y="5265"/>
                  </a:cubicBezTo>
                  <a:cubicBezTo>
                    <a:pt x="2791" y="5265"/>
                    <a:pt x="3096" y="5202"/>
                    <a:pt x="3405" y="5061"/>
                  </a:cubicBezTo>
                  <a:cubicBezTo>
                    <a:pt x="3489" y="5033"/>
                    <a:pt x="3443" y="4875"/>
                    <a:pt x="3340" y="4875"/>
                  </a:cubicBezTo>
                  <a:cubicBezTo>
                    <a:pt x="3332" y="4875"/>
                    <a:pt x="3323" y="4877"/>
                    <a:pt x="3313" y="4879"/>
                  </a:cubicBezTo>
                  <a:cubicBezTo>
                    <a:pt x="3050" y="4971"/>
                    <a:pt x="2790" y="5014"/>
                    <a:pt x="2539" y="5014"/>
                  </a:cubicBezTo>
                  <a:cubicBezTo>
                    <a:pt x="1458" y="5014"/>
                    <a:pt x="551" y="4215"/>
                    <a:pt x="304" y="3055"/>
                  </a:cubicBezTo>
                  <a:cubicBezTo>
                    <a:pt x="183" y="2447"/>
                    <a:pt x="274" y="1779"/>
                    <a:pt x="517" y="1201"/>
                  </a:cubicBezTo>
                  <a:cubicBezTo>
                    <a:pt x="849" y="501"/>
                    <a:pt x="1404" y="225"/>
                    <a:pt x="2020" y="225"/>
                  </a:cubicBezTo>
                  <a:cubicBezTo>
                    <a:pt x="2420" y="225"/>
                    <a:pt x="2846" y="341"/>
                    <a:pt x="3253" y="532"/>
                  </a:cubicBezTo>
                  <a:cubicBezTo>
                    <a:pt x="3264" y="538"/>
                    <a:pt x="3274" y="540"/>
                    <a:pt x="3283" y="540"/>
                  </a:cubicBezTo>
                  <a:cubicBezTo>
                    <a:pt x="3321" y="540"/>
                    <a:pt x="3333" y="491"/>
                    <a:pt x="3283" y="441"/>
                  </a:cubicBezTo>
                  <a:lnTo>
                    <a:pt x="3283" y="441"/>
                  </a:lnTo>
                  <a:lnTo>
                    <a:pt x="3283" y="472"/>
                  </a:lnTo>
                  <a:cubicBezTo>
                    <a:pt x="2847" y="206"/>
                    <a:pt x="2353" y="0"/>
                    <a:pt x="18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4505300" y="4602000"/>
              <a:ext cx="26225" cy="478375"/>
            </a:xfrm>
            <a:custGeom>
              <a:avLst/>
              <a:gdLst/>
              <a:ahLst/>
              <a:cxnLst/>
              <a:rect l="l" t="t" r="r" b="b"/>
              <a:pathLst>
                <a:path w="1049" h="19135" extrusionOk="0">
                  <a:moveTo>
                    <a:pt x="251" y="0"/>
                  </a:moveTo>
                  <a:cubicBezTo>
                    <a:pt x="122" y="0"/>
                    <a:pt x="0" y="84"/>
                    <a:pt x="15" y="251"/>
                  </a:cubicBezTo>
                  <a:cubicBezTo>
                    <a:pt x="106" y="6482"/>
                    <a:pt x="106" y="12743"/>
                    <a:pt x="562" y="18975"/>
                  </a:cubicBezTo>
                  <a:cubicBezTo>
                    <a:pt x="562" y="19081"/>
                    <a:pt x="646" y="19134"/>
                    <a:pt x="730" y="19134"/>
                  </a:cubicBezTo>
                  <a:cubicBezTo>
                    <a:pt x="813" y="19134"/>
                    <a:pt x="897" y="19081"/>
                    <a:pt x="897" y="18975"/>
                  </a:cubicBezTo>
                  <a:cubicBezTo>
                    <a:pt x="1049" y="12743"/>
                    <a:pt x="714" y="6482"/>
                    <a:pt x="532" y="251"/>
                  </a:cubicBezTo>
                  <a:cubicBezTo>
                    <a:pt x="517" y="84"/>
                    <a:pt x="380" y="0"/>
                    <a:pt x="2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0"/>
            <p:cNvSpPr/>
            <p:nvPr/>
          </p:nvSpPr>
          <p:spPr>
            <a:xfrm>
              <a:off x="5148800" y="4129775"/>
              <a:ext cx="90800" cy="28750"/>
            </a:xfrm>
            <a:custGeom>
              <a:avLst/>
              <a:gdLst/>
              <a:ahLst/>
              <a:cxnLst/>
              <a:rect l="l" t="t" r="r" b="b"/>
              <a:pathLst>
                <a:path w="3632" h="1150" extrusionOk="0">
                  <a:moveTo>
                    <a:pt x="2105" y="1"/>
                  </a:moveTo>
                  <a:cubicBezTo>
                    <a:pt x="1975" y="1"/>
                    <a:pt x="1847" y="8"/>
                    <a:pt x="1723" y="21"/>
                  </a:cubicBezTo>
                  <a:cubicBezTo>
                    <a:pt x="1054" y="82"/>
                    <a:pt x="628" y="599"/>
                    <a:pt x="112" y="933"/>
                  </a:cubicBezTo>
                  <a:cubicBezTo>
                    <a:pt x="1" y="1016"/>
                    <a:pt x="41" y="1150"/>
                    <a:pt x="165" y="1150"/>
                  </a:cubicBezTo>
                  <a:cubicBezTo>
                    <a:pt x="177" y="1150"/>
                    <a:pt x="189" y="1148"/>
                    <a:pt x="203" y="1146"/>
                  </a:cubicBezTo>
                  <a:cubicBezTo>
                    <a:pt x="628" y="1055"/>
                    <a:pt x="993" y="781"/>
                    <a:pt x="1419" y="629"/>
                  </a:cubicBezTo>
                  <a:cubicBezTo>
                    <a:pt x="1606" y="577"/>
                    <a:pt x="1807" y="554"/>
                    <a:pt x="2010" y="554"/>
                  </a:cubicBezTo>
                  <a:cubicBezTo>
                    <a:pt x="2401" y="554"/>
                    <a:pt x="2801" y="641"/>
                    <a:pt x="3121" y="781"/>
                  </a:cubicBezTo>
                  <a:cubicBezTo>
                    <a:pt x="3157" y="799"/>
                    <a:pt x="3194" y="807"/>
                    <a:pt x="3231" y="807"/>
                  </a:cubicBezTo>
                  <a:cubicBezTo>
                    <a:pt x="3442" y="807"/>
                    <a:pt x="3632" y="541"/>
                    <a:pt x="3425" y="386"/>
                  </a:cubicBezTo>
                  <a:cubicBezTo>
                    <a:pt x="3067" y="100"/>
                    <a:pt x="2578" y="1"/>
                    <a:pt x="2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0"/>
            <p:cNvSpPr/>
            <p:nvPr/>
          </p:nvSpPr>
          <p:spPr>
            <a:xfrm>
              <a:off x="5156475" y="4166350"/>
              <a:ext cx="67325" cy="35325"/>
            </a:xfrm>
            <a:custGeom>
              <a:avLst/>
              <a:gdLst/>
              <a:ahLst/>
              <a:cxnLst/>
              <a:rect l="l" t="t" r="r" b="b"/>
              <a:pathLst>
                <a:path w="2693" h="1413" extrusionOk="0">
                  <a:moveTo>
                    <a:pt x="2314" y="0"/>
                  </a:moveTo>
                  <a:cubicBezTo>
                    <a:pt x="1399" y="0"/>
                    <a:pt x="599" y="517"/>
                    <a:pt x="48" y="1233"/>
                  </a:cubicBezTo>
                  <a:cubicBezTo>
                    <a:pt x="0" y="1304"/>
                    <a:pt x="27" y="1413"/>
                    <a:pt x="99" y="1413"/>
                  </a:cubicBezTo>
                  <a:cubicBezTo>
                    <a:pt x="119" y="1413"/>
                    <a:pt x="143" y="1405"/>
                    <a:pt x="169" y="1385"/>
                  </a:cubicBezTo>
                  <a:cubicBezTo>
                    <a:pt x="534" y="1142"/>
                    <a:pt x="808" y="777"/>
                    <a:pt x="1203" y="534"/>
                  </a:cubicBezTo>
                  <a:cubicBezTo>
                    <a:pt x="1628" y="291"/>
                    <a:pt x="2115" y="199"/>
                    <a:pt x="2601" y="169"/>
                  </a:cubicBezTo>
                  <a:cubicBezTo>
                    <a:pt x="2692" y="169"/>
                    <a:pt x="2692" y="47"/>
                    <a:pt x="2601" y="17"/>
                  </a:cubicBezTo>
                  <a:cubicBezTo>
                    <a:pt x="2504" y="6"/>
                    <a:pt x="2408" y="0"/>
                    <a:pt x="23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5177425" y="4170225"/>
              <a:ext cx="38000" cy="47325"/>
            </a:xfrm>
            <a:custGeom>
              <a:avLst/>
              <a:gdLst/>
              <a:ahLst/>
              <a:cxnLst/>
              <a:rect l="l" t="t" r="r" b="b"/>
              <a:pathLst>
                <a:path w="1520" h="1893" extrusionOk="0">
                  <a:moveTo>
                    <a:pt x="1204" y="1"/>
                  </a:moveTo>
                  <a:cubicBezTo>
                    <a:pt x="1138" y="1"/>
                    <a:pt x="1073" y="38"/>
                    <a:pt x="1046" y="101"/>
                  </a:cubicBezTo>
                  <a:lnTo>
                    <a:pt x="1046" y="101"/>
                  </a:lnTo>
                  <a:cubicBezTo>
                    <a:pt x="1010" y="67"/>
                    <a:pt x="964" y="44"/>
                    <a:pt x="912" y="44"/>
                  </a:cubicBezTo>
                  <a:cubicBezTo>
                    <a:pt x="821" y="44"/>
                    <a:pt x="760" y="75"/>
                    <a:pt x="669" y="105"/>
                  </a:cubicBezTo>
                  <a:cubicBezTo>
                    <a:pt x="547" y="166"/>
                    <a:pt x="486" y="166"/>
                    <a:pt x="365" y="196"/>
                  </a:cubicBezTo>
                  <a:cubicBezTo>
                    <a:pt x="182" y="257"/>
                    <a:pt x="91" y="379"/>
                    <a:pt x="61" y="561"/>
                  </a:cubicBezTo>
                  <a:cubicBezTo>
                    <a:pt x="0" y="926"/>
                    <a:pt x="91" y="1473"/>
                    <a:pt x="365" y="1747"/>
                  </a:cubicBezTo>
                  <a:cubicBezTo>
                    <a:pt x="467" y="1849"/>
                    <a:pt x="584" y="1893"/>
                    <a:pt x="702" y="1893"/>
                  </a:cubicBezTo>
                  <a:cubicBezTo>
                    <a:pt x="932" y="1893"/>
                    <a:pt x="1166" y="1725"/>
                    <a:pt x="1307" y="1503"/>
                  </a:cubicBezTo>
                  <a:cubicBezTo>
                    <a:pt x="1520" y="1108"/>
                    <a:pt x="1489" y="561"/>
                    <a:pt x="1368" y="136"/>
                  </a:cubicBezTo>
                  <a:cubicBezTo>
                    <a:pt x="1341" y="41"/>
                    <a:pt x="1272" y="1"/>
                    <a:pt x="1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0"/>
            <p:cNvSpPr/>
            <p:nvPr/>
          </p:nvSpPr>
          <p:spPr>
            <a:xfrm>
              <a:off x="5181225" y="4216925"/>
              <a:ext cx="31725" cy="9050"/>
            </a:xfrm>
            <a:custGeom>
              <a:avLst/>
              <a:gdLst/>
              <a:ahLst/>
              <a:cxnLst/>
              <a:rect l="l" t="t" r="r" b="b"/>
              <a:pathLst>
                <a:path w="1269" h="362" extrusionOk="0">
                  <a:moveTo>
                    <a:pt x="61" y="0"/>
                  </a:moveTo>
                  <a:cubicBezTo>
                    <a:pt x="30" y="31"/>
                    <a:pt x="0" y="91"/>
                    <a:pt x="30" y="122"/>
                  </a:cubicBezTo>
                  <a:cubicBezTo>
                    <a:pt x="119" y="299"/>
                    <a:pt x="322" y="361"/>
                    <a:pt x="543" y="361"/>
                  </a:cubicBezTo>
                  <a:cubicBezTo>
                    <a:pt x="776" y="361"/>
                    <a:pt x="1029" y="291"/>
                    <a:pt x="1185" y="213"/>
                  </a:cubicBezTo>
                  <a:cubicBezTo>
                    <a:pt x="1269" y="158"/>
                    <a:pt x="1226" y="27"/>
                    <a:pt x="1125" y="27"/>
                  </a:cubicBezTo>
                  <a:cubicBezTo>
                    <a:pt x="1116" y="27"/>
                    <a:pt x="1105" y="28"/>
                    <a:pt x="1094" y="31"/>
                  </a:cubicBezTo>
                  <a:cubicBezTo>
                    <a:pt x="961" y="75"/>
                    <a:pt x="811" y="103"/>
                    <a:pt x="657" y="103"/>
                  </a:cubicBezTo>
                  <a:cubicBezTo>
                    <a:pt x="600" y="103"/>
                    <a:pt x="543" y="100"/>
                    <a:pt x="486" y="91"/>
                  </a:cubicBezTo>
                  <a:cubicBezTo>
                    <a:pt x="365" y="61"/>
                    <a:pt x="213" y="0"/>
                    <a:pt x="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0"/>
            <p:cNvSpPr/>
            <p:nvPr/>
          </p:nvSpPr>
          <p:spPr>
            <a:xfrm>
              <a:off x="4793650" y="4297050"/>
              <a:ext cx="223450" cy="206625"/>
            </a:xfrm>
            <a:custGeom>
              <a:avLst/>
              <a:gdLst/>
              <a:ahLst/>
              <a:cxnLst/>
              <a:rect l="l" t="t" r="r" b="b"/>
              <a:pathLst>
                <a:path w="8938" h="8265" extrusionOk="0">
                  <a:moveTo>
                    <a:pt x="4461" y="0"/>
                  </a:moveTo>
                  <a:cubicBezTo>
                    <a:pt x="4155" y="0"/>
                    <a:pt x="3984" y="490"/>
                    <a:pt x="4287" y="655"/>
                  </a:cubicBezTo>
                  <a:cubicBezTo>
                    <a:pt x="6415" y="1719"/>
                    <a:pt x="7874" y="5549"/>
                    <a:pt x="5351" y="7008"/>
                  </a:cubicBezTo>
                  <a:cubicBezTo>
                    <a:pt x="4930" y="7262"/>
                    <a:pt x="4486" y="7380"/>
                    <a:pt x="4056" y="7380"/>
                  </a:cubicBezTo>
                  <a:cubicBezTo>
                    <a:pt x="2996" y="7380"/>
                    <a:pt x="2019" y="6665"/>
                    <a:pt x="1673" y="5519"/>
                  </a:cubicBezTo>
                  <a:cubicBezTo>
                    <a:pt x="1247" y="4242"/>
                    <a:pt x="1460" y="2874"/>
                    <a:pt x="1886" y="1628"/>
                  </a:cubicBezTo>
                  <a:cubicBezTo>
                    <a:pt x="1967" y="1385"/>
                    <a:pt x="1751" y="1209"/>
                    <a:pt x="1553" y="1209"/>
                  </a:cubicBezTo>
                  <a:cubicBezTo>
                    <a:pt x="1453" y="1209"/>
                    <a:pt x="1359" y="1253"/>
                    <a:pt x="1308" y="1355"/>
                  </a:cubicBezTo>
                  <a:cubicBezTo>
                    <a:pt x="1" y="3865"/>
                    <a:pt x="988" y="8265"/>
                    <a:pt x="3960" y="8265"/>
                  </a:cubicBezTo>
                  <a:cubicBezTo>
                    <a:pt x="4443" y="8265"/>
                    <a:pt x="4978" y="8149"/>
                    <a:pt x="5564" y="7890"/>
                  </a:cubicBezTo>
                  <a:cubicBezTo>
                    <a:pt x="8938" y="6370"/>
                    <a:pt x="7357" y="1142"/>
                    <a:pt x="4561" y="17"/>
                  </a:cubicBezTo>
                  <a:cubicBezTo>
                    <a:pt x="4526" y="6"/>
                    <a:pt x="4493" y="0"/>
                    <a:pt x="44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0"/>
            <p:cNvSpPr/>
            <p:nvPr/>
          </p:nvSpPr>
          <p:spPr>
            <a:xfrm>
              <a:off x="4841775" y="4283150"/>
              <a:ext cx="100850" cy="47950"/>
            </a:xfrm>
            <a:custGeom>
              <a:avLst/>
              <a:gdLst/>
              <a:ahLst/>
              <a:cxnLst/>
              <a:rect l="l" t="t" r="r" b="b"/>
              <a:pathLst>
                <a:path w="4034" h="1918" extrusionOk="0">
                  <a:moveTo>
                    <a:pt x="172" y="0"/>
                  </a:moveTo>
                  <a:cubicBezTo>
                    <a:pt x="92" y="0"/>
                    <a:pt x="1" y="75"/>
                    <a:pt x="22" y="178"/>
                  </a:cubicBezTo>
                  <a:cubicBezTo>
                    <a:pt x="339" y="1130"/>
                    <a:pt x="1176" y="1917"/>
                    <a:pt x="2196" y="1917"/>
                  </a:cubicBezTo>
                  <a:cubicBezTo>
                    <a:pt x="2251" y="1917"/>
                    <a:pt x="2306" y="1915"/>
                    <a:pt x="2362" y="1911"/>
                  </a:cubicBezTo>
                  <a:cubicBezTo>
                    <a:pt x="3213" y="1850"/>
                    <a:pt x="4034" y="1120"/>
                    <a:pt x="3851" y="208"/>
                  </a:cubicBezTo>
                  <a:cubicBezTo>
                    <a:pt x="3836" y="178"/>
                    <a:pt x="3806" y="163"/>
                    <a:pt x="3775" y="163"/>
                  </a:cubicBezTo>
                  <a:cubicBezTo>
                    <a:pt x="3745" y="163"/>
                    <a:pt x="3715" y="178"/>
                    <a:pt x="3699" y="208"/>
                  </a:cubicBezTo>
                  <a:cubicBezTo>
                    <a:pt x="3541" y="1028"/>
                    <a:pt x="3038" y="1617"/>
                    <a:pt x="2249" y="1617"/>
                  </a:cubicBezTo>
                  <a:cubicBezTo>
                    <a:pt x="2131" y="1617"/>
                    <a:pt x="2007" y="1604"/>
                    <a:pt x="1876" y="1576"/>
                  </a:cubicBezTo>
                  <a:cubicBezTo>
                    <a:pt x="1055" y="1424"/>
                    <a:pt x="599" y="755"/>
                    <a:pt x="265" y="56"/>
                  </a:cubicBezTo>
                  <a:cubicBezTo>
                    <a:pt x="245" y="17"/>
                    <a:pt x="210" y="0"/>
                    <a:pt x="1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0"/>
            <p:cNvSpPr/>
            <p:nvPr/>
          </p:nvSpPr>
          <p:spPr>
            <a:xfrm>
              <a:off x="4880300" y="4255400"/>
              <a:ext cx="25425" cy="23700"/>
            </a:xfrm>
            <a:custGeom>
              <a:avLst/>
              <a:gdLst/>
              <a:ahLst/>
              <a:cxnLst/>
              <a:rect l="l" t="t" r="r" b="b"/>
              <a:pathLst>
                <a:path w="1017" h="948" extrusionOk="0">
                  <a:moveTo>
                    <a:pt x="108" y="1"/>
                  </a:moveTo>
                  <a:cubicBezTo>
                    <a:pt x="82" y="1"/>
                    <a:pt x="56" y="4"/>
                    <a:pt x="31" y="11"/>
                  </a:cubicBezTo>
                  <a:cubicBezTo>
                    <a:pt x="0" y="42"/>
                    <a:pt x="0" y="72"/>
                    <a:pt x="0" y="103"/>
                  </a:cubicBezTo>
                  <a:cubicBezTo>
                    <a:pt x="61" y="163"/>
                    <a:pt x="92" y="194"/>
                    <a:pt x="183" y="224"/>
                  </a:cubicBezTo>
                  <a:cubicBezTo>
                    <a:pt x="274" y="285"/>
                    <a:pt x="365" y="346"/>
                    <a:pt x="456" y="437"/>
                  </a:cubicBezTo>
                  <a:cubicBezTo>
                    <a:pt x="608" y="589"/>
                    <a:pt x="730" y="741"/>
                    <a:pt x="851" y="923"/>
                  </a:cubicBezTo>
                  <a:cubicBezTo>
                    <a:pt x="868" y="940"/>
                    <a:pt x="890" y="948"/>
                    <a:pt x="911" y="948"/>
                  </a:cubicBezTo>
                  <a:cubicBezTo>
                    <a:pt x="966" y="948"/>
                    <a:pt x="1017" y="898"/>
                    <a:pt x="973" y="832"/>
                  </a:cubicBezTo>
                  <a:lnTo>
                    <a:pt x="973" y="832"/>
                  </a:lnTo>
                  <a:lnTo>
                    <a:pt x="1003" y="862"/>
                  </a:lnTo>
                  <a:cubicBezTo>
                    <a:pt x="882" y="650"/>
                    <a:pt x="760" y="437"/>
                    <a:pt x="578" y="285"/>
                  </a:cubicBezTo>
                  <a:cubicBezTo>
                    <a:pt x="471" y="178"/>
                    <a:pt x="294" y="1"/>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0"/>
            <p:cNvSpPr/>
            <p:nvPr/>
          </p:nvSpPr>
          <p:spPr>
            <a:xfrm>
              <a:off x="5132725" y="4347400"/>
              <a:ext cx="86500" cy="59525"/>
            </a:xfrm>
            <a:custGeom>
              <a:avLst/>
              <a:gdLst/>
              <a:ahLst/>
              <a:cxnLst/>
              <a:rect l="l" t="t" r="r" b="b"/>
              <a:pathLst>
                <a:path w="3460" h="2381" extrusionOk="0">
                  <a:moveTo>
                    <a:pt x="94" y="1"/>
                  </a:moveTo>
                  <a:cubicBezTo>
                    <a:pt x="56" y="1"/>
                    <a:pt x="1" y="45"/>
                    <a:pt x="25" y="70"/>
                  </a:cubicBezTo>
                  <a:cubicBezTo>
                    <a:pt x="755" y="1255"/>
                    <a:pt x="1910" y="2289"/>
                    <a:pt x="3338" y="2380"/>
                  </a:cubicBezTo>
                  <a:cubicBezTo>
                    <a:pt x="3429" y="2380"/>
                    <a:pt x="3460" y="2228"/>
                    <a:pt x="3369" y="2228"/>
                  </a:cubicBezTo>
                  <a:cubicBezTo>
                    <a:pt x="1940" y="1955"/>
                    <a:pt x="1059" y="1012"/>
                    <a:pt x="116" y="9"/>
                  </a:cubicBezTo>
                  <a:cubicBezTo>
                    <a:pt x="111" y="3"/>
                    <a:pt x="102"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5208575" y="4221625"/>
              <a:ext cx="17175" cy="20400"/>
            </a:xfrm>
            <a:custGeom>
              <a:avLst/>
              <a:gdLst/>
              <a:ahLst/>
              <a:cxnLst/>
              <a:rect l="l" t="t" r="r" b="b"/>
              <a:pathLst>
                <a:path w="687" h="816" extrusionOk="0">
                  <a:moveTo>
                    <a:pt x="616" y="0"/>
                  </a:moveTo>
                  <a:cubicBezTo>
                    <a:pt x="589" y="0"/>
                    <a:pt x="560" y="17"/>
                    <a:pt x="547" y="55"/>
                  </a:cubicBezTo>
                  <a:cubicBezTo>
                    <a:pt x="487" y="207"/>
                    <a:pt x="426" y="329"/>
                    <a:pt x="304" y="450"/>
                  </a:cubicBezTo>
                  <a:cubicBezTo>
                    <a:pt x="243" y="542"/>
                    <a:pt x="122" y="602"/>
                    <a:pt x="31" y="724"/>
                  </a:cubicBezTo>
                  <a:cubicBezTo>
                    <a:pt x="0" y="754"/>
                    <a:pt x="31" y="815"/>
                    <a:pt x="91" y="815"/>
                  </a:cubicBezTo>
                  <a:cubicBezTo>
                    <a:pt x="395" y="785"/>
                    <a:pt x="608" y="359"/>
                    <a:pt x="669" y="86"/>
                  </a:cubicBezTo>
                  <a:cubicBezTo>
                    <a:pt x="687" y="33"/>
                    <a:pt x="653" y="0"/>
                    <a:pt x="6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5117375" y="4330900"/>
              <a:ext cx="25100" cy="20425"/>
            </a:xfrm>
            <a:custGeom>
              <a:avLst/>
              <a:gdLst/>
              <a:ahLst/>
              <a:cxnLst/>
              <a:rect l="l" t="t" r="r" b="b"/>
              <a:pathLst>
                <a:path w="1004" h="817" extrusionOk="0">
                  <a:moveTo>
                    <a:pt x="913" y="1"/>
                  </a:moveTo>
                  <a:cubicBezTo>
                    <a:pt x="700" y="1"/>
                    <a:pt x="487" y="92"/>
                    <a:pt x="335" y="213"/>
                  </a:cubicBezTo>
                  <a:cubicBezTo>
                    <a:pt x="183" y="335"/>
                    <a:pt x="1" y="548"/>
                    <a:pt x="31" y="760"/>
                  </a:cubicBezTo>
                  <a:cubicBezTo>
                    <a:pt x="31" y="781"/>
                    <a:pt x="60" y="817"/>
                    <a:pt x="98" y="817"/>
                  </a:cubicBezTo>
                  <a:cubicBezTo>
                    <a:pt x="115" y="817"/>
                    <a:pt x="134" y="810"/>
                    <a:pt x="153" y="791"/>
                  </a:cubicBezTo>
                  <a:cubicBezTo>
                    <a:pt x="244" y="669"/>
                    <a:pt x="305" y="517"/>
                    <a:pt x="426" y="396"/>
                  </a:cubicBezTo>
                  <a:cubicBezTo>
                    <a:pt x="578" y="244"/>
                    <a:pt x="730" y="183"/>
                    <a:pt x="943" y="122"/>
                  </a:cubicBezTo>
                  <a:cubicBezTo>
                    <a:pt x="1004" y="122"/>
                    <a:pt x="973" y="1"/>
                    <a:pt x="9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4618400" y="4290775"/>
              <a:ext cx="37000" cy="90325"/>
            </a:xfrm>
            <a:custGeom>
              <a:avLst/>
              <a:gdLst/>
              <a:ahLst/>
              <a:cxnLst/>
              <a:rect l="l" t="t" r="r" b="b"/>
              <a:pathLst>
                <a:path w="1480" h="3613" extrusionOk="0">
                  <a:moveTo>
                    <a:pt x="1398" y="0"/>
                  </a:moveTo>
                  <a:cubicBezTo>
                    <a:pt x="1369" y="0"/>
                    <a:pt x="1340" y="17"/>
                    <a:pt x="1327" y="55"/>
                  </a:cubicBezTo>
                  <a:cubicBezTo>
                    <a:pt x="1084" y="1302"/>
                    <a:pt x="446" y="2335"/>
                    <a:pt x="20" y="3520"/>
                  </a:cubicBezTo>
                  <a:cubicBezTo>
                    <a:pt x="1" y="3579"/>
                    <a:pt x="44" y="3613"/>
                    <a:pt x="94" y="3613"/>
                  </a:cubicBezTo>
                  <a:cubicBezTo>
                    <a:pt x="122" y="3613"/>
                    <a:pt x="151" y="3603"/>
                    <a:pt x="172" y="3581"/>
                  </a:cubicBezTo>
                  <a:cubicBezTo>
                    <a:pt x="871" y="2578"/>
                    <a:pt x="1388" y="1302"/>
                    <a:pt x="1479" y="86"/>
                  </a:cubicBezTo>
                  <a:cubicBezTo>
                    <a:pt x="1479" y="33"/>
                    <a:pt x="1438" y="0"/>
                    <a:pt x="13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4606125" y="4307450"/>
              <a:ext cx="34075" cy="43450"/>
            </a:xfrm>
            <a:custGeom>
              <a:avLst/>
              <a:gdLst/>
              <a:ahLst/>
              <a:cxnLst/>
              <a:rect l="l" t="t" r="r" b="b"/>
              <a:pathLst>
                <a:path w="1363" h="1738" extrusionOk="0">
                  <a:moveTo>
                    <a:pt x="1305" y="1"/>
                  </a:moveTo>
                  <a:cubicBezTo>
                    <a:pt x="1293" y="1"/>
                    <a:pt x="1281" y="8"/>
                    <a:pt x="1271" y="27"/>
                  </a:cubicBezTo>
                  <a:cubicBezTo>
                    <a:pt x="1119" y="361"/>
                    <a:pt x="937" y="695"/>
                    <a:pt x="694" y="969"/>
                  </a:cubicBezTo>
                  <a:cubicBezTo>
                    <a:pt x="481" y="1212"/>
                    <a:pt x="207" y="1394"/>
                    <a:pt x="25" y="1668"/>
                  </a:cubicBezTo>
                  <a:cubicBezTo>
                    <a:pt x="0" y="1693"/>
                    <a:pt x="35" y="1737"/>
                    <a:pt x="66" y="1737"/>
                  </a:cubicBezTo>
                  <a:cubicBezTo>
                    <a:pt x="73" y="1737"/>
                    <a:pt x="80" y="1735"/>
                    <a:pt x="86" y="1729"/>
                  </a:cubicBezTo>
                  <a:cubicBezTo>
                    <a:pt x="724" y="1516"/>
                    <a:pt x="1150" y="665"/>
                    <a:pt x="1362" y="57"/>
                  </a:cubicBezTo>
                  <a:cubicBezTo>
                    <a:pt x="1362" y="36"/>
                    <a:pt x="1333" y="1"/>
                    <a:pt x="1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4658400" y="4298800"/>
              <a:ext cx="9900" cy="63650"/>
            </a:xfrm>
            <a:custGeom>
              <a:avLst/>
              <a:gdLst/>
              <a:ahLst/>
              <a:cxnLst/>
              <a:rect l="l" t="t" r="r" b="b"/>
              <a:pathLst>
                <a:path w="396" h="2546" extrusionOk="0">
                  <a:moveTo>
                    <a:pt x="198" y="0"/>
                  </a:moveTo>
                  <a:cubicBezTo>
                    <a:pt x="160" y="0"/>
                    <a:pt x="122" y="23"/>
                    <a:pt x="122" y="69"/>
                  </a:cubicBezTo>
                  <a:cubicBezTo>
                    <a:pt x="153" y="889"/>
                    <a:pt x="31" y="1680"/>
                    <a:pt x="1" y="2500"/>
                  </a:cubicBezTo>
                  <a:cubicBezTo>
                    <a:pt x="1" y="2531"/>
                    <a:pt x="24" y="2546"/>
                    <a:pt x="50" y="2546"/>
                  </a:cubicBezTo>
                  <a:cubicBezTo>
                    <a:pt x="77" y="2546"/>
                    <a:pt x="107" y="2531"/>
                    <a:pt x="122" y="2500"/>
                  </a:cubicBezTo>
                  <a:cubicBezTo>
                    <a:pt x="396" y="1740"/>
                    <a:pt x="366" y="859"/>
                    <a:pt x="274" y="69"/>
                  </a:cubicBezTo>
                  <a:cubicBezTo>
                    <a:pt x="274" y="23"/>
                    <a:pt x="236" y="0"/>
                    <a:pt x="1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5214650" y="3938050"/>
              <a:ext cx="68425" cy="11275"/>
            </a:xfrm>
            <a:custGeom>
              <a:avLst/>
              <a:gdLst/>
              <a:ahLst/>
              <a:cxnLst/>
              <a:rect l="l" t="t" r="r" b="b"/>
              <a:pathLst>
                <a:path w="2737" h="451" extrusionOk="0">
                  <a:moveTo>
                    <a:pt x="152" y="0"/>
                  </a:moveTo>
                  <a:cubicBezTo>
                    <a:pt x="31" y="0"/>
                    <a:pt x="0" y="213"/>
                    <a:pt x="122" y="243"/>
                  </a:cubicBezTo>
                  <a:cubicBezTo>
                    <a:pt x="543" y="361"/>
                    <a:pt x="1047" y="451"/>
                    <a:pt x="1538" y="451"/>
                  </a:cubicBezTo>
                  <a:cubicBezTo>
                    <a:pt x="1933" y="451"/>
                    <a:pt x="2319" y="392"/>
                    <a:pt x="2645" y="243"/>
                  </a:cubicBezTo>
                  <a:cubicBezTo>
                    <a:pt x="2736" y="213"/>
                    <a:pt x="2675" y="91"/>
                    <a:pt x="2614" y="91"/>
                  </a:cubicBezTo>
                  <a:cubicBezTo>
                    <a:pt x="2535" y="85"/>
                    <a:pt x="2455" y="83"/>
                    <a:pt x="2374" y="83"/>
                  </a:cubicBezTo>
                  <a:cubicBezTo>
                    <a:pt x="2049" y="83"/>
                    <a:pt x="1709" y="122"/>
                    <a:pt x="1368" y="122"/>
                  </a:cubicBezTo>
                  <a:cubicBezTo>
                    <a:pt x="973" y="122"/>
                    <a:pt x="578" y="61"/>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5221700" y="3952325"/>
              <a:ext cx="76550" cy="30550"/>
            </a:xfrm>
            <a:custGeom>
              <a:avLst/>
              <a:gdLst/>
              <a:ahLst/>
              <a:cxnLst/>
              <a:rect l="l" t="t" r="r" b="b"/>
              <a:pathLst>
                <a:path w="3062" h="1222" extrusionOk="0">
                  <a:moveTo>
                    <a:pt x="118" y="0"/>
                  </a:moveTo>
                  <a:cubicBezTo>
                    <a:pt x="61" y="0"/>
                    <a:pt x="0" y="76"/>
                    <a:pt x="53" y="128"/>
                  </a:cubicBezTo>
                  <a:cubicBezTo>
                    <a:pt x="609" y="790"/>
                    <a:pt x="1672" y="1221"/>
                    <a:pt x="2579" y="1221"/>
                  </a:cubicBezTo>
                  <a:cubicBezTo>
                    <a:pt x="2714" y="1221"/>
                    <a:pt x="2845" y="1212"/>
                    <a:pt x="2971" y="1192"/>
                  </a:cubicBezTo>
                  <a:cubicBezTo>
                    <a:pt x="3062" y="1162"/>
                    <a:pt x="3032" y="1040"/>
                    <a:pt x="2971" y="1040"/>
                  </a:cubicBezTo>
                  <a:cubicBezTo>
                    <a:pt x="2484" y="949"/>
                    <a:pt x="2029" y="888"/>
                    <a:pt x="1573" y="736"/>
                  </a:cubicBezTo>
                  <a:cubicBezTo>
                    <a:pt x="1025" y="584"/>
                    <a:pt x="630" y="280"/>
                    <a:pt x="144" y="7"/>
                  </a:cubicBezTo>
                  <a:cubicBezTo>
                    <a:pt x="136" y="2"/>
                    <a:pt x="127"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5011750" y="4469350"/>
              <a:ext cx="10675" cy="47475"/>
            </a:xfrm>
            <a:custGeom>
              <a:avLst/>
              <a:gdLst/>
              <a:ahLst/>
              <a:cxnLst/>
              <a:rect l="l" t="t" r="r" b="b"/>
              <a:pathLst>
                <a:path w="427" h="1899" extrusionOk="0">
                  <a:moveTo>
                    <a:pt x="233" y="0"/>
                  </a:moveTo>
                  <a:cubicBezTo>
                    <a:pt x="200" y="0"/>
                    <a:pt x="166" y="17"/>
                    <a:pt x="153" y="55"/>
                  </a:cubicBezTo>
                  <a:cubicBezTo>
                    <a:pt x="31" y="633"/>
                    <a:pt x="1" y="1332"/>
                    <a:pt x="305" y="1879"/>
                  </a:cubicBezTo>
                  <a:cubicBezTo>
                    <a:pt x="317" y="1892"/>
                    <a:pt x="340" y="1899"/>
                    <a:pt x="363" y="1899"/>
                  </a:cubicBezTo>
                  <a:cubicBezTo>
                    <a:pt x="395" y="1899"/>
                    <a:pt x="426" y="1884"/>
                    <a:pt x="426" y="1849"/>
                  </a:cubicBezTo>
                  <a:cubicBezTo>
                    <a:pt x="335" y="1241"/>
                    <a:pt x="214" y="694"/>
                    <a:pt x="305" y="86"/>
                  </a:cubicBezTo>
                  <a:cubicBezTo>
                    <a:pt x="322" y="33"/>
                    <a:pt x="27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4998850" y="4473625"/>
              <a:ext cx="12650" cy="41500"/>
            </a:xfrm>
            <a:custGeom>
              <a:avLst/>
              <a:gdLst/>
              <a:ahLst/>
              <a:cxnLst/>
              <a:rect l="l" t="t" r="r" b="b"/>
              <a:pathLst>
                <a:path w="506" h="1660" extrusionOk="0">
                  <a:moveTo>
                    <a:pt x="385" y="0"/>
                  </a:moveTo>
                  <a:cubicBezTo>
                    <a:pt x="349" y="0"/>
                    <a:pt x="316" y="20"/>
                    <a:pt x="304" y="67"/>
                  </a:cubicBezTo>
                  <a:cubicBezTo>
                    <a:pt x="182" y="553"/>
                    <a:pt x="0" y="1070"/>
                    <a:pt x="0" y="1586"/>
                  </a:cubicBezTo>
                  <a:cubicBezTo>
                    <a:pt x="0" y="1637"/>
                    <a:pt x="37" y="1659"/>
                    <a:pt x="75" y="1659"/>
                  </a:cubicBezTo>
                  <a:cubicBezTo>
                    <a:pt x="106" y="1659"/>
                    <a:pt x="138" y="1644"/>
                    <a:pt x="152" y="1617"/>
                  </a:cubicBezTo>
                  <a:cubicBezTo>
                    <a:pt x="334" y="1161"/>
                    <a:pt x="395" y="614"/>
                    <a:pt x="486" y="127"/>
                  </a:cubicBezTo>
                  <a:cubicBezTo>
                    <a:pt x="505" y="52"/>
                    <a:pt x="443" y="0"/>
                    <a:pt x="3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5338500" y="4611700"/>
              <a:ext cx="66500" cy="63125"/>
            </a:xfrm>
            <a:custGeom>
              <a:avLst/>
              <a:gdLst/>
              <a:ahLst/>
              <a:cxnLst/>
              <a:rect l="l" t="t" r="r" b="b"/>
              <a:pathLst>
                <a:path w="2660" h="2525" extrusionOk="0">
                  <a:moveTo>
                    <a:pt x="619" y="1"/>
                  </a:moveTo>
                  <a:cubicBezTo>
                    <a:pt x="585" y="1"/>
                    <a:pt x="549" y="14"/>
                    <a:pt x="518" y="45"/>
                  </a:cubicBezTo>
                  <a:cubicBezTo>
                    <a:pt x="1" y="684"/>
                    <a:pt x="1" y="1656"/>
                    <a:pt x="670" y="2203"/>
                  </a:cubicBezTo>
                  <a:cubicBezTo>
                    <a:pt x="937" y="2417"/>
                    <a:pt x="1262" y="2525"/>
                    <a:pt x="1579" y="2525"/>
                  </a:cubicBezTo>
                  <a:cubicBezTo>
                    <a:pt x="1985" y="2525"/>
                    <a:pt x="2376" y="2349"/>
                    <a:pt x="2615" y="1991"/>
                  </a:cubicBezTo>
                  <a:cubicBezTo>
                    <a:pt x="2659" y="1902"/>
                    <a:pt x="2606" y="1845"/>
                    <a:pt x="2539" y="1845"/>
                  </a:cubicBezTo>
                  <a:cubicBezTo>
                    <a:pt x="2514" y="1845"/>
                    <a:pt x="2487" y="1853"/>
                    <a:pt x="2463" y="1869"/>
                  </a:cubicBezTo>
                  <a:cubicBezTo>
                    <a:pt x="2196" y="2103"/>
                    <a:pt x="1874" y="2245"/>
                    <a:pt x="1552" y="2245"/>
                  </a:cubicBezTo>
                  <a:cubicBezTo>
                    <a:pt x="1288" y="2245"/>
                    <a:pt x="1024" y="2149"/>
                    <a:pt x="791" y="1930"/>
                  </a:cubicBezTo>
                  <a:cubicBezTo>
                    <a:pt x="275" y="1413"/>
                    <a:pt x="366" y="744"/>
                    <a:pt x="730" y="197"/>
                  </a:cubicBezTo>
                  <a:cubicBezTo>
                    <a:pt x="798" y="107"/>
                    <a:pt x="716" y="1"/>
                    <a:pt x="6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5347175" y="4678550"/>
              <a:ext cx="35425" cy="90125"/>
            </a:xfrm>
            <a:custGeom>
              <a:avLst/>
              <a:gdLst/>
              <a:ahLst/>
              <a:cxnLst/>
              <a:rect l="l" t="t" r="r" b="b"/>
              <a:pathLst>
                <a:path w="1417" h="3605" extrusionOk="0">
                  <a:moveTo>
                    <a:pt x="535" y="1"/>
                  </a:moveTo>
                  <a:cubicBezTo>
                    <a:pt x="505" y="1"/>
                    <a:pt x="475" y="16"/>
                    <a:pt x="475" y="46"/>
                  </a:cubicBezTo>
                  <a:cubicBezTo>
                    <a:pt x="445" y="436"/>
                    <a:pt x="1" y="3604"/>
                    <a:pt x="834" y="3604"/>
                  </a:cubicBezTo>
                  <a:cubicBezTo>
                    <a:pt x="846" y="3604"/>
                    <a:pt x="858" y="3604"/>
                    <a:pt x="870" y="3602"/>
                  </a:cubicBezTo>
                  <a:cubicBezTo>
                    <a:pt x="1143" y="3572"/>
                    <a:pt x="1204" y="2812"/>
                    <a:pt x="1235" y="2630"/>
                  </a:cubicBezTo>
                  <a:cubicBezTo>
                    <a:pt x="1417" y="1809"/>
                    <a:pt x="1417" y="928"/>
                    <a:pt x="1235" y="76"/>
                  </a:cubicBezTo>
                  <a:cubicBezTo>
                    <a:pt x="1235" y="64"/>
                    <a:pt x="1224" y="57"/>
                    <a:pt x="1212" y="57"/>
                  </a:cubicBezTo>
                  <a:cubicBezTo>
                    <a:pt x="1195" y="57"/>
                    <a:pt x="1174" y="71"/>
                    <a:pt x="1174" y="107"/>
                  </a:cubicBezTo>
                  <a:lnTo>
                    <a:pt x="1204" y="107"/>
                  </a:lnTo>
                  <a:cubicBezTo>
                    <a:pt x="1235" y="654"/>
                    <a:pt x="1265" y="1201"/>
                    <a:pt x="1204" y="1748"/>
                  </a:cubicBezTo>
                  <a:cubicBezTo>
                    <a:pt x="1174" y="2113"/>
                    <a:pt x="1113" y="2478"/>
                    <a:pt x="1022" y="2842"/>
                  </a:cubicBezTo>
                  <a:cubicBezTo>
                    <a:pt x="1022" y="2903"/>
                    <a:pt x="961" y="3298"/>
                    <a:pt x="900" y="3329"/>
                  </a:cubicBezTo>
                  <a:cubicBezTo>
                    <a:pt x="852" y="3365"/>
                    <a:pt x="809" y="3381"/>
                    <a:pt x="771" y="3381"/>
                  </a:cubicBezTo>
                  <a:cubicBezTo>
                    <a:pt x="425" y="3381"/>
                    <a:pt x="475" y="2028"/>
                    <a:pt x="475" y="1809"/>
                  </a:cubicBezTo>
                  <a:cubicBezTo>
                    <a:pt x="535" y="1201"/>
                    <a:pt x="566" y="624"/>
                    <a:pt x="596" y="46"/>
                  </a:cubicBezTo>
                  <a:cubicBezTo>
                    <a:pt x="596" y="16"/>
                    <a:pt x="566" y="1"/>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5291400" y="4662350"/>
              <a:ext cx="66900" cy="85975"/>
            </a:xfrm>
            <a:custGeom>
              <a:avLst/>
              <a:gdLst/>
              <a:ahLst/>
              <a:cxnLst/>
              <a:rect l="l" t="t" r="r" b="b"/>
              <a:pathLst>
                <a:path w="2676" h="3439" extrusionOk="0">
                  <a:moveTo>
                    <a:pt x="2031" y="1"/>
                  </a:moveTo>
                  <a:cubicBezTo>
                    <a:pt x="2012" y="1"/>
                    <a:pt x="1993" y="8"/>
                    <a:pt x="1976" y="25"/>
                  </a:cubicBezTo>
                  <a:cubicBezTo>
                    <a:pt x="1824" y="329"/>
                    <a:pt x="0" y="3156"/>
                    <a:pt x="821" y="3430"/>
                  </a:cubicBezTo>
                  <a:cubicBezTo>
                    <a:pt x="840" y="3435"/>
                    <a:pt x="860" y="3438"/>
                    <a:pt x="879" y="3438"/>
                  </a:cubicBezTo>
                  <a:cubicBezTo>
                    <a:pt x="1170" y="3438"/>
                    <a:pt x="1498" y="2841"/>
                    <a:pt x="1611" y="2670"/>
                  </a:cubicBezTo>
                  <a:cubicBezTo>
                    <a:pt x="2128" y="1971"/>
                    <a:pt x="2493" y="1241"/>
                    <a:pt x="2675" y="390"/>
                  </a:cubicBezTo>
                  <a:cubicBezTo>
                    <a:pt x="2675" y="375"/>
                    <a:pt x="2660" y="367"/>
                    <a:pt x="2645" y="367"/>
                  </a:cubicBezTo>
                  <a:cubicBezTo>
                    <a:pt x="2630" y="367"/>
                    <a:pt x="2614" y="375"/>
                    <a:pt x="2614" y="390"/>
                  </a:cubicBezTo>
                  <a:cubicBezTo>
                    <a:pt x="2402" y="937"/>
                    <a:pt x="2189" y="1454"/>
                    <a:pt x="1885" y="1940"/>
                  </a:cubicBezTo>
                  <a:cubicBezTo>
                    <a:pt x="1703" y="2275"/>
                    <a:pt x="1399" y="2913"/>
                    <a:pt x="1095" y="3065"/>
                  </a:cubicBezTo>
                  <a:cubicBezTo>
                    <a:pt x="1026" y="3096"/>
                    <a:pt x="970" y="3110"/>
                    <a:pt x="926" y="3110"/>
                  </a:cubicBezTo>
                  <a:cubicBezTo>
                    <a:pt x="579" y="3110"/>
                    <a:pt x="919" y="2264"/>
                    <a:pt x="973" y="2183"/>
                  </a:cubicBezTo>
                  <a:cubicBezTo>
                    <a:pt x="1034" y="2001"/>
                    <a:pt x="1155" y="1819"/>
                    <a:pt x="1247" y="1636"/>
                  </a:cubicBezTo>
                  <a:cubicBezTo>
                    <a:pt x="1520" y="1120"/>
                    <a:pt x="1824" y="603"/>
                    <a:pt x="2098" y="117"/>
                  </a:cubicBezTo>
                  <a:cubicBezTo>
                    <a:pt x="2120" y="51"/>
                    <a:pt x="2078" y="1"/>
                    <a:pt x="20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5258725" y="4640525"/>
              <a:ext cx="83475" cy="62300"/>
            </a:xfrm>
            <a:custGeom>
              <a:avLst/>
              <a:gdLst/>
              <a:ahLst/>
              <a:cxnLst/>
              <a:rect l="l" t="t" r="r" b="b"/>
              <a:pathLst>
                <a:path w="3339" h="2492" extrusionOk="0">
                  <a:moveTo>
                    <a:pt x="2953" y="0"/>
                  </a:moveTo>
                  <a:cubicBezTo>
                    <a:pt x="2942" y="0"/>
                    <a:pt x="2930" y="5"/>
                    <a:pt x="2918" y="17"/>
                  </a:cubicBezTo>
                  <a:cubicBezTo>
                    <a:pt x="2128" y="473"/>
                    <a:pt x="1216" y="868"/>
                    <a:pt x="548" y="1476"/>
                  </a:cubicBezTo>
                  <a:cubicBezTo>
                    <a:pt x="304" y="1658"/>
                    <a:pt x="0" y="1962"/>
                    <a:pt x="183" y="2266"/>
                  </a:cubicBezTo>
                  <a:cubicBezTo>
                    <a:pt x="286" y="2434"/>
                    <a:pt x="449" y="2492"/>
                    <a:pt x="626" y="2492"/>
                  </a:cubicBezTo>
                  <a:cubicBezTo>
                    <a:pt x="866" y="2492"/>
                    <a:pt x="1132" y="2384"/>
                    <a:pt x="1307" y="2297"/>
                  </a:cubicBezTo>
                  <a:cubicBezTo>
                    <a:pt x="2098" y="1962"/>
                    <a:pt x="2736" y="1294"/>
                    <a:pt x="3314" y="686"/>
                  </a:cubicBezTo>
                  <a:cubicBezTo>
                    <a:pt x="3338" y="661"/>
                    <a:pt x="3323" y="617"/>
                    <a:pt x="3300" y="617"/>
                  </a:cubicBezTo>
                  <a:cubicBezTo>
                    <a:pt x="3295" y="617"/>
                    <a:pt x="3289" y="619"/>
                    <a:pt x="3283" y="625"/>
                  </a:cubicBezTo>
                  <a:cubicBezTo>
                    <a:pt x="2797" y="990"/>
                    <a:pt x="2371" y="1415"/>
                    <a:pt x="1885" y="1780"/>
                  </a:cubicBezTo>
                  <a:cubicBezTo>
                    <a:pt x="1759" y="1864"/>
                    <a:pt x="1000" y="2322"/>
                    <a:pt x="569" y="2322"/>
                  </a:cubicBezTo>
                  <a:cubicBezTo>
                    <a:pt x="374" y="2322"/>
                    <a:pt x="246" y="2228"/>
                    <a:pt x="274" y="1962"/>
                  </a:cubicBezTo>
                  <a:cubicBezTo>
                    <a:pt x="304" y="1537"/>
                    <a:pt x="1125" y="1172"/>
                    <a:pt x="1459" y="959"/>
                  </a:cubicBezTo>
                  <a:cubicBezTo>
                    <a:pt x="1976" y="686"/>
                    <a:pt x="2493" y="412"/>
                    <a:pt x="2979" y="108"/>
                  </a:cubicBezTo>
                  <a:cubicBezTo>
                    <a:pt x="3028" y="84"/>
                    <a:pt x="2998" y="0"/>
                    <a:pt x="29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5243950" y="4617450"/>
              <a:ext cx="92300" cy="26175"/>
            </a:xfrm>
            <a:custGeom>
              <a:avLst/>
              <a:gdLst/>
              <a:ahLst/>
              <a:cxnLst/>
              <a:rect l="l" t="t" r="r" b="b"/>
              <a:pathLst>
                <a:path w="3692" h="1047" extrusionOk="0">
                  <a:moveTo>
                    <a:pt x="1525" y="1"/>
                  </a:moveTo>
                  <a:cubicBezTo>
                    <a:pt x="720" y="1"/>
                    <a:pt x="1" y="110"/>
                    <a:pt x="44" y="514"/>
                  </a:cubicBezTo>
                  <a:cubicBezTo>
                    <a:pt x="75" y="818"/>
                    <a:pt x="835" y="849"/>
                    <a:pt x="1017" y="910"/>
                  </a:cubicBezTo>
                  <a:cubicBezTo>
                    <a:pt x="1442" y="1001"/>
                    <a:pt x="1868" y="1046"/>
                    <a:pt x="2294" y="1046"/>
                  </a:cubicBezTo>
                  <a:cubicBezTo>
                    <a:pt x="2719" y="1046"/>
                    <a:pt x="3145" y="1001"/>
                    <a:pt x="3570" y="910"/>
                  </a:cubicBezTo>
                  <a:cubicBezTo>
                    <a:pt x="3601" y="910"/>
                    <a:pt x="3601" y="849"/>
                    <a:pt x="3570" y="849"/>
                  </a:cubicBezTo>
                  <a:lnTo>
                    <a:pt x="3540" y="849"/>
                  </a:lnTo>
                  <a:cubicBezTo>
                    <a:pt x="3219" y="884"/>
                    <a:pt x="2899" y="899"/>
                    <a:pt x="2578" y="899"/>
                  </a:cubicBezTo>
                  <a:cubicBezTo>
                    <a:pt x="2352" y="899"/>
                    <a:pt x="2125" y="892"/>
                    <a:pt x="1898" y="879"/>
                  </a:cubicBezTo>
                  <a:cubicBezTo>
                    <a:pt x="1534" y="849"/>
                    <a:pt x="1169" y="758"/>
                    <a:pt x="804" y="697"/>
                  </a:cubicBezTo>
                  <a:cubicBezTo>
                    <a:pt x="743" y="666"/>
                    <a:pt x="348" y="606"/>
                    <a:pt x="318" y="575"/>
                  </a:cubicBezTo>
                  <a:cubicBezTo>
                    <a:pt x="48" y="193"/>
                    <a:pt x="875" y="143"/>
                    <a:pt x="1435" y="143"/>
                  </a:cubicBezTo>
                  <a:cubicBezTo>
                    <a:pt x="1632" y="143"/>
                    <a:pt x="1797" y="150"/>
                    <a:pt x="1868" y="150"/>
                  </a:cubicBezTo>
                  <a:cubicBezTo>
                    <a:pt x="2446" y="180"/>
                    <a:pt x="3023" y="241"/>
                    <a:pt x="3601" y="271"/>
                  </a:cubicBezTo>
                  <a:cubicBezTo>
                    <a:pt x="3692" y="271"/>
                    <a:pt x="3692" y="150"/>
                    <a:pt x="3601" y="150"/>
                  </a:cubicBezTo>
                  <a:cubicBezTo>
                    <a:pt x="3409" y="134"/>
                    <a:pt x="2415" y="1"/>
                    <a:pt x="15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5251875" y="4578425"/>
              <a:ext cx="87425" cy="42775"/>
            </a:xfrm>
            <a:custGeom>
              <a:avLst/>
              <a:gdLst/>
              <a:ahLst/>
              <a:cxnLst/>
              <a:rect l="l" t="t" r="r" b="b"/>
              <a:pathLst>
                <a:path w="3497" h="1711" extrusionOk="0">
                  <a:moveTo>
                    <a:pt x="459" y="0"/>
                  </a:moveTo>
                  <a:cubicBezTo>
                    <a:pt x="449" y="0"/>
                    <a:pt x="438" y="3"/>
                    <a:pt x="426" y="8"/>
                  </a:cubicBezTo>
                  <a:cubicBezTo>
                    <a:pt x="1" y="221"/>
                    <a:pt x="578" y="525"/>
                    <a:pt x="791" y="647"/>
                  </a:cubicBezTo>
                  <a:cubicBezTo>
                    <a:pt x="1581" y="1194"/>
                    <a:pt x="2463" y="1589"/>
                    <a:pt x="3436" y="1711"/>
                  </a:cubicBezTo>
                  <a:cubicBezTo>
                    <a:pt x="3466" y="1711"/>
                    <a:pt x="3496" y="1680"/>
                    <a:pt x="3436" y="1650"/>
                  </a:cubicBezTo>
                  <a:cubicBezTo>
                    <a:pt x="2858" y="1498"/>
                    <a:pt x="2281" y="1315"/>
                    <a:pt x="1733" y="1042"/>
                  </a:cubicBezTo>
                  <a:cubicBezTo>
                    <a:pt x="1642" y="981"/>
                    <a:pt x="305" y="221"/>
                    <a:pt x="487" y="100"/>
                  </a:cubicBezTo>
                  <a:cubicBezTo>
                    <a:pt x="537" y="50"/>
                    <a:pt x="505" y="0"/>
                    <a:pt x="4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4520100" y="5043475"/>
              <a:ext cx="720400" cy="31525"/>
            </a:xfrm>
            <a:custGeom>
              <a:avLst/>
              <a:gdLst/>
              <a:ahLst/>
              <a:cxnLst/>
              <a:rect l="l" t="t" r="r" b="b"/>
              <a:pathLst>
                <a:path w="28816" h="1261" extrusionOk="0">
                  <a:moveTo>
                    <a:pt x="3573" y="1"/>
                  </a:moveTo>
                  <a:cubicBezTo>
                    <a:pt x="2503" y="1"/>
                    <a:pt x="1433" y="21"/>
                    <a:pt x="366" y="69"/>
                  </a:cubicBezTo>
                  <a:cubicBezTo>
                    <a:pt x="1" y="69"/>
                    <a:pt x="1" y="616"/>
                    <a:pt x="366" y="616"/>
                  </a:cubicBezTo>
                  <a:cubicBezTo>
                    <a:pt x="1260" y="587"/>
                    <a:pt x="2152" y="575"/>
                    <a:pt x="3045" y="575"/>
                  </a:cubicBezTo>
                  <a:cubicBezTo>
                    <a:pt x="6824" y="575"/>
                    <a:pt x="10591" y="797"/>
                    <a:pt x="14378" y="920"/>
                  </a:cubicBezTo>
                  <a:cubicBezTo>
                    <a:pt x="17514" y="1022"/>
                    <a:pt x="20731" y="1260"/>
                    <a:pt x="23911" y="1260"/>
                  </a:cubicBezTo>
                  <a:cubicBezTo>
                    <a:pt x="25479" y="1260"/>
                    <a:pt x="27037" y="1203"/>
                    <a:pt x="28573" y="1042"/>
                  </a:cubicBezTo>
                  <a:cubicBezTo>
                    <a:pt x="28816" y="1012"/>
                    <a:pt x="28816" y="708"/>
                    <a:pt x="28573" y="677"/>
                  </a:cubicBezTo>
                  <a:cubicBezTo>
                    <a:pt x="26115" y="422"/>
                    <a:pt x="23615" y="384"/>
                    <a:pt x="21118" y="384"/>
                  </a:cubicBezTo>
                  <a:cubicBezTo>
                    <a:pt x="20080" y="384"/>
                    <a:pt x="19043" y="391"/>
                    <a:pt x="18009" y="391"/>
                  </a:cubicBezTo>
                  <a:cubicBezTo>
                    <a:pt x="16792" y="391"/>
                    <a:pt x="15580" y="382"/>
                    <a:pt x="14378" y="343"/>
                  </a:cubicBezTo>
                  <a:cubicBezTo>
                    <a:pt x="10772" y="226"/>
                    <a:pt x="7165" y="1"/>
                    <a:pt x="35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p:txBody>
          <a:bodyPr/>
          <a:lstStyle/>
          <a:p>
            <a:r>
              <a:rPr lang="en-US" dirty="0" smtClean="0"/>
              <a:t>POLITEKNIK NEGERI SEMARANG</a:t>
            </a:r>
            <a:endParaRPr lang="en-US" dirty="0"/>
          </a:p>
        </p:txBody>
      </p:sp>
      <p:sp>
        <p:nvSpPr>
          <p:cNvPr id="1087" name="Google Shape;1092;p31"/>
          <p:cNvSpPr txBox="1">
            <a:spLocks/>
          </p:cNvSpPr>
          <p:nvPr/>
        </p:nvSpPr>
        <p:spPr>
          <a:xfrm>
            <a:off x="4163474" y="2086438"/>
            <a:ext cx="3437100" cy="1744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r>
              <a:rPr lang="en-US" dirty="0" smtClean="0"/>
              <a:t>DISUSUN OLEH :</a:t>
            </a:r>
          </a:p>
          <a:p>
            <a:pPr marL="0" indent="0"/>
            <a:r>
              <a:rPr lang="en-US" dirty="0" smtClean="0"/>
              <a:t>ARSYIL ROHMAN</a:t>
            </a:r>
          </a:p>
          <a:p>
            <a:pPr marL="0" indent="0"/>
            <a:r>
              <a:rPr lang="en-US" dirty="0" smtClean="0"/>
              <a:t>4.39.19.0.04</a:t>
            </a:r>
          </a:p>
          <a:p>
            <a:pPr marL="0" indent="0"/>
            <a:endParaRPr lang="en-US" dirty="0" smtClean="0"/>
          </a:p>
          <a:p>
            <a:pPr marL="0" indent="0"/>
            <a:r>
              <a:rPr lang="en-US" dirty="0" smtClean="0"/>
              <a:t>PEMBIMBING :</a:t>
            </a:r>
          </a:p>
          <a:p>
            <a:pPr marL="0" indent="0"/>
            <a:r>
              <a:rPr lang="en-US" dirty="0" smtClean="0"/>
              <a:t>ARI SRIYANTO N, S.T., M.T., M.Sc.</a:t>
            </a:r>
          </a:p>
          <a:p>
            <a:pPr marL="0" indent="0"/>
            <a:r>
              <a:rPr lang="en-US" dirty="0" smtClean="0"/>
              <a:t>NIP.197409042005011001</a:t>
            </a:r>
          </a:p>
          <a:p>
            <a:pPr marL="0" indent="0"/>
            <a:endParaRPr lang="en-US" dirty="0" smtClean="0"/>
          </a:p>
          <a:p>
            <a:pPr marL="0" indent="0"/>
            <a:endParaRPr lang="en-US" dirty="0"/>
          </a:p>
        </p:txBody>
      </p:sp>
      <p:pic>
        <p:nvPicPr>
          <p:cNvPr id="1089" name="Picture 8"/>
          <p:cNvPicPr>
            <a:picLocks noChangeAspect="1"/>
          </p:cNvPicPr>
          <p:nvPr/>
        </p:nvPicPr>
        <p:blipFill>
          <a:blip r:embed="rId6"/>
          <a:srcRect/>
          <a:stretch>
            <a:fillRect/>
          </a:stretch>
        </p:blipFill>
        <p:spPr>
          <a:xfrm>
            <a:off x="2657601" y="684627"/>
            <a:ext cx="1300711" cy="1300711"/>
          </a:xfrm>
          <a:prstGeom prst="rect">
            <a:avLst/>
          </a:prstGeom>
        </p:spPr>
      </p:pic>
      <p:sp>
        <p:nvSpPr>
          <p:cNvPr id="1090"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3"/>
        <p:cNvGrpSpPr/>
        <p:nvPr/>
      </p:nvGrpSpPr>
      <p:grpSpPr>
        <a:xfrm>
          <a:off x="0" y="0"/>
          <a:ext cx="0" cy="0"/>
          <a:chOff x="0" y="0"/>
          <a:chExt cx="0" cy="0"/>
        </a:xfrm>
      </p:grpSpPr>
      <p:sp>
        <p:nvSpPr>
          <p:cNvPr id="116" name="Google Shape;2550;p35">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US" sz="1200" b="1" smtClean="0"/>
              <a:t>POLINES</a:t>
            </a:r>
            <a:endParaRPr lang="en-US" sz="1200" b="1" dirty="0"/>
          </a:p>
        </p:txBody>
      </p:sp>
      <p:sp>
        <p:nvSpPr>
          <p:cNvPr id="117" name="Google Shape;2839;p35">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About me</a:t>
            </a:r>
            <a:endParaRPr lang="en-US" sz="1100" b="1" dirty="0"/>
          </a:p>
        </p:txBody>
      </p:sp>
      <p:sp>
        <p:nvSpPr>
          <p:cNvPr id="118" name="Google Shape;2838;p35">
            <a:hlinkClick r:id="rId4" action="ppaction://hlinksldjump"/>
          </p:cNvPr>
          <p:cNvSpPr txBox="1">
            <a:spLocks/>
          </p:cNvSpPr>
          <p:nvPr/>
        </p:nvSpPr>
        <p:spPr>
          <a:xfrm>
            <a:off x="3512062"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Latar Belakang</a:t>
            </a:r>
            <a:endParaRPr lang="en-US" sz="1100" b="1" dirty="0"/>
          </a:p>
        </p:txBody>
      </p:sp>
      <p:sp>
        <p:nvSpPr>
          <p:cNvPr id="119" name="Google Shape;2837;p35">
            <a:hlinkClick r:id="rId3" action="ppaction://hlinksldjump"/>
          </p:cNvPr>
          <p:cNvSpPr txBox="1">
            <a:spLocks/>
          </p:cNvSpPr>
          <p:nvPr/>
        </p:nvSpPr>
        <p:spPr>
          <a:xfrm>
            <a:off x="4559749"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Rumusan Masalah dan Tujuan</a:t>
            </a:r>
            <a:endParaRPr lang="en-US" sz="900" b="1" dirty="0"/>
          </a:p>
        </p:txBody>
      </p:sp>
      <p:sp>
        <p:nvSpPr>
          <p:cNvPr id="120" name="Google Shape;2836;p35">
            <a:hlinkClick r:id="rId3" action="ppaction://hlinksldjump"/>
          </p:cNvPr>
          <p:cNvSpPr txBox="1">
            <a:spLocks/>
          </p:cNvSpPr>
          <p:nvPr/>
        </p:nvSpPr>
        <p:spPr>
          <a:xfrm>
            <a:off x="5607436"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Manfaat dan Batasan Masalah</a:t>
            </a:r>
            <a:endParaRPr lang="en-US" sz="900" b="1" dirty="0"/>
          </a:p>
        </p:txBody>
      </p:sp>
      <p:sp>
        <p:nvSpPr>
          <p:cNvPr id="121" name="Google Shape;2841;p35">
            <a:hlinkClick r:id=""/>
          </p:cNvPr>
          <p:cNvSpPr txBox="1">
            <a:spLocks/>
          </p:cNvSpPr>
          <p:nvPr/>
        </p:nvSpPr>
        <p:spPr>
          <a:xfrm>
            <a:off x="6655124"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Metodologi Penelitian</a:t>
            </a:r>
            <a:endParaRPr lang="en-US" sz="900" b="1" dirty="0"/>
          </a:p>
        </p:txBody>
      </p:sp>
      <p:sp>
        <p:nvSpPr>
          <p:cNvPr id="122" name="Google Shape;2835;p35"/>
          <p:cNvSpPr/>
          <p:nvPr/>
        </p:nvSpPr>
        <p:spPr>
          <a:xfrm>
            <a:off x="7702812" y="-11864"/>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
        <p:nvSpPr>
          <p:cNvPr id="125" name="Google Shape;2549;p35"/>
          <p:cNvSpPr txBox="1">
            <a:spLocks/>
          </p:cNvSpPr>
          <p:nvPr/>
        </p:nvSpPr>
        <p:spPr>
          <a:xfrm>
            <a:off x="2404600" y="537763"/>
            <a:ext cx="4310298" cy="7702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Poppins"/>
              <a:buNone/>
              <a:defRPr sz="29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9pPr>
          </a:lstStyle>
          <a:p>
            <a:pPr algn="ctr"/>
            <a:r>
              <a:rPr lang="en-US" sz="1800" dirty="0" smtClean="0"/>
              <a:t>PERANCANGAN SISTEM</a:t>
            </a:r>
          </a:p>
          <a:p>
            <a:pPr algn="ctr"/>
            <a:endParaRPr lang="en-US" sz="1800" dirty="0" smtClean="0"/>
          </a:p>
          <a:p>
            <a:pPr algn="ctr"/>
            <a:r>
              <a:rPr lang="en-US" sz="1600" b="0" dirty="0" err="1" smtClean="0"/>
              <a:t>Pemesanan</a:t>
            </a:r>
            <a:r>
              <a:rPr lang="en-US" sz="1600" b="0" dirty="0" smtClean="0"/>
              <a:t> </a:t>
            </a:r>
            <a:r>
              <a:rPr lang="en-US" sz="1600" b="0" dirty="0" err="1" smtClean="0"/>
              <a:t>makanan</a:t>
            </a:r>
            <a:r>
              <a:rPr lang="en-US" sz="1600" b="0" dirty="0" smtClean="0"/>
              <a:t> </a:t>
            </a:r>
            <a:r>
              <a:rPr lang="en-US" sz="1600" b="0" dirty="0" err="1" smtClean="0"/>
              <a:t>dan</a:t>
            </a:r>
            <a:r>
              <a:rPr lang="en-US" sz="1600" b="0" dirty="0" smtClean="0"/>
              <a:t> </a:t>
            </a:r>
            <a:r>
              <a:rPr lang="en-US" sz="1600" b="0" dirty="0" err="1" smtClean="0"/>
              <a:t>minuman</a:t>
            </a:r>
            <a:endParaRPr lang="en-US" sz="1600" b="0" dirty="0"/>
          </a:p>
        </p:txBody>
      </p:sp>
      <p:pic>
        <p:nvPicPr>
          <p:cNvPr id="126" name="Picture 125"/>
          <p:cNvPicPr/>
          <p:nvPr/>
        </p:nvPicPr>
        <p:blipFill>
          <a:blip r:embed="rId5">
            <a:extLst>
              <a:ext uri="{28A0092B-C50C-407E-A947-70E740481C1C}">
                <a14:useLocalDpi xmlns:a14="http://schemas.microsoft.com/office/drawing/2010/main" val="0"/>
              </a:ext>
            </a:extLst>
          </a:blip>
          <a:stretch>
            <a:fillRect/>
          </a:stretch>
        </p:blipFill>
        <p:spPr>
          <a:xfrm>
            <a:off x="548700" y="1647824"/>
            <a:ext cx="4013200" cy="2902653"/>
          </a:xfrm>
          <a:prstGeom prst="rect">
            <a:avLst/>
          </a:prstGeom>
        </p:spPr>
      </p:pic>
      <p:pic>
        <p:nvPicPr>
          <p:cNvPr id="3" name="Picture 2"/>
          <p:cNvPicPr>
            <a:picLocks noChangeAspect="1"/>
          </p:cNvPicPr>
          <p:nvPr/>
        </p:nvPicPr>
        <p:blipFill rotWithShape="1">
          <a:blip r:embed="rId6">
            <a:extLst>
              <a:ext uri="{28A0092B-C50C-407E-A947-70E740481C1C}">
                <a14:useLocalDpi xmlns:a14="http://schemas.microsoft.com/office/drawing/2010/main" val="0"/>
              </a:ext>
            </a:extLst>
          </a:blip>
          <a:srcRect l="21875" t="18519" r="25416" b="20191"/>
          <a:stretch/>
        </p:blipFill>
        <p:spPr>
          <a:xfrm>
            <a:off x="4657875" y="1643348"/>
            <a:ext cx="3937437" cy="290712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3"/>
        <p:cNvGrpSpPr/>
        <p:nvPr/>
      </p:nvGrpSpPr>
      <p:grpSpPr>
        <a:xfrm>
          <a:off x="0" y="0"/>
          <a:ext cx="0" cy="0"/>
          <a:chOff x="0" y="0"/>
          <a:chExt cx="0" cy="0"/>
        </a:xfrm>
      </p:grpSpPr>
      <p:sp>
        <p:nvSpPr>
          <p:cNvPr id="116" name="Google Shape;2550;p35">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US" sz="1200" b="1" smtClean="0"/>
              <a:t>POLINES</a:t>
            </a:r>
            <a:endParaRPr lang="en-US" sz="1200" b="1" dirty="0"/>
          </a:p>
        </p:txBody>
      </p:sp>
      <p:sp>
        <p:nvSpPr>
          <p:cNvPr id="117" name="Google Shape;2839;p35">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About me</a:t>
            </a:r>
            <a:endParaRPr lang="en-US" sz="1100" b="1" dirty="0"/>
          </a:p>
        </p:txBody>
      </p:sp>
      <p:sp>
        <p:nvSpPr>
          <p:cNvPr id="118" name="Google Shape;2838;p35">
            <a:hlinkClick r:id="rId4" action="ppaction://hlinksldjump"/>
          </p:cNvPr>
          <p:cNvSpPr txBox="1">
            <a:spLocks/>
          </p:cNvSpPr>
          <p:nvPr/>
        </p:nvSpPr>
        <p:spPr>
          <a:xfrm>
            <a:off x="3512062"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Latar Belakang</a:t>
            </a:r>
            <a:endParaRPr lang="en-US" sz="1100" b="1" dirty="0"/>
          </a:p>
        </p:txBody>
      </p:sp>
      <p:sp>
        <p:nvSpPr>
          <p:cNvPr id="119" name="Google Shape;2837;p35">
            <a:hlinkClick r:id="rId3" action="ppaction://hlinksldjump"/>
          </p:cNvPr>
          <p:cNvSpPr txBox="1">
            <a:spLocks/>
          </p:cNvSpPr>
          <p:nvPr/>
        </p:nvSpPr>
        <p:spPr>
          <a:xfrm>
            <a:off x="4559749"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Rumusan Masalah dan Tujuan</a:t>
            </a:r>
            <a:endParaRPr lang="en-US" sz="900" b="1" dirty="0"/>
          </a:p>
        </p:txBody>
      </p:sp>
      <p:sp>
        <p:nvSpPr>
          <p:cNvPr id="120" name="Google Shape;2836;p35">
            <a:hlinkClick r:id="rId3" action="ppaction://hlinksldjump"/>
          </p:cNvPr>
          <p:cNvSpPr txBox="1">
            <a:spLocks/>
          </p:cNvSpPr>
          <p:nvPr/>
        </p:nvSpPr>
        <p:spPr>
          <a:xfrm>
            <a:off x="5607436"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dirty="0" err="1" smtClean="0"/>
              <a:t>Manfaat</a:t>
            </a:r>
            <a:r>
              <a:rPr lang="en-US" sz="900" b="1" dirty="0" smtClean="0"/>
              <a:t> </a:t>
            </a:r>
            <a:r>
              <a:rPr lang="en-US" sz="900" b="1" dirty="0" err="1" smtClean="0"/>
              <a:t>dan</a:t>
            </a:r>
            <a:r>
              <a:rPr lang="en-US" sz="900" b="1" dirty="0" smtClean="0"/>
              <a:t> </a:t>
            </a:r>
            <a:r>
              <a:rPr lang="en-US" sz="900" b="1" dirty="0" err="1" smtClean="0"/>
              <a:t>Batasan</a:t>
            </a:r>
            <a:r>
              <a:rPr lang="en-US" sz="900" b="1" dirty="0" smtClean="0"/>
              <a:t> </a:t>
            </a:r>
            <a:r>
              <a:rPr lang="en-US" sz="900" b="1" dirty="0" err="1" smtClean="0"/>
              <a:t>Masalah</a:t>
            </a:r>
            <a:endParaRPr lang="en-US" sz="900" b="1" dirty="0"/>
          </a:p>
        </p:txBody>
      </p:sp>
      <p:sp>
        <p:nvSpPr>
          <p:cNvPr id="121" name="Google Shape;2841;p35">
            <a:hlinkClick r:id=""/>
          </p:cNvPr>
          <p:cNvSpPr txBox="1">
            <a:spLocks/>
          </p:cNvSpPr>
          <p:nvPr/>
        </p:nvSpPr>
        <p:spPr>
          <a:xfrm>
            <a:off x="6655124"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Metodologi Penelitian</a:t>
            </a:r>
            <a:endParaRPr lang="en-US" sz="900" b="1" dirty="0"/>
          </a:p>
        </p:txBody>
      </p:sp>
      <p:sp>
        <p:nvSpPr>
          <p:cNvPr id="122" name="Google Shape;2835;p35"/>
          <p:cNvSpPr/>
          <p:nvPr/>
        </p:nvSpPr>
        <p:spPr>
          <a:xfrm>
            <a:off x="7702812" y="-11864"/>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
        <p:nvSpPr>
          <p:cNvPr id="125" name="Google Shape;2549;p35"/>
          <p:cNvSpPr txBox="1">
            <a:spLocks/>
          </p:cNvSpPr>
          <p:nvPr/>
        </p:nvSpPr>
        <p:spPr>
          <a:xfrm>
            <a:off x="3036075" y="549436"/>
            <a:ext cx="3047347" cy="82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Poppins"/>
              <a:buNone/>
              <a:defRPr sz="29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9pPr>
          </a:lstStyle>
          <a:p>
            <a:pPr algn="ctr"/>
            <a:r>
              <a:rPr lang="en-US" sz="1800" dirty="0" smtClean="0"/>
              <a:t>PERANCANGAN SISTEM</a:t>
            </a:r>
          </a:p>
          <a:p>
            <a:pPr algn="ctr"/>
            <a:endParaRPr lang="en-US" sz="1800" dirty="0" smtClean="0"/>
          </a:p>
          <a:p>
            <a:pPr algn="ctr"/>
            <a:r>
              <a:rPr lang="en-US" sz="1600" b="0" dirty="0" smtClean="0"/>
              <a:t>Login Admin</a:t>
            </a:r>
            <a:endParaRPr lang="en-US" sz="1600" b="0" dirty="0"/>
          </a:p>
        </p:txBody>
      </p:sp>
      <p:pic>
        <p:nvPicPr>
          <p:cNvPr id="13" name="Picture 12"/>
          <p:cNvPicPr/>
          <p:nvPr/>
        </p:nvPicPr>
        <p:blipFill>
          <a:blip r:embed="rId5"/>
          <a:stretch>
            <a:fillRect/>
          </a:stretch>
        </p:blipFill>
        <p:spPr>
          <a:xfrm>
            <a:off x="548700" y="1671258"/>
            <a:ext cx="3533513" cy="2907129"/>
          </a:xfrm>
          <a:prstGeom prst="rect">
            <a:avLst/>
          </a:prstGeom>
        </p:spPr>
      </p:pic>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39091" t="19394" r="39545" b="20404"/>
          <a:stretch/>
        </p:blipFill>
        <p:spPr>
          <a:xfrm>
            <a:off x="4690422" y="1671258"/>
            <a:ext cx="1834028" cy="2907129"/>
          </a:xfrm>
          <a:prstGeom prst="rect">
            <a:avLst/>
          </a:prstGeom>
        </p:spPr>
      </p:pic>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38977" t="19192" r="40114" b="19394"/>
          <a:stretch/>
        </p:blipFill>
        <p:spPr>
          <a:xfrm>
            <a:off x="6814804" y="1671257"/>
            <a:ext cx="1759578" cy="2907129"/>
          </a:xfrm>
          <a:prstGeom prst="rect">
            <a:avLst/>
          </a:prstGeom>
        </p:spPr>
      </p:pic>
    </p:spTree>
    <p:extLst>
      <p:ext uri="{BB962C8B-B14F-4D97-AF65-F5344CB8AC3E}">
        <p14:creationId xmlns:p14="http://schemas.microsoft.com/office/powerpoint/2010/main" val="4175703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3"/>
        <p:cNvGrpSpPr/>
        <p:nvPr/>
      </p:nvGrpSpPr>
      <p:grpSpPr>
        <a:xfrm>
          <a:off x="0" y="0"/>
          <a:ext cx="0" cy="0"/>
          <a:chOff x="0" y="0"/>
          <a:chExt cx="0" cy="0"/>
        </a:xfrm>
      </p:grpSpPr>
      <p:sp>
        <p:nvSpPr>
          <p:cNvPr id="116" name="Google Shape;2550;p35">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US" sz="1200" b="1" smtClean="0"/>
              <a:t>POLINES</a:t>
            </a:r>
            <a:endParaRPr lang="en-US" sz="1200" b="1" dirty="0"/>
          </a:p>
        </p:txBody>
      </p:sp>
      <p:sp>
        <p:nvSpPr>
          <p:cNvPr id="117" name="Google Shape;2839;p35">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About me</a:t>
            </a:r>
            <a:endParaRPr lang="en-US" sz="1100" b="1" dirty="0"/>
          </a:p>
        </p:txBody>
      </p:sp>
      <p:sp>
        <p:nvSpPr>
          <p:cNvPr id="118" name="Google Shape;2838;p35">
            <a:hlinkClick r:id="rId4" action="ppaction://hlinksldjump"/>
          </p:cNvPr>
          <p:cNvSpPr txBox="1">
            <a:spLocks/>
          </p:cNvSpPr>
          <p:nvPr/>
        </p:nvSpPr>
        <p:spPr>
          <a:xfrm>
            <a:off x="3512062"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Latar Belakang</a:t>
            </a:r>
            <a:endParaRPr lang="en-US" sz="1100" b="1" dirty="0"/>
          </a:p>
        </p:txBody>
      </p:sp>
      <p:sp>
        <p:nvSpPr>
          <p:cNvPr id="119" name="Google Shape;2837;p35">
            <a:hlinkClick r:id="rId3" action="ppaction://hlinksldjump"/>
          </p:cNvPr>
          <p:cNvSpPr txBox="1">
            <a:spLocks/>
          </p:cNvSpPr>
          <p:nvPr/>
        </p:nvSpPr>
        <p:spPr>
          <a:xfrm>
            <a:off x="4559749"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Rumusan Masalah dan Tujuan</a:t>
            </a:r>
            <a:endParaRPr lang="en-US" sz="900" b="1" dirty="0"/>
          </a:p>
        </p:txBody>
      </p:sp>
      <p:sp>
        <p:nvSpPr>
          <p:cNvPr id="120" name="Google Shape;2836;p35">
            <a:hlinkClick r:id="rId3" action="ppaction://hlinksldjump"/>
          </p:cNvPr>
          <p:cNvSpPr txBox="1">
            <a:spLocks/>
          </p:cNvSpPr>
          <p:nvPr/>
        </p:nvSpPr>
        <p:spPr>
          <a:xfrm>
            <a:off x="5607436"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dirty="0" err="1" smtClean="0"/>
              <a:t>Manfaat</a:t>
            </a:r>
            <a:r>
              <a:rPr lang="en-US" sz="900" b="1" dirty="0" smtClean="0"/>
              <a:t> </a:t>
            </a:r>
            <a:r>
              <a:rPr lang="en-US" sz="900" b="1" dirty="0" err="1" smtClean="0"/>
              <a:t>dan</a:t>
            </a:r>
            <a:r>
              <a:rPr lang="en-US" sz="900" b="1" dirty="0" smtClean="0"/>
              <a:t> </a:t>
            </a:r>
            <a:r>
              <a:rPr lang="en-US" sz="900" b="1" dirty="0" err="1" smtClean="0"/>
              <a:t>Batasan</a:t>
            </a:r>
            <a:r>
              <a:rPr lang="en-US" sz="900" b="1" dirty="0" smtClean="0"/>
              <a:t> </a:t>
            </a:r>
            <a:r>
              <a:rPr lang="en-US" sz="900" b="1" dirty="0" err="1" smtClean="0"/>
              <a:t>Masalah</a:t>
            </a:r>
            <a:endParaRPr lang="en-US" sz="900" b="1" dirty="0"/>
          </a:p>
        </p:txBody>
      </p:sp>
      <p:sp>
        <p:nvSpPr>
          <p:cNvPr id="121" name="Google Shape;2841;p35">
            <a:hlinkClick r:id=""/>
          </p:cNvPr>
          <p:cNvSpPr txBox="1">
            <a:spLocks/>
          </p:cNvSpPr>
          <p:nvPr/>
        </p:nvSpPr>
        <p:spPr>
          <a:xfrm>
            <a:off x="6655124"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Metodologi Penelitian</a:t>
            </a:r>
            <a:endParaRPr lang="en-US" sz="900" b="1" dirty="0"/>
          </a:p>
        </p:txBody>
      </p:sp>
      <p:sp>
        <p:nvSpPr>
          <p:cNvPr id="122" name="Google Shape;2835;p35"/>
          <p:cNvSpPr/>
          <p:nvPr/>
        </p:nvSpPr>
        <p:spPr>
          <a:xfrm>
            <a:off x="7702812" y="-11864"/>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
        <p:nvSpPr>
          <p:cNvPr id="125" name="Google Shape;2549;p35"/>
          <p:cNvSpPr txBox="1">
            <a:spLocks/>
          </p:cNvSpPr>
          <p:nvPr/>
        </p:nvSpPr>
        <p:spPr>
          <a:xfrm>
            <a:off x="2481502" y="549436"/>
            <a:ext cx="3778729" cy="82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Poppins"/>
              <a:buNone/>
              <a:defRPr sz="29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9pPr>
          </a:lstStyle>
          <a:p>
            <a:pPr algn="ctr"/>
            <a:r>
              <a:rPr lang="en-US" sz="1800" dirty="0" smtClean="0"/>
              <a:t>PERANCANGAN SISTEM</a:t>
            </a:r>
          </a:p>
          <a:p>
            <a:pPr algn="ctr"/>
            <a:endParaRPr lang="en-US" sz="1800" dirty="0" smtClean="0"/>
          </a:p>
          <a:p>
            <a:pPr algn="ctr"/>
            <a:r>
              <a:rPr lang="en-US" sz="1600" b="0" dirty="0" err="1" smtClean="0"/>
              <a:t>Fitur</a:t>
            </a:r>
            <a:r>
              <a:rPr lang="en-US" sz="1600" b="0" dirty="0" smtClean="0"/>
              <a:t> </a:t>
            </a:r>
            <a:r>
              <a:rPr lang="en-US" sz="1600" b="0" dirty="0" err="1" smtClean="0"/>
              <a:t>Pesanan</a:t>
            </a:r>
            <a:r>
              <a:rPr lang="en-US" sz="1600" b="0" dirty="0" smtClean="0"/>
              <a:t> (Dashboard Admin)</a:t>
            </a:r>
            <a:endParaRPr lang="en-US" sz="1600" b="0" dirty="0"/>
          </a:p>
        </p:txBody>
      </p:sp>
      <p:pic>
        <p:nvPicPr>
          <p:cNvPr id="14" name="Picture 13"/>
          <p:cNvPicPr/>
          <p:nvPr/>
        </p:nvPicPr>
        <p:blipFill>
          <a:blip r:embed="rId5"/>
          <a:stretch>
            <a:fillRect/>
          </a:stretch>
        </p:blipFill>
        <p:spPr>
          <a:xfrm>
            <a:off x="548700" y="1671258"/>
            <a:ext cx="3347891" cy="2890352"/>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l="2368" t="25777" r="49333" b="25132"/>
          <a:stretch/>
        </p:blipFill>
        <p:spPr>
          <a:xfrm>
            <a:off x="4031072" y="1827121"/>
            <a:ext cx="4510500" cy="2578625"/>
          </a:xfrm>
          <a:prstGeom prst="rect">
            <a:avLst/>
          </a:prstGeom>
        </p:spPr>
      </p:pic>
    </p:spTree>
    <p:extLst>
      <p:ext uri="{BB962C8B-B14F-4D97-AF65-F5344CB8AC3E}">
        <p14:creationId xmlns:p14="http://schemas.microsoft.com/office/powerpoint/2010/main" val="2388971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3"/>
        <p:cNvGrpSpPr/>
        <p:nvPr/>
      </p:nvGrpSpPr>
      <p:grpSpPr>
        <a:xfrm>
          <a:off x="0" y="0"/>
          <a:ext cx="0" cy="0"/>
          <a:chOff x="0" y="0"/>
          <a:chExt cx="0" cy="0"/>
        </a:xfrm>
      </p:grpSpPr>
      <p:sp>
        <p:nvSpPr>
          <p:cNvPr id="116" name="Google Shape;2550;p35">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US" sz="1200" b="1" smtClean="0"/>
              <a:t>POLINES</a:t>
            </a:r>
            <a:endParaRPr lang="en-US" sz="1200" b="1" dirty="0"/>
          </a:p>
        </p:txBody>
      </p:sp>
      <p:sp>
        <p:nvSpPr>
          <p:cNvPr id="117" name="Google Shape;2839;p35">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About me</a:t>
            </a:r>
            <a:endParaRPr lang="en-US" sz="1100" b="1" dirty="0"/>
          </a:p>
        </p:txBody>
      </p:sp>
      <p:sp>
        <p:nvSpPr>
          <p:cNvPr id="118" name="Google Shape;2838;p35">
            <a:hlinkClick r:id="rId4" action="ppaction://hlinksldjump"/>
          </p:cNvPr>
          <p:cNvSpPr txBox="1">
            <a:spLocks/>
          </p:cNvSpPr>
          <p:nvPr/>
        </p:nvSpPr>
        <p:spPr>
          <a:xfrm>
            <a:off x="3512062"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Latar Belakang</a:t>
            </a:r>
            <a:endParaRPr lang="en-US" sz="1100" b="1" dirty="0"/>
          </a:p>
        </p:txBody>
      </p:sp>
      <p:sp>
        <p:nvSpPr>
          <p:cNvPr id="119" name="Google Shape;2837;p35">
            <a:hlinkClick r:id="rId3" action="ppaction://hlinksldjump"/>
          </p:cNvPr>
          <p:cNvSpPr txBox="1">
            <a:spLocks/>
          </p:cNvSpPr>
          <p:nvPr/>
        </p:nvSpPr>
        <p:spPr>
          <a:xfrm>
            <a:off x="4559749"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Rumusan Masalah dan Tujuan</a:t>
            </a:r>
            <a:endParaRPr lang="en-US" sz="900" b="1" dirty="0"/>
          </a:p>
        </p:txBody>
      </p:sp>
      <p:sp>
        <p:nvSpPr>
          <p:cNvPr id="120" name="Google Shape;2836;p35">
            <a:hlinkClick r:id="rId3" action="ppaction://hlinksldjump"/>
          </p:cNvPr>
          <p:cNvSpPr txBox="1">
            <a:spLocks/>
          </p:cNvSpPr>
          <p:nvPr/>
        </p:nvSpPr>
        <p:spPr>
          <a:xfrm>
            <a:off x="5607436"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dirty="0" err="1" smtClean="0"/>
              <a:t>Manfaat</a:t>
            </a:r>
            <a:r>
              <a:rPr lang="en-US" sz="900" b="1" dirty="0" smtClean="0"/>
              <a:t> </a:t>
            </a:r>
            <a:r>
              <a:rPr lang="en-US" sz="900" b="1" dirty="0" err="1" smtClean="0"/>
              <a:t>dan</a:t>
            </a:r>
            <a:r>
              <a:rPr lang="en-US" sz="900" b="1" dirty="0" smtClean="0"/>
              <a:t> </a:t>
            </a:r>
            <a:r>
              <a:rPr lang="en-US" sz="900" b="1" dirty="0" err="1" smtClean="0"/>
              <a:t>Batasan</a:t>
            </a:r>
            <a:r>
              <a:rPr lang="en-US" sz="900" b="1" dirty="0" smtClean="0"/>
              <a:t> </a:t>
            </a:r>
            <a:r>
              <a:rPr lang="en-US" sz="900" b="1" dirty="0" err="1" smtClean="0"/>
              <a:t>Masalah</a:t>
            </a:r>
            <a:endParaRPr lang="en-US" sz="900" b="1" dirty="0"/>
          </a:p>
        </p:txBody>
      </p:sp>
      <p:sp>
        <p:nvSpPr>
          <p:cNvPr id="121" name="Google Shape;2841;p35">
            <a:hlinkClick r:id=""/>
          </p:cNvPr>
          <p:cNvSpPr txBox="1">
            <a:spLocks/>
          </p:cNvSpPr>
          <p:nvPr/>
        </p:nvSpPr>
        <p:spPr>
          <a:xfrm>
            <a:off x="6655124"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Metodologi Penelitian</a:t>
            </a:r>
            <a:endParaRPr lang="en-US" sz="900" b="1" dirty="0"/>
          </a:p>
        </p:txBody>
      </p:sp>
      <p:sp>
        <p:nvSpPr>
          <p:cNvPr id="122" name="Google Shape;2835;p35"/>
          <p:cNvSpPr/>
          <p:nvPr/>
        </p:nvSpPr>
        <p:spPr>
          <a:xfrm>
            <a:off x="7702812" y="-11864"/>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
        <p:nvSpPr>
          <p:cNvPr id="125" name="Google Shape;2549;p35"/>
          <p:cNvSpPr txBox="1">
            <a:spLocks/>
          </p:cNvSpPr>
          <p:nvPr/>
        </p:nvSpPr>
        <p:spPr>
          <a:xfrm>
            <a:off x="2481502" y="549436"/>
            <a:ext cx="3778729" cy="82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Poppins"/>
              <a:buNone/>
              <a:defRPr sz="29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9pPr>
          </a:lstStyle>
          <a:p>
            <a:pPr algn="ctr"/>
            <a:r>
              <a:rPr lang="en-US" sz="1800" dirty="0" smtClean="0"/>
              <a:t>PERANCANGAN SISTEM</a:t>
            </a:r>
          </a:p>
          <a:p>
            <a:pPr algn="ctr"/>
            <a:endParaRPr lang="en-US" sz="1800" dirty="0" smtClean="0"/>
          </a:p>
          <a:p>
            <a:pPr algn="ctr"/>
            <a:r>
              <a:rPr lang="en-US" sz="1600" b="0" dirty="0" err="1" smtClean="0"/>
              <a:t>Fitur</a:t>
            </a:r>
            <a:r>
              <a:rPr lang="en-US" sz="1600" b="0" dirty="0" smtClean="0"/>
              <a:t> </a:t>
            </a:r>
            <a:r>
              <a:rPr lang="en-US" sz="1600" b="0" dirty="0" err="1" smtClean="0"/>
              <a:t>Pesanan</a:t>
            </a:r>
            <a:r>
              <a:rPr lang="en-US" sz="1600" b="0" dirty="0" smtClean="0"/>
              <a:t> (Dashboard Admin)</a:t>
            </a:r>
            <a:endParaRPr lang="en-US" sz="1600" b="0" dirty="0"/>
          </a:p>
        </p:txBody>
      </p:sp>
      <p:pic>
        <p:nvPicPr>
          <p:cNvPr id="14" name="Picture 13"/>
          <p:cNvPicPr/>
          <p:nvPr/>
        </p:nvPicPr>
        <p:blipFill>
          <a:blip r:embed="rId5"/>
          <a:stretch>
            <a:fillRect/>
          </a:stretch>
        </p:blipFill>
        <p:spPr>
          <a:xfrm>
            <a:off x="548700" y="1671257"/>
            <a:ext cx="3871482" cy="2907129"/>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l="53399" t="25715" r="32783" b="25121"/>
          <a:stretch/>
        </p:blipFill>
        <p:spPr>
          <a:xfrm>
            <a:off x="5452249" y="1666885"/>
            <a:ext cx="1454728" cy="2911501"/>
          </a:xfrm>
          <a:prstGeom prst="rect">
            <a:avLst/>
          </a:prstGeom>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82828" t="26260" r="3354" b="24576"/>
          <a:stretch/>
        </p:blipFill>
        <p:spPr>
          <a:xfrm>
            <a:off x="7140584" y="1666885"/>
            <a:ext cx="1454728" cy="2911501"/>
          </a:xfrm>
          <a:prstGeom prst="rect">
            <a:avLst/>
          </a:prstGeom>
        </p:spPr>
      </p:pic>
    </p:spTree>
    <p:extLst>
      <p:ext uri="{BB962C8B-B14F-4D97-AF65-F5344CB8AC3E}">
        <p14:creationId xmlns:p14="http://schemas.microsoft.com/office/powerpoint/2010/main" val="1989007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3"/>
        <p:cNvGrpSpPr/>
        <p:nvPr/>
      </p:nvGrpSpPr>
      <p:grpSpPr>
        <a:xfrm>
          <a:off x="0" y="0"/>
          <a:ext cx="0" cy="0"/>
          <a:chOff x="0" y="0"/>
          <a:chExt cx="0" cy="0"/>
        </a:xfrm>
      </p:grpSpPr>
      <p:sp>
        <p:nvSpPr>
          <p:cNvPr id="116" name="Google Shape;2550;p35">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US" sz="1200" b="1" smtClean="0"/>
              <a:t>POLINES</a:t>
            </a:r>
            <a:endParaRPr lang="en-US" sz="1200" b="1" dirty="0"/>
          </a:p>
        </p:txBody>
      </p:sp>
      <p:sp>
        <p:nvSpPr>
          <p:cNvPr id="117" name="Google Shape;2839;p35">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About me</a:t>
            </a:r>
            <a:endParaRPr lang="en-US" sz="1100" b="1" dirty="0"/>
          </a:p>
        </p:txBody>
      </p:sp>
      <p:sp>
        <p:nvSpPr>
          <p:cNvPr id="118" name="Google Shape;2838;p35">
            <a:hlinkClick r:id="rId4" action="ppaction://hlinksldjump"/>
          </p:cNvPr>
          <p:cNvSpPr txBox="1">
            <a:spLocks/>
          </p:cNvSpPr>
          <p:nvPr/>
        </p:nvSpPr>
        <p:spPr>
          <a:xfrm>
            <a:off x="3512062"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Latar Belakang</a:t>
            </a:r>
            <a:endParaRPr lang="en-US" sz="1100" b="1" dirty="0"/>
          </a:p>
        </p:txBody>
      </p:sp>
      <p:sp>
        <p:nvSpPr>
          <p:cNvPr id="119" name="Google Shape;2837;p35">
            <a:hlinkClick r:id="rId3" action="ppaction://hlinksldjump"/>
          </p:cNvPr>
          <p:cNvSpPr txBox="1">
            <a:spLocks/>
          </p:cNvSpPr>
          <p:nvPr/>
        </p:nvSpPr>
        <p:spPr>
          <a:xfrm>
            <a:off x="4559749"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Rumusan Masalah dan Tujuan</a:t>
            </a:r>
            <a:endParaRPr lang="en-US" sz="900" b="1" dirty="0"/>
          </a:p>
        </p:txBody>
      </p:sp>
      <p:sp>
        <p:nvSpPr>
          <p:cNvPr id="120" name="Google Shape;2836;p35">
            <a:hlinkClick r:id="rId3" action="ppaction://hlinksldjump"/>
          </p:cNvPr>
          <p:cNvSpPr txBox="1">
            <a:spLocks/>
          </p:cNvSpPr>
          <p:nvPr/>
        </p:nvSpPr>
        <p:spPr>
          <a:xfrm>
            <a:off x="5607436"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dirty="0" err="1" smtClean="0"/>
              <a:t>Manfaat</a:t>
            </a:r>
            <a:r>
              <a:rPr lang="en-US" sz="900" b="1" dirty="0" smtClean="0"/>
              <a:t> </a:t>
            </a:r>
            <a:r>
              <a:rPr lang="en-US" sz="900" b="1" dirty="0" err="1" smtClean="0"/>
              <a:t>dan</a:t>
            </a:r>
            <a:r>
              <a:rPr lang="en-US" sz="900" b="1" dirty="0" smtClean="0"/>
              <a:t> </a:t>
            </a:r>
            <a:r>
              <a:rPr lang="en-US" sz="900" b="1" dirty="0" err="1" smtClean="0"/>
              <a:t>Batasan</a:t>
            </a:r>
            <a:r>
              <a:rPr lang="en-US" sz="900" b="1" dirty="0" smtClean="0"/>
              <a:t> </a:t>
            </a:r>
            <a:r>
              <a:rPr lang="en-US" sz="900" b="1" dirty="0" err="1" smtClean="0"/>
              <a:t>Masalah</a:t>
            </a:r>
            <a:endParaRPr lang="en-US" sz="900" b="1" dirty="0"/>
          </a:p>
        </p:txBody>
      </p:sp>
      <p:sp>
        <p:nvSpPr>
          <p:cNvPr id="121" name="Google Shape;2841;p35">
            <a:hlinkClick r:id=""/>
          </p:cNvPr>
          <p:cNvSpPr txBox="1">
            <a:spLocks/>
          </p:cNvSpPr>
          <p:nvPr/>
        </p:nvSpPr>
        <p:spPr>
          <a:xfrm>
            <a:off x="6655124"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Metodologi Penelitian</a:t>
            </a:r>
            <a:endParaRPr lang="en-US" sz="900" b="1" dirty="0"/>
          </a:p>
        </p:txBody>
      </p:sp>
      <p:sp>
        <p:nvSpPr>
          <p:cNvPr id="122" name="Google Shape;2835;p35"/>
          <p:cNvSpPr/>
          <p:nvPr/>
        </p:nvSpPr>
        <p:spPr>
          <a:xfrm>
            <a:off x="7702812" y="-11864"/>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
        <p:nvSpPr>
          <p:cNvPr id="125" name="Google Shape;2549;p35"/>
          <p:cNvSpPr txBox="1">
            <a:spLocks/>
          </p:cNvSpPr>
          <p:nvPr/>
        </p:nvSpPr>
        <p:spPr>
          <a:xfrm>
            <a:off x="2481502" y="549436"/>
            <a:ext cx="3778729" cy="82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Poppins"/>
              <a:buNone/>
              <a:defRPr sz="29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9pPr>
          </a:lstStyle>
          <a:p>
            <a:pPr algn="ctr"/>
            <a:r>
              <a:rPr lang="en-US" sz="1800" dirty="0" smtClean="0"/>
              <a:t>PERANCANGAN SISTEM</a:t>
            </a:r>
          </a:p>
          <a:p>
            <a:pPr algn="ctr"/>
            <a:endParaRPr lang="en-US" sz="1400" dirty="0" smtClean="0"/>
          </a:p>
          <a:p>
            <a:pPr algn="ctr"/>
            <a:r>
              <a:rPr lang="en-US" sz="1200" b="0" dirty="0" err="1" smtClean="0"/>
              <a:t>Fitur</a:t>
            </a:r>
            <a:r>
              <a:rPr lang="en-US" sz="1200" b="0" dirty="0" smtClean="0"/>
              <a:t> </a:t>
            </a:r>
            <a:r>
              <a:rPr lang="en-US" sz="1200" b="0" dirty="0" err="1" smtClean="0"/>
              <a:t>Batalkan</a:t>
            </a:r>
            <a:r>
              <a:rPr lang="en-US" sz="1200" b="0" dirty="0" smtClean="0"/>
              <a:t> </a:t>
            </a:r>
            <a:r>
              <a:rPr lang="en-US" sz="1200" b="0" dirty="0" err="1" smtClean="0"/>
              <a:t>Pesanan</a:t>
            </a:r>
            <a:r>
              <a:rPr lang="en-US" sz="1200" b="0" dirty="0" smtClean="0"/>
              <a:t> (Dashboard Admin)</a:t>
            </a:r>
            <a:endParaRPr lang="en-US" sz="1200" b="0" dirty="0"/>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52905" t="25909" r="3549" b="24927"/>
          <a:stretch/>
        </p:blipFill>
        <p:spPr>
          <a:xfrm>
            <a:off x="4142453" y="1750438"/>
            <a:ext cx="4452859" cy="2827948"/>
          </a:xfrm>
          <a:prstGeom prst="rect">
            <a:avLst/>
          </a:prstGeom>
        </p:spPr>
      </p:pic>
      <p:pic>
        <p:nvPicPr>
          <p:cNvPr id="15" name="Picture 14"/>
          <p:cNvPicPr/>
          <p:nvPr/>
        </p:nvPicPr>
        <p:blipFill>
          <a:blip r:embed="rId6"/>
          <a:stretch>
            <a:fillRect/>
          </a:stretch>
        </p:blipFill>
        <p:spPr>
          <a:xfrm>
            <a:off x="548700" y="1750438"/>
            <a:ext cx="3573609" cy="2827948"/>
          </a:xfrm>
          <a:prstGeom prst="rect">
            <a:avLst/>
          </a:prstGeom>
        </p:spPr>
      </p:pic>
    </p:spTree>
    <p:extLst>
      <p:ext uri="{BB962C8B-B14F-4D97-AF65-F5344CB8AC3E}">
        <p14:creationId xmlns:p14="http://schemas.microsoft.com/office/powerpoint/2010/main" val="1274976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3"/>
        <p:cNvGrpSpPr/>
        <p:nvPr/>
      </p:nvGrpSpPr>
      <p:grpSpPr>
        <a:xfrm>
          <a:off x="0" y="0"/>
          <a:ext cx="0" cy="0"/>
          <a:chOff x="0" y="0"/>
          <a:chExt cx="0" cy="0"/>
        </a:xfrm>
      </p:grpSpPr>
      <p:sp>
        <p:nvSpPr>
          <p:cNvPr id="116" name="Google Shape;2550;p35">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US" sz="1200" b="1" smtClean="0"/>
              <a:t>POLINES</a:t>
            </a:r>
            <a:endParaRPr lang="en-US" sz="1200" b="1" dirty="0"/>
          </a:p>
        </p:txBody>
      </p:sp>
      <p:sp>
        <p:nvSpPr>
          <p:cNvPr id="117" name="Google Shape;2839;p35">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About me</a:t>
            </a:r>
            <a:endParaRPr lang="en-US" sz="1100" b="1" dirty="0"/>
          </a:p>
        </p:txBody>
      </p:sp>
      <p:sp>
        <p:nvSpPr>
          <p:cNvPr id="118" name="Google Shape;2838;p35">
            <a:hlinkClick r:id="rId4" action="ppaction://hlinksldjump"/>
          </p:cNvPr>
          <p:cNvSpPr txBox="1">
            <a:spLocks/>
          </p:cNvSpPr>
          <p:nvPr/>
        </p:nvSpPr>
        <p:spPr>
          <a:xfrm>
            <a:off x="3512062"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Latar Belakang</a:t>
            </a:r>
            <a:endParaRPr lang="en-US" sz="1100" b="1" dirty="0"/>
          </a:p>
        </p:txBody>
      </p:sp>
      <p:sp>
        <p:nvSpPr>
          <p:cNvPr id="119" name="Google Shape;2837;p35">
            <a:hlinkClick r:id="rId3" action="ppaction://hlinksldjump"/>
          </p:cNvPr>
          <p:cNvSpPr txBox="1">
            <a:spLocks/>
          </p:cNvSpPr>
          <p:nvPr/>
        </p:nvSpPr>
        <p:spPr>
          <a:xfrm>
            <a:off x="4559749"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Rumusan Masalah dan Tujuan</a:t>
            </a:r>
            <a:endParaRPr lang="en-US" sz="900" b="1" dirty="0"/>
          </a:p>
        </p:txBody>
      </p:sp>
      <p:sp>
        <p:nvSpPr>
          <p:cNvPr id="120" name="Google Shape;2836;p35">
            <a:hlinkClick r:id="rId3" action="ppaction://hlinksldjump"/>
          </p:cNvPr>
          <p:cNvSpPr txBox="1">
            <a:spLocks/>
          </p:cNvSpPr>
          <p:nvPr/>
        </p:nvSpPr>
        <p:spPr>
          <a:xfrm>
            <a:off x="5607436"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dirty="0" err="1" smtClean="0"/>
              <a:t>Manfaat</a:t>
            </a:r>
            <a:r>
              <a:rPr lang="en-US" sz="900" b="1" dirty="0" smtClean="0"/>
              <a:t> </a:t>
            </a:r>
            <a:r>
              <a:rPr lang="en-US" sz="900" b="1" dirty="0" err="1" smtClean="0"/>
              <a:t>dan</a:t>
            </a:r>
            <a:r>
              <a:rPr lang="en-US" sz="900" b="1" dirty="0" smtClean="0"/>
              <a:t> </a:t>
            </a:r>
            <a:r>
              <a:rPr lang="en-US" sz="900" b="1" dirty="0" err="1" smtClean="0"/>
              <a:t>Batasan</a:t>
            </a:r>
            <a:r>
              <a:rPr lang="en-US" sz="900" b="1" dirty="0" smtClean="0"/>
              <a:t> </a:t>
            </a:r>
            <a:r>
              <a:rPr lang="en-US" sz="900" b="1" dirty="0" err="1" smtClean="0"/>
              <a:t>Masalah</a:t>
            </a:r>
            <a:endParaRPr lang="en-US" sz="900" b="1" dirty="0"/>
          </a:p>
        </p:txBody>
      </p:sp>
      <p:sp>
        <p:nvSpPr>
          <p:cNvPr id="121" name="Google Shape;2841;p35">
            <a:hlinkClick r:id=""/>
          </p:cNvPr>
          <p:cNvSpPr txBox="1">
            <a:spLocks/>
          </p:cNvSpPr>
          <p:nvPr/>
        </p:nvSpPr>
        <p:spPr>
          <a:xfrm>
            <a:off x="6655124"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Metodologi Penelitian</a:t>
            </a:r>
            <a:endParaRPr lang="en-US" sz="900" b="1" dirty="0"/>
          </a:p>
        </p:txBody>
      </p:sp>
      <p:sp>
        <p:nvSpPr>
          <p:cNvPr id="122" name="Google Shape;2835;p35"/>
          <p:cNvSpPr/>
          <p:nvPr/>
        </p:nvSpPr>
        <p:spPr>
          <a:xfrm>
            <a:off x="7702812" y="-11864"/>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
        <p:nvSpPr>
          <p:cNvPr id="125" name="Google Shape;2549;p35"/>
          <p:cNvSpPr txBox="1">
            <a:spLocks/>
          </p:cNvSpPr>
          <p:nvPr/>
        </p:nvSpPr>
        <p:spPr>
          <a:xfrm>
            <a:off x="2481502" y="549436"/>
            <a:ext cx="3778729" cy="82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Poppins"/>
              <a:buNone/>
              <a:defRPr sz="29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9pPr>
          </a:lstStyle>
          <a:p>
            <a:pPr algn="ctr"/>
            <a:r>
              <a:rPr lang="en-US" sz="1800" dirty="0" smtClean="0"/>
              <a:t>PERANCANGAN SISTEM</a:t>
            </a:r>
          </a:p>
          <a:p>
            <a:pPr algn="ctr"/>
            <a:endParaRPr lang="en-US" sz="1400" dirty="0" smtClean="0"/>
          </a:p>
          <a:p>
            <a:pPr algn="ctr"/>
            <a:r>
              <a:rPr lang="en-US" sz="1200" b="0" dirty="0" err="1" smtClean="0"/>
              <a:t>Fitur</a:t>
            </a:r>
            <a:r>
              <a:rPr lang="en-US" sz="1200" b="0" dirty="0" smtClean="0"/>
              <a:t> </a:t>
            </a:r>
            <a:r>
              <a:rPr lang="en-US" sz="1200" b="0" dirty="0" err="1" smtClean="0"/>
              <a:t>Riwayat</a:t>
            </a:r>
            <a:r>
              <a:rPr lang="en-US" sz="1200" b="0" dirty="0" smtClean="0"/>
              <a:t> </a:t>
            </a:r>
            <a:r>
              <a:rPr lang="en-US" sz="1200" b="0" dirty="0" err="1" smtClean="0"/>
              <a:t>Pesanan</a:t>
            </a:r>
            <a:r>
              <a:rPr lang="en-US" sz="1200" b="0" dirty="0" smtClean="0"/>
              <a:t> (Dashboard Admin)</a:t>
            </a:r>
            <a:endParaRPr lang="en-US" sz="1200" b="0" dirty="0"/>
          </a:p>
        </p:txBody>
      </p:sp>
      <p:pic>
        <p:nvPicPr>
          <p:cNvPr id="14" name="Picture 13"/>
          <p:cNvPicPr/>
          <p:nvPr/>
        </p:nvPicPr>
        <p:blipFill>
          <a:blip r:embed="rId5"/>
          <a:stretch>
            <a:fillRect/>
          </a:stretch>
        </p:blipFill>
        <p:spPr>
          <a:xfrm>
            <a:off x="540733" y="1750438"/>
            <a:ext cx="3601720" cy="2813050"/>
          </a:xfrm>
          <a:prstGeom prst="rect">
            <a:avLst/>
          </a:prstGeom>
        </p:spPr>
      </p:pic>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29886" t="20202" r="30114" b="20404"/>
          <a:stretch/>
        </p:blipFill>
        <p:spPr>
          <a:xfrm>
            <a:off x="5213324" y="1738760"/>
            <a:ext cx="3381988" cy="2824728"/>
          </a:xfrm>
          <a:prstGeom prst="rect">
            <a:avLst/>
          </a:prstGeom>
        </p:spPr>
      </p:pic>
    </p:spTree>
    <p:extLst>
      <p:ext uri="{BB962C8B-B14F-4D97-AF65-F5344CB8AC3E}">
        <p14:creationId xmlns:p14="http://schemas.microsoft.com/office/powerpoint/2010/main" val="3752995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3"/>
        <p:cNvGrpSpPr/>
        <p:nvPr/>
      </p:nvGrpSpPr>
      <p:grpSpPr>
        <a:xfrm>
          <a:off x="0" y="0"/>
          <a:ext cx="0" cy="0"/>
          <a:chOff x="0" y="0"/>
          <a:chExt cx="0" cy="0"/>
        </a:xfrm>
      </p:grpSpPr>
      <p:sp>
        <p:nvSpPr>
          <p:cNvPr id="116" name="Google Shape;2550;p35">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US" sz="1200" b="1" smtClean="0"/>
              <a:t>POLINES</a:t>
            </a:r>
            <a:endParaRPr lang="en-US" sz="1200" b="1" dirty="0"/>
          </a:p>
        </p:txBody>
      </p:sp>
      <p:sp>
        <p:nvSpPr>
          <p:cNvPr id="117" name="Google Shape;2839;p35">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About me</a:t>
            </a:r>
            <a:endParaRPr lang="en-US" sz="1100" b="1" dirty="0"/>
          </a:p>
        </p:txBody>
      </p:sp>
      <p:sp>
        <p:nvSpPr>
          <p:cNvPr id="118" name="Google Shape;2838;p35">
            <a:hlinkClick r:id="rId4" action="ppaction://hlinksldjump"/>
          </p:cNvPr>
          <p:cNvSpPr txBox="1">
            <a:spLocks/>
          </p:cNvSpPr>
          <p:nvPr/>
        </p:nvSpPr>
        <p:spPr>
          <a:xfrm>
            <a:off x="3512062"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Latar Belakang</a:t>
            </a:r>
            <a:endParaRPr lang="en-US" sz="1100" b="1" dirty="0"/>
          </a:p>
        </p:txBody>
      </p:sp>
      <p:sp>
        <p:nvSpPr>
          <p:cNvPr id="119" name="Google Shape;2837;p35">
            <a:hlinkClick r:id="rId3" action="ppaction://hlinksldjump"/>
          </p:cNvPr>
          <p:cNvSpPr txBox="1">
            <a:spLocks/>
          </p:cNvSpPr>
          <p:nvPr/>
        </p:nvSpPr>
        <p:spPr>
          <a:xfrm>
            <a:off x="4559749"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Rumusan Masalah dan Tujuan</a:t>
            </a:r>
            <a:endParaRPr lang="en-US" sz="900" b="1" dirty="0"/>
          </a:p>
        </p:txBody>
      </p:sp>
      <p:sp>
        <p:nvSpPr>
          <p:cNvPr id="120" name="Google Shape;2836;p35">
            <a:hlinkClick r:id="rId3" action="ppaction://hlinksldjump"/>
          </p:cNvPr>
          <p:cNvSpPr txBox="1">
            <a:spLocks/>
          </p:cNvSpPr>
          <p:nvPr/>
        </p:nvSpPr>
        <p:spPr>
          <a:xfrm>
            <a:off x="5607436"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dirty="0" err="1" smtClean="0"/>
              <a:t>Manfaat</a:t>
            </a:r>
            <a:r>
              <a:rPr lang="en-US" sz="900" b="1" dirty="0" smtClean="0"/>
              <a:t> </a:t>
            </a:r>
            <a:r>
              <a:rPr lang="en-US" sz="900" b="1" dirty="0" err="1" smtClean="0"/>
              <a:t>dan</a:t>
            </a:r>
            <a:r>
              <a:rPr lang="en-US" sz="900" b="1" dirty="0" smtClean="0"/>
              <a:t> </a:t>
            </a:r>
            <a:r>
              <a:rPr lang="en-US" sz="900" b="1" dirty="0" err="1" smtClean="0"/>
              <a:t>Batasan</a:t>
            </a:r>
            <a:r>
              <a:rPr lang="en-US" sz="900" b="1" dirty="0" smtClean="0"/>
              <a:t> </a:t>
            </a:r>
            <a:r>
              <a:rPr lang="en-US" sz="900" b="1" dirty="0" err="1" smtClean="0"/>
              <a:t>Masalah</a:t>
            </a:r>
            <a:endParaRPr lang="en-US" sz="900" b="1" dirty="0"/>
          </a:p>
        </p:txBody>
      </p:sp>
      <p:sp>
        <p:nvSpPr>
          <p:cNvPr id="121" name="Google Shape;2841;p35">
            <a:hlinkClick r:id=""/>
          </p:cNvPr>
          <p:cNvSpPr txBox="1">
            <a:spLocks/>
          </p:cNvSpPr>
          <p:nvPr/>
        </p:nvSpPr>
        <p:spPr>
          <a:xfrm>
            <a:off x="6655124"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Metodologi Penelitian</a:t>
            </a:r>
            <a:endParaRPr lang="en-US" sz="900" b="1" dirty="0"/>
          </a:p>
        </p:txBody>
      </p:sp>
      <p:sp>
        <p:nvSpPr>
          <p:cNvPr id="122" name="Google Shape;2835;p35"/>
          <p:cNvSpPr/>
          <p:nvPr/>
        </p:nvSpPr>
        <p:spPr>
          <a:xfrm>
            <a:off x="7702812" y="-11864"/>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dirty="0" err="1" smtClean="0"/>
              <a:t>Jadwal</a:t>
            </a:r>
            <a:r>
              <a:rPr lang="en-US" sz="900" b="1" dirty="0" smtClean="0"/>
              <a:t> &amp; RAB</a:t>
            </a:r>
            <a:endParaRPr lang="en-US" sz="900" b="1" dirty="0"/>
          </a:p>
        </p:txBody>
      </p:sp>
      <p:sp>
        <p:nvSpPr>
          <p:cNvPr id="125" name="Google Shape;2549;p35"/>
          <p:cNvSpPr txBox="1">
            <a:spLocks/>
          </p:cNvSpPr>
          <p:nvPr/>
        </p:nvSpPr>
        <p:spPr>
          <a:xfrm>
            <a:off x="2481502" y="549436"/>
            <a:ext cx="3778729" cy="82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Poppins"/>
              <a:buNone/>
              <a:defRPr sz="29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9pPr>
          </a:lstStyle>
          <a:p>
            <a:pPr algn="ctr"/>
            <a:r>
              <a:rPr lang="en-US" sz="2400" dirty="0" smtClean="0"/>
              <a:t>JADWAL PELAKSANAAN </a:t>
            </a:r>
          </a:p>
        </p:txBody>
      </p:sp>
      <p:graphicFrame>
        <p:nvGraphicFramePr>
          <p:cNvPr id="13" name="Table 12"/>
          <p:cNvGraphicFramePr>
            <a:graphicFrameLocks noGrp="1"/>
          </p:cNvGraphicFramePr>
          <p:nvPr>
            <p:extLst>
              <p:ext uri="{D42A27DB-BD31-4B8C-83A1-F6EECF244321}">
                <p14:modId xmlns:p14="http://schemas.microsoft.com/office/powerpoint/2010/main" val="2588924013"/>
              </p:ext>
            </p:extLst>
          </p:nvPr>
        </p:nvGraphicFramePr>
        <p:xfrm>
          <a:off x="548700" y="1523947"/>
          <a:ext cx="8046614" cy="3037663"/>
        </p:xfrm>
        <a:graphic>
          <a:graphicData uri="http://schemas.openxmlformats.org/drawingml/2006/table">
            <a:tbl>
              <a:tblPr firstRow="1" firstCol="1" bandRow="1">
                <a:tableStyleId>{84C9FFD7-3FD2-4422-AED1-D54C53D673C4}</a:tableStyleId>
              </a:tblPr>
              <a:tblGrid>
                <a:gridCol w="2149125">
                  <a:extLst>
                    <a:ext uri="{9D8B030D-6E8A-4147-A177-3AD203B41FA5}">
                      <a16:colId xmlns:a16="http://schemas.microsoft.com/office/drawing/2014/main" val="1013994017"/>
                    </a:ext>
                  </a:extLst>
                </a:gridCol>
                <a:gridCol w="1244282">
                  <a:extLst>
                    <a:ext uri="{9D8B030D-6E8A-4147-A177-3AD203B41FA5}">
                      <a16:colId xmlns:a16="http://schemas.microsoft.com/office/drawing/2014/main" val="467923208"/>
                    </a:ext>
                  </a:extLst>
                </a:gridCol>
                <a:gridCol w="1244282">
                  <a:extLst>
                    <a:ext uri="{9D8B030D-6E8A-4147-A177-3AD203B41FA5}">
                      <a16:colId xmlns:a16="http://schemas.microsoft.com/office/drawing/2014/main" val="1877942247"/>
                    </a:ext>
                  </a:extLst>
                </a:gridCol>
                <a:gridCol w="1205489">
                  <a:extLst>
                    <a:ext uri="{9D8B030D-6E8A-4147-A177-3AD203B41FA5}">
                      <a16:colId xmlns:a16="http://schemas.microsoft.com/office/drawing/2014/main" val="2092535400"/>
                    </a:ext>
                  </a:extLst>
                </a:gridCol>
                <a:gridCol w="1101718">
                  <a:extLst>
                    <a:ext uri="{9D8B030D-6E8A-4147-A177-3AD203B41FA5}">
                      <a16:colId xmlns:a16="http://schemas.microsoft.com/office/drawing/2014/main" val="1144184852"/>
                    </a:ext>
                  </a:extLst>
                </a:gridCol>
                <a:gridCol w="1101718">
                  <a:extLst>
                    <a:ext uri="{9D8B030D-6E8A-4147-A177-3AD203B41FA5}">
                      <a16:colId xmlns:a16="http://schemas.microsoft.com/office/drawing/2014/main" val="721404253"/>
                    </a:ext>
                  </a:extLst>
                </a:gridCol>
              </a:tblGrid>
              <a:tr h="195155">
                <a:tc rowSpan="2">
                  <a:txBody>
                    <a:bodyPr/>
                    <a:lstStyle/>
                    <a:p>
                      <a:pPr marL="186690" indent="-186690" fontAlgn="base">
                        <a:spcAft>
                          <a:spcPts val="0"/>
                        </a:spcAft>
                      </a:pPr>
                      <a:r>
                        <a:rPr lang="en-GB" sz="1200" dirty="0">
                          <a:solidFill>
                            <a:sysClr val="windowText" lastClr="000000"/>
                          </a:solidFill>
                          <a:effectLst/>
                        </a:rPr>
                        <a:t>Nama </a:t>
                      </a:r>
                      <a:r>
                        <a:rPr lang="en-GB" sz="1200" dirty="0" err="1">
                          <a:solidFill>
                            <a:sysClr val="windowText" lastClr="000000"/>
                          </a:solidFill>
                          <a:effectLst/>
                        </a:rPr>
                        <a:t>Kegiatan</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ctr" fontAlgn="base">
                        <a:spcAft>
                          <a:spcPts val="0"/>
                        </a:spcAft>
                      </a:pPr>
                      <a:r>
                        <a:rPr lang="en-GB" sz="1200" dirty="0" err="1">
                          <a:solidFill>
                            <a:sysClr val="windowText" lastClr="000000"/>
                          </a:solidFill>
                          <a:effectLst/>
                        </a:rPr>
                        <a:t>Bulan</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8205765"/>
                  </a:ext>
                </a:extLst>
              </a:tr>
              <a:tr h="342158">
                <a:tc vMerge="1">
                  <a:txBody>
                    <a:bodyPr/>
                    <a:lstStyle/>
                    <a:p>
                      <a:endParaRPr lang="en-US"/>
                    </a:p>
                  </a:txBody>
                  <a:tcPr/>
                </a:tc>
                <a:tc>
                  <a:txBody>
                    <a:bodyPr/>
                    <a:lstStyle/>
                    <a:p>
                      <a:pPr fontAlgn="base">
                        <a:spcAft>
                          <a:spcPts val="0"/>
                        </a:spcAft>
                      </a:pPr>
                      <a:r>
                        <a:rPr lang="en-GB" sz="1200">
                          <a:solidFill>
                            <a:sysClr val="windowText" lastClr="000000"/>
                          </a:solidFill>
                          <a:effectLst/>
                        </a:rPr>
                        <a:t>Oktober</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100" dirty="0">
                          <a:solidFill>
                            <a:sysClr val="windowText" lastClr="000000"/>
                          </a:solidFill>
                          <a:effectLst/>
                        </a:rPr>
                        <a:t>November</a:t>
                      </a:r>
                      <a:endParaRPr lang="en-US" sz="11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100" dirty="0" err="1">
                          <a:solidFill>
                            <a:sysClr val="windowText" lastClr="000000"/>
                          </a:solidFill>
                          <a:effectLst/>
                        </a:rPr>
                        <a:t>Desember</a:t>
                      </a:r>
                      <a:endParaRPr lang="en-US" sz="11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Januari</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Februari</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2144315"/>
                  </a:ext>
                </a:extLst>
              </a:tr>
              <a:tr h="195155">
                <a:tc>
                  <a:txBody>
                    <a:bodyPr/>
                    <a:lstStyle/>
                    <a:p>
                      <a:pPr fontAlgn="base">
                        <a:spcAft>
                          <a:spcPts val="0"/>
                        </a:spcAft>
                      </a:pPr>
                      <a:r>
                        <a:rPr lang="en-GB" sz="1200">
                          <a:solidFill>
                            <a:sysClr val="windowText" lastClr="000000"/>
                          </a:solidFill>
                          <a:effectLst/>
                        </a:rPr>
                        <a:t>Observasi</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1762322"/>
                  </a:ext>
                </a:extLst>
              </a:tr>
              <a:tr h="195155">
                <a:tc>
                  <a:txBody>
                    <a:bodyPr/>
                    <a:lstStyle/>
                    <a:p>
                      <a:pPr fontAlgn="base">
                        <a:spcAft>
                          <a:spcPts val="0"/>
                        </a:spcAft>
                      </a:pPr>
                      <a:r>
                        <a:rPr lang="en-GB" sz="1200">
                          <a:solidFill>
                            <a:sysClr val="windowText" lastClr="000000"/>
                          </a:solidFill>
                          <a:effectLst/>
                        </a:rPr>
                        <a:t>Studi Literatur</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0343705"/>
                  </a:ext>
                </a:extLst>
              </a:tr>
              <a:tr h="513237">
                <a:tc>
                  <a:txBody>
                    <a:bodyPr/>
                    <a:lstStyle/>
                    <a:p>
                      <a:pPr fontAlgn="base">
                        <a:spcAft>
                          <a:spcPts val="0"/>
                        </a:spcAft>
                      </a:pPr>
                      <a:r>
                        <a:rPr lang="en-GB" sz="1200" dirty="0" err="1">
                          <a:solidFill>
                            <a:sysClr val="windowText" lastClr="000000"/>
                          </a:solidFill>
                          <a:effectLst/>
                        </a:rPr>
                        <a:t>Desain</a:t>
                      </a:r>
                      <a:r>
                        <a:rPr lang="en-GB" sz="1200" dirty="0">
                          <a:solidFill>
                            <a:sysClr val="windowText" lastClr="000000"/>
                          </a:solidFill>
                          <a:effectLst/>
                        </a:rPr>
                        <a:t> </a:t>
                      </a:r>
                      <a:r>
                        <a:rPr lang="en-GB" sz="1200" dirty="0" err="1">
                          <a:solidFill>
                            <a:sysClr val="windowText" lastClr="000000"/>
                          </a:solidFill>
                          <a:effectLst/>
                        </a:rPr>
                        <a:t>dan</a:t>
                      </a:r>
                      <a:r>
                        <a:rPr lang="en-GB" sz="1200" dirty="0">
                          <a:solidFill>
                            <a:sysClr val="windowText" lastClr="000000"/>
                          </a:solidFill>
                          <a:effectLst/>
                        </a:rPr>
                        <a:t> </a:t>
                      </a:r>
                      <a:r>
                        <a:rPr lang="en-GB" sz="1200" dirty="0" err="1">
                          <a:solidFill>
                            <a:sysClr val="windowText" lastClr="000000"/>
                          </a:solidFill>
                          <a:effectLst/>
                        </a:rPr>
                        <a:t>Perancangan</a:t>
                      </a:r>
                      <a:r>
                        <a:rPr lang="en-GB" sz="1200" dirty="0">
                          <a:solidFill>
                            <a:sysClr val="windowText" lastClr="000000"/>
                          </a:solidFill>
                          <a:effectLst/>
                        </a:rPr>
                        <a:t> </a:t>
                      </a:r>
                      <a:r>
                        <a:rPr lang="en-GB" sz="1200" dirty="0" err="1">
                          <a:solidFill>
                            <a:sysClr val="windowText" lastClr="000000"/>
                          </a:solidFill>
                          <a:effectLst/>
                        </a:rPr>
                        <a:t>Sistem</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7698200"/>
                  </a:ext>
                </a:extLst>
              </a:tr>
              <a:tr h="204095">
                <a:tc>
                  <a:txBody>
                    <a:bodyPr/>
                    <a:lstStyle/>
                    <a:p>
                      <a:pPr fontAlgn="base">
                        <a:spcAft>
                          <a:spcPts val="0"/>
                        </a:spcAft>
                      </a:pPr>
                      <a:r>
                        <a:rPr lang="en-US" sz="1200" dirty="0" err="1" smtClean="0">
                          <a:solidFill>
                            <a:sysClr val="windowText" lastClr="000000"/>
                          </a:solidFill>
                          <a:effectLst/>
                          <a:latin typeface="+mj-lt"/>
                          <a:ea typeface="Times New Roman" panose="02020603050405020304" pitchFamily="18" charset="0"/>
                          <a:cs typeface="Times New Roman" panose="02020603050405020304" pitchFamily="18" charset="0"/>
                        </a:rPr>
                        <a:t>Konstruksi</a:t>
                      </a:r>
                      <a:endParaRPr lang="en-US" sz="1200" dirty="0">
                        <a:solidFill>
                          <a:sysClr val="windowText" lastClr="000000"/>
                        </a:solidFill>
                        <a:effectLst/>
                        <a:latin typeface="+mj-lt"/>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base">
                        <a:spcAft>
                          <a:spcPts val="0"/>
                        </a:spcAft>
                      </a:pP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844859"/>
                  </a:ext>
                </a:extLst>
              </a:tr>
              <a:tr h="342158">
                <a:tc>
                  <a:txBody>
                    <a:bodyPr/>
                    <a:lstStyle/>
                    <a:p>
                      <a:pPr fontAlgn="base">
                        <a:spcAft>
                          <a:spcPts val="0"/>
                        </a:spcAft>
                      </a:pPr>
                      <a:r>
                        <a:rPr lang="en-GB" sz="1200" dirty="0" err="1">
                          <a:solidFill>
                            <a:sysClr val="windowText" lastClr="000000"/>
                          </a:solidFill>
                          <a:effectLst/>
                        </a:rPr>
                        <a:t>Pengimplementasian</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1401741"/>
                  </a:ext>
                </a:extLst>
              </a:tr>
              <a:tr h="342158">
                <a:tc>
                  <a:txBody>
                    <a:bodyPr/>
                    <a:lstStyle/>
                    <a:p>
                      <a:pPr fontAlgn="base">
                        <a:spcAft>
                          <a:spcPts val="0"/>
                        </a:spcAft>
                      </a:pPr>
                      <a:r>
                        <a:rPr lang="en-GB" sz="1200">
                          <a:solidFill>
                            <a:sysClr val="windowText" lastClr="000000"/>
                          </a:solidFill>
                          <a:effectLst/>
                        </a:rPr>
                        <a:t>Pengujian dan Evaluasi</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9323943"/>
                  </a:ext>
                </a:extLst>
              </a:tr>
              <a:tr h="513237">
                <a:tc>
                  <a:txBody>
                    <a:bodyPr/>
                    <a:lstStyle/>
                    <a:p>
                      <a:pPr fontAlgn="base">
                        <a:spcAft>
                          <a:spcPts val="0"/>
                        </a:spcAft>
                      </a:pPr>
                      <a:r>
                        <a:rPr lang="en-GB" sz="1200">
                          <a:solidFill>
                            <a:sysClr val="windowText" lastClr="000000"/>
                          </a:solidFill>
                          <a:effectLst/>
                        </a:rPr>
                        <a:t>Penyusunan Laporan Tugas Akhir</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305556896"/>
                  </a:ext>
                </a:extLst>
              </a:tr>
              <a:tr h="195155">
                <a:tc>
                  <a:txBody>
                    <a:bodyPr/>
                    <a:lstStyle/>
                    <a:p>
                      <a:pPr fontAlgn="base">
                        <a:spcAft>
                          <a:spcPts val="0"/>
                        </a:spcAft>
                      </a:pPr>
                      <a:r>
                        <a:rPr lang="en-GB" sz="1200">
                          <a:solidFill>
                            <a:sysClr val="windowText" lastClr="000000"/>
                          </a:solidFill>
                          <a:effectLst/>
                        </a:rPr>
                        <a:t>Ujian Tugas Akhir</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a:solidFill>
                            <a:sysClr val="windowText" lastClr="000000"/>
                          </a:solidFill>
                          <a:effectLst/>
                        </a:rPr>
                        <a:t> </a:t>
                      </a:r>
                      <a:endParaRPr lang="en-US"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spcAft>
                          <a:spcPts val="0"/>
                        </a:spcAft>
                      </a:pPr>
                      <a:r>
                        <a:rPr lang="en-GB" sz="1200" dirty="0">
                          <a:solidFill>
                            <a:sysClr val="windowText" lastClr="000000"/>
                          </a:solidFill>
                          <a:effectLst/>
                        </a:rPr>
                        <a:t> </a:t>
                      </a:r>
                      <a:endParaRPr lang="en-US"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662539785"/>
                  </a:ext>
                </a:extLst>
              </a:tr>
            </a:tbl>
          </a:graphicData>
        </a:graphic>
      </p:graphicFrame>
    </p:spTree>
    <p:extLst>
      <p:ext uri="{BB962C8B-B14F-4D97-AF65-F5344CB8AC3E}">
        <p14:creationId xmlns:p14="http://schemas.microsoft.com/office/powerpoint/2010/main" val="2549636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3"/>
        <p:cNvGrpSpPr/>
        <p:nvPr/>
      </p:nvGrpSpPr>
      <p:grpSpPr>
        <a:xfrm>
          <a:off x="0" y="0"/>
          <a:ext cx="0" cy="0"/>
          <a:chOff x="0" y="0"/>
          <a:chExt cx="0" cy="0"/>
        </a:xfrm>
      </p:grpSpPr>
      <p:sp>
        <p:nvSpPr>
          <p:cNvPr id="116" name="Google Shape;2550;p35">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US" sz="1200" b="1" smtClean="0"/>
              <a:t>POLINES</a:t>
            </a:r>
            <a:endParaRPr lang="en-US" sz="1200" b="1" dirty="0"/>
          </a:p>
        </p:txBody>
      </p:sp>
      <p:sp>
        <p:nvSpPr>
          <p:cNvPr id="117" name="Google Shape;2839;p35">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About me</a:t>
            </a:r>
            <a:endParaRPr lang="en-US" sz="1100" b="1" dirty="0"/>
          </a:p>
        </p:txBody>
      </p:sp>
      <p:sp>
        <p:nvSpPr>
          <p:cNvPr id="118" name="Google Shape;2838;p35">
            <a:hlinkClick r:id="rId4" action="ppaction://hlinksldjump"/>
          </p:cNvPr>
          <p:cNvSpPr txBox="1">
            <a:spLocks/>
          </p:cNvSpPr>
          <p:nvPr/>
        </p:nvSpPr>
        <p:spPr>
          <a:xfrm>
            <a:off x="3512062"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1100" b="1" smtClean="0"/>
              <a:t>Latar Belakang</a:t>
            </a:r>
            <a:endParaRPr lang="en-US" sz="1100" b="1" dirty="0"/>
          </a:p>
        </p:txBody>
      </p:sp>
      <p:sp>
        <p:nvSpPr>
          <p:cNvPr id="119" name="Google Shape;2837;p35">
            <a:hlinkClick r:id="rId3" action="ppaction://hlinksldjump"/>
          </p:cNvPr>
          <p:cNvSpPr txBox="1">
            <a:spLocks/>
          </p:cNvSpPr>
          <p:nvPr/>
        </p:nvSpPr>
        <p:spPr>
          <a:xfrm>
            <a:off x="4559749"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Rumusan Masalah dan Tujuan</a:t>
            </a:r>
            <a:endParaRPr lang="en-US" sz="900" b="1" dirty="0"/>
          </a:p>
        </p:txBody>
      </p:sp>
      <p:sp>
        <p:nvSpPr>
          <p:cNvPr id="120" name="Google Shape;2836;p35">
            <a:hlinkClick r:id="rId3" action="ppaction://hlinksldjump"/>
          </p:cNvPr>
          <p:cNvSpPr txBox="1">
            <a:spLocks/>
          </p:cNvSpPr>
          <p:nvPr/>
        </p:nvSpPr>
        <p:spPr>
          <a:xfrm>
            <a:off x="5607436"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dirty="0" err="1" smtClean="0"/>
              <a:t>Manfaat</a:t>
            </a:r>
            <a:r>
              <a:rPr lang="en-US" sz="900" b="1" dirty="0" smtClean="0"/>
              <a:t> </a:t>
            </a:r>
            <a:r>
              <a:rPr lang="en-US" sz="900" b="1" dirty="0" err="1" smtClean="0"/>
              <a:t>dan</a:t>
            </a:r>
            <a:r>
              <a:rPr lang="en-US" sz="900" b="1" dirty="0" smtClean="0"/>
              <a:t> </a:t>
            </a:r>
            <a:r>
              <a:rPr lang="en-US" sz="900" b="1" dirty="0" err="1" smtClean="0"/>
              <a:t>Batasan</a:t>
            </a:r>
            <a:r>
              <a:rPr lang="en-US" sz="900" b="1" dirty="0" smtClean="0"/>
              <a:t> </a:t>
            </a:r>
            <a:r>
              <a:rPr lang="en-US" sz="900" b="1" dirty="0" err="1" smtClean="0"/>
              <a:t>Masalah</a:t>
            </a:r>
            <a:endParaRPr lang="en-US" sz="900" b="1" dirty="0"/>
          </a:p>
        </p:txBody>
      </p:sp>
      <p:sp>
        <p:nvSpPr>
          <p:cNvPr id="121" name="Google Shape;2841;p35">
            <a:hlinkClick r:id=""/>
          </p:cNvPr>
          <p:cNvSpPr txBox="1">
            <a:spLocks/>
          </p:cNvSpPr>
          <p:nvPr/>
        </p:nvSpPr>
        <p:spPr>
          <a:xfrm>
            <a:off x="6655124"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Metodologi Penelitian</a:t>
            </a:r>
            <a:endParaRPr lang="en-US" sz="900" b="1" dirty="0"/>
          </a:p>
        </p:txBody>
      </p:sp>
      <p:sp>
        <p:nvSpPr>
          <p:cNvPr id="122" name="Google Shape;2835;p35"/>
          <p:cNvSpPr/>
          <p:nvPr/>
        </p:nvSpPr>
        <p:spPr>
          <a:xfrm>
            <a:off x="7702812" y="-11864"/>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dirty="0" err="1" smtClean="0"/>
              <a:t>Jadwal</a:t>
            </a:r>
            <a:r>
              <a:rPr lang="en-US" sz="900" b="1" dirty="0" smtClean="0"/>
              <a:t> &amp; RAB</a:t>
            </a:r>
            <a:endParaRPr lang="en-US" sz="900" b="1" dirty="0"/>
          </a:p>
        </p:txBody>
      </p:sp>
      <p:sp>
        <p:nvSpPr>
          <p:cNvPr id="125" name="Google Shape;2549;p35"/>
          <p:cNvSpPr txBox="1">
            <a:spLocks/>
          </p:cNvSpPr>
          <p:nvPr/>
        </p:nvSpPr>
        <p:spPr>
          <a:xfrm>
            <a:off x="2481502" y="549436"/>
            <a:ext cx="3778729" cy="82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Poppins"/>
              <a:buNone/>
              <a:defRPr sz="29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9pPr>
          </a:lstStyle>
          <a:p>
            <a:pPr algn="ctr"/>
            <a:r>
              <a:rPr lang="en-US" sz="2400" dirty="0" smtClean="0"/>
              <a:t>RANCANGAN ANGGARAN BIAYA</a:t>
            </a:r>
          </a:p>
        </p:txBody>
      </p:sp>
      <p:graphicFrame>
        <p:nvGraphicFramePr>
          <p:cNvPr id="2" name="Table 1"/>
          <p:cNvGraphicFramePr>
            <a:graphicFrameLocks noGrp="1"/>
          </p:cNvGraphicFramePr>
          <p:nvPr>
            <p:extLst>
              <p:ext uri="{D42A27DB-BD31-4B8C-83A1-F6EECF244321}">
                <p14:modId xmlns:p14="http://schemas.microsoft.com/office/powerpoint/2010/main" val="851020559"/>
              </p:ext>
            </p:extLst>
          </p:nvPr>
        </p:nvGraphicFramePr>
        <p:xfrm>
          <a:off x="1376342" y="1787237"/>
          <a:ext cx="6326470" cy="2202871"/>
        </p:xfrm>
        <a:graphic>
          <a:graphicData uri="http://schemas.openxmlformats.org/drawingml/2006/table">
            <a:tbl>
              <a:tblPr firstRow="1" firstCol="1" lastRow="1" lastCol="1" bandRow="1" bandCol="1">
                <a:tableStyleId>{84C9FFD7-3FD2-4422-AED1-D54C53D673C4}</a:tableStyleId>
              </a:tblPr>
              <a:tblGrid>
                <a:gridCol w="561449">
                  <a:extLst>
                    <a:ext uri="{9D8B030D-6E8A-4147-A177-3AD203B41FA5}">
                      <a16:colId xmlns:a16="http://schemas.microsoft.com/office/drawing/2014/main" val="830702681"/>
                    </a:ext>
                  </a:extLst>
                </a:gridCol>
                <a:gridCol w="1934297">
                  <a:extLst>
                    <a:ext uri="{9D8B030D-6E8A-4147-A177-3AD203B41FA5}">
                      <a16:colId xmlns:a16="http://schemas.microsoft.com/office/drawing/2014/main" val="932951260"/>
                    </a:ext>
                  </a:extLst>
                </a:gridCol>
                <a:gridCol w="1291425">
                  <a:extLst>
                    <a:ext uri="{9D8B030D-6E8A-4147-A177-3AD203B41FA5}">
                      <a16:colId xmlns:a16="http://schemas.microsoft.com/office/drawing/2014/main" val="1590636940"/>
                    </a:ext>
                  </a:extLst>
                </a:gridCol>
                <a:gridCol w="1281958">
                  <a:extLst>
                    <a:ext uri="{9D8B030D-6E8A-4147-A177-3AD203B41FA5}">
                      <a16:colId xmlns:a16="http://schemas.microsoft.com/office/drawing/2014/main" val="4121769665"/>
                    </a:ext>
                  </a:extLst>
                </a:gridCol>
                <a:gridCol w="1257341">
                  <a:extLst>
                    <a:ext uri="{9D8B030D-6E8A-4147-A177-3AD203B41FA5}">
                      <a16:colId xmlns:a16="http://schemas.microsoft.com/office/drawing/2014/main" val="3360945037"/>
                    </a:ext>
                  </a:extLst>
                </a:gridCol>
              </a:tblGrid>
              <a:tr h="689512">
                <a:tc>
                  <a:txBody>
                    <a:bodyPr/>
                    <a:lstStyle/>
                    <a:p>
                      <a:pPr marL="93980" algn="l">
                        <a:lnSpc>
                          <a:spcPts val="1375"/>
                        </a:lnSpc>
                        <a:spcAft>
                          <a:spcPts val="0"/>
                        </a:spcAft>
                      </a:pPr>
                      <a:r>
                        <a:rPr lang="id-ID" sz="1200">
                          <a:effectLst/>
                        </a:rPr>
                        <a:t>No</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35255" algn="l">
                        <a:lnSpc>
                          <a:spcPts val="1375"/>
                        </a:lnSpc>
                        <a:spcAft>
                          <a:spcPts val="0"/>
                        </a:spcAft>
                      </a:pPr>
                      <a:r>
                        <a:rPr lang="id-ID" sz="1200" dirty="0">
                          <a:effectLst/>
                        </a:rPr>
                        <a:t>Alat</a:t>
                      </a:r>
                      <a:r>
                        <a:rPr lang="id-ID" sz="1200" spc="-10" dirty="0">
                          <a:effectLst/>
                        </a:rPr>
                        <a:t> </a:t>
                      </a:r>
                      <a:r>
                        <a:rPr lang="id-ID" sz="1200" dirty="0">
                          <a:effectLst/>
                        </a:rPr>
                        <a:t>dan Bahan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72720" marR="170180" algn="ctr">
                        <a:lnSpc>
                          <a:spcPts val="1375"/>
                        </a:lnSpc>
                        <a:spcAft>
                          <a:spcPts val="0"/>
                        </a:spcAft>
                      </a:pPr>
                      <a:r>
                        <a:rPr lang="id-ID" sz="1200">
                          <a:effectLst/>
                        </a:rPr>
                        <a:t>Jumlah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6055" marR="183515" algn="ctr">
                        <a:lnSpc>
                          <a:spcPts val="1375"/>
                        </a:lnSpc>
                        <a:spcAft>
                          <a:spcPts val="0"/>
                        </a:spcAft>
                      </a:pPr>
                      <a:r>
                        <a:rPr lang="id-ID" sz="1200">
                          <a:effectLst/>
                        </a:rPr>
                        <a:t>Satuan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66675" marR="63500" algn="ctr">
                        <a:lnSpc>
                          <a:spcPts val="1375"/>
                        </a:lnSpc>
                        <a:spcAft>
                          <a:spcPts val="0"/>
                        </a:spcAft>
                      </a:pPr>
                      <a:r>
                        <a:rPr lang="id-ID" sz="1200">
                          <a:effectLst/>
                        </a:rPr>
                        <a:t>Total</a:t>
                      </a:r>
                      <a:r>
                        <a:rPr lang="id-ID" sz="1200" spc="-5">
                          <a:effectLst/>
                        </a:rPr>
                        <a:t> </a:t>
                      </a:r>
                      <a:r>
                        <a:rPr lang="id-ID" sz="1200">
                          <a:effectLst/>
                        </a:rPr>
                        <a:t>(Rp)</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43903"/>
                  </a:ext>
                </a:extLst>
              </a:tr>
              <a:tr h="657840">
                <a:tc>
                  <a:txBody>
                    <a:bodyPr/>
                    <a:lstStyle/>
                    <a:p>
                      <a:pPr marL="130810" algn="l">
                        <a:lnSpc>
                          <a:spcPct val="107000"/>
                        </a:lnSpc>
                        <a:spcBef>
                          <a:spcPts val="5"/>
                        </a:spcBef>
                        <a:spcAft>
                          <a:spcPts val="0"/>
                        </a:spcAft>
                      </a:pPr>
                      <a:r>
                        <a:rPr lang="id-ID" sz="12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67945" marR="350520" algn="l">
                        <a:lnSpc>
                          <a:spcPct val="107000"/>
                        </a:lnSpc>
                        <a:spcBef>
                          <a:spcPts val="5"/>
                        </a:spcBef>
                        <a:spcAft>
                          <a:spcPts val="0"/>
                        </a:spcAft>
                      </a:pPr>
                      <a:r>
                        <a:rPr lang="en-US" sz="1200">
                          <a:effectLst/>
                        </a:rPr>
                        <a:t>Paket Hosting / Cpanel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905" algn="ctr">
                        <a:lnSpc>
                          <a:spcPct val="107000"/>
                        </a:lnSpc>
                        <a:spcBef>
                          <a:spcPts val="5"/>
                        </a:spcBef>
                        <a:spcAft>
                          <a:spcPts val="0"/>
                        </a:spcAft>
                      </a:pPr>
                      <a:r>
                        <a:rPr lang="id-ID" sz="12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3515" marR="183515" algn="ctr">
                        <a:lnSpc>
                          <a:spcPct val="107000"/>
                        </a:lnSpc>
                        <a:spcBef>
                          <a:spcPts val="5"/>
                        </a:spcBef>
                        <a:spcAft>
                          <a:spcPts val="0"/>
                        </a:spcAft>
                      </a:pPr>
                      <a:r>
                        <a:rPr lang="en-US" sz="1000">
                          <a:effectLst/>
                        </a:rPr>
                        <a:t>Tahunan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66675" marR="63500" algn="ctr">
                        <a:lnSpc>
                          <a:spcPct val="107000"/>
                        </a:lnSpc>
                        <a:spcBef>
                          <a:spcPts val="5"/>
                        </a:spcBef>
                        <a:spcAft>
                          <a:spcPts val="0"/>
                        </a:spcAft>
                      </a:pPr>
                      <a:r>
                        <a:rPr lang="id-ID" sz="1200">
                          <a:effectLst/>
                        </a:rPr>
                        <a:t>100.000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887560"/>
                  </a:ext>
                </a:extLst>
              </a:tr>
              <a:tr h="453607">
                <a:tc>
                  <a:txBody>
                    <a:bodyPr/>
                    <a:lstStyle/>
                    <a:p>
                      <a:pPr marL="130810" algn="l">
                        <a:lnSpc>
                          <a:spcPts val="1375"/>
                        </a:lnSpc>
                        <a:spcAft>
                          <a:spcPts val="0"/>
                        </a:spcAft>
                      </a:pPr>
                      <a:r>
                        <a:rPr lang="id-ID" sz="12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67945" algn="l">
                        <a:lnSpc>
                          <a:spcPts val="1375"/>
                        </a:lnSpc>
                        <a:spcAft>
                          <a:spcPts val="0"/>
                        </a:spcAft>
                      </a:pPr>
                      <a:r>
                        <a:rPr lang="en-US" sz="1200">
                          <a:effectLst/>
                        </a:rPr>
                        <a:t>Domain (.my.id)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905" algn="ctr">
                        <a:lnSpc>
                          <a:spcPts val="1375"/>
                        </a:lnSpc>
                        <a:spcAft>
                          <a:spcPts val="0"/>
                        </a:spcAft>
                      </a:pPr>
                      <a:r>
                        <a:rPr lang="id-ID" sz="12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3515" marR="183515" algn="ctr">
                        <a:lnSpc>
                          <a:spcPts val="1375"/>
                        </a:lnSpc>
                        <a:spcAft>
                          <a:spcPts val="0"/>
                        </a:spcAft>
                      </a:pPr>
                      <a:r>
                        <a:rPr lang="en-US" sz="1000">
                          <a:effectLst/>
                        </a:rPr>
                        <a:t>Tahunan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66675" marR="63500" algn="ctr">
                        <a:lnSpc>
                          <a:spcPts val="1375"/>
                        </a:lnSpc>
                        <a:spcAft>
                          <a:spcPts val="0"/>
                        </a:spcAft>
                      </a:pPr>
                      <a:r>
                        <a:rPr lang="id-ID" sz="1200">
                          <a:effectLst/>
                        </a:rPr>
                        <a:t>15.000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5020258"/>
                  </a:ext>
                </a:extLst>
              </a:tr>
              <a:tr h="401912">
                <a:tc gridSpan="4">
                  <a:txBody>
                    <a:bodyPr/>
                    <a:lstStyle/>
                    <a:p>
                      <a:pPr marL="183515" marR="183515" algn="ctr">
                        <a:lnSpc>
                          <a:spcPts val="1375"/>
                        </a:lnSpc>
                        <a:spcAft>
                          <a:spcPts val="0"/>
                        </a:spcAft>
                      </a:pPr>
                      <a:r>
                        <a:rPr lang="en-US" sz="1200">
                          <a:effectLst/>
                        </a:rPr>
                        <a:t>TOTAL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66675" marR="63500" algn="ctr">
                        <a:lnSpc>
                          <a:spcPts val="1375"/>
                        </a:lnSpc>
                        <a:spcAft>
                          <a:spcPts val="0"/>
                        </a:spcAft>
                      </a:pPr>
                      <a:r>
                        <a:rPr lang="en-US" sz="1100" dirty="0" err="1">
                          <a:effectLst/>
                        </a:rPr>
                        <a:t>Rp</a:t>
                      </a:r>
                      <a:r>
                        <a:rPr lang="en-US" sz="1100" dirty="0">
                          <a:effectLst/>
                        </a:rPr>
                        <a:t> 115.000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213696"/>
                  </a:ext>
                </a:extLst>
              </a:tr>
            </a:tbl>
          </a:graphicData>
        </a:graphic>
      </p:graphicFrame>
    </p:spTree>
    <p:extLst>
      <p:ext uri="{BB962C8B-B14F-4D97-AF65-F5344CB8AC3E}">
        <p14:creationId xmlns:p14="http://schemas.microsoft.com/office/powerpoint/2010/main" val="1875594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0"/>
        <p:cNvGrpSpPr/>
        <p:nvPr/>
      </p:nvGrpSpPr>
      <p:grpSpPr>
        <a:xfrm>
          <a:off x="0" y="0"/>
          <a:ext cx="0" cy="0"/>
          <a:chOff x="0" y="0"/>
          <a:chExt cx="0" cy="0"/>
        </a:xfrm>
      </p:grpSpPr>
      <p:sp>
        <p:nvSpPr>
          <p:cNvPr id="4881" name="Google Shape;4881;p46"/>
          <p:cNvSpPr txBox="1">
            <a:spLocks noGrp="1"/>
          </p:cNvSpPr>
          <p:nvPr>
            <p:ph type="title"/>
          </p:nvPr>
        </p:nvSpPr>
        <p:spPr>
          <a:xfrm>
            <a:off x="1371600" y="540000"/>
            <a:ext cx="42966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4882" name="Google Shape;4882;p46"/>
          <p:cNvSpPr txBox="1">
            <a:spLocks noGrp="1"/>
          </p:cNvSpPr>
          <p:nvPr>
            <p:ph type="subTitle" idx="1"/>
          </p:nvPr>
        </p:nvSpPr>
        <p:spPr>
          <a:xfrm>
            <a:off x="1371600" y="1841450"/>
            <a:ext cx="2713200"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Do you have any questions</a:t>
            </a:r>
            <a:r>
              <a:rPr lang="en" dirty="0" smtClean="0"/>
              <a:t>?</a:t>
            </a:r>
            <a:endParaRPr dirty="0"/>
          </a:p>
        </p:txBody>
      </p:sp>
      <p:grpSp>
        <p:nvGrpSpPr>
          <p:cNvPr id="4883" name="Google Shape;4883;p46"/>
          <p:cNvGrpSpPr/>
          <p:nvPr/>
        </p:nvGrpSpPr>
        <p:grpSpPr>
          <a:xfrm>
            <a:off x="3202150" y="3030550"/>
            <a:ext cx="437400" cy="455100"/>
            <a:chOff x="3202150" y="3073225"/>
            <a:chExt cx="437400" cy="455100"/>
          </a:xfrm>
        </p:grpSpPr>
        <p:sp>
          <p:nvSpPr>
            <p:cNvPr id="4884" name="Google Shape;4884;p46"/>
            <p:cNvSpPr/>
            <p:nvPr/>
          </p:nvSpPr>
          <p:spPr>
            <a:xfrm>
              <a:off x="3283465" y="3181732"/>
              <a:ext cx="291511" cy="238097"/>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46"/>
            <p:cNvSpPr/>
            <p:nvPr/>
          </p:nvSpPr>
          <p:spPr>
            <a:xfrm>
              <a:off x="3202150" y="3073225"/>
              <a:ext cx="437400" cy="455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6" name="Google Shape;4886;p46"/>
          <p:cNvGrpSpPr/>
          <p:nvPr/>
        </p:nvGrpSpPr>
        <p:grpSpPr>
          <a:xfrm>
            <a:off x="2334275" y="3030550"/>
            <a:ext cx="437400" cy="455100"/>
            <a:chOff x="2334275" y="3073225"/>
            <a:chExt cx="437400" cy="455100"/>
          </a:xfrm>
        </p:grpSpPr>
        <p:grpSp>
          <p:nvGrpSpPr>
            <p:cNvPr id="4887" name="Google Shape;4887;p46"/>
            <p:cNvGrpSpPr/>
            <p:nvPr/>
          </p:nvGrpSpPr>
          <p:grpSpPr>
            <a:xfrm>
              <a:off x="2419581" y="3181493"/>
              <a:ext cx="266790" cy="238574"/>
              <a:chOff x="3824739" y="3890112"/>
              <a:chExt cx="208105" cy="186110"/>
            </a:xfrm>
          </p:grpSpPr>
          <p:sp>
            <p:nvSpPr>
              <p:cNvPr id="4888" name="Google Shape;488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1" name="Google Shape;4891;p46"/>
            <p:cNvSpPr/>
            <p:nvPr/>
          </p:nvSpPr>
          <p:spPr>
            <a:xfrm>
              <a:off x="2334275" y="3073225"/>
              <a:ext cx="437400" cy="455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2" name="Google Shape;4892;p46"/>
          <p:cNvGrpSpPr/>
          <p:nvPr/>
        </p:nvGrpSpPr>
        <p:grpSpPr>
          <a:xfrm>
            <a:off x="1466400" y="3030550"/>
            <a:ext cx="437400" cy="455100"/>
            <a:chOff x="1466400" y="3073225"/>
            <a:chExt cx="437400" cy="455100"/>
          </a:xfrm>
        </p:grpSpPr>
        <p:grpSp>
          <p:nvGrpSpPr>
            <p:cNvPr id="4893" name="Google Shape;4893;p46"/>
            <p:cNvGrpSpPr/>
            <p:nvPr/>
          </p:nvGrpSpPr>
          <p:grpSpPr>
            <a:xfrm>
              <a:off x="1553549" y="3162785"/>
              <a:ext cx="276012" cy="275991"/>
              <a:chOff x="3368074" y="3882537"/>
              <a:chExt cx="215298" cy="215298"/>
            </a:xfrm>
          </p:grpSpPr>
          <p:sp>
            <p:nvSpPr>
              <p:cNvPr id="4894" name="Google Shape;4894;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7" name="Google Shape;4897;p46"/>
            <p:cNvSpPr/>
            <p:nvPr/>
          </p:nvSpPr>
          <p:spPr>
            <a:xfrm>
              <a:off x="1466400" y="3073225"/>
              <a:ext cx="437400" cy="455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8" name="Google Shape;4898;p46"/>
          <p:cNvSpPr/>
          <p:nvPr/>
        </p:nvSpPr>
        <p:spPr>
          <a:xfrm>
            <a:off x="0" y="1734325"/>
            <a:ext cx="54312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9" name="Google Shape;4899;p46"/>
          <p:cNvGrpSpPr/>
          <p:nvPr/>
        </p:nvGrpSpPr>
        <p:grpSpPr>
          <a:xfrm flipH="1">
            <a:off x="5357669" y="1224719"/>
            <a:ext cx="3663199" cy="3052644"/>
            <a:chOff x="5704100" y="2298025"/>
            <a:chExt cx="2756150" cy="2296775"/>
          </a:xfrm>
        </p:grpSpPr>
        <p:sp>
          <p:nvSpPr>
            <p:cNvPr id="4900" name="Google Shape;4900;p46"/>
            <p:cNvSpPr/>
            <p:nvPr/>
          </p:nvSpPr>
          <p:spPr>
            <a:xfrm>
              <a:off x="7430575" y="2898225"/>
              <a:ext cx="1028925" cy="1080300"/>
            </a:xfrm>
            <a:custGeom>
              <a:avLst/>
              <a:gdLst/>
              <a:ahLst/>
              <a:cxnLst/>
              <a:rect l="l" t="t" r="r" b="b"/>
              <a:pathLst>
                <a:path w="41157" h="43212" extrusionOk="0">
                  <a:moveTo>
                    <a:pt x="23352" y="0"/>
                  </a:moveTo>
                  <a:cubicBezTo>
                    <a:pt x="22395" y="0"/>
                    <a:pt x="21430" y="901"/>
                    <a:pt x="21430" y="901"/>
                  </a:cubicBezTo>
                  <a:cubicBezTo>
                    <a:pt x="20548" y="415"/>
                    <a:pt x="19423" y="202"/>
                    <a:pt x="19423" y="202"/>
                  </a:cubicBezTo>
                  <a:cubicBezTo>
                    <a:pt x="19329" y="199"/>
                    <a:pt x="19238" y="197"/>
                    <a:pt x="19150" y="197"/>
                  </a:cubicBezTo>
                  <a:cubicBezTo>
                    <a:pt x="16816" y="197"/>
                    <a:pt x="16901" y="1327"/>
                    <a:pt x="16901" y="1327"/>
                  </a:cubicBezTo>
                  <a:cubicBezTo>
                    <a:pt x="15198" y="1509"/>
                    <a:pt x="14986" y="2725"/>
                    <a:pt x="14986" y="2725"/>
                  </a:cubicBezTo>
                  <a:cubicBezTo>
                    <a:pt x="14969" y="2724"/>
                    <a:pt x="14953" y="2724"/>
                    <a:pt x="14937" y="2724"/>
                  </a:cubicBezTo>
                  <a:cubicBezTo>
                    <a:pt x="13040" y="2724"/>
                    <a:pt x="13040" y="4488"/>
                    <a:pt x="13040" y="4488"/>
                  </a:cubicBezTo>
                  <a:cubicBezTo>
                    <a:pt x="12007" y="5096"/>
                    <a:pt x="12250" y="6585"/>
                    <a:pt x="12250" y="6585"/>
                  </a:cubicBezTo>
                  <a:cubicBezTo>
                    <a:pt x="10274" y="9625"/>
                    <a:pt x="11916" y="10780"/>
                    <a:pt x="11916" y="10780"/>
                  </a:cubicBezTo>
                  <a:cubicBezTo>
                    <a:pt x="10973" y="12330"/>
                    <a:pt x="12189" y="12938"/>
                    <a:pt x="12189" y="12938"/>
                  </a:cubicBezTo>
                  <a:lnTo>
                    <a:pt x="12372" y="14032"/>
                  </a:lnTo>
                  <a:cubicBezTo>
                    <a:pt x="12278" y="14016"/>
                    <a:pt x="12182" y="14005"/>
                    <a:pt x="12087" y="14005"/>
                  </a:cubicBezTo>
                  <a:cubicBezTo>
                    <a:pt x="11472" y="14005"/>
                    <a:pt x="10884" y="14436"/>
                    <a:pt x="11095" y="16464"/>
                  </a:cubicBezTo>
                  <a:cubicBezTo>
                    <a:pt x="11338" y="18804"/>
                    <a:pt x="13314" y="19230"/>
                    <a:pt x="13314" y="19230"/>
                  </a:cubicBezTo>
                  <a:cubicBezTo>
                    <a:pt x="12980" y="21965"/>
                    <a:pt x="14712" y="23120"/>
                    <a:pt x="14712" y="23120"/>
                  </a:cubicBezTo>
                  <a:lnTo>
                    <a:pt x="14591" y="26312"/>
                  </a:lnTo>
                  <a:cubicBezTo>
                    <a:pt x="13587" y="27132"/>
                    <a:pt x="13922" y="28683"/>
                    <a:pt x="13922" y="28683"/>
                  </a:cubicBezTo>
                  <a:cubicBezTo>
                    <a:pt x="13192" y="28804"/>
                    <a:pt x="13040" y="29351"/>
                    <a:pt x="13040" y="29351"/>
                  </a:cubicBezTo>
                  <a:cubicBezTo>
                    <a:pt x="11825" y="29655"/>
                    <a:pt x="10791" y="30749"/>
                    <a:pt x="10791" y="30749"/>
                  </a:cubicBezTo>
                  <a:cubicBezTo>
                    <a:pt x="10791" y="30749"/>
                    <a:pt x="3830" y="33850"/>
                    <a:pt x="1916" y="34944"/>
                  </a:cubicBezTo>
                  <a:cubicBezTo>
                    <a:pt x="1" y="36038"/>
                    <a:pt x="31" y="43212"/>
                    <a:pt x="31" y="43212"/>
                  </a:cubicBezTo>
                  <a:lnTo>
                    <a:pt x="41156" y="43212"/>
                  </a:lnTo>
                  <a:lnTo>
                    <a:pt x="40305" y="36008"/>
                  </a:lnTo>
                  <a:cubicBezTo>
                    <a:pt x="38238" y="32786"/>
                    <a:pt x="31430" y="31175"/>
                    <a:pt x="31430" y="31175"/>
                  </a:cubicBezTo>
                  <a:cubicBezTo>
                    <a:pt x="32007" y="29442"/>
                    <a:pt x="30548" y="29412"/>
                    <a:pt x="29910" y="29382"/>
                  </a:cubicBezTo>
                  <a:cubicBezTo>
                    <a:pt x="29241" y="29351"/>
                    <a:pt x="28785" y="28622"/>
                    <a:pt x="28785" y="28622"/>
                  </a:cubicBezTo>
                  <a:cubicBezTo>
                    <a:pt x="28603" y="27953"/>
                    <a:pt x="28086" y="27467"/>
                    <a:pt x="28086" y="27467"/>
                  </a:cubicBezTo>
                  <a:cubicBezTo>
                    <a:pt x="27934" y="26221"/>
                    <a:pt x="27022" y="25947"/>
                    <a:pt x="27022" y="25947"/>
                  </a:cubicBezTo>
                  <a:cubicBezTo>
                    <a:pt x="26901" y="25400"/>
                    <a:pt x="27022" y="23455"/>
                    <a:pt x="27022" y="23455"/>
                  </a:cubicBezTo>
                  <a:cubicBezTo>
                    <a:pt x="28025" y="21965"/>
                    <a:pt x="28177" y="19108"/>
                    <a:pt x="28177" y="19108"/>
                  </a:cubicBezTo>
                  <a:cubicBezTo>
                    <a:pt x="28391" y="19160"/>
                    <a:pt x="28589" y="19185"/>
                    <a:pt x="28775" y="19185"/>
                  </a:cubicBezTo>
                  <a:cubicBezTo>
                    <a:pt x="30197" y="19185"/>
                    <a:pt x="30824" y="17727"/>
                    <a:pt x="31308" y="16220"/>
                  </a:cubicBezTo>
                  <a:cubicBezTo>
                    <a:pt x="31855" y="14549"/>
                    <a:pt x="30518" y="14093"/>
                    <a:pt x="30518" y="14093"/>
                  </a:cubicBezTo>
                  <a:cubicBezTo>
                    <a:pt x="30883" y="12573"/>
                    <a:pt x="30518" y="12147"/>
                    <a:pt x="30518" y="12147"/>
                  </a:cubicBezTo>
                  <a:cubicBezTo>
                    <a:pt x="31247" y="11722"/>
                    <a:pt x="30974" y="10445"/>
                    <a:pt x="30974" y="10445"/>
                  </a:cubicBezTo>
                  <a:cubicBezTo>
                    <a:pt x="30974" y="10445"/>
                    <a:pt x="31734" y="10324"/>
                    <a:pt x="31764" y="9108"/>
                  </a:cubicBezTo>
                  <a:cubicBezTo>
                    <a:pt x="31825" y="7922"/>
                    <a:pt x="30731" y="7466"/>
                    <a:pt x="30731" y="7466"/>
                  </a:cubicBezTo>
                  <a:cubicBezTo>
                    <a:pt x="31217" y="5734"/>
                    <a:pt x="29606" y="5734"/>
                    <a:pt x="29606" y="5734"/>
                  </a:cubicBezTo>
                  <a:cubicBezTo>
                    <a:pt x="29606" y="4351"/>
                    <a:pt x="28914" y="4151"/>
                    <a:pt x="28515" y="4151"/>
                  </a:cubicBezTo>
                  <a:cubicBezTo>
                    <a:pt x="28352" y="4151"/>
                    <a:pt x="28238" y="4184"/>
                    <a:pt x="28238" y="4184"/>
                  </a:cubicBezTo>
                  <a:cubicBezTo>
                    <a:pt x="28299" y="1965"/>
                    <a:pt x="26718" y="1630"/>
                    <a:pt x="26718" y="1630"/>
                  </a:cubicBezTo>
                  <a:cubicBezTo>
                    <a:pt x="26586" y="969"/>
                    <a:pt x="26034" y="798"/>
                    <a:pt x="25499" y="798"/>
                  </a:cubicBezTo>
                  <a:cubicBezTo>
                    <a:pt x="24929" y="798"/>
                    <a:pt x="24378" y="992"/>
                    <a:pt x="24378" y="992"/>
                  </a:cubicBezTo>
                  <a:cubicBezTo>
                    <a:pt x="24378" y="992"/>
                    <a:pt x="24955" y="597"/>
                    <a:pt x="23892" y="111"/>
                  </a:cubicBezTo>
                  <a:cubicBezTo>
                    <a:pt x="23717" y="33"/>
                    <a:pt x="23534" y="0"/>
                    <a:pt x="23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46"/>
            <p:cNvSpPr/>
            <p:nvPr/>
          </p:nvSpPr>
          <p:spPr>
            <a:xfrm>
              <a:off x="7767975" y="3331850"/>
              <a:ext cx="132250" cy="102600"/>
            </a:xfrm>
            <a:custGeom>
              <a:avLst/>
              <a:gdLst/>
              <a:ahLst/>
              <a:cxnLst/>
              <a:rect l="l" t="t" r="r" b="b"/>
              <a:pathLst>
                <a:path w="5290" h="4104" extrusionOk="0">
                  <a:moveTo>
                    <a:pt x="2645" y="0"/>
                  </a:moveTo>
                  <a:cubicBezTo>
                    <a:pt x="0" y="0"/>
                    <a:pt x="0" y="4103"/>
                    <a:pt x="2645" y="4103"/>
                  </a:cubicBezTo>
                  <a:cubicBezTo>
                    <a:pt x="5289" y="4103"/>
                    <a:pt x="5289" y="0"/>
                    <a:pt x="2645"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46"/>
            <p:cNvSpPr/>
            <p:nvPr/>
          </p:nvSpPr>
          <p:spPr>
            <a:xfrm>
              <a:off x="8010375" y="3331850"/>
              <a:ext cx="132250" cy="102600"/>
            </a:xfrm>
            <a:custGeom>
              <a:avLst/>
              <a:gdLst/>
              <a:ahLst/>
              <a:cxnLst/>
              <a:rect l="l" t="t" r="r" b="b"/>
              <a:pathLst>
                <a:path w="5290" h="4104" extrusionOk="0">
                  <a:moveTo>
                    <a:pt x="2645" y="0"/>
                  </a:moveTo>
                  <a:cubicBezTo>
                    <a:pt x="1" y="0"/>
                    <a:pt x="1" y="4103"/>
                    <a:pt x="2645" y="4103"/>
                  </a:cubicBezTo>
                  <a:cubicBezTo>
                    <a:pt x="5289" y="4103"/>
                    <a:pt x="5289" y="0"/>
                    <a:pt x="2645"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46"/>
            <p:cNvSpPr/>
            <p:nvPr/>
          </p:nvSpPr>
          <p:spPr>
            <a:xfrm>
              <a:off x="7720100" y="3266350"/>
              <a:ext cx="32700" cy="83950"/>
            </a:xfrm>
            <a:custGeom>
              <a:avLst/>
              <a:gdLst/>
              <a:ahLst/>
              <a:cxnLst/>
              <a:rect l="l" t="t" r="r" b="b"/>
              <a:pathLst>
                <a:path w="1308" h="3358" extrusionOk="0">
                  <a:moveTo>
                    <a:pt x="1081" y="0"/>
                  </a:moveTo>
                  <a:cubicBezTo>
                    <a:pt x="574" y="0"/>
                    <a:pt x="114" y="404"/>
                    <a:pt x="0" y="887"/>
                  </a:cubicBezTo>
                  <a:cubicBezTo>
                    <a:pt x="0" y="925"/>
                    <a:pt x="35" y="951"/>
                    <a:pt x="69" y="951"/>
                  </a:cubicBezTo>
                  <a:cubicBezTo>
                    <a:pt x="90" y="951"/>
                    <a:pt x="110" y="941"/>
                    <a:pt x="122" y="918"/>
                  </a:cubicBezTo>
                  <a:cubicBezTo>
                    <a:pt x="183" y="705"/>
                    <a:pt x="335" y="523"/>
                    <a:pt x="547" y="432"/>
                  </a:cubicBezTo>
                  <a:cubicBezTo>
                    <a:pt x="639" y="1374"/>
                    <a:pt x="608" y="2377"/>
                    <a:pt x="821" y="3289"/>
                  </a:cubicBezTo>
                  <a:cubicBezTo>
                    <a:pt x="821" y="3334"/>
                    <a:pt x="859" y="3357"/>
                    <a:pt x="901" y="3357"/>
                  </a:cubicBezTo>
                  <a:cubicBezTo>
                    <a:pt x="943" y="3357"/>
                    <a:pt x="988" y="3334"/>
                    <a:pt x="1003" y="3289"/>
                  </a:cubicBezTo>
                  <a:cubicBezTo>
                    <a:pt x="1125" y="2346"/>
                    <a:pt x="912" y="1252"/>
                    <a:pt x="699" y="340"/>
                  </a:cubicBezTo>
                  <a:cubicBezTo>
                    <a:pt x="851" y="280"/>
                    <a:pt x="1003" y="249"/>
                    <a:pt x="1186" y="219"/>
                  </a:cubicBezTo>
                  <a:cubicBezTo>
                    <a:pt x="1307" y="188"/>
                    <a:pt x="1307" y="6"/>
                    <a:pt x="1186" y="6"/>
                  </a:cubicBezTo>
                  <a:cubicBezTo>
                    <a:pt x="1151" y="2"/>
                    <a:pt x="1116" y="0"/>
                    <a:pt x="10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46"/>
            <p:cNvSpPr/>
            <p:nvPr/>
          </p:nvSpPr>
          <p:spPr>
            <a:xfrm>
              <a:off x="8162350" y="3270275"/>
              <a:ext cx="40300" cy="83225"/>
            </a:xfrm>
            <a:custGeom>
              <a:avLst/>
              <a:gdLst/>
              <a:ahLst/>
              <a:cxnLst/>
              <a:rect l="l" t="t" r="r" b="b"/>
              <a:pathLst>
                <a:path w="1612" h="3329" extrusionOk="0">
                  <a:moveTo>
                    <a:pt x="639" y="1"/>
                  </a:moveTo>
                  <a:cubicBezTo>
                    <a:pt x="517" y="1"/>
                    <a:pt x="487" y="183"/>
                    <a:pt x="609" y="214"/>
                  </a:cubicBezTo>
                  <a:cubicBezTo>
                    <a:pt x="761" y="275"/>
                    <a:pt x="913" y="335"/>
                    <a:pt x="1034" y="427"/>
                  </a:cubicBezTo>
                  <a:cubicBezTo>
                    <a:pt x="609" y="1278"/>
                    <a:pt x="122" y="2281"/>
                    <a:pt x="1" y="3223"/>
                  </a:cubicBezTo>
                  <a:cubicBezTo>
                    <a:pt x="1" y="3282"/>
                    <a:pt x="65" y="3329"/>
                    <a:pt x="119" y="3329"/>
                  </a:cubicBezTo>
                  <a:cubicBezTo>
                    <a:pt x="147" y="3329"/>
                    <a:pt x="172" y="3315"/>
                    <a:pt x="183" y="3284"/>
                  </a:cubicBezTo>
                  <a:cubicBezTo>
                    <a:pt x="609" y="2433"/>
                    <a:pt x="852" y="1430"/>
                    <a:pt x="1186" y="548"/>
                  </a:cubicBezTo>
                  <a:cubicBezTo>
                    <a:pt x="1338" y="670"/>
                    <a:pt x="1460" y="852"/>
                    <a:pt x="1490" y="1095"/>
                  </a:cubicBezTo>
                  <a:cubicBezTo>
                    <a:pt x="1490" y="1126"/>
                    <a:pt x="1513" y="1141"/>
                    <a:pt x="1536" y="1141"/>
                  </a:cubicBezTo>
                  <a:cubicBezTo>
                    <a:pt x="1558" y="1141"/>
                    <a:pt x="1581" y="1126"/>
                    <a:pt x="1581" y="1095"/>
                  </a:cubicBezTo>
                  <a:cubicBezTo>
                    <a:pt x="1612" y="548"/>
                    <a:pt x="1186" y="62"/>
                    <a:pt x="6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46"/>
            <p:cNvSpPr/>
            <p:nvPr/>
          </p:nvSpPr>
          <p:spPr>
            <a:xfrm>
              <a:off x="7804575" y="3223850"/>
              <a:ext cx="105300" cy="23000"/>
            </a:xfrm>
            <a:custGeom>
              <a:avLst/>
              <a:gdLst/>
              <a:ahLst/>
              <a:cxnLst/>
              <a:rect l="l" t="t" r="r" b="b"/>
              <a:pathLst>
                <a:path w="4212" h="920" extrusionOk="0">
                  <a:moveTo>
                    <a:pt x="2298" y="0"/>
                  </a:moveTo>
                  <a:cubicBezTo>
                    <a:pt x="1451" y="0"/>
                    <a:pt x="576" y="248"/>
                    <a:pt x="56" y="733"/>
                  </a:cubicBezTo>
                  <a:cubicBezTo>
                    <a:pt x="1" y="789"/>
                    <a:pt x="46" y="920"/>
                    <a:pt x="124" y="920"/>
                  </a:cubicBezTo>
                  <a:cubicBezTo>
                    <a:pt x="131" y="920"/>
                    <a:pt x="139" y="918"/>
                    <a:pt x="147" y="916"/>
                  </a:cubicBezTo>
                  <a:cubicBezTo>
                    <a:pt x="694" y="885"/>
                    <a:pt x="1211" y="612"/>
                    <a:pt x="1789" y="581"/>
                  </a:cubicBezTo>
                  <a:cubicBezTo>
                    <a:pt x="1872" y="574"/>
                    <a:pt x="1955" y="571"/>
                    <a:pt x="2038" y="571"/>
                  </a:cubicBezTo>
                  <a:cubicBezTo>
                    <a:pt x="2642" y="571"/>
                    <a:pt x="3210" y="752"/>
                    <a:pt x="3825" y="885"/>
                  </a:cubicBezTo>
                  <a:cubicBezTo>
                    <a:pt x="3836" y="887"/>
                    <a:pt x="3846" y="887"/>
                    <a:pt x="3856" y="887"/>
                  </a:cubicBezTo>
                  <a:cubicBezTo>
                    <a:pt x="4081" y="887"/>
                    <a:pt x="4211" y="575"/>
                    <a:pt x="4008" y="429"/>
                  </a:cubicBezTo>
                  <a:cubicBezTo>
                    <a:pt x="3563" y="142"/>
                    <a:pt x="2938" y="0"/>
                    <a:pt x="2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46"/>
            <p:cNvSpPr/>
            <p:nvPr/>
          </p:nvSpPr>
          <p:spPr>
            <a:xfrm>
              <a:off x="7784700" y="3087475"/>
              <a:ext cx="119325" cy="60475"/>
            </a:xfrm>
            <a:custGeom>
              <a:avLst/>
              <a:gdLst/>
              <a:ahLst/>
              <a:cxnLst/>
              <a:rect l="l" t="t" r="r" b="b"/>
              <a:pathLst>
                <a:path w="4773" h="2419" extrusionOk="0">
                  <a:moveTo>
                    <a:pt x="3818" y="0"/>
                  </a:moveTo>
                  <a:cubicBezTo>
                    <a:pt x="3333" y="0"/>
                    <a:pt x="2915" y="465"/>
                    <a:pt x="3161" y="930"/>
                  </a:cubicBezTo>
                  <a:cubicBezTo>
                    <a:pt x="3185" y="979"/>
                    <a:pt x="3224" y="998"/>
                    <a:pt x="3262" y="998"/>
                  </a:cubicBezTo>
                  <a:cubicBezTo>
                    <a:pt x="3319" y="998"/>
                    <a:pt x="3374" y="954"/>
                    <a:pt x="3374" y="899"/>
                  </a:cubicBezTo>
                  <a:cubicBezTo>
                    <a:pt x="3374" y="597"/>
                    <a:pt x="3569" y="331"/>
                    <a:pt x="3825" y="331"/>
                  </a:cubicBezTo>
                  <a:cubicBezTo>
                    <a:pt x="3903" y="331"/>
                    <a:pt x="3987" y="356"/>
                    <a:pt x="4073" y="413"/>
                  </a:cubicBezTo>
                  <a:cubicBezTo>
                    <a:pt x="4559" y="687"/>
                    <a:pt x="4225" y="1264"/>
                    <a:pt x="3891" y="1477"/>
                  </a:cubicBezTo>
                  <a:cubicBezTo>
                    <a:pt x="3706" y="1580"/>
                    <a:pt x="3480" y="1668"/>
                    <a:pt x="3258" y="1668"/>
                  </a:cubicBezTo>
                  <a:cubicBezTo>
                    <a:pt x="3152" y="1668"/>
                    <a:pt x="3047" y="1648"/>
                    <a:pt x="2948" y="1599"/>
                  </a:cubicBezTo>
                  <a:cubicBezTo>
                    <a:pt x="2584" y="1416"/>
                    <a:pt x="2614" y="869"/>
                    <a:pt x="2827" y="565"/>
                  </a:cubicBezTo>
                  <a:cubicBezTo>
                    <a:pt x="2850" y="518"/>
                    <a:pt x="2802" y="454"/>
                    <a:pt x="2751" y="454"/>
                  </a:cubicBezTo>
                  <a:cubicBezTo>
                    <a:pt x="2735" y="454"/>
                    <a:pt x="2719" y="460"/>
                    <a:pt x="2705" y="474"/>
                  </a:cubicBezTo>
                  <a:cubicBezTo>
                    <a:pt x="2584" y="626"/>
                    <a:pt x="2492" y="839"/>
                    <a:pt x="2432" y="1021"/>
                  </a:cubicBezTo>
                  <a:cubicBezTo>
                    <a:pt x="2371" y="778"/>
                    <a:pt x="2249" y="565"/>
                    <a:pt x="1945" y="474"/>
                  </a:cubicBezTo>
                  <a:cubicBezTo>
                    <a:pt x="1858" y="442"/>
                    <a:pt x="1771" y="427"/>
                    <a:pt x="1686" y="427"/>
                  </a:cubicBezTo>
                  <a:cubicBezTo>
                    <a:pt x="1211" y="427"/>
                    <a:pt x="818" y="895"/>
                    <a:pt x="973" y="1386"/>
                  </a:cubicBezTo>
                  <a:cubicBezTo>
                    <a:pt x="987" y="1469"/>
                    <a:pt x="1045" y="1508"/>
                    <a:pt x="1105" y="1508"/>
                  </a:cubicBezTo>
                  <a:cubicBezTo>
                    <a:pt x="1175" y="1508"/>
                    <a:pt x="1246" y="1454"/>
                    <a:pt x="1246" y="1355"/>
                  </a:cubicBezTo>
                  <a:cubicBezTo>
                    <a:pt x="1246" y="1082"/>
                    <a:pt x="1307" y="839"/>
                    <a:pt x="1611" y="748"/>
                  </a:cubicBezTo>
                  <a:cubicBezTo>
                    <a:pt x="1655" y="733"/>
                    <a:pt x="1699" y="726"/>
                    <a:pt x="1744" y="726"/>
                  </a:cubicBezTo>
                  <a:cubicBezTo>
                    <a:pt x="1976" y="726"/>
                    <a:pt x="2198" y="913"/>
                    <a:pt x="2249" y="1143"/>
                  </a:cubicBezTo>
                  <a:cubicBezTo>
                    <a:pt x="2401" y="1629"/>
                    <a:pt x="1945" y="2115"/>
                    <a:pt x="1459" y="2176"/>
                  </a:cubicBezTo>
                  <a:cubicBezTo>
                    <a:pt x="1437" y="2178"/>
                    <a:pt x="1416" y="2178"/>
                    <a:pt x="1394" y="2178"/>
                  </a:cubicBezTo>
                  <a:cubicBezTo>
                    <a:pt x="991" y="2178"/>
                    <a:pt x="600" y="1913"/>
                    <a:pt x="456" y="1538"/>
                  </a:cubicBezTo>
                  <a:cubicBezTo>
                    <a:pt x="334" y="1143"/>
                    <a:pt x="456" y="748"/>
                    <a:pt x="578" y="383"/>
                  </a:cubicBezTo>
                  <a:cubicBezTo>
                    <a:pt x="599" y="340"/>
                    <a:pt x="545" y="297"/>
                    <a:pt x="500" y="297"/>
                  </a:cubicBezTo>
                  <a:cubicBezTo>
                    <a:pt x="482" y="297"/>
                    <a:pt x="465" y="304"/>
                    <a:pt x="456" y="322"/>
                  </a:cubicBezTo>
                  <a:cubicBezTo>
                    <a:pt x="182" y="960"/>
                    <a:pt x="0" y="1751"/>
                    <a:pt x="669" y="2207"/>
                  </a:cubicBezTo>
                  <a:cubicBezTo>
                    <a:pt x="873" y="2350"/>
                    <a:pt x="1109" y="2419"/>
                    <a:pt x="1342" y="2419"/>
                  </a:cubicBezTo>
                  <a:cubicBezTo>
                    <a:pt x="1699" y="2419"/>
                    <a:pt x="2047" y="2258"/>
                    <a:pt x="2249" y="1963"/>
                  </a:cubicBezTo>
                  <a:cubicBezTo>
                    <a:pt x="2371" y="1811"/>
                    <a:pt x="2432" y="1629"/>
                    <a:pt x="2462" y="1416"/>
                  </a:cubicBezTo>
                  <a:cubicBezTo>
                    <a:pt x="2523" y="1599"/>
                    <a:pt x="2614" y="1781"/>
                    <a:pt x="2827" y="1872"/>
                  </a:cubicBezTo>
                  <a:cubicBezTo>
                    <a:pt x="2966" y="1934"/>
                    <a:pt x="3119" y="1962"/>
                    <a:pt x="3275" y="1962"/>
                  </a:cubicBezTo>
                  <a:cubicBezTo>
                    <a:pt x="3731" y="1962"/>
                    <a:pt x="4211" y="1718"/>
                    <a:pt x="4438" y="1355"/>
                  </a:cubicBezTo>
                  <a:cubicBezTo>
                    <a:pt x="4772" y="869"/>
                    <a:pt x="4559" y="170"/>
                    <a:pt x="3982" y="18"/>
                  </a:cubicBezTo>
                  <a:cubicBezTo>
                    <a:pt x="3927" y="6"/>
                    <a:pt x="3872" y="0"/>
                    <a:pt x="38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46"/>
            <p:cNvSpPr/>
            <p:nvPr/>
          </p:nvSpPr>
          <p:spPr>
            <a:xfrm>
              <a:off x="7750500" y="3147100"/>
              <a:ext cx="46900" cy="25175"/>
            </a:xfrm>
            <a:custGeom>
              <a:avLst/>
              <a:gdLst/>
              <a:ahLst/>
              <a:cxnLst/>
              <a:rect l="l" t="t" r="r" b="b"/>
              <a:pathLst>
                <a:path w="1876" h="1007" extrusionOk="0">
                  <a:moveTo>
                    <a:pt x="1759" y="0"/>
                  </a:moveTo>
                  <a:cubicBezTo>
                    <a:pt x="1751" y="0"/>
                    <a:pt x="1742" y="2"/>
                    <a:pt x="1733" y="4"/>
                  </a:cubicBezTo>
                  <a:cubicBezTo>
                    <a:pt x="1125" y="156"/>
                    <a:pt x="395" y="399"/>
                    <a:pt x="31" y="885"/>
                  </a:cubicBezTo>
                  <a:cubicBezTo>
                    <a:pt x="0" y="916"/>
                    <a:pt x="31" y="1007"/>
                    <a:pt x="91" y="1007"/>
                  </a:cubicBezTo>
                  <a:cubicBezTo>
                    <a:pt x="365" y="885"/>
                    <a:pt x="578" y="733"/>
                    <a:pt x="821" y="612"/>
                  </a:cubicBezTo>
                  <a:cubicBezTo>
                    <a:pt x="1125" y="429"/>
                    <a:pt x="1459" y="308"/>
                    <a:pt x="1763" y="186"/>
                  </a:cubicBezTo>
                  <a:cubicBezTo>
                    <a:pt x="1875" y="158"/>
                    <a:pt x="1858" y="0"/>
                    <a:pt x="17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46"/>
            <p:cNvSpPr/>
            <p:nvPr/>
          </p:nvSpPr>
          <p:spPr>
            <a:xfrm>
              <a:off x="7745925" y="3174550"/>
              <a:ext cx="28150" cy="22250"/>
            </a:xfrm>
            <a:custGeom>
              <a:avLst/>
              <a:gdLst/>
              <a:ahLst/>
              <a:cxnLst/>
              <a:rect l="l" t="t" r="r" b="b"/>
              <a:pathLst>
                <a:path w="1126" h="890" extrusionOk="0">
                  <a:moveTo>
                    <a:pt x="1095" y="0"/>
                  </a:moveTo>
                  <a:cubicBezTo>
                    <a:pt x="882" y="91"/>
                    <a:pt x="639" y="213"/>
                    <a:pt x="457" y="365"/>
                  </a:cubicBezTo>
                  <a:cubicBezTo>
                    <a:pt x="305" y="456"/>
                    <a:pt x="92" y="638"/>
                    <a:pt x="1" y="821"/>
                  </a:cubicBezTo>
                  <a:cubicBezTo>
                    <a:pt x="1" y="845"/>
                    <a:pt x="21" y="890"/>
                    <a:pt x="61" y="890"/>
                  </a:cubicBezTo>
                  <a:cubicBezTo>
                    <a:pt x="70" y="890"/>
                    <a:pt x="80" y="887"/>
                    <a:pt x="92" y="882"/>
                  </a:cubicBezTo>
                  <a:cubicBezTo>
                    <a:pt x="244" y="760"/>
                    <a:pt x="396" y="578"/>
                    <a:pt x="518" y="456"/>
                  </a:cubicBezTo>
                  <a:cubicBezTo>
                    <a:pt x="700" y="274"/>
                    <a:pt x="913" y="152"/>
                    <a:pt x="1125" y="31"/>
                  </a:cubicBezTo>
                  <a:cubicBezTo>
                    <a:pt x="1125" y="0"/>
                    <a:pt x="1125"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46"/>
            <p:cNvSpPr/>
            <p:nvPr/>
          </p:nvSpPr>
          <p:spPr>
            <a:xfrm>
              <a:off x="7756575" y="3231775"/>
              <a:ext cx="10950" cy="13450"/>
            </a:xfrm>
            <a:custGeom>
              <a:avLst/>
              <a:gdLst/>
              <a:ahLst/>
              <a:cxnLst/>
              <a:rect l="l" t="t" r="r" b="b"/>
              <a:pathLst>
                <a:path w="438" h="538" extrusionOk="0">
                  <a:moveTo>
                    <a:pt x="315" y="0"/>
                  </a:moveTo>
                  <a:cubicBezTo>
                    <a:pt x="288" y="0"/>
                    <a:pt x="262" y="15"/>
                    <a:pt x="244" y="52"/>
                  </a:cubicBezTo>
                  <a:cubicBezTo>
                    <a:pt x="183" y="112"/>
                    <a:pt x="152" y="204"/>
                    <a:pt x="92" y="295"/>
                  </a:cubicBezTo>
                  <a:cubicBezTo>
                    <a:pt x="31" y="356"/>
                    <a:pt x="0" y="416"/>
                    <a:pt x="0" y="508"/>
                  </a:cubicBezTo>
                  <a:cubicBezTo>
                    <a:pt x="0" y="508"/>
                    <a:pt x="31" y="538"/>
                    <a:pt x="61" y="538"/>
                  </a:cubicBezTo>
                  <a:cubicBezTo>
                    <a:pt x="122" y="508"/>
                    <a:pt x="183" y="416"/>
                    <a:pt x="213" y="356"/>
                  </a:cubicBezTo>
                  <a:cubicBezTo>
                    <a:pt x="274" y="295"/>
                    <a:pt x="335" y="204"/>
                    <a:pt x="396" y="143"/>
                  </a:cubicBezTo>
                  <a:cubicBezTo>
                    <a:pt x="438" y="79"/>
                    <a:pt x="377" y="0"/>
                    <a:pt x="3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46"/>
            <p:cNvSpPr/>
            <p:nvPr/>
          </p:nvSpPr>
          <p:spPr>
            <a:xfrm>
              <a:off x="7852475" y="2901150"/>
              <a:ext cx="110700" cy="20525"/>
            </a:xfrm>
            <a:custGeom>
              <a:avLst/>
              <a:gdLst/>
              <a:ahLst/>
              <a:cxnLst/>
              <a:rect l="l" t="t" r="r" b="b"/>
              <a:pathLst>
                <a:path w="4428" h="821" extrusionOk="0">
                  <a:moveTo>
                    <a:pt x="2167" y="1"/>
                  </a:moveTo>
                  <a:cubicBezTo>
                    <a:pt x="1422" y="1"/>
                    <a:pt x="670" y="205"/>
                    <a:pt x="25" y="602"/>
                  </a:cubicBezTo>
                  <a:cubicBezTo>
                    <a:pt x="0" y="626"/>
                    <a:pt x="15" y="671"/>
                    <a:pt x="54" y="671"/>
                  </a:cubicBezTo>
                  <a:cubicBezTo>
                    <a:pt x="63" y="671"/>
                    <a:pt x="74" y="668"/>
                    <a:pt x="85" y="662"/>
                  </a:cubicBezTo>
                  <a:cubicBezTo>
                    <a:pt x="735" y="331"/>
                    <a:pt x="1384" y="175"/>
                    <a:pt x="2030" y="175"/>
                  </a:cubicBezTo>
                  <a:cubicBezTo>
                    <a:pt x="2806" y="175"/>
                    <a:pt x="3578" y="400"/>
                    <a:pt x="4341" y="814"/>
                  </a:cubicBezTo>
                  <a:cubicBezTo>
                    <a:pt x="4345" y="819"/>
                    <a:pt x="4350" y="821"/>
                    <a:pt x="4355" y="821"/>
                  </a:cubicBezTo>
                  <a:cubicBezTo>
                    <a:pt x="4386" y="821"/>
                    <a:pt x="4428" y="749"/>
                    <a:pt x="4402" y="723"/>
                  </a:cubicBezTo>
                  <a:cubicBezTo>
                    <a:pt x="3757" y="236"/>
                    <a:pt x="2966" y="1"/>
                    <a:pt x="2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46"/>
            <p:cNvSpPr/>
            <p:nvPr/>
          </p:nvSpPr>
          <p:spPr>
            <a:xfrm>
              <a:off x="7841675" y="2916150"/>
              <a:ext cx="44875" cy="14500"/>
            </a:xfrm>
            <a:custGeom>
              <a:avLst/>
              <a:gdLst/>
              <a:ahLst/>
              <a:cxnLst/>
              <a:rect l="l" t="t" r="r" b="b"/>
              <a:pathLst>
                <a:path w="1795" h="580" extrusionOk="0">
                  <a:moveTo>
                    <a:pt x="1356" y="0"/>
                  </a:moveTo>
                  <a:cubicBezTo>
                    <a:pt x="1149" y="0"/>
                    <a:pt x="946" y="34"/>
                    <a:pt x="730" y="93"/>
                  </a:cubicBezTo>
                  <a:cubicBezTo>
                    <a:pt x="487" y="154"/>
                    <a:pt x="153" y="275"/>
                    <a:pt x="1" y="488"/>
                  </a:cubicBezTo>
                  <a:cubicBezTo>
                    <a:pt x="1" y="549"/>
                    <a:pt x="31" y="579"/>
                    <a:pt x="61" y="579"/>
                  </a:cubicBezTo>
                  <a:cubicBezTo>
                    <a:pt x="335" y="518"/>
                    <a:pt x="548" y="366"/>
                    <a:pt x="791" y="275"/>
                  </a:cubicBezTo>
                  <a:cubicBezTo>
                    <a:pt x="1095" y="214"/>
                    <a:pt x="1368" y="184"/>
                    <a:pt x="1672" y="184"/>
                  </a:cubicBezTo>
                  <a:cubicBezTo>
                    <a:pt x="1764" y="184"/>
                    <a:pt x="1794" y="32"/>
                    <a:pt x="1703" y="32"/>
                  </a:cubicBezTo>
                  <a:cubicBezTo>
                    <a:pt x="1584" y="10"/>
                    <a:pt x="1470" y="0"/>
                    <a:pt x="13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46"/>
            <p:cNvSpPr/>
            <p:nvPr/>
          </p:nvSpPr>
          <p:spPr>
            <a:xfrm>
              <a:off x="7656750" y="2936525"/>
              <a:ext cx="197875" cy="173900"/>
            </a:xfrm>
            <a:custGeom>
              <a:avLst/>
              <a:gdLst/>
              <a:ahLst/>
              <a:cxnLst/>
              <a:rect l="l" t="t" r="r" b="b"/>
              <a:pathLst>
                <a:path w="7915" h="6956" extrusionOk="0">
                  <a:moveTo>
                    <a:pt x="7437" y="1"/>
                  </a:moveTo>
                  <a:cubicBezTo>
                    <a:pt x="6975" y="1"/>
                    <a:pt x="6521" y="185"/>
                    <a:pt x="6182" y="524"/>
                  </a:cubicBezTo>
                  <a:cubicBezTo>
                    <a:pt x="6030" y="646"/>
                    <a:pt x="5908" y="858"/>
                    <a:pt x="5787" y="1102"/>
                  </a:cubicBezTo>
                  <a:cubicBezTo>
                    <a:pt x="5748" y="1099"/>
                    <a:pt x="5710" y="1098"/>
                    <a:pt x="5672" y="1098"/>
                  </a:cubicBezTo>
                  <a:cubicBezTo>
                    <a:pt x="4658" y="1098"/>
                    <a:pt x="3813" y="1871"/>
                    <a:pt x="3872" y="2925"/>
                  </a:cubicBezTo>
                  <a:cubicBezTo>
                    <a:pt x="3872" y="2986"/>
                    <a:pt x="3902" y="3016"/>
                    <a:pt x="3933" y="3016"/>
                  </a:cubicBezTo>
                  <a:cubicBezTo>
                    <a:pt x="3659" y="3138"/>
                    <a:pt x="3446" y="3351"/>
                    <a:pt x="3325" y="3624"/>
                  </a:cubicBezTo>
                  <a:cubicBezTo>
                    <a:pt x="3203" y="3868"/>
                    <a:pt x="3142" y="4141"/>
                    <a:pt x="3142" y="4384"/>
                  </a:cubicBezTo>
                  <a:cubicBezTo>
                    <a:pt x="3112" y="4384"/>
                    <a:pt x="3112" y="4354"/>
                    <a:pt x="3081" y="4354"/>
                  </a:cubicBezTo>
                  <a:cubicBezTo>
                    <a:pt x="3048" y="4352"/>
                    <a:pt x="3013" y="4351"/>
                    <a:pt x="2977" y="4351"/>
                  </a:cubicBezTo>
                  <a:cubicBezTo>
                    <a:pt x="1941" y="4351"/>
                    <a:pt x="1" y="5189"/>
                    <a:pt x="559" y="6482"/>
                  </a:cubicBezTo>
                  <a:cubicBezTo>
                    <a:pt x="711" y="6817"/>
                    <a:pt x="980" y="6956"/>
                    <a:pt x="1244" y="6956"/>
                  </a:cubicBezTo>
                  <a:cubicBezTo>
                    <a:pt x="1770" y="6956"/>
                    <a:pt x="2280" y="6409"/>
                    <a:pt x="1835" y="5782"/>
                  </a:cubicBezTo>
                  <a:cubicBezTo>
                    <a:pt x="1826" y="5774"/>
                    <a:pt x="1815" y="5770"/>
                    <a:pt x="1804" y="5770"/>
                  </a:cubicBezTo>
                  <a:cubicBezTo>
                    <a:pt x="1777" y="5770"/>
                    <a:pt x="1753" y="5791"/>
                    <a:pt x="1774" y="5813"/>
                  </a:cubicBezTo>
                  <a:cubicBezTo>
                    <a:pt x="1866" y="6026"/>
                    <a:pt x="1926" y="6451"/>
                    <a:pt x="1683" y="6603"/>
                  </a:cubicBezTo>
                  <a:cubicBezTo>
                    <a:pt x="1591" y="6661"/>
                    <a:pt x="1482" y="6688"/>
                    <a:pt x="1374" y="6688"/>
                  </a:cubicBezTo>
                  <a:cubicBezTo>
                    <a:pt x="1195" y="6688"/>
                    <a:pt x="1018" y="6614"/>
                    <a:pt x="923" y="6482"/>
                  </a:cubicBezTo>
                  <a:cubicBezTo>
                    <a:pt x="650" y="6086"/>
                    <a:pt x="893" y="5570"/>
                    <a:pt x="1197" y="5296"/>
                  </a:cubicBezTo>
                  <a:cubicBezTo>
                    <a:pt x="1714" y="4840"/>
                    <a:pt x="2413" y="4658"/>
                    <a:pt x="3081" y="4597"/>
                  </a:cubicBezTo>
                  <a:cubicBezTo>
                    <a:pt x="3112" y="4597"/>
                    <a:pt x="3142" y="4567"/>
                    <a:pt x="3142" y="4567"/>
                  </a:cubicBezTo>
                  <a:cubicBezTo>
                    <a:pt x="3173" y="4840"/>
                    <a:pt x="3233" y="5114"/>
                    <a:pt x="3325" y="5387"/>
                  </a:cubicBezTo>
                  <a:cubicBezTo>
                    <a:pt x="3325" y="5418"/>
                    <a:pt x="3347" y="5433"/>
                    <a:pt x="3370" y="5433"/>
                  </a:cubicBezTo>
                  <a:cubicBezTo>
                    <a:pt x="3393" y="5433"/>
                    <a:pt x="3416" y="5418"/>
                    <a:pt x="3416" y="5387"/>
                  </a:cubicBezTo>
                  <a:cubicBezTo>
                    <a:pt x="3385" y="4901"/>
                    <a:pt x="3325" y="4384"/>
                    <a:pt x="3477" y="3928"/>
                  </a:cubicBezTo>
                  <a:cubicBezTo>
                    <a:pt x="3659" y="3320"/>
                    <a:pt x="4206" y="3138"/>
                    <a:pt x="4753" y="2956"/>
                  </a:cubicBezTo>
                  <a:cubicBezTo>
                    <a:pt x="4894" y="2900"/>
                    <a:pt x="4852" y="2740"/>
                    <a:pt x="4725" y="2740"/>
                  </a:cubicBezTo>
                  <a:cubicBezTo>
                    <a:pt x="4715" y="2740"/>
                    <a:pt x="4704" y="2741"/>
                    <a:pt x="4692" y="2743"/>
                  </a:cubicBezTo>
                  <a:cubicBezTo>
                    <a:pt x="4449" y="2773"/>
                    <a:pt x="4206" y="2864"/>
                    <a:pt x="3993" y="2986"/>
                  </a:cubicBezTo>
                  <a:cubicBezTo>
                    <a:pt x="3993" y="2956"/>
                    <a:pt x="3993" y="2956"/>
                    <a:pt x="3993" y="2925"/>
                  </a:cubicBezTo>
                  <a:cubicBezTo>
                    <a:pt x="4115" y="2013"/>
                    <a:pt x="4784" y="1284"/>
                    <a:pt x="5726" y="1254"/>
                  </a:cubicBezTo>
                  <a:lnTo>
                    <a:pt x="5726" y="1254"/>
                  </a:lnTo>
                  <a:cubicBezTo>
                    <a:pt x="5635" y="1527"/>
                    <a:pt x="5604" y="1831"/>
                    <a:pt x="5726" y="2074"/>
                  </a:cubicBezTo>
                  <a:cubicBezTo>
                    <a:pt x="5739" y="2087"/>
                    <a:pt x="5756" y="2094"/>
                    <a:pt x="5773" y="2094"/>
                  </a:cubicBezTo>
                  <a:cubicBezTo>
                    <a:pt x="5796" y="2094"/>
                    <a:pt x="5817" y="2079"/>
                    <a:pt x="5817" y="2044"/>
                  </a:cubicBezTo>
                  <a:cubicBezTo>
                    <a:pt x="5878" y="1861"/>
                    <a:pt x="5848" y="1649"/>
                    <a:pt x="5908" y="1436"/>
                  </a:cubicBezTo>
                  <a:cubicBezTo>
                    <a:pt x="5969" y="1132"/>
                    <a:pt x="6121" y="858"/>
                    <a:pt x="6334" y="676"/>
                  </a:cubicBezTo>
                  <a:cubicBezTo>
                    <a:pt x="6759" y="250"/>
                    <a:pt x="7215" y="250"/>
                    <a:pt x="7793" y="190"/>
                  </a:cubicBezTo>
                  <a:cubicBezTo>
                    <a:pt x="7884" y="190"/>
                    <a:pt x="7914" y="38"/>
                    <a:pt x="7793" y="38"/>
                  </a:cubicBezTo>
                  <a:cubicBezTo>
                    <a:pt x="7675" y="13"/>
                    <a:pt x="7556" y="1"/>
                    <a:pt x="7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46"/>
            <p:cNvSpPr/>
            <p:nvPr/>
          </p:nvSpPr>
          <p:spPr>
            <a:xfrm>
              <a:off x="8095750" y="3053850"/>
              <a:ext cx="16475" cy="70175"/>
            </a:xfrm>
            <a:custGeom>
              <a:avLst/>
              <a:gdLst/>
              <a:ahLst/>
              <a:cxnLst/>
              <a:rect l="l" t="t" r="r" b="b"/>
              <a:pathLst>
                <a:path w="659" h="2807" extrusionOk="0">
                  <a:moveTo>
                    <a:pt x="303" y="1"/>
                  </a:moveTo>
                  <a:cubicBezTo>
                    <a:pt x="254" y="1"/>
                    <a:pt x="203" y="33"/>
                    <a:pt x="203" y="86"/>
                  </a:cubicBezTo>
                  <a:cubicBezTo>
                    <a:pt x="172" y="512"/>
                    <a:pt x="263" y="907"/>
                    <a:pt x="233" y="1333"/>
                  </a:cubicBezTo>
                  <a:cubicBezTo>
                    <a:pt x="203" y="1819"/>
                    <a:pt x="111" y="2244"/>
                    <a:pt x="20" y="2700"/>
                  </a:cubicBezTo>
                  <a:cubicBezTo>
                    <a:pt x="0" y="2760"/>
                    <a:pt x="45" y="2806"/>
                    <a:pt x="95" y="2806"/>
                  </a:cubicBezTo>
                  <a:cubicBezTo>
                    <a:pt x="122" y="2806"/>
                    <a:pt x="151" y="2793"/>
                    <a:pt x="172" y="2761"/>
                  </a:cubicBezTo>
                  <a:cubicBezTo>
                    <a:pt x="598" y="2032"/>
                    <a:pt x="659" y="877"/>
                    <a:pt x="385" y="56"/>
                  </a:cubicBezTo>
                  <a:cubicBezTo>
                    <a:pt x="372" y="18"/>
                    <a:pt x="338" y="1"/>
                    <a:pt x="3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46"/>
            <p:cNvSpPr/>
            <p:nvPr/>
          </p:nvSpPr>
          <p:spPr>
            <a:xfrm>
              <a:off x="8107225" y="3100700"/>
              <a:ext cx="37500" cy="22700"/>
            </a:xfrm>
            <a:custGeom>
              <a:avLst/>
              <a:gdLst/>
              <a:ahLst/>
              <a:cxnLst/>
              <a:rect l="l" t="t" r="r" b="b"/>
              <a:pathLst>
                <a:path w="1500" h="908" extrusionOk="0">
                  <a:moveTo>
                    <a:pt x="1412" y="1"/>
                  </a:moveTo>
                  <a:cubicBezTo>
                    <a:pt x="1404" y="1"/>
                    <a:pt x="1395" y="2"/>
                    <a:pt x="1385" y="6"/>
                  </a:cubicBezTo>
                  <a:cubicBezTo>
                    <a:pt x="899" y="67"/>
                    <a:pt x="412" y="462"/>
                    <a:pt x="48" y="796"/>
                  </a:cubicBezTo>
                  <a:cubicBezTo>
                    <a:pt x="1" y="843"/>
                    <a:pt x="44" y="907"/>
                    <a:pt x="94" y="907"/>
                  </a:cubicBezTo>
                  <a:cubicBezTo>
                    <a:pt x="109" y="907"/>
                    <a:pt x="125" y="901"/>
                    <a:pt x="139" y="887"/>
                  </a:cubicBezTo>
                  <a:cubicBezTo>
                    <a:pt x="352" y="766"/>
                    <a:pt x="564" y="614"/>
                    <a:pt x="777" y="492"/>
                  </a:cubicBezTo>
                  <a:cubicBezTo>
                    <a:pt x="990" y="370"/>
                    <a:pt x="1233" y="279"/>
                    <a:pt x="1446" y="158"/>
                  </a:cubicBezTo>
                  <a:cubicBezTo>
                    <a:pt x="1500" y="104"/>
                    <a:pt x="1482" y="1"/>
                    <a:pt x="14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46"/>
            <p:cNvSpPr/>
            <p:nvPr/>
          </p:nvSpPr>
          <p:spPr>
            <a:xfrm>
              <a:off x="8115500" y="3122775"/>
              <a:ext cx="59800" cy="11625"/>
            </a:xfrm>
            <a:custGeom>
              <a:avLst/>
              <a:gdLst/>
              <a:ahLst/>
              <a:cxnLst/>
              <a:rect l="l" t="t" r="r" b="b"/>
              <a:pathLst>
                <a:path w="2392" h="465" extrusionOk="0">
                  <a:moveTo>
                    <a:pt x="1520" y="1"/>
                  </a:moveTo>
                  <a:cubicBezTo>
                    <a:pt x="1013" y="1"/>
                    <a:pt x="507" y="95"/>
                    <a:pt x="81" y="339"/>
                  </a:cubicBezTo>
                  <a:cubicBezTo>
                    <a:pt x="0" y="366"/>
                    <a:pt x="39" y="465"/>
                    <a:pt x="92" y="465"/>
                  </a:cubicBezTo>
                  <a:cubicBezTo>
                    <a:pt x="98" y="465"/>
                    <a:pt x="105" y="463"/>
                    <a:pt x="112" y="460"/>
                  </a:cubicBezTo>
                  <a:cubicBezTo>
                    <a:pt x="841" y="308"/>
                    <a:pt x="1510" y="308"/>
                    <a:pt x="2209" y="308"/>
                  </a:cubicBezTo>
                  <a:cubicBezTo>
                    <a:pt x="2361" y="308"/>
                    <a:pt x="2391" y="95"/>
                    <a:pt x="2270" y="65"/>
                  </a:cubicBezTo>
                  <a:cubicBezTo>
                    <a:pt x="2027" y="24"/>
                    <a:pt x="1773" y="1"/>
                    <a:pt x="15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46"/>
            <p:cNvSpPr/>
            <p:nvPr/>
          </p:nvSpPr>
          <p:spPr>
            <a:xfrm>
              <a:off x="8114050" y="3147650"/>
              <a:ext cx="39975" cy="15325"/>
            </a:xfrm>
            <a:custGeom>
              <a:avLst/>
              <a:gdLst/>
              <a:ahLst/>
              <a:cxnLst/>
              <a:rect l="l" t="t" r="r" b="b"/>
              <a:pathLst>
                <a:path w="1599" h="613" extrusionOk="0">
                  <a:moveTo>
                    <a:pt x="123" y="0"/>
                  </a:moveTo>
                  <a:cubicBezTo>
                    <a:pt x="34" y="0"/>
                    <a:pt x="0" y="142"/>
                    <a:pt x="79" y="195"/>
                  </a:cubicBezTo>
                  <a:cubicBezTo>
                    <a:pt x="322" y="377"/>
                    <a:pt x="565" y="468"/>
                    <a:pt x="838" y="529"/>
                  </a:cubicBezTo>
                  <a:cubicBezTo>
                    <a:pt x="965" y="565"/>
                    <a:pt x="1113" y="612"/>
                    <a:pt x="1251" y="612"/>
                  </a:cubicBezTo>
                  <a:cubicBezTo>
                    <a:pt x="1345" y="612"/>
                    <a:pt x="1433" y="590"/>
                    <a:pt x="1507" y="529"/>
                  </a:cubicBezTo>
                  <a:lnTo>
                    <a:pt x="1538" y="529"/>
                  </a:lnTo>
                  <a:cubicBezTo>
                    <a:pt x="1598" y="499"/>
                    <a:pt x="1598" y="407"/>
                    <a:pt x="1538" y="377"/>
                  </a:cubicBezTo>
                  <a:cubicBezTo>
                    <a:pt x="1355" y="225"/>
                    <a:pt x="1082" y="255"/>
                    <a:pt x="869" y="225"/>
                  </a:cubicBezTo>
                  <a:cubicBezTo>
                    <a:pt x="626" y="164"/>
                    <a:pt x="413" y="73"/>
                    <a:pt x="170" y="12"/>
                  </a:cubicBezTo>
                  <a:cubicBezTo>
                    <a:pt x="153" y="4"/>
                    <a:pt x="137" y="0"/>
                    <a:pt x="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46"/>
            <p:cNvSpPr/>
            <p:nvPr/>
          </p:nvSpPr>
          <p:spPr>
            <a:xfrm>
              <a:off x="8120150" y="3167975"/>
              <a:ext cx="39950" cy="28475"/>
            </a:xfrm>
            <a:custGeom>
              <a:avLst/>
              <a:gdLst/>
              <a:ahLst/>
              <a:cxnLst/>
              <a:rect l="l" t="t" r="r" b="b"/>
              <a:pathLst>
                <a:path w="1598" h="1139" extrusionOk="0">
                  <a:moveTo>
                    <a:pt x="148" y="0"/>
                  </a:moveTo>
                  <a:cubicBezTo>
                    <a:pt x="81" y="0"/>
                    <a:pt x="0" y="71"/>
                    <a:pt x="47" y="142"/>
                  </a:cubicBezTo>
                  <a:cubicBezTo>
                    <a:pt x="260" y="385"/>
                    <a:pt x="473" y="658"/>
                    <a:pt x="746" y="871"/>
                  </a:cubicBezTo>
                  <a:cubicBezTo>
                    <a:pt x="920" y="995"/>
                    <a:pt x="1153" y="1139"/>
                    <a:pt x="1382" y="1139"/>
                  </a:cubicBezTo>
                  <a:cubicBezTo>
                    <a:pt x="1434" y="1139"/>
                    <a:pt x="1486" y="1131"/>
                    <a:pt x="1537" y="1114"/>
                  </a:cubicBezTo>
                  <a:cubicBezTo>
                    <a:pt x="1597" y="1114"/>
                    <a:pt x="1597" y="1053"/>
                    <a:pt x="1537" y="1023"/>
                  </a:cubicBezTo>
                  <a:cubicBezTo>
                    <a:pt x="1354" y="871"/>
                    <a:pt x="1081" y="810"/>
                    <a:pt x="868" y="658"/>
                  </a:cubicBezTo>
                  <a:cubicBezTo>
                    <a:pt x="625" y="476"/>
                    <a:pt x="412" y="233"/>
                    <a:pt x="199" y="20"/>
                  </a:cubicBezTo>
                  <a:cubicBezTo>
                    <a:pt x="186" y="6"/>
                    <a:pt x="167" y="0"/>
                    <a:pt x="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46"/>
            <p:cNvSpPr/>
            <p:nvPr/>
          </p:nvSpPr>
          <p:spPr>
            <a:xfrm>
              <a:off x="8129150" y="3195950"/>
              <a:ext cx="32475" cy="25425"/>
            </a:xfrm>
            <a:custGeom>
              <a:avLst/>
              <a:gdLst/>
              <a:ahLst/>
              <a:cxnLst/>
              <a:rect l="l" t="t" r="r" b="b"/>
              <a:pathLst>
                <a:path w="1299" h="1017" extrusionOk="0">
                  <a:moveTo>
                    <a:pt x="99" y="0"/>
                  </a:moveTo>
                  <a:cubicBezTo>
                    <a:pt x="55" y="0"/>
                    <a:pt x="0" y="43"/>
                    <a:pt x="22" y="86"/>
                  </a:cubicBezTo>
                  <a:cubicBezTo>
                    <a:pt x="82" y="390"/>
                    <a:pt x="265" y="603"/>
                    <a:pt x="508" y="785"/>
                  </a:cubicBezTo>
                  <a:cubicBezTo>
                    <a:pt x="602" y="856"/>
                    <a:pt x="840" y="1017"/>
                    <a:pt x="1000" y="1017"/>
                  </a:cubicBezTo>
                  <a:cubicBezTo>
                    <a:pt x="1048" y="1017"/>
                    <a:pt x="1088" y="1003"/>
                    <a:pt x="1116" y="968"/>
                  </a:cubicBezTo>
                  <a:cubicBezTo>
                    <a:pt x="1298" y="816"/>
                    <a:pt x="934" y="694"/>
                    <a:pt x="842" y="603"/>
                  </a:cubicBezTo>
                  <a:cubicBezTo>
                    <a:pt x="599" y="451"/>
                    <a:pt x="386" y="238"/>
                    <a:pt x="143" y="26"/>
                  </a:cubicBezTo>
                  <a:cubicBezTo>
                    <a:pt x="134" y="8"/>
                    <a:pt x="118" y="0"/>
                    <a:pt x="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46"/>
            <p:cNvSpPr/>
            <p:nvPr/>
          </p:nvSpPr>
          <p:spPr>
            <a:xfrm>
              <a:off x="8134475" y="3227500"/>
              <a:ext cx="35500" cy="23825"/>
            </a:xfrm>
            <a:custGeom>
              <a:avLst/>
              <a:gdLst/>
              <a:ahLst/>
              <a:cxnLst/>
              <a:rect l="l" t="t" r="r" b="b"/>
              <a:pathLst>
                <a:path w="1420" h="953" extrusionOk="0">
                  <a:moveTo>
                    <a:pt x="217" y="1"/>
                  </a:moveTo>
                  <a:cubicBezTo>
                    <a:pt x="119" y="1"/>
                    <a:pt x="1" y="90"/>
                    <a:pt x="21" y="192"/>
                  </a:cubicBezTo>
                  <a:cubicBezTo>
                    <a:pt x="143" y="648"/>
                    <a:pt x="751" y="922"/>
                    <a:pt x="1207" y="952"/>
                  </a:cubicBezTo>
                  <a:cubicBezTo>
                    <a:pt x="1359" y="952"/>
                    <a:pt x="1420" y="739"/>
                    <a:pt x="1268" y="648"/>
                  </a:cubicBezTo>
                  <a:cubicBezTo>
                    <a:pt x="964" y="496"/>
                    <a:pt x="477" y="435"/>
                    <a:pt x="325" y="71"/>
                  </a:cubicBezTo>
                  <a:cubicBezTo>
                    <a:pt x="306" y="21"/>
                    <a:pt x="263" y="1"/>
                    <a:pt x="2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46"/>
            <p:cNvSpPr/>
            <p:nvPr/>
          </p:nvSpPr>
          <p:spPr>
            <a:xfrm>
              <a:off x="7885175" y="3055500"/>
              <a:ext cx="39350" cy="59925"/>
            </a:xfrm>
            <a:custGeom>
              <a:avLst/>
              <a:gdLst/>
              <a:ahLst/>
              <a:cxnLst/>
              <a:rect l="l" t="t" r="r" b="b"/>
              <a:pathLst>
                <a:path w="1574" h="2397" extrusionOk="0">
                  <a:moveTo>
                    <a:pt x="74" y="0"/>
                  </a:moveTo>
                  <a:cubicBezTo>
                    <a:pt x="31" y="0"/>
                    <a:pt x="0" y="65"/>
                    <a:pt x="24" y="112"/>
                  </a:cubicBezTo>
                  <a:cubicBezTo>
                    <a:pt x="297" y="446"/>
                    <a:pt x="601" y="689"/>
                    <a:pt x="784" y="1084"/>
                  </a:cubicBezTo>
                  <a:cubicBezTo>
                    <a:pt x="966" y="1479"/>
                    <a:pt x="905" y="1844"/>
                    <a:pt x="905" y="2270"/>
                  </a:cubicBezTo>
                  <a:lnTo>
                    <a:pt x="936" y="2270"/>
                  </a:lnTo>
                  <a:cubicBezTo>
                    <a:pt x="936" y="2345"/>
                    <a:pt x="1005" y="2397"/>
                    <a:pt x="1066" y="2397"/>
                  </a:cubicBezTo>
                  <a:cubicBezTo>
                    <a:pt x="1103" y="2397"/>
                    <a:pt x="1137" y="2377"/>
                    <a:pt x="1148" y="2330"/>
                  </a:cubicBezTo>
                  <a:cubicBezTo>
                    <a:pt x="1574" y="1510"/>
                    <a:pt x="905" y="355"/>
                    <a:pt x="115" y="20"/>
                  </a:cubicBezTo>
                  <a:cubicBezTo>
                    <a:pt x="101" y="6"/>
                    <a:pt x="87" y="0"/>
                    <a:pt x="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46"/>
            <p:cNvSpPr/>
            <p:nvPr/>
          </p:nvSpPr>
          <p:spPr>
            <a:xfrm>
              <a:off x="7911125" y="3041900"/>
              <a:ext cx="36200" cy="62175"/>
            </a:xfrm>
            <a:custGeom>
              <a:avLst/>
              <a:gdLst/>
              <a:ahLst/>
              <a:cxnLst/>
              <a:rect l="l" t="t" r="r" b="b"/>
              <a:pathLst>
                <a:path w="1448" h="2487" extrusionOk="0">
                  <a:moveTo>
                    <a:pt x="104" y="1"/>
                  </a:moveTo>
                  <a:cubicBezTo>
                    <a:pt x="51" y="1"/>
                    <a:pt x="0" y="90"/>
                    <a:pt x="49" y="139"/>
                  </a:cubicBezTo>
                  <a:cubicBezTo>
                    <a:pt x="414" y="412"/>
                    <a:pt x="657" y="808"/>
                    <a:pt x="779" y="1233"/>
                  </a:cubicBezTo>
                  <a:cubicBezTo>
                    <a:pt x="901" y="1628"/>
                    <a:pt x="840" y="2023"/>
                    <a:pt x="931" y="2419"/>
                  </a:cubicBezTo>
                  <a:cubicBezTo>
                    <a:pt x="931" y="2464"/>
                    <a:pt x="961" y="2487"/>
                    <a:pt x="996" y="2487"/>
                  </a:cubicBezTo>
                  <a:cubicBezTo>
                    <a:pt x="1030" y="2487"/>
                    <a:pt x="1068" y="2464"/>
                    <a:pt x="1083" y="2419"/>
                  </a:cubicBezTo>
                  <a:cubicBezTo>
                    <a:pt x="1448" y="1567"/>
                    <a:pt x="901" y="473"/>
                    <a:pt x="141" y="17"/>
                  </a:cubicBezTo>
                  <a:cubicBezTo>
                    <a:pt x="129" y="6"/>
                    <a:pt x="116" y="1"/>
                    <a:pt x="1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46"/>
            <p:cNvSpPr/>
            <p:nvPr/>
          </p:nvSpPr>
          <p:spPr>
            <a:xfrm>
              <a:off x="7956750" y="3039250"/>
              <a:ext cx="13375" cy="56900"/>
            </a:xfrm>
            <a:custGeom>
              <a:avLst/>
              <a:gdLst/>
              <a:ahLst/>
              <a:cxnLst/>
              <a:rect l="l" t="t" r="r" b="b"/>
              <a:pathLst>
                <a:path w="535" h="2276" extrusionOk="0">
                  <a:moveTo>
                    <a:pt x="143" y="0"/>
                  </a:moveTo>
                  <a:cubicBezTo>
                    <a:pt x="99" y="0"/>
                    <a:pt x="48" y="34"/>
                    <a:pt x="48" y="93"/>
                  </a:cubicBezTo>
                  <a:cubicBezTo>
                    <a:pt x="109" y="853"/>
                    <a:pt x="261" y="1461"/>
                    <a:pt x="18" y="2190"/>
                  </a:cubicBezTo>
                  <a:cubicBezTo>
                    <a:pt x="0" y="2243"/>
                    <a:pt x="34" y="2276"/>
                    <a:pt x="71" y="2276"/>
                  </a:cubicBezTo>
                  <a:cubicBezTo>
                    <a:pt x="98" y="2276"/>
                    <a:pt x="127" y="2259"/>
                    <a:pt x="139" y="2221"/>
                  </a:cubicBezTo>
                  <a:cubicBezTo>
                    <a:pt x="383" y="1582"/>
                    <a:pt x="535" y="701"/>
                    <a:pt x="200" y="32"/>
                  </a:cubicBezTo>
                  <a:cubicBezTo>
                    <a:pt x="189" y="11"/>
                    <a:pt x="167"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6"/>
            <p:cNvSpPr/>
            <p:nvPr/>
          </p:nvSpPr>
          <p:spPr>
            <a:xfrm>
              <a:off x="7970325" y="3014350"/>
              <a:ext cx="26400" cy="73000"/>
            </a:xfrm>
            <a:custGeom>
              <a:avLst/>
              <a:gdLst/>
              <a:ahLst/>
              <a:cxnLst/>
              <a:rect l="l" t="t" r="r" b="b"/>
              <a:pathLst>
                <a:path w="1056" h="2920" extrusionOk="0">
                  <a:moveTo>
                    <a:pt x="138" y="1"/>
                  </a:moveTo>
                  <a:cubicBezTo>
                    <a:pt x="73" y="1"/>
                    <a:pt x="0" y="51"/>
                    <a:pt x="22" y="116"/>
                  </a:cubicBezTo>
                  <a:cubicBezTo>
                    <a:pt x="174" y="481"/>
                    <a:pt x="417" y="815"/>
                    <a:pt x="508" y="1180"/>
                  </a:cubicBezTo>
                  <a:cubicBezTo>
                    <a:pt x="691" y="1727"/>
                    <a:pt x="630" y="2274"/>
                    <a:pt x="387" y="2761"/>
                  </a:cubicBezTo>
                  <a:cubicBezTo>
                    <a:pt x="343" y="2848"/>
                    <a:pt x="424" y="2919"/>
                    <a:pt x="496" y="2919"/>
                  </a:cubicBezTo>
                  <a:cubicBezTo>
                    <a:pt x="525" y="2919"/>
                    <a:pt x="552" y="2908"/>
                    <a:pt x="569" y="2882"/>
                  </a:cubicBezTo>
                  <a:cubicBezTo>
                    <a:pt x="1055" y="2001"/>
                    <a:pt x="934" y="724"/>
                    <a:pt x="204" y="25"/>
                  </a:cubicBezTo>
                  <a:cubicBezTo>
                    <a:pt x="187" y="8"/>
                    <a:pt x="163" y="1"/>
                    <a:pt x="1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6"/>
            <p:cNvSpPr/>
            <p:nvPr/>
          </p:nvSpPr>
          <p:spPr>
            <a:xfrm>
              <a:off x="7910825" y="2983375"/>
              <a:ext cx="101100" cy="83775"/>
            </a:xfrm>
            <a:custGeom>
              <a:avLst/>
              <a:gdLst/>
              <a:ahLst/>
              <a:cxnLst/>
              <a:rect l="l" t="t" r="r" b="b"/>
              <a:pathLst>
                <a:path w="4044" h="3351" extrusionOk="0">
                  <a:moveTo>
                    <a:pt x="1691" y="0"/>
                  </a:moveTo>
                  <a:cubicBezTo>
                    <a:pt x="1489" y="0"/>
                    <a:pt x="1289" y="35"/>
                    <a:pt x="1095" y="109"/>
                  </a:cubicBezTo>
                  <a:cubicBezTo>
                    <a:pt x="426" y="383"/>
                    <a:pt x="1" y="1173"/>
                    <a:pt x="335" y="1842"/>
                  </a:cubicBezTo>
                  <a:cubicBezTo>
                    <a:pt x="489" y="2119"/>
                    <a:pt x="815" y="2263"/>
                    <a:pt x="1138" y="2263"/>
                  </a:cubicBezTo>
                  <a:cubicBezTo>
                    <a:pt x="1453" y="2263"/>
                    <a:pt x="1766" y="2126"/>
                    <a:pt x="1916" y="1842"/>
                  </a:cubicBezTo>
                  <a:cubicBezTo>
                    <a:pt x="1968" y="1789"/>
                    <a:pt x="1907" y="1714"/>
                    <a:pt x="1831" y="1714"/>
                  </a:cubicBezTo>
                  <a:cubicBezTo>
                    <a:pt x="1819" y="1714"/>
                    <a:pt x="1807" y="1716"/>
                    <a:pt x="1794" y="1720"/>
                  </a:cubicBezTo>
                  <a:cubicBezTo>
                    <a:pt x="1617" y="1857"/>
                    <a:pt x="1406" y="1925"/>
                    <a:pt x="1210" y="1925"/>
                  </a:cubicBezTo>
                  <a:cubicBezTo>
                    <a:pt x="798" y="1925"/>
                    <a:pt x="454" y="1628"/>
                    <a:pt x="639" y="1051"/>
                  </a:cubicBezTo>
                  <a:cubicBezTo>
                    <a:pt x="795" y="565"/>
                    <a:pt x="1225" y="377"/>
                    <a:pt x="1682" y="377"/>
                  </a:cubicBezTo>
                  <a:cubicBezTo>
                    <a:pt x="1938" y="377"/>
                    <a:pt x="2203" y="436"/>
                    <a:pt x="2432" y="535"/>
                  </a:cubicBezTo>
                  <a:cubicBezTo>
                    <a:pt x="3496" y="1021"/>
                    <a:pt x="3922" y="2206"/>
                    <a:pt x="3770" y="3301"/>
                  </a:cubicBezTo>
                  <a:cubicBezTo>
                    <a:pt x="3752" y="3336"/>
                    <a:pt x="3765" y="3351"/>
                    <a:pt x="3786" y="3351"/>
                  </a:cubicBezTo>
                  <a:cubicBezTo>
                    <a:pt x="3800" y="3351"/>
                    <a:pt x="3818" y="3344"/>
                    <a:pt x="3831" y="3331"/>
                  </a:cubicBezTo>
                  <a:cubicBezTo>
                    <a:pt x="4043" y="2449"/>
                    <a:pt x="3952" y="1507"/>
                    <a:pt x="3344" y="808"/>
                  </a:cubicBezTo>
                  <a:cubicBezTo>
                    <a:pt x="2931" y="326"/>
                    <a:pt x="2310" y="0"/>
                    <a:pt x="16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6"/>
            <p:cNvSpPr/>
            <p:nvPr/>
          </p:nvSpPr>
          <p:spPr>
            <a:xfrm>
              <a:off x="8021025" y="3026925"/>
              <a:ext cx="17350" cy="42075"/>
            </a:xfrm>
            <a:custGeom>
              <a:avLst/>
              <a:gdLst/>
              <a:ahLst/>
              <a:cxnLst/>
              <a:rect l="l" t="t" r="r" b="b"/>
              <a:pathLst>
                <a:path w="694" h="1683" extrusionOk="0">
                  <a:moveTo>
                    <a:pt x="583" y="0"/>
                  </a:moveTo>
                  <a:cubicBezTo>
                    <a:pt x="571" y="0"/>
                    <a:pt x="558" y="3"/>
                    <a:pt x="547" y="8"/>
                  </a:cubicBezTo>
                  <a:cubicBezTo>
                    <a:pt x="304" y="160"/>
                    <a:pt x="243" y="434"/>
                    <a:pt x="182" y="707"/>
                  </a:cubicBezTo>
                  <a:cubicBezTo>
                    <a:pt x="91" y="1011"/>
                    <a:pt x="0" y="1315"/>
                    <a:pt x="30" y="1650"/>
                  </a:cubicBezTo>
                  <a:cubicBezTo>
                    <a:pt x="42" y="1673"/>
                    <a:pt x="63" y="1683"/>
                    <a:pt x="85" y="1683"/>
                  </a:cubicBezTo>
                  <a:cubicBezTo>
                    <a:pt x="122" y="1683"/>
                    <a:pt x="164" y="1657"/>
                    <a:pt x="182" y="1619"/>
                  </a:cubicBezTo>
                  <a:cubicBezTo>
                    <a:pt x="182" y="1346"/>
                    <a:pt x="334" y="1042"/>
                    <a:pt x="426" y="768"/>
                  </a:cubicBezTo>
                  <a:cubicBezTo>
                    <a:pt x="486" y="525"/>
                    <a:pt x="608" y="312"/>
                    <a:pt x="669" y="100"/>
                  </a:cubicBezTo>
                  <a:cubicBezTo>
                    <a:pt x="694" y="50"/>
                    <a:pt x="637" y="0"/>
                    <a:pt x="5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46"/>
            <p:cNvSpPr/>
            <p:nvPr/>
          </p:nvSpPr>
          <p:spPr>
            <a:xfrm>
              <a:off x="8034200" y="3046575"/>
              <a:ext cx="12675" cy="22775"/>
            </a:xfrm>
            <a:custGeom>
              <a:avLst/>
              <a:gdLst/>
              <a:ahLst/>
              <a:cxnLst/>
              <a:rect l="l" t="t" r="r" b="b"/>
              <a:pathLst>
                <a:path w="507" h="911" extrusionOk="0">
                  <a:moveTo>
                    <a:pt x="408" y="1"/>
                  </a:moveTo>
                  <a:cubicBezTo>
                    <a:pt x="389" y="1"/>
                    <a:pt x="371" y="5"/>
                    <a:pt x="355" y="13"/>
                  </a:cubicBezTo>
                  <a:cubicBezTo>
                    <a:pt x="263" y="104"/>
                    <a:pt x="233" y="256"/>
                    <a:pt x="172" y="377"/>
                  </a:cubicBezTo>
                  <a:cubicBezTo>
                    <a:pt x="111" y="529"/>
                    <a:pt x="81" y="681"/>
                    <a:pt x="20" y="833"/>
                  </a:cubicBezTo>
                  <a:cubicBezTo>
                    <a:pt x="1" y="872"/>
                    <a:pt x="43" y="910"/>
                    <a:pt x="83" y="910"/>
                  </a:cubicBezTo>
                  <a:cubicBezTo>
                    <a:pt x="107" y="910"/>
                    <a:pt x="131" y="897"/>
                    <a:pt x="142" y="864"/>
                  </a:cubicBezTo>
                  <a:cubicBezTo>
                    <a:pt x="233" y="742"/>
                    <a:pt x="294" y="590"/>
                    <a:pt x="385" y="469"/>
                  </a:cubicBezTo>
                  <a:cubicBezTo>
                    <a:pt x="415" y="347"/>
                    <a:pt x="507" y="195"/>
                    <a:pt x="507" y="73"/>
                  </a:cubicBezTo>
                  <a:cubicBezTo>
                    <a:pt x="507" y="29"/>
                    <a:pt x="458" y="1"/>
                    <a:pt x="4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46"/>
            <p:cNvSpPr/>
            <p:nvPr/>
          </p:nvSpPr>
          <p:spPr>
            <a:xfrm>
              <a:off x="8047875" y="3055250"/>
              <a:ext cx="16475" cy="23175"/>
            </a:xfrm>
            <a:custGeom>
              <a:avLst/>
              <a:gdLst/>
              <a:ahLst/>
              <a:cxnLst/>
              <a:rect l="l" t="t" r="r" b="b"/>
              <a:pathLst>
                <a:path w="659" h="927" extrusionOk="0">
                  <a:moveTo>
                    <a:pt x="567" y="0"/>
                  </a:moveTo>
                  <a:cubicBezTo>
                    <a:pt x="415" y="61"/>
                    <a:pt x="324" y="213"/>
                    <a:pt x="233" y="334"/>
                  </a:cubicBezTo>
                  <a:cubicBezTo>
                    <a:pt x="172" y="486"/>
                    <a:pt x="81" y="638"/>
                    <a:pt x="20" y="821"/>
                  </a:cubicBezTo>
                  <a:cubicBezTo>
                    <a:pt x="1" y="880"/>
                    <a:pt x="58" y="927"/>
                    <a:pt x="117" y="927"/>
                  </a:cubicBezTo>
                  <a:cubicBezTo>
                    <a:pt x="149" y="927"/>
                    <a:pt x="181" y="913"/>
                    <a:pt x="203" y="881"/>
                  </a:cubicBezTo>
                  <a:cubicBezTo>
                    <a:pt x="263" y="730"/>
                    <a:pt x="355" y="578"/>
                    <a:pt x="446" y="456"/>
                  </a:cubicBezTo>
                  <a:cubicBezTo>
                    <a:pt x="537" y="334"/>
                    <a:pt x="628" y="213"/>
                    <a:pt x="659" y="91"/>
                  </a:cubicBezTo>
                  <a:cubicBezTo>
                    <a:pt x="659" y="30"/>
                    <a:pt x="598" y="0"/>
                    <a:pt x="5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46"/>
            <p:cNvSpPr/>
            <p:nvPr/>
          </p:nvSpPr>
          <p:spPr>
            <a:xfrm>
              <a:off x="8059450" y="3075450"/>
              <a:ext cx="12500" cy="13650"/>
            </a:xfrm>
            <a:custGeom>
              <a:avLst/>
              <a:gdLst/>
              <a:ahLst/>
              <a:cxnLst/>
              <a:rect l="l" t="t" r="r" b="b"/>
              <a:pathLst>
                <a:path w="500" h="546" extrusionOk="0">
                  <a:moveTo>
                    <a:pt x="407" y="1"/>
                  </a:moveTo>
                  <a:cubicBezTo>
                    <a:pt x="396" y="1"/>
                    <a:pt x="386" y="5"/>
                    <a:pt x="378" y="13"/>
                  </a:cubicBezTo>
                  <a:cubicBezTo>
                    <a:pt x="287" y="43"/>
                    <a:pt x="287" y="134"/>
                    <a:pt x="226" y="195"/>
                  </a:cubicBezTo>
                  <a:cubicBezTo>
                    <a:pt x="196" y="286"/>
                    <a:pt x="135" y="347"/>
                    <a:pt x="74" y="408"/>
                  </a:cubicBezTo>
                  <a:cubicBezTo>
                    <a:pt x="0" y="457"/>
                    <a:pt x="66" y="546"/>
                    <a:pt x="142" y="546"/>
                  </a:cubicBezTo>
                  <a:cubicBezTo>
                    <a:pt x="160" y="546"/>
                    <a:pt x="178" y="541"/>
                    <a:pt x="196" y="529"/>
                  </a:cubicBezTo>
                  <a:cubicBezTo>
                    <a:pt x="287" y="469"/>
                    <a:pt x="348" y="408"/>
                    <a:pt x="378" y="317"/>
                  </a:cubicBezTo>
                  <a:cubicBezTo>
                    <a:pt x="439" y="256"/>
                    <a:pt x="500" y="134"/>
                    <a:pt x="469" y="73"/>
                  </a:cubicBezTo>
                  <a:cubicBezTo>
                    <a:pt x="469" y="29"/>
                    <a:pt x="437" y="1"/>
                    <a:pt x="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46"/>
            <p:cNvSpPr/>
            <p:nvPr/>
          </p:nvSpPr>
          <p:spPr>
            <a:xfrm>
              <a:off x="8074800" y="3078650"/>
              <a:ext cx="17675" cy="23725"/>
            </a:xfrm>
            <a:custGeom>
              <a:avLst/>
              <a:gdLst/>
              <a:ahLst/>
              <a:cxnLst/>
              <a:rect l="l" t="t" r="r" b="b"/>
              <a:pathLst>
                <a:path w="707" h="949" extrusionOk="0">
                  <a:moveTo>
                    <a:pt x="560" y="0"/>
                  </a:moveTo>
                  <a:cubicBezTo>
                    <a:pt x="548" y="0"/>
                    <a:pt x="536" y="2"/>
                    <a:pt x="524" y="6"/>
                  </a:cubicBezTo>
                  <a:cubicBezTo>
                    <a:pt x="372" y="37"/>
                    <a:pt x="281" y="189"/>
                    <a:pt x="190" y="310"/>
                  </a:cubicBezTo>
                  <a:cubicBezTo>
                    <a:pt x="129" y="462"/>
                    <a:pt x="68" y="584"/>
                    <a:pt x="38" y="736"/>
                  </a:cubicBezTo>
                  <a:cubicBezTo>
                    <a:pt x="1" y="864"/>
                    <a:pt x="97" y="948"/>
                    <a:pt x="192" y="948"/>
                  </a:cubicBezTo>
                  <a:cubicBezTo>
                    <a:pt x="255" y="948"/>
                    <a:pt x="317" y="912"/>
                    <a:pt x="342" y="827"/>
                  </a:cubicBezTo>
                  <a:cubicBezTo>
                    <a:pt x="372" y="705"/>
                    <a:pt x="433" y="614"/>
                    <a:pt x="493" y="493"/>
                  </a:cubicBezTo>
                  <a:cubicBezTo>
                    <a:pt x="554" y="401"/>
                    <a:pt x="676" y="310"/>
                    <a:pt x="706" y="189"/>
                  </a:cubicBezTo>
                  <a:cubicBezTo>
                    <a:pt x="706" y="83"/>
                    <a:pt x="637" y="0"/>
                    <a:pt x="5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46"/>
            <p:cNvSpPr/>
            <p:nvPr/>
          </p:nvSpPr>
          <p:spPr>
            <a:xfrm>
              <a:off x="7875875" y="2922075"/>
              <a:ext cx="60825" cy="47625"/>
            </a:xfrm>
            <a:custGeom>
              <a:avLst/>
              <a:gdLst/>
              <a:ahLst/>
              <a:cxnLst/>
              <a:rect l="l" t="t" r="r" b="b"/>
              <a:pathLst>
                <a:path w="2433" h="1905" extrusionOk="0">
                  <a:moveTo>
                    <a:pt x="1923" y="0"/>
                  </a:moveTo>
                  <a:cubicBezTo>
                    <a:pt x="1472" y="0"/>
                    <a:pt x="959" y="163"/>
                    <a:pt x="578" y="342"/>
                  </a:cubicBezTo>
                  <a:cubicBezTo>
                    <a:pt x="152" y="555"/>
                    <a:pt x="0" y="889"/>
                    <a:pt x="152" y="1345"/>
                  </a:cubicBezTo>
                  <a:cubicBezTo>
                    <a:pt x="274" y="1724"/>
                    <a:pt x="595" y="1904"/>
                    <a:pt x="897" y="1904"/>
                  </a:cubicBezTo>
                  <a:cubicBezTo>
                    <a:pt x="1274" y="1904"/>
                    <a:pt x="1621" y="1625"/>
                    <a:pt x="1520" y="1102"/>
                  </a:cubicBezTo>
                  <a:cubicBezTo>
                    <a:pt x="1520" y="1075"/>
                    <a:pt x="1496" y="1060"/>
                    <a:pt x="1469" y="1060"/>
                  </a:cubicBezTo>
                  <a:cubicBezTo>
                    <a:pt x="1436" y="1060"/>
                    <a:pt x="1399" y="1082"/>
                    <a:pt x="1399" y="1132"/>
                  </a:cubicBezTo>
                  <a:cubicBezTo>
                    <a:pt x="1399" y="1488"/>
                    <a:pt x="1116" y="1754"/>
                    <a:pt x="826" y="1754"/>
                  </a:cubicBezTo>
                  <a:cubicBezTo>
                    <a:pt x="670" y="1754"/>
                    <a:pt x="512" y="1678"/>
                    <a:pt x="396" y="1497"/>
                  </a:cubicBezTo>
                  <a:cubicBezTo>
                    <a:pt x="274" y="1254"/>
                    <a:pt x="244" y="889"/>
                    <a:pt x="426" y="676"/>
                  </a:cubicBezTo>
                  <a:cubicBezTo>
                    <a:pt x="517" y="585"/>
                    <a:pt x="639" y="525"/>
                    <a:pt x="760" y="464"/>
                  </a:cubicBezTo>
                  <a:cubicBezTo>
                    <a:pt x="1308" y="190"/>
                    <a:pt x="1794" y="221"/>
                    <a:pt x="2371" y="160"/>
                  </a:cubicBezTo>
                  <a:cubicBezTo>
                    <a:pt x="2432" y="129"/>
                    <a:pt x="2402" y="99"/>
                    <a:pt x="2371" y="69"/>
                  </a:cubicBezTo>
                  <a:cubicBezTo>
                    <a:pt x="2236" y="21"/>
                    <a:pt x="2083" y="0"/>
                    <a:pt x="19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46"/>
            <p:cNvSpPr/>
            <p:nvPr/>
          </p:nvSpPr>
          <p:spPr>
            <a:xfrm>
              <a:off x="7807475" y="2952475"/>
              <a:ext cx="19575" cy="60875"/>
            </a:xfrm>
            <a:custGeom>
              <a:avLst/>
              <a:gdLst/>
              <a:ahLst/>
              <a:cxnLst/>
              <a:rect l="l" t="t" r="r" b="b"/>
              <a:pathLst>
                <a:path w="783" h="2435" extrusionOk="0">
                  <a:moveTo>
                    <a:pt x="581" y="0"/>
                  </a:moveTo>
                  <a:cubicBezTo>
                    <a:pt x="558" y="0"/>
                    <a:pt x="535" y="11"/>
                    <a:pt x="518" y="38"/>
                  </a:cubicBezTo>
                  <a:cubicBezTo>
                    <a:pt x="31" y="768"/>
                    <a:pt x="1" y="1771"/>
                    <a:pt x="639" y="2409"/>
                  </a:cubicBezTo>
                  <a:cubicBezTo>
                    <a:pt x="657" y="2427"/>
                    <a:pt x="677" y="2434"/>
                    <a:pt x="697" y="2434"/>
                  </a:cubicBezTo>
                  <a:cubicBezTo>
                    <a:pt x="743" y="2434"/>
                    <a:pt x="782" y="2391"/>
                    <a:pt x="761" y="2348"/>
                  </a:cubicBezTo>
                  <a:cubicBezTo>
                    <a:pt x="366" y="1588"/>
                    <a:pt x="244" y="889"/>
                    <a:pt x="639" y="129"/>
                  </a:cubicBezTo>
                  <a:cubicBezTo>
                    <a:pt x="682" y="65"/>
                    <a:pt x="634" y="0"/>
                    <a:pt x="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46"/>
            <p:cNvSpPr/>
            <p:nvPr/>
          </p:nvSpPr>
          <p:spPr>
            <a:xfrm>
              <a:off x="7746700" y="3028150"/>
              <a:ext cx="63100" cy="56275"/>
            </a:xfrm>
            <a:custGeom>
              <a:avLst/>
              <a:gdLst/>
              <a:ahLst/>
              <a:cxnLst/>
              <a:rect l="l" t="t" r="r" b="b"/>
              <a:pathLst>
                <a:path w="2524" h="2251" extrusionOk="0">
                  <a:moveTo>
                    <a:pt x="592" y="0"/>
                  </a:moveTo>
                  <a:cubicBezTo>
                    <a:pt x="577" y="0"/>
                    <a:pt x="561" y="6"/>
                    <a:pt x="547" y="20"/>
                  </a:cubicBezTo>
                  <a:cubicBezTo>
                    <a:pt x="0" y="628"/>
                    <a:pt x="0" y="1601"/>
                    <a:pt x="730" y="2057"/>
                  </a:cubicBezTo>
                  <a:cubicBezTo>
                    <a:pt x="930" y="2190"/>
                    <a:pt x="1140" y="2250"/>
                    <a:pt x="1342" y="2250"/>
                  </a:cubicBezTo>
                  <a:cubicBezTo>
                    <a:pt x="1874" y="2250"/>
                    <a:pt x="2352" y="1831"/>
                    <a:pt x="2462" y="1236"/>
                  </a:cubicBezTo>
                  <a:cubicBezTo>
                    <a:pt x="2523" y="902"/>
                    <a:pt x="2493" y="476"/>
                    <a:pt x="2219" y="263"/>
                  </a:cubicBezTo>
                  <a:cubicBezTo>
                    <a:pt x="2067" y="142"/>
                    <a:pt x="1877" y="81"/>
                    <a:pt x="1687" y="81"/>
                  </a:cubicBezTo>
                  <a:cubicBezTo>
                    <a:pt x="1497" y="81"/>
                    <a:pt x="1307" y="142"/>
                    <a:pt x="1155" y="263"/>
                  </a:cubicBezTo>
                  <a:cubicBezTo>
                    <a:pt x="703" y="609"/>
                    <a:pt x="879" y="1443"/>
                    <a:pt x="1398" y="1443"/>
                  </a:cubicBezTo>
                  <a:cubicBezTo>
                    <a:pt x="1473" y="1443"/>
                    <a:pt x="1554" y="1426"/>
                    <a:pt x="1642" y="1388"/>
                  </a:cubicBezTo>
                  <a:cubicBezTo>
                    <a:pt x="1733" y="1358"/>
                    <a:pt x="1672" y="1266"/>
                    <a:pt x="1611" y="1266"/>
                  </a:cubicBezTo>
                  <a:cubicBezTo>
                    <a:pt x="1490" y="1236"/>
                    <a:pt x="1307" y="1206"/>
                    <a:pt x="1246" y="1084"/>
                  </a:cubicBezTo>
                  <a:cubicBezTo>
                    <a:pt x="1216" y="932"/>
                    <a:pt x="1216" y="780"/>
                    <a:pt x="1186" y="628"/>
                  </a:cubicBezTo>
                  <a:cubicBezTo>
                    <a:pt x="1277" y="567"/>
                    <a:pt x="1338" y="507"/>
                    <a:pt x="1398" y="446"/>
                  </a:cubicBezTo>
                  <a:cubicBezTo>
                    <a:pt x="1487" y="392"/>
                    <a:pt x="1586" y="368"/>
                    <a:pt x="1685" y="368"/>
                  </a:cubicBezTo>
                  <a:cubicBezTo>
                    <a:pt x="1922" y="368"/>
                    <a:pt x="2155" y="513"/>
                    <a:pt x="2219" y="750"/>
                  </a:cubicBezTo>
                  <a:cubicBezTo>
                    <a:pt x="2401" y="1297"/>
                    <a:pt x="2098" y="1905"/>
                    <a:pt x="1520" y="2026"/>
                  </a:cubicBezTo>
                  <a:cubicBezTo>
                    <a:pt x="1461" y="2038"/>
                    <a:pt x="1402" y="2044"/>
                    <a:pt x="1344" y="2044"/>
                  </a:cubicBezTo>
                  <a:cubicBezTo>
                    <a:pt x="958" y="2044"/>
                    <a:pt x="615" y="1789"/>
                    <a:pt x="456" y="1418"/>
                  </a:cubicBezTo>
                  <a:cubicBezTo>
                    <a:pt x="274" y="993"/>
                    <a:pt x="395" y="507"/>
                    <a:pt x="639" y="111"/>
                  </a:cubicBezTo>
                  <a:cubicBezTo>
                    <a:pt x="685" y="65"/>
                    <a:pt x="642" y="0"/>
                    <a:pt x="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46"/>
            <p:cNvSpPr/>
            <p:nvPr/>
          </p:nvSpPr>
          <p:spPr>
            <a:xfrm>
              <a:off x="7948825" y="2848175"/>
              <a:ext cx="191525" cy="167025"/>
            </a:xfrm>
            <a:custGeom>
              <a:avLst/>
              <a:gdLst/>
              <a:ahLst/>
              <a:cxnLst/>
              <a:rect l="l" t="t" r="r" b="b"/>
              <a:pathLst>
                <a:path w="7661" h="6681" extrusionOk="0">
                  <a:moveTo>
                    <a:pt x="1362" y="1"/>
                  </a:moveTo>
                  <a:cubicBezTo>
                    <a:pt x="1340" y="1"/>
                    <a:pt x="1318" y="14"/>
                    <a:pt x="1307" y="46"/>
                  </a:cubicBezTo>
                  <a:cubicBezTo>
                    <a:pt x="882" y="806"/>
                    <a:pt x="578" y="1687"/>
                    <a:pt x="578" y="2538"/>
                  </a:cubicBezTo>
                  <a:cubicBezTo>
                    <a:pt x="548" y="2386"/>
                    <a:pt x="456" y="2204"/>
                    <a:pt x="426" y="2052"/>
                  </a:cubicBezTo>
                  <a:cubicBezTo>
                    <a:pt x="335" y="1778"/>
                    <a:pt x="244" y="1535"/>
                    <a:pt x="183" y="1262"/>
                  </a:cubicBezTo>
                  <a:cubicBezTo>
                    <a:pt x="170" y="1223"/>
                    <a:pt x="136" y="1207"/>
                    <a:pt x="101" y="1207"/>
                  </a:cubicBezTo>
                  <a:cubicBezTo>
                    <a:pt x="52" y="1207"/>
                    <a:pt x="0" y="1239"/>
                    <a:pt x="0" y="1292"/>
                  </a:cubicBezTo>
                  <a:cubicBezTo>
                    <a:pt x="0" y="1748"/>
                    <a:pt x="61" y="2508"/>
                    <a:pt x="487" y="2781"/>
                  </a:cubicBezTo>
                  <a:lnTo>
                    <a:pt x="487" y="2812"/>
                  </a:lnTo>
                  <a:cubicBezTo>
                    <a:pt x="496" y="2821"/>
                    <a:pt x="507" y="2824"/>
                    <a:pt x="519" y="2824"/>
                  </a:cubicBezTo>
                  <a:cubicBezTo>
                    <a:pt x="548" y="2824"/>
                    <a:pt x="578" y="2803"/>
                    <a:pt x="578" y="2781"/>
                  </a:cubicBezTo>
                  <a:cubicBezTo>
                    <a:pt x="596" y="2852"/>
                    <a:pt x="654" y="2902"/>
                    <a:pt x="712" y="2902"/>
                  </a:cubicBezTo>
                  <a:cubicBezTo>
                    <a:pt x="754" y="2902"/>
                    <a:pt x="796" y="2876"/>
                    <a:pt x="821" y="2812"/>
                  </a:cubicBezTo>
                  <a:cubicBezTo>
                    <a:pt x="821" y="2781"/>
                    <a:pt x="821" y="2751"/>
                    <a:pt x="821" y="2751"/>
                  </a:cubicBezTo>
                  <a:cubicBezTo>
                    <a:pt x="852" y="2751"/>
                    <a:pt x="852" y="2751"/>
                    <a:pt x="852" y="2721"/>
                  </a:cubicBezTo>
                  <a:cubicBezTo>
                    <a:pt x="1399" y="2447"/>
                    <a:pt x="1946" y="2113"/>
                    <a:pt x="2584" y="2113"/>
                  </a:cubicBezTo>
                  <a:cubicBezTo>
                    <a:pt x="3070" y="2113"/>
                    <a:pt x="3709" y="2417"/>
                    <a:pt x="3496" y="2994"/>
                  </a:cubicBezTo>
                  <a:cubicBezTo>
                    <a:pt x="3365" y="3361"/>
                    <a:pt x="3053" y="3457"/>
                    <a:pt x="2717" y="3457"/>
                  </a:cubicBezTo>
                  <a:cubicBezTo>
                    <a:pt x="2663" y="3457"/>
                    <a:pt x="2608" y="3454"/>
                    <a:pt x="2554" y="3450"/>
                  </a:cubicBezTo>
                  <a:cubicBezTo>
                    <a:pt x="2432" y="3450"/>
                    <a:pt x="2402" y="3632"/>
                    <a:pt x="2523" y="3632"/>
                  </a:cubicBezTo>
                  <a:cubicBezTo>
                    <a:pt x="2598" y="3652"/>
                    <a:pt x="2676" y="3662"/>
                    <a:pt x="2753" y="3662"/>
                  </a:cubicBezTo>
                  <a:cubicBezTo>
                    <a:pt x="3149" y="3662"/>
                    <a:pt x="3556" y="3421"/>
                    <a:pt x="3709" y="3116"/>
                  </a:cubicBezTo>
                  <a:cubicBezTo>
                    <a:pt x="4074" y="3116"/>
                    <a:pt x="4416" y="3049"/>
                    <a:pt x="4774" y="3049"/>
                  </a:cubicBezTo>
                  <a:cubicBezTo>
                    <a:pt x="4834" y="3049"/>
                    <a:pt x="4894" y="3051"/>
                    <a:pt x="4955" y="3055"/>
                  </a:cubicBezTo>
                  <a:cubicBezTo>
                    <a:pt x="5289" y="3085"/>
                    <a:pt x="5867" y="3116"/>
                    <a:pt x="5776" y="3663"/>
                  </a:cubicBezTo>
                  <a:cubicBezTo>
                    <a:pt x="5735" y="3906"/>
                    <a:pt x="5586" y="4017"/>
                    <a:pt x="5436" y="4017"/>
                  </a:cubicBezTo>
                  <a:cubicBezTo>
                    <a:pt x="5249" y="4017"/>
                    <a:pt x="5060" y="3845"/>
                    <a:pt x="5077" y="3541"/>
                  </a:cubicBezTo>
                  <a:cubicBezTo>
                    <a:pt x="5077" y="3503"/>
                    <a:pt x="5028" y="3464"/>
                    <a:pt x="4984" y="3464"/>
                  </a:cubicBezTo>
                  <a:cubicBezTo>
                    <a:pt x="4959" y="3464"/>
                    <a:pt x="4936" y="3477"/>
                    <a:pt x="4925" y="3511"/>
                  </a:cubicBezTo>
                  <a:cubicBezTo>
                    <a:pt x="4724" y="3949"/>
                    <a:pt x="5049" y="4233"/>
                    <a:pt x="5393" y="4233"/>
                  </a:cubicBezTo>
                  <a:cubicBezTo>
                    <a:pt x="5622" y="4233"/>
                    <a:pt x="5861" y="4107"/>
                    <a:pt x="5958" y="3815"/>
                  </a:cubicBezTo>
                  <a:cubicBezTo>
                    <a:pt x="6292" y="3906"/>
                    <a:pt x="6566" y="4088"/>
                    <a:pt x="6779" y="4362"/>
                  </a:cubicBezTo>
                  <a:cubicBezTo>
                    <a:pt x="6748" y="4757"/>
                    <a:pt x="6718" y="5183"/>
                    <a:pt x="6596" y="5608"/>
                  </a:cubicBezTo>
                  <a:cubicBezTo>
                    <a:pt x="6475" y="5973"/>
                    <a:pt x="6262" y="6277"/>
                    <a:pt x="6080" y="6611"/>
                  </a:cubicBezTo>
                  <a:cubicBezTo>
                    <a:pt x="6055" y="6636"/>
                    <a:pt x="6090" y="6680"/>
                    <a:pt x="6137" y="6680"/>
                  </a:cubicBezTo>
                  <a:cubicBezTo>
                    <a:pt x="6148" y="6680"/>
                    <a:pt x="6159" y="6678"/>
                    <a:pt x="6171" y="6672"/>
                  </a:cubicBezTo>
                  <a:cubicBezTo>
                    <a:pt x="6840" y="6277"/>
                    <a:pt x="6991" y="5335"/>
                    <a:pt x="6931" y="4575"/>
                  </a:cubicBezTo>
                  <a:lnTo>
                    <a:pt x="6931" y="4575"/>
                  </a:lnTo>
                  <a:cubicBezTo>
                    <a:pt x="6961" y="4605"/>
                    <a:pt x="6991" y="4636"/>
                    <a:pt x="7022" y="4696"/>
                  </a:cubicBezTo>
                  <a:cubicBezTo>
                    <a:pt x="7326" y="5274"/>
                    <a:pt x="7235" y="5760"/>
                    <a:pt x="7143" y="6398"/>
                  </a:cubicBezTo>
                  <a:cubicBezTo>
                    <a:pt x="7143" y="6419"/>
                    <a:pt x="7172" y="6455"/>
                    <a:pt x="7200" y="6455"/>
                  </a:cubicBezTo>
                  <a:cubicBezTo>
                    <a:pt x="7213" y="6455"/>
                    <a:pt x="7225" y="6448"/>
                    <a:pt x="7235" y="6429"/>
                  </a:cubicBezTo>
                  <a:cubicBezTo>
                    <a:pt x="7660" y="5912"/>
                    <a:pt x="7508" y="5122"/>
                    <a:pt x="7204" y="4575"/>
                  </a:cubicBezTo>
                  <a:cubicBezTo>
                    <a:pt x="7002" y="4170"/>
                    <a:pt x="6580" y="3628"/>
                    <a:pt x="6068" y="3628"/>
                  </a:cubicBezTo>
                  <a:cubicBezTo>
                    <a:pt x="6042" y="3628"/>
                    <a:pt x="6015" y="3630"/>
                    <a:pt x="5988" y="3632"/>
                  </a:cubicBezTo>
                  <a:cubicBezTo>
                    <a:pt x="6096" y="2967"/>
                    <a:pt x="5308" y="2741"/>
                    <a:pt x="4589" y="2741"/>
                  </a:cubicBezTo>
                  <a:cubicBezTo>
                    <a:pt x="4291" y="2741"/>
                    <a:pt x="4005" y="2780"/>
                    <a:pt x="3800" y="2842"/>
                  </a:cubicBezTo>
                  <a:cubicBezTo>
                    <a:pt x="3830" y="2660"/>
                    <a:pt x="3770" y="2508"/>
                    <a:pt x="3648" y="2325"/>
                  </a:cubicBezTo>
                  <a:cubicBezTo>
                    <a:pt x="3410" y="2001"/>
                    <a:pt x="3080" y="1880"/>
                    <a:pt x="2720" y="1880"/>
                  </a:cubicBezTo>
                  <a:cubicBezTo>
                    <a:pt x="2069" y="1880"/>
                    <a:pt x="1321" y="2275"/>
                    <a:pt x="852" y="2569"/>
                  </a:cubicBezTo>
                  <a:cubicBezTo>
                    <a:pt x="1064" y="1748"/>
                    <a:pt x="1186" y="897"/>
                    <a:pt x="1429" y="107"/>
                  </a:cubicBezTo>
                  <a:cubicBezTo>
                    <a:pt x="1449" y="47"/>
                    <a:pt x="1404"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46"/>
            <p:cNvSpPr/>
            <p:nvPr/>
          </p:nvSpPr>
          <p:spPr>
            <a:xfrm>
              <a:off x="7745925" y="3115675"/>
              <a:ext cx="35000" cy="22425"/>
            </a:xfrm>
            <a:custGeom>
              <a:avLst/>
              <a:gdLst/>
              <a:ahLst/>
              <a:cxnLst/>
              <a:rect l="l" t="t" r="r" b="b"/>
              <a:pathLst>
                <a:path w="1400" h="897" extrusionOk="0">
                  <a:moveTo>
                    <a:pt x="1188" y="1"/>
                  </a:moveTo>
                  <a:cubicBezTo>
                    <a:pt x="1015" y="1"/>
                    <a:pt x="851" y="114"/>
                    <a:pt x="670" y="227"/>
                  </a:cubicBezTo>
                  <a:cubicBezTo>
                    <a:pt x="426" y="379"/>
                    <a:pt x="183" y="562"/>
                    <a:pt x="31" y="805"/>
                  </a:cubicBezTo>
                  <a:cubicBezTo>
                    <a:pt x="1" y="866"/>
                    <a:pt x="62" y="896"/>
                    <a:pt x="92" y="896"/>
                  </a:cubicBezTo>
                  <a:cubicBezTo>
                    <a:pt x="335" y="775"/>
                    <a:pt x="518" y="592"/>
                    <a:pt x="730" y="471"/>
                  </a:cubicBezTo>
                  <a:cubicBezTo>
                    <a:pt x="943" y="349"/>
                    <a:pt x="1156" y="197"/>
                    <a:pt x="1369" y="106"/>
                  </a:cubicBezTo>
                  <a:cubicBezTo>
                    <a:pt x="1399" y="75"/>
                    <a:pt x="1399" y="45"/>
                    <a:pt x="1369" y="45"/>
                  </a:cubicBezTo>
                  <a:cubicBezTo>
                    <a:pt x="1307" y="14"/>
                    <a:pt x="1247" y="1"/>
                    <a:pt x="11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46"/>
            <p:cNvSpPr/>
            <p:nvPr/>
          </p:nvSpPr>
          <p:spPr>
            <a:xfrm>
              <a:off x="7739300" y="3131825"/>
              <a:ext cx="33800" cy="28600"/>
            </a:xfrm>
            <a:custGeom>
              <a:avLst/>
              <a:gdLst/>
              <a:ahLst/>
              <a:cxnLst/>
              <a:rect l="l" t="t" r="r" b="b"/>
              <a:pathLst>
                <a:path w="1352" h="1144" extrusionOk="0">
                  <a:moveTo>
                    <a:pt x="1263" y="1"/>
                  </a:moveTo>
                  <a:cubicBezTo>
                    <a:pt x="1255" y="1"/>
                    <a:pt x="1247" y="3"/>
                    <a:pt x="1238" y="7"/>
                  </a:cubicBezTo>
                  <a:cubicBezTo>
                    <a:pt x="752" y="250"/>
                    <a:pt x="266" y="584"/>
                    <a:pt x="23" y="1071"/>
                  </a:cubicBezTo>
                  <a:cubicBezTo>
                    <a:pt x="0" y="1115"/>
                    <a:pt x="27" y="1144"/>
                    <a:pt x="55" y="1144"/>
                  </a:cubicBezTo>
                  <a:cubicBezTo>
                    <a:pt x="65" y="1144"/>
                    <a:pt x="75" y="1140"/>
                    <a:pt x="83" y="1132"/>
                  </a:cubicBezTo>
                  <a:cubicBezTo>
                    <a:pt x="479" y="767"/>
                    <a:pt x="843" y="402"/>
                    <a:pt x="1299" y="129"/>
                  </a:cubicBezTo>
                  <a:cubicBezTo>
                    <a:pt x="1352" y="76"/>
                    <a:pt x="1314" y="1"/>
                    <a:pt x="12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46"/>
            <p:cNvSpPr/>
            <p:nvPr/>
          </p:nvSpPr>
          <p:spPr>
            <a:xfrm>
              <a:off x="8152475" y="3141650"/>
              <a:ext cx="37250" cy="6800"/>
            </a:xfrm>
            <a:custGeom>
              <a:avLst/>
              <a:gdLst/>
              <a:ahLst/>
              <a:cxnLst/>
              <a:rect l="l" t="t" r="r" b="b"/>
              <a:pathLst>
                <a:path w="1490" h="272" extrusionOk="0">
                  <a:moveTo>
                    <a:pt x="1113" y="0"/>
                  </a:moveTo>
                  <a:cubicBezTo>
                    <a:pt x="857" y="0"/>
                    <a:pt x="608" y="18"/>
                    <a:pt x="362" y="18"/>
                  </a:cubicBezTo>
                  <a:cubicBezTo>
                    <a:pt x="272" y="18"/>
                    <a:pt x="182" y="16"/>
                    <a:pt x="92" y="9"/>
                  </a:cubicBezTo>
                  <a:cubicBezTo>
                    <a:pt x="1" y="9"/>
                    <a:pt x="1" y="131"/>
                    <a:pt x="61" y="131"/>
                  </a:cubicBezTo>
                  <a:cubicBezTo>
                    <a:pt x="328" y="207"/>
                    <a:pt x="630" y="271"/>
                    <a:pt x="916" y="271"/>
                  </a:cubicBezTo>
                  <a:cubicBezTo>
                    <a:pt x="1087" y="271"/>
                    <a:pt x="1251" y="248"/>
                    <a:pt x="1399" y="191"/>
                  </a:cubicBezTo>
                  <a:cubicBezTo>
                    <a:pt x="1490" y="131"/>
                    <a:pt x="1490" y="9"/>
                    <a:pt x="1399" y="9"/>
                  </a:cubicBezTo>
                  <a:cubicBezTo>
                    <a:pt x="1302" y="3"/>
                    <a:pt x="1207"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46"/>
            <p:cNvSpPr/>
            <p:nvPr/>
          </p:nvSpPr>
          <p:spPr>
            <a:xfrm>
              <a:off x="7856125" y="2961075"/>
              <a:ext cx="33450" cy="49000"/>
            </a:xfrm>
            <a:custGeom>
              <a:avLst/>
              <a:gdLst/>
              <a:ahLst/>
              <a:cxnLst/>
              <a:rect l="l" t="t" r="r" b="b"/>
              <a:pathLst>
                <a:path w="1338" h="1960" extrusionOk="0">
                  <a:moveTo>
                    <a:pt x="757" y="0"/>
                  </a:moveTo>
                  <a:cubicBezTo>
                    <a:pt x="739" y="0"/>
                    <a:pt x="719" y="9"/>
                    <a:pt x="699" y="28"/>
                  </a:cubicBezTo>
                  <a:cubicBezTo>
                    <a:pt x="213" y="332"/>
                    <a:pt x="0" y="1031"/>
                    <a:pt x="213" y="1548"/>
                  </a:cubicBezTo>
                  <a:cubicBezTo>
                    <a:pt x="326" y="1823"/>
                    <a:pt x="551" y="1960"/>
                    <a:pt x="782" y="1960"/>
                  </a:cubicBezTo>
                  <a:cubicBezTo>
                    <a:pt x="986" y="1960"/>
                    <a:pt x="1195" y="1853"/>
                    <a:pt x="1338" y="1639"/>
                  </a:cubicBezTo>
                  <a:cubicBezTo>
                    <a:pt x="1338" y="1609"/>
                    <a:pt x="1307" y="1609"/>
                    <a:pt x="1277" y="1609"/>
                  </a:cubicBezTo>
                  <a:cubicBezTo>
                    <a:pt x="1161" y="1708"/>
                    <a:pt x="1042" y="1751"/>
                    <a:pt x="931" y="1751"/>
                  </a:cubicBezTo>
                  <a:cubicBezTo>
                    <a:pt x="634" y="1751"/>
                    <a:pt x="387" y="1446"/>
                    <a:pt x="365" y="1092"/>
                  </a:cubicBezTo>
                  <a:cubicBezTo>
                    <a:pt x="365" y="758"/>
                    <a:pt x="487" y="393"/>
                    <a:pt x="790" y="180"/>
                  </a:cubicBezTo>
                  <a:cubicBezTo>
                    <a:pt x="862" y="109"/>
                    <a:pt x="821" y="0"/>
                    <a:pt x="7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46"/>
            <p:cNvSpPr/>
            <p:nvPr/>
          </p:nvSpPr>
          <p:spPr>
            <a:xfrm>
              <a:off x="7874350" y="2979275"/>
              <a:ext cx="19025" cy="15775"/>
            </a:xfrm>
            <a:custGeom>
              <a:avLst/>
              <a:gdLst/>
              <a:ahLst/>
              <a:cxnLst/>
              <a:rect l="l" t="t" r="r" b="b"/>
              <a:pathLst>
                <a:path w="761" h="631" extrusionOk="0">
                  <a:moveTo>
                    <a:pt x="318" y="0"/>
                  </a:moveTo>
                  <a:cubicBezTo>
                    <a:pt x="201" y="0"/>
                    <a:pt x="85" y="45"/>
                    <a:pt x="31" y="151"/>
                  </a:cubicBezTo>
                  <a:cubicBezTo>
                    <a:pt x="1" y="182"/>
                    <a:pt x="1" y="212"/>
                    <a:pt x="31" y="243"/>
                  </a:cubicBezTo>
                  <a:cubicBezTo>
                    <a:pt x="58" y="287"/>
                    <a:pt x="87" y="303"/>
                    <a:pt x="118" y="303"/>
                  </a:cubicBezTo>
                  <a:cubicBezTo>
                    <a:pt x="191" y="303"/>
                    <a:pt x="271" y="212"/>
                    <a:pt x="335" y="212"/>
                  </a:cubicBezTo>
                  <a:cubicBezTo>
                    <a:pt x="347" y="210"/>
                    <a:pt x="359" y="210"/>
                    <a:pt x="371" y="210"/>
                  </a:cubicBezTo>
                  <a:cubicBezTo>
                    <a:pt x="561" y="210"/>
                    <a:pt x="669" y="435"/>
                    <a:pt x="669" y="607"/>
                  </a:cubicBezTo>
                  <a:cubicBezTo>
                    <a:pt x="669" y="623"/>
                    <a:pt x="677" y="630"/>
                    <a:pt x="688" y="630"/>
                  </a:cubicBezTo>
                  <a:cubicBezTo>
                    <a:pt x="700" y="630"/>
                    <a:pt x="715" y="623"/>
                    <a:pt x="730" y="607"/>
                  </a:cubicBezTo>
                  <a:cubicBezTo>
                    <a:pt x="761" y="395"/>
                    <a:pt x="730" y="182"/>
                    <a:pt x="548" y="60"/>
                  </a:cubicBezTo>
                  <a:cubicBezTo>
                    <a:pt x="485" y="22"/>
                    <a:pt x="401" y="0"/>
                    <a:pt x="3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46"/>
            <p:cNvSpPr/>
            <p:nvPr/>
          </p:nvSpPr>
          <p:spPr>
            <a:xfrm>
              <a:off x="8035025" y="2985450"/>
              <a:ext cx="33875" cy="21200"/>
            </a:xfrm>
            <a:custGeom>
              <a:avLst/>
              <a:gdLst/>
              <a:ahLst/>
              <a:cxnLst/>
              <a:rect l="l" t="t" r="r" b="b"/>
              <a:pathLst>
                <a:path w="1355" h="848" extrusionOk="0">
                  <a:moveTo>
                    <a:pt x="335" y="1"/>
                  </a:moveTo>
                  <a:cubicBezTo>
                    <a:pt x="317" y="1"/>
                    <a:pt x="300" y="8"/>
                    <a:pt x="291" y="26"/>
                  </a:cubicBezTo>
                  <a:cubicBezTo>
                    <a:pt x="1" y="428"/>
                    <a:pt x="483" y="847"/>
                    <a:pt x="915" y="847"/>
                  </a:cubicBezTo>
                  <a:cubicBezTo>
                    <a:pt x="1071" y="847"/>
                    <a:pt x="1220" y="793"/>
                    <a:pt x="1325" y="664"/>
                  </a:cubicBezTo>
                  <a:cubicBezTo>
                    <a:pt x="1355" y="634"/>
                    <a:pt x="1325" y="604"/>
                    <a:pt x="1294" y="604"/>
                  </a:cubicBezTo>
                  <a:cubicBezTo>
                    <a:pt x="1189" y="621"/>
                    <a:pt x="1084" y="639"/>
                    <a:pt x="978" y="639"/>
                  </a:cubicBezTo>
                  <a:cubicBezTo>
                    <a:pt x="901" y="639"/>
                    <a:pt x="824" y="629"/>
                    <a:pt x="747" y="604"/>
                  </a:cubicBezTo>
                  <a:cubicBezTo>
                    <a:pt x="565" y="543"/>
                    <a:pt x="291" y="330"/>
                    <a:pt x="413" y="87"/>
                  </a:cubicBezTo>
                  <a:cubicBezTo>
                    <a:pt x="434" y="44"/>
                    <a:pt x="380" y="1"/>
                    <a:pt x="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46"/>
            <p:cNvSpPr/>
            <p:nvPr/>
          </p:nvSpPr>
          <p:spPr>
            <a:xfrm>
              <a:off x="8015350" y="2949100"/>
              <a:ext cx="71050" cy="40400"/>
            </a:xfrm>
            <a:custGeom>
              <a:avLst/>
              <a:gdLst/>
              <a:ahLst/>
              <a:cxnLst/>
              <a:rect l="l" t="t" r="r" b="b"/>
              <a:pathLst>
                <a:path w="2842" h="1616" extrusionOk="0">
                  <a:moveTo>
                    <a:pt x="1255" y="0"/>
                  </a:moveTo>
                  <a:cubicBezTo>
                    <a:pt x="560" y="0"/>
                    <a:pt x="1" y="642"/>
                    <a:pt x="166" y="1358"/>
                  </a:cubicBezTo>
                  <a:cubicBezTo>
                    <a:pt x="180" y="1412"/>
                    <a:pt x="216" y="1436"/>
                    <a:pt x="256" y="1436"/>
                  </a:cubicBezTo>
                  <a:cubicBezTo>
                    <a:pt x="307" y="1436"/>
                    <a:pt x="362" y="1396"/>
                    <a:pt x="379" y="1328"/>
                  </a:cubicBezTo>
                  <a:cubicBezTo>
                    <a:pt x="409" y="751"/>
                    <a:pt x="622" y="295"/>
                    <a:pt x="1321" y="295"/>
                  </a:cubicBezTo>
                  <a:cubicBezTo>
                    <a:pt x="1899" y="295"/>
                    <a:pt x="2811" y="872"/>
                    <a:pt x="2476" y="1602"/>
                  </a:cubicBezTo>
                  <a:cubicBezTo>
                    <a:pt x="2476" y="1602"/>
                    <a:pt x="2490" y="1615"/>
                    <a:pt x="2499" y="1615"/>
                  </a:cubicBezTo>
                  <a:cubicBezTo>
                    <a:pt x="2503" y="1615"/>
                    <a:pt x="2507" y="1612"/>
                    <a:pt x="2507" y="1602"/>
                  </a:cubicBezTo>
                  <a:cubicBezTo>
                    <a:pt x="2841" y="872"/>
                    <a:pt x="2233" y="143"/>
                    <a:pt x="1473" y="21"/>
                  </a:cubicBezTo>
                  <a:cubicBezTo>
                    <a:pt x="1400" y="7"/>
                    <a:pt x="1327" y="0"/>
                    <a:pt x="1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46"/>
            <p:cNvSpPr/>
            <p:nvPr/>
          </p:nvSpPr>
          <p:spPr>
            <a:xfrm>
              <a:off x="7818125" y="3274525"/>
              <a:ext cx="89450" cy="35525"/>
            </a:xfrm>
            <a:custGeom>
              <a:avLst/>
              <a:gdLst/>
              <a:ahLst/>
              <a:cxnLst/>
              <a:rect l="l" t="t" r="r" b="b"/>
              <a:pathLst>
                <a:path w="3578" h="1421" extrusionOk="0">
                  <a:moveTo>
                    <a:pt x="1910" y="1"/>
                  </a:moveTo>
                  <a:cubicBezTo>
                    <a:pt x="1287" y="1"/>
                    <a:pt x="655" y="110"/>
                    <a:pt x="92" y="287"/>
                  </a:cubicBezTo>
                  <a:cubicBezTo>
                    <a:pt x="0" y="348"/>
                    <a:pt x="0" y="530"/>
                    <a:pt x="122" y="530"/>
                  </a:cubicBezTo>
                  <a:cubicBezTo>
                    <a:pt x="396" y="500"/>
                    <a:pt x="608" y="469"/>
                    <a:pt x="851" y="469"/>
                  </a:cubicBezTo>
                  <a:cubicBezTo>
                    <a:pt x="791" y="895"/>
                    <a:pt x="1186" y="1351"/>
                    <a:pt x="1642" y="1412"/>
                  </a:cubicBezTo>
                  <a:cubicBezTo>
                    <a:pt x="1679" y="1417"/>
                    <a:pt x="1716" y="1420"/>
                    <a:pt x="1751" y="1420"/>
                  </a:cubicBezTo>
                  <a:cubicBezTo>
                    <a:pt x="2261" y="1420"/>
                    <a:pt x="2552" y="831"/>
                    <a:pt x="2523" y="348"/>
                  </a:cubicBezTo>
                  <a:lnTo>
                    <a:pt x="2523" y="348"/>
                  </a:lnTo>
                  <a:cubicBezTo>
                    <a:pt x="2827" y="378"/>
                    <a:pt x="3131" y="408"/>
                    <a:pt x="3435" y="439"/>
                  </a:cubicBezTo>
                  <a:cubicBezTo>
                    <a:pt x="3448" y="442"/>
                    <a:pt x="3461" y="444"/>
                    <a:pt x="3472" y="444"/>
                  </a:cubicBezTo>
                  <a:cubicBezTo>
                    <a:pt x="3562" y="444"/>
                    <a:pt x="3577" y="344"/>
                    <a:pt x="3496" y="317"/>
                  </a:cubicBezTo>
                  <a:lnTo>
                    <a:pt x="3496" y="287"/>
                  </a:lnTo>
                  <a:cubicBezTo>
                    <a:pt x="3010" y="87"/>
                    <a:pt x="2463" y="1"/>
                    <a:pt x="19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46"/>
            <p:cNvSpPr/>
            <p:nvPr/>
          </p:nvSpPr>
          <p:spPr>
            <a:xfrm>
              <a:off x="8020425" y="3235550"/>
              <a:ext cx="103800" cy="27275"/>
            </a:xfrm>
            <a:custGeom>
              <a:avLst/>
              <a:gdLst/>
              <a:ahLst/>
              <a:cxnLst/>
              <a:rect l="l" t="t" r="r" b="b"/>
              <a:pathLst>
                <a:path w="4152" h="1091" extrusionOk="0">
                  <a:moveTo>
                    <a:pt x="1668" y="1"/>
                  </a:moveTo>
                  <a:cubicBezTo>
                    <a:pt x="1111" y="1"/>
                    <a:pt x="577" y="116"/>
                    <a:pt x="176" y="357"/>
                  </a:cubicBezTo>
                  <a:cubicBezTo>
                    <a:pt x="1" y="444"/>
                    <a:pt x="50" y="784"/>
                    <a:pt x="269" y="784"/>
                  </a:cubicBezTo>
                  <a:cubicBezTo>
                    <a:pt x="279" y="784"/>
                    <a:pt x="288" y="783"/>
                    <a:pt x="298" y="782"/>
                  </a:cubicBezTo>
                  <a:cubicBezTo>
                    <a:pt x="812" y="733"/>
                    <a:pt x="1327" y="605"/>
                    <a:pt x="1857" y="605"/>
                  </a:cubicBezTo>
                  <a:cubicBezTo>
                    <a:pt x="1985" y="605"/>
                    <a:pt x="2113" y="612"/>
                    <a:pt x="2243" y="630"/>
                  </a:cubicBezTo>
                  <a:cubicBezTo>
                    <a:pt x="2851" y="691"/>
                    <a:pt x="3368" y="995"/>
                    <a:pt x="3976" y="1086"/>
                  </a:cubicBezTo>
                  <a:cubicBezTo>
                    <a:pt x="3989" y="1089"/>
                    <a:pt x="4001" y="1091"/>
                    <a:pt x="4012" y="1091"/>
                  </a:cubicBezTo>
                  <a:cubicBezTo>
                    <a:pt x="4109" y="1091"/>
                    <a:pt x="4151" y="985"/>
                    <a:pt x="4097" y="904"/>
                  </a:cubicBezTo>
                  <a:cubicBezTo>
                    <a:pt x="3567" y="316"/>
                    <a:pt x="2588" y="1"/>
                    <a:pt x="16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46"/>
            <p:cNvSpPr/>
            <p:nvPr/>
          </p:nvSpPr>
          <p:spPr>
            <a:xfrm>
              <a:off x="8019500" y="3285925"/>
              <a:ext cx="89475" cy="36075"/>
            </a:xfrm>
            <a:custGeom>
              <a:avLst/>
              <a:gdLst/>
              <a:ahLst/>
              <a:cxnLst/>
              <a:rect l="l" t="t" r="r" b="b"/>
              <a:pathLst>
                <a:path w="3579" h="1443" extrusionOk="0">
                  <a:moveTo>
                    <a:pt x="1329" y="0"/>
                  </a:moveTo>
                  <a:cubicBezTo>
                    <a:pt x="898" y="0"/>
                    <a:pt x="476" y="60"/>
                    <a:pt x="91" y="196"/>
                  </a:cubicBezTo>
                  <a:cubicBezTo>
                    <a:pt x="0" y="226"/>
                    <a:pt x="0" y="348"/>
                    <a:pt x="91" y="348"/>
                  </a:cubicBezTo>
                  <a:cubicBezTo>
                    <a:pt x="426" y="317"/>
                    <a:pt x="730" y="317"/>
                    <a:pt x="1034" y="317"/>
                  </a:cubicBezTo>
                  <a:cubicBezTo>
                    <a:pt x="1004" y="822"/>
                    <a:pt x="1264" y="1443"/>
                    <a:pt x="1815" y="1443"/>
                  </a:cubicBezTo>
                  <a:cubicBezTo>
                    <a:pt x="1828" y="1443"/>
                    <a:pt x="1841" y="1443"/>
                    <a:pt x="1854" y="1442"/>
                  </a:cubicBezTo>
                  <a:cubicBezTo>
                    <a:pt x="2310" y="1411"/>
                    <a:pt x="2736" y="986"/>
                    <a:pt x="2705" y="530"/>
                  </a:cubicBezTo>
                  <a:lnTo>
                    <a:pt x="2705" y="530"/>
                  </a:lnTo>
                  <a:cubicBezTo>
                    <a:pt x="2918" y="560"/>
                    <a:pt x="3161" y="621"/>
                    <a:pt x="3405" y="652"/>
                  </a:cubicBezTo>
                  <a:cubicBezTo>
                    <a:pt x="3415" y="654"/>
                    <a:pt x="3424" y="655"/>
                    <a:pt x="3433" y="655"/>
                  </a:cubicBezTo>
                  <a:cubicBezTo>
                    <a:pt x="3560" y="655"/>
                    <a:pt x="3579" y="467"/>
                    <a:pt x="3465" y="439"/>
                  </a:cubicBezTo>
                  <a:cubicBezTo>
                    <a:pt x="2816" y="171"/>
                    <a:pt x="2059" y="0"/>
                    <a:pt x="13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46"/>
            <p:cNvSpPr/>
            <p:nvPr/>
          </p:nvSpPr>
          <p:spPr>
            <a:xfrm>
              <a:off x="7825725" y="3703475"/>
              <a:ext cx="281200" cy="47200"/>
            </a:xfrm>
            <a:custGeom>
              <a:avLst/>
              <a:gdLst/>
              <a:ahLst/>
              <a:cxnLst/>
              <a:rect l="l" t="t" r="r" b="b"/>
              <a:pathLst>
                <a:path w="11248" h="1888" extrusionOk="0">
                  <a:moveTo>
                    <a:pt x="11010" y="1"/>
                  </a:moveTo>
                  <a:cubicBezTo>
                    <a:pt x="10980" y="1"/>
                    <a:pt x="10947" y="9"/>
                    <a:pt x="10912" y="29"/>
                  </a:cubicBezTo>
                  <a:cubicBezTo>
                    <a:pt x="9028" y="941"/>
                    <a:pt x="7052" y="1427"/>
                    <a:pt x="4924" y="1457"/>
                  </a:cubicBezTo>
                  <a:cubicBezTo>
                    <a:pt x="4872" y="1458"/>
                    <a:pt x="4819" y="1459"/>
                    <a:pt x="4767" y="1459"/>
                  </a:cubicBezTo>
                  <a:cubicBezTo>
                    <a:pt x="3081" y="1459"/>
                    <a:pt x="1774" y="990"/>
                    <a:pt x="152" y="606"/>
                  </a:cubicBezTo>
                  <a:cubicBezTo>
                    <a:pt x="61" y="606"/>
                    <a:pt x="0" y="728"/>
                    <a:pt x="92" y="789"/>
                  </a:cubicBezTo>
                  <a:cubicBezTo>
                    <a:pt x="1444" y="1565"/>
                    <a:pt x="2998" y="1888"/>
                    <a:pt x="4586" y="1888"/>
                  </a:cubicBezTo>
                  <a:cubicBezTo>
                    <a:pt x="6850" y="1888"/>
                    <a:pt x="9183" y="1232"/>
                    <a:pt x="11095" y="302"/>
                  </a:cubicBezTo>
                  <a:cubicBezTo>
                    <a:pt x="11248" y="226"/>
                    <a:pt x="11166" y="1"/>
                    <a:pt x="110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46"/>
            <p:cNvSpPr/>
            <p:nvPr/>
          </p:nvSpPr>
          <p:spPr>
            <a:xfrm>
              <a:off x="7751725" y="3771475"/>
              <a:ext cx="286025" cy="66325"/>
            </a:xfrm>
            <a:custGeom>
              <a:avLst/>
              <a:gdLst/>
              <a:ahLst/>
              <a:cxnLst/>
              <a:rect l="l" t="t" r="r" b="b"/>
              <a:pathLst>
                <a:path w="11441" h="2653" extrusionOk="0">
                  <a:moveTo>
                    <a:pt x="139" y="0"/>
                  </a:moveTo>
                  <a:cubicBezTo>
                    <a:pt x="49" y="0"/>
                    <a:pt x="1" y="120"/>
                    <a:pt x="103" y="196"/>
                  </a:cubicBezTo>
                  <a:cubicBezTo>
                    <a:pt x="2644" y="1843"/>
                    <a:pt x="5657" y="2652"/>
                    <a:pt x="8680" y="2652"/>
                  </a:cubicBezTo>
                  <a:cubicBezTo>
                    <a:pt x="9563" y="2652"/>
                    <a:pt x="10446" y="2583"/>
                    <a:pt x="11319" y="2446"/>
                  </a:cubicBezTo>
                  <a:cubicBezTo>
                    <a:pt x="11441" y="2415"/>
                    <a:pt x="11410" y="2203"/>
                    <a:pt x="11289" y="2203"/>
                  </a:cubicBezTo>
                  <a:cubicBezTo>
                    <a:pt x="10483" y="2203"/>
                    <a:pt x="9671" y="2224"/>
                    <a:pt x="8861" y="2224"/>
                  </a:cubicBezTo>
                  <a:cubicBezTo>
                    <a:pt x="7746" y="2224"/>
                    <a:pt x="6635" y="2183"/>
                    <a:pt x="5544" y="1990"/>
                  </a:cubicBezTo>
                  <a:cubicBezTo>
                    <a:pt x="3720" y="1625"/>
                    <a:pt x="1866" y="804"/>
                    <a:pt x="194" y="14"/>
                  </a:cubicBezTo>
                  <a:cubicBezTo>
                    <a:pt x="175" y="4"/>
                    <a:pt x="156" y="0"/>
                    <a:pt x="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46"/>
            <p:cNvSpPr/>
            <p:nvPr/>
          </p:nvSpPr>
          <p:spPr>
            <a:xfrm>
              <a:off x="8056975" y="3699875"/>
              <a:ext cx="152175" cy="117625"/>
            </a:xfrm>
            <a:custGeom>
              <a:avLst/>
              <a:gdLst/>
              <a:ahLst/>
              <a:cxnLst/>
              <a:rect l="l" t="t" r="r" b="b"/>
              <a:pathLst>
                <a:path w="6087" h="4705" extrusionOk="0">
                  <a:moveTo>
                    <a:pt x="5967" y="1"/>
                  </a:moveTo>
                  <a:cubicBezTo>
                    <a:pt x="5949" y="1"/>
                    <a:pt x="5932" y="7"/>
                    <a:pt x="5918" y="21"/>
                  </a:cubicBezTo>
                  <a:cubicBezTo>
                    <a:pt x="5097" y="842"/>
                    <a:pt x="4246" y="1693"/>
                    <a:pt x="3365" y="2453"/>
                  </a:cubicBezTo>
                  <a:cubicBezTo>
                    <a:pt x="2362" y="3304"/>
                    <a:pt x="1298" y="3851"/>
                    <a:pt x="143" y="4459"/>
                  </a:cubicBezTo>
                  <a:cubicBezTo>
                    <a:pt x="1" y="4515"/>
                    <a:pt x="71" y="4705"/>
                    <a:pt x="205" y="4705"/>
                  </a:cubicBezTo>
                  <a:cubicBezTo>
                    <a:pt x="214" y="4705"/>
                    <a:pt x="224" y="4704"/>
                    <a:pt x="234" y="4702"/>
                  </a:cubicBezTo>
                  <a:cubicBezTo>
                    <a:pt x="2635" y="4124"/>
                    <a:pt x="4520" y="1936"/>
                    <a:pt x="6039" y="112"/>
                  </a:cubicBezTo>
                  <a:cubicBezTo>
                    <a:pt x="6086" y="65"/>
                    <a:pt x="6025" y="1"/>
                    <a:pt x="5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46"/>
            <p:cNvSpPr/>
            <p:nvPr/>
          </p:nvSpPr>
          <p:spPr>
            <a:xfrm>
              <a:off x="7432100" y="2998175"/>
              <a:ext cx="1028150" cy="982625"/>
            </a:xfrm>
            <a:custGeom>
              <a:avLst/>
              <a:gdLst/>
              <a:ahLst/>
              <a:cxnLst/>
              <a:rect l="l" t="t" r="r" b="b"/>
              <a:pathLst>
                <a:path w="41126" h="39305" extrusionOk="0">
                  <a:moveTo>
                    <a:pt x="12122" y="10186"/>
                  </a:moveTo>
                  <a:cubicBezTo>
                    <a:pt x="12642" y="10186"/>
                    <a:pt x="13195" y="10703"/>
                    <a:pt x="13435" y="11219"/>
                  </a:cubicBezTo>
                  <a:cubicBezTo>
                    <a:pt x="13405" y="11554"/>
                    <a:pt x="13375" y="11888"/>
                    <a:pt x="13344" y="12222"/>
                  </a:cubicBezTo>
                  <a:cubicBezTo>
                    <a:pt x="13283" y="13073"/>
                    <a:pt x="13131" y="14046"/>
                    <a:pt x="13071" y="14988"/>
                  </a:cubicBezTo>
                  <a:cubicBezTo>
                    <a:pt x="11733" y="14715"/>
                    <a:pt x="11247" y="13408"/>
                    <a:pt x="11156" y="12162"/>
                  </a:cubicBezTo>
                  <a:cubicBezTo>
                    <a:pt x="11156" y="11797"/>
                    <a:pt x="11125" y="11311"/>
                    <a:pt x="11247" y="10976"/>
                  </a:cubicBezTo>
                  <a:cubicBezTo>
                    <a:pt x="11462" y="10403"/>
                    <a:pt x="11785" y="10186"/>
                    <a:pt x="12122" y="10186"/>
                  </a:cubicBezTo>
                  <a:close/>
                  <a:moveTo>
                    <a:pt x="14712" y="19639"/>
                  </a:moveTo>
                  <a:lnTo>
                    <a:pt x="14712" y="19639"/>
                  </a:lnTo>
                  <a:cubicBezTo>
                    <a:pt x="15046" y="20034"/>
                    <a:pt x="15381" y="20368"/>
                    <a:pt x="15654" y="20703"/>
                  </a:cubicBezTo>
                  <a:cubicBezTo>
                    <a:pt x="16627" y="21797"/>
                    <a:pt x="17751" y="23074"/>
                    <a:pt x="19150" y="23621"/>
                  </a:cubicBezTo>
                  <a:cubicBezTo>
                    <a:pt x="19649" y="23822"/>
                    <a:pt x="20144" y="23910"/>
                    <a:pt x="20631" y="23910"/>
                  </a:cubicBezTo>
                  <a:cubicBezTo>
                    <a:pt x="22576" y="23910"/>
                    <a:pt x="24384" y="22496"/>
                    <a:pt x="25746" y="21159"/>
                  </a:cubicBezTo>
                  <a:cubicBezTo>
                    <a:pt x="26110" y="20794"/>
                    <a:pt x="26475" y="20399"/>
                    <a:pt x="26809" y="20004"/>
                  </a:cubicBezTo>
                  <a:lnTo>
                    <a:pt x="26809" y="20004"/>
                  </a:lnTo>
                  <a:cubicBezTo>
                    <a:pt x="26657" y="20976"/>
                    <a:pt x="26809" y="22010"/>
                    <a:pt x="26961" y="22952"/>
                  </a:cubicBezTo>
                  <a:cubicBezTo>
                    <a:pt x="26663" y="25992"/>
                    <a:pt x="23619" y="26752"/>
                    <a:pt x="21037" y="26752"/>
                  </a:cubicBezTo>
                  <a:cubicBezTo>
                    <a:pt x="20985" y="26752"/>
                    <a:pt x="20933" y="26752"/>
                    <a:pt x="20882" y="26751"/>
                  </a:cubicBezTo>
                  <a:cubicBezTo>
                    <a:pt x="18542" y="26721"/>
                    <a:pt x="14469" y="25992"/>
                    <a:pt x="14651" y="23013"/>
                  </a:cubicBezTo>
                  <a:cubicBezTo>
                    <a:pt x="14834" y="21949"/>
                    <a:pt x="14834" y="20733"/>
                    <a:pt x="14712" y="19639"/>
                  </a:cubicBezTo>
                  <a:close/>
                  <a:moveTo>
                    <a:pt x="28294" y="0"/>
                  </a:moveTo>
                  <a:cubicBezTo>
                    <a:pt x="28265" y="0"/>
                    <a:pt x="28236" y="1"/>
                    <a:pt x="28208" y="3"/>
                  </a:cubicBezTo>
                  <a:cubicBezTo>
                    <a:pt x="28086" y="3"/>
                    <a:pt x="28086" y="155"/>
                    <a:pt x="28208" y="155"/>
                  </a:cubicBezTo>
                  <a:cubicBezTo>
                    <a:pt x="28572" y="186"/>
                    <a:pt x="28968" y="368"/>
                    <a:pt x="29180" y="702"/>
                  </a:cubicBezTo>
                  <a:cubicBezTo>
                    <a:pt x="29363" y="1006"/>
                    <a:pt x="29363" y="1310"/>
                    <a:pt x="29302" y="1675"/>
                  </a:cubicBezTo>
                  <a:cubicBezTo>
                    <a:pt x="29302" y="1720"/>
                    <a:pt x="29367" y="1748"/>
                    <a:pt x="29426" y="1748"/>
                  </a:cubicBezTo>
                  <a:cubicBezTo>
                    <a:pt x="29447" y="1748"/>
                    <a:pt x="29468" y="1744"/>
                    <a:pt x="29484" y="1736"/>
                  </a:cubicBezTo>
                  <a:cubicBezTo>
                    <a:pt x="29667" y="1918"/>
                    <a:pt x="29940" y="1979"/>
                    <a:pt x="30153" y="2161"/>
                  </a:cubicBezTo>
                  <a:cubicBezTo>
                    <a:pt x="30427" y="2435"/>
                    <a:pt x="30670" y="2891"/>
                    <a:pt x="30609" y="3286"/>
                  </a:cubicBezTo>
                  <a:cubicBezTo>
                    <a:pt x="30510" y="3656"/>
                    <a:pt x="30192" y="3906"/>
                    <a:pt x="29831" y="3906"/>
                  </a:cubicBezTo>
                  <a:cubicBezTo>
                    <a:pt x="29748" y="3906"/>
                    <a:pt x="29661" y="3892"/>
                    <a:pt x="29575" y="3864"/>
                  </a:cubicBezTo>
                  <a:cubicBezTo>
                    <a:pt x="29302" y="3772"/>
                    <a:pt x="29150" y="3560"/>
                    <a:pt x="29150" y="3256"/>
                  </a:cubicBezTo>
                  <a:cubicBezTo>
                    <a:pt x="29089" y="2982"/>
                    <a:pt x="29241" y="2830"/>
                    <a:pt x="29545" y="2739"/>
                  </a:cubicBezTo>
                  <a:cubicBezTo>
                    <a:pt x="29591" y="2729"/>
                    <a:pt x="29630" y="2724"/>
                    <a:pt x="29664" y="2724"/>
                  </a:cubicBezTo>
                  <a:cubicBezTo>
                    <a:pt x="29833" y="2724"/>
                    <a:pt x="29854" y="2850"/>
                    <a:pt x="29727" y="3104"/>
                  </a:cubicBezTo>
                  <a:cubicBezTo>
                    <a:pt x="29722" y="3098"/>
                    <a:pt x="29715" y="3096"/>
                    <a:pt x="29708" y="3096"/>
                  </a:cubicBezTo>
                  <a:cubicBezTo>
                    <a:pt x="29678" y="3096"/>
                    <a:pt x="29642" y="3145"/>
                    <a:pt x="29667" y="3195"/>
                  </a:cubicBezTo>
                  <a:cubicBezTo>
                    <a:pt x="29724" y="3316"/>
                    <a:pt x="29806" y="3366"/>
                    <a:pt x="29890" y="3366"/>
                  </a:cubicBezTo>
                  <a:cubicBezTo>
                    <a:pt x="30164" y="3366"/>
                    <a:pt x="30459" y="2843"/>
                    <a:pt x="29971" y="2587"/>
                  </a:cubicBezTo>
                  <a:cubicBezTo>
                    <a:pt x="29839" y="2516"/>
                    <a:pt x="29712" y="2485"/>
                    <a:pt x="29594" y="2485"/>
                  </a:cubicBezTo>
                  <a:cubicBezTo>
                    <a:pt x="29000" y="2485"/>
                    <a:pt x="28628" y="3271"/>
                    <a:pt x="29059" y="3803"/>
                  </a:cubicBezTo>
                  <a:cubicBezTo>
                    <a:pt x="29242" y="4036"/>
                    <a:pt x="29476" y="4135"/>
                    <a:pt x="29710" y="4135"/>
                  </a:cubicBezTo>
                  <a:cubicBezTo>
                    <a:pt x="30058" y="4135"/>
                    <a:pt x="30409" y="3917"/>
                    <a:pt x="30609" y="3590"/>
                  </a:cubicBezTo>
                  <a:cubicBezTo>
                    <a:pt x="31034" y="4016"/>
                    <a:pt x="31460" y="4471"/>
                    <a:pt x="31490" y="5110"/>
                  </a:cubicBezTo>
                  <a:cubicBezTo>
                    <a:pt x="31490" y="5657"/>
                    <a:pt x="31217" y="6022"/>
                    <a:pt x="30913" y="6417"/>
                  </a:cubicBezTo>
                  <a:cubicBezTo>
                    <a:pt x="30913" y="6386"/>
                    <a:pt x="30882" y="6356"/>
                    <a:pt x="30882" y="6326"/>
                  </a:cubicBezTo>
                  <a:cubicBezTo>
                    <a:pt x="30861" y="6304"/>
                    <a:pt x="30832" y="6294"/>
                    <a:pt x="30804" y="6294"/>
                  </a:cubicBezTo>
                  <a:cubicBezTo>
                    <a:pt x="30755" y="6294"/>
                    <a:pt x="30711" y="6328"/>
                    <a:pt x="30730" y="6386"/>
                  </a:cubicBezTo>
                  <a:cubicBezTo>
                    <a:pt x="30852" y="6934"/>
                    <a:pt x="30943" y="7572"/>
                    <a:pt x="30427" y="7967"/>
                  </a:cubicBezTo>
                  <a:cubicBezTo>
                    <a:pt x="30322" y="8060"/>
                    <a:pt x="30190" y="8104"/>
                    <a:pt x="30059" y="8104"/>
                  </a:cubicBezTo>
                  <a:cubicBezTo>
                    <a:pt x="29848" y="8104"/>
                    <a:pt x="29639" y="7991"/>
                    <a:pt x="29545" y="7785"/>
                  </a:cubicBezTo>
                  <a:cubicBezTo>
                    <a:pt x="29484" y="7663"/>
                    <a:pt x="29454" y="7511"/>
                    <a:pt x="29484" y="7389"/>
                  </a:cubicBezTo>
                  <a:cubicBezTo>
                    <a:pt x="29484" y="7237"/>
                    <a:pt x="29575" y="7116"/>
                    <a:pt x="29788" y="7055"/>
                  </a:cubicBezTo>
                  <a:cubicBezTo>
                    <a:pt x="30123" y="7055"/>
                    <a:pt x="30153" y="7177"/>
                    <a:pt x="29879" y="7450"/>
                  </a:cubicBezTo>
                  <a:cubicBezTo>
                    <a:pt x="29870" y="7432"/>
                    <a:pt x="29856" y="7425"/>
                    <a:pt x="29842" y="7425"/>
                  </a:cubicBezTo>
                  <a:cubicBezTo>
                    <a:pt x="29809" y="7425"/>
                    <a:pt x="29776" y="7468"/>
                    <a:pt x="29819" y="7511"/>
                  </a:cubicBezTo>
                  <a:cubicBezTo>
                    <a:pt x="29888" y="7612"/>
                    <a:pt x="29970" y="7653"/>
                    <a:pt x="30048" y="7653"/>
                  </a:cubicBezTo>
                  <a:cubicBezTo>
                    <a:pt x="30277" y="7653"/>
                    <a:pt x="30478" y="7297"/>
                    <a:pt x="30275" y="7025"/>
                  </a:cubicBezTo>
                  <a:cubicBezTo>
                    <a:pt x="30168" y="6876"/>
                    <a:pt x="29957" y="6801"/>
                    <a:pt x="29757" y="6801"/>
                  </a:cubicBezTo>
                  <a:cubicBezTo>
                    <a:pt x="29671" y="6801"/>
                    <a:pt x="29588" y="6815"/>
                    <a:pt x="29515" y="6842"/>
                  </a:cubicBezTo>
                  <a:cubicBezTo>
                    <a:pt x="29241" y="6964"/>
                    <a:pt x="29150" y="7298"/>
                    <a:pt x="29180" y="7572"/>
                  </a:cubicBezTo>
                  <a:cubicBezTo>
                    <a:pt x="29230" y="8046"/>
                    <a:pt x="29629" y="8418"/>
                    <a:pt x="30072" y="8418"/>
                  </a:cubicBezTo>
                  <a:cubicBezTo>
                    <a:pt x="30169" y="8418"/>
                    <a:pt x="30268" y="8400"/>
                    <a:pt x="30366" y="8362"/>
                  </a:cubicBezTo>
                  <a:lnTo>
                    <a:pt x="30366" y="8362"/>
                  </a:lnTo>
                  <a:cubicBezTo>
                    <a:pt x="30518" y="8940"/>
                    <a:pt x="30396" y="9426"/>
                    <a:pt x="30335" y="10003"/>
                  </a:cubicBezTo>
                  <a:cubicBezTo>
                    <a:pt x="30335" y="10034"/>
                    <a:pt x="30335" y="10034"/>
                    <a:pt x="30335" y="10064"/>
                  </a:cubicBezTo>
                  <a:cubicBezTo>
                    <a:pt x="30295" y="10061"/>
                    <a:pt x="30256" y="10060"/>
                    <a:pt x="30218" y="10060"/>
                  </a:cubicBezTo>
                  <a:cubicBezTo>
                    <a:pt x="29471" y="10060"/>
                    <a:pt x="29044" y="10615"/>
                    <a:pt x="28755" y="11280"/>
                  </a:cubicBezTo>
                  <a:cubicBezTo>
                    <a:pt x="28734" y="11361"/>
                    <a:pt x="28795" y="11415"/>
                    <a:pt x="28856" y="11415"/>
                  </a:cubicBezTo>
                  <a:cubicBezTo>
                    <a:pt x="28886" y="11415"/>
                    <a:pt x="28917" y="11402"/>
                    <a:pt x="28937" y="11371"/>
                  </a:cubicBezTo>
                  <a:cubicBezTo>
                    <a:pt x="29163" y="10944"/>
                    <a:pt x="29744" y="10308"/>
                    <a:pt x="30299" y="10308"/>
                  </a:cubicBezTo>
                  <a:cubicBezTo>
                    <a:pt x="30414" y="10308"/>
                    <a:pt x="30529" y="10336"/>
                    <a:pt x="30639" y="10399"/>
                  </a:cubicBezTo>
                  <a:cubicBezTo>
                    <a:pt x="31034" y="10642"/>
                    <a:pt x="31278" y="11402"/>
                    <a:pt x="31186" y="11827"/>
                  </a:cubicBezTo>
                  <a:cubicBezTo>
                    <a:pt x="31156" y="12101"/>
                    <a:pt x="31095" y="12344"/>
                    <a:pt x="31004" y="12587"/>
                  </a:cubicBezTo>
                  <a:cubicBezTo>
                    <a:pt x="30622" y="13733"/>
                    <a:pt x="29814" y="14993"/>
                    <a:pt x="28470" y="14993"/>
                  </a:cubicBezTo>
                  <a:cubicBezTo>
                    <a:pt x="28423" y="14993"/>
                    <a:pt x="28377" y="14991"/>
                    <a:pt x="28329" y="14988"/>
                  </a:cubicBezTo>
                  <a:lnTo>
                    <a:pt x="28268" y="14988"/>
                  </a:lnTo>
                  <a:cubicBezTo>
                    <a:pt x="28329" y="14441"/>
                    <a:pt x="28390" y="13925"/>
                    <a:pt x="28451" y="13377"/>
                  </a:cubicBezTo>
                  <a:cubicBezTo>
                    <a:pt x="28451" y="13362"/>
                    <a:pt x="28443" y="13355"/>
                    <a:pt x="28432" y="13355"/>
                  </a:cubicBezTo>
                  <a:cubicBezTo>
                    <a:pt x="28420" y="13355"/>
                    <a:pt x="28405" y="13362"/>
                    <a:pt x="28390" y="13377"/>
                  </a:cubicBezTo>
                  <a:cubicBezTo>
                    <a:pt x="27904" y="15870"/>
                    <a:pt x="27843" y="18332"/>
                    <a:pt x="26050" y="20308"/>
                  </a:cubicBezTo>
                  <a:cubicBezTo>
                    <a:pt x="24517" y="21961"/>
                    <a:pt x="22636" y="23374"/>
                    <a:pt x="20665" y="23374"/>
                  </a:cubicBezTo>
                  <a:cubicBezTo>
                    <a:pt x="19665" y="23374"/>
                    <a:pt x="18642" y="23011"/>
                    <a:pt x="17630" y="22131"/>
                  </a:cubicBezTo>
                  <a:cubicBezTo>
                    <a:pt x="16718" y="21341"/>
                    <a:pt x="15897" y="20429"/>
                    <a:pt x="15168" y="19517"/>
                  </a:cubicBezTo>
                  <a:cubicBezTo>
                    <a:pt x="13922" y="17967"/>
                    <a:pt x="13496" y="16751"/>
                    <a:pt x="13587" y="14745"/>
                  </a:cubicBezTo>
                  <a:cubicBezTo>
                    <a:pt x="13709" y="12222"/>
                    <a:pt x="13861" y="9669"/>
                    <a:pt x="14134" y="7177"/>
                  </a:cubicBezTo>
                  <a:cubicBezTo>
                    <a:pt x="14134" y="7141"/>
                    <a:pt x="14103" y="7126"/>
                    <a:pt x="14077" y="7126"/>
                  </a:cubicBezTo>
                  <a:cubicBezTo>
                    <a:pt x="14059" y="7126"/>
                    <a:pt x="14043" y="7134"/>
                    <a:pt x="14043" y="7146"/>
                  </a:cubicBezTo>
                  <a:cubicBezTo>
                    <a:pt x="13830" y="8393"/>
                    <a:pt x="13648" y="9578"/>
                    <a:pt x="13496" y="10794"/>
                  </a:cubicBezTo>
                  <a:cubicBezTo>
                    <a:pt x="13283" y="10429"/>
                    <a:pt x="12919" y="10155"/>
                    <a:pt x="12554" y="10034"/>
                  </a:cubicBezTo>
                  <a:cubicBezTo>
                    <a:pt x="12554" y="9791"/>
                    <a:pt x="12523" y="9578"/>
                    <a:pt x="12493" y="9365"/>
                  </a:cubicBezTo>
                  <a:lnTo>
                    <a:pt x="12493" y="9365"/>
                  </a:lnTo>
                  <a:cubicBezTo>
                    <a:pt x="12515" y="9387"/>
                    <a:pt x="12551" y="9408"/>
                    <a:pt x="12592" y="9408"/>
                  </a:cubicBezTo>
                  <a:cubicBezTo>
                    <a:pt x="12609" y="9408"/>
                    <a:pt x="12627" y="9404"/>
                    <a:pt x="12645" y="9396"/>
                  </a:cubicBezTo>
                  <a:cubicBezTo>
                    <a:pt x="12827" y="9244"/>
                    <a:pt x="12949" y="9031"/>
                    <a:pt x="13101" y="8848"/>
                  </a:cubicBezTo>
                  <a:cubicBezTo>
                    <a:pt x="13253" y="8636"/>
                    <a:pt x="13435" y="8453"/>
                    <a:pt x="13618" y="8301"/>
                  </a:cubicBezTo>
                  <a:cubicBezTo>
                    <a:pt x="13738" y="8205"/>
                    <a:pt x="13630" y="8052"/>
                    <a:pt x="13520" y="8052"/>
                  </a:cubicBezTo>
                  <a:cubicBezTo>
                    <a:pt x="13490" y="8052"/>
                    <a:pt x="13461" y="8063"/>
                    <a:pt x="13435" y="8089"/>
                  </a:cubicBezTo>
                  <a:cubicBezTo>
                    <a:pt x="13223" y="8271"/>
                    <a:pt x="13010" y="8453"/>
                    <a:pt x="12858" y="8666"/>
                  </a:cubicBezTo>
                  <a:cubicBezTo>
                    <a:pt x="12706" y="8818"/>
                    <a:pt x="12523" y="9031"/>
                    <a:pt x="12463" y="9244"/>
                  </a:cubicBezTo>
                  <a:cubicBezTo>
                    <a:pt x="12463" y="9122"/>
                    <a:pt x="12432" y="9031"/>
                    <a:pt x="12402" y="8940"/>
                  </a:cubicBezTo>
                  <a:cubicBezTo>
                    <a:pt x="12432" y="8879"/>
                    <a:pt x="12432" y="8848"/>
                    <a:pt x="12402" y="8818"/>
                  </a:cubicBezTo>
                  <a:cubicBezTo>
                    <a:pt x="12098" y="8484"/>
                    <a:pt x="11855" y="8301"/>
                    <a:pt x="11824" y="7845"/>
                  </a:cubicBezTo>
                  <a:cubicBezTo>
                    <a:pt x="11794" y="7481"/>
                    <a:pt x="11855" y="7086"/>
                    <a:pt x="12037" y="6751"/>
                  </a:cubicBezTo>
                  <a:cubicBezTo>
                    <a:pt x="12067" y="6751"/>
                    <a:pt x="12098" y="6721"/>
                    <a:pt x="12067" y="6690"/>
                  </a:cubicBezTo>
                  <a:cubicBezTo>
                    <a:pt x="12067" y="6630"/>
                    <a:pt x="12037" y="6569"/>
                    <a:pt x="11976" y="6569"/>
                  </a:cubicBezTo>
                  <a:cubicBezTo>
                    <a:pt x="11642" y="6113"/>
                    <a:pt x="11368" y="5809"/>
                    <a:pt x="11399" y="5171"/>
                  </a:cubicBezTo>
                  <a:cubicBezTo>
                    <a:pt x="11399" y="4502"/>
                    <a:pt x="11612" y="3803"/>
                    <a:pt x="11946" y="3225"/>
                  </a:cubicBezTo>
                  <a:cubicBezTo>
                    <a:pt x="11971" y="3201"/>
                    <a:pt x="11935" y="3156"/>
                    <a:pt x="11905" y="3156"/>
                  </a:cubicBezTo>
                  <a:cubicBezTo>
                    <a:pt x="11898" y="3156"/>
                    <a:pt x="11891" y="3159"/>
                    <a:pt x="11885" y="3164"/>
                  </a:cubicBezTo>
                  <a:cubicBezTo>
                    <a:pt x="11338" y="3894"/>
                    <a:pt x="11034" y="4684"/>
                    <a:pt x="11125" y="5596"/>
                  </a:cubicBezTo>
                  <a:cubicBezTo>
                    <a:pt x="11156" y="6052"/>
                    <a:pt x="11338" y="6630"/>
                    <a:pt x="11764" y="6751"/>
                  </a:cubicBezTo>
                  <a:cubicBezTo>
                    <a:pt x="11338" y="7420"/>
                    <a:pt x="11368" y="8545"/>
                    <a:pt x="12128" y="8909"/>
                  </a:cubicBezTo>
                  <a:lnTo>
                    <a:pt x="12128" y="8940"/>
                  </a:lnTo>
                  <a:cubicBezTo>
                    <a:pt x="12189" y="9274"/>
                    <a:pt x="12219" y="9608"/>
                    <a:pt x="12250" y="9973"/>
                  </a:cubicBezTo>
                  <a:cubicBezTo>
                    <a:pt x="12204" y="9968"/>
                    <a:pt x="12157" y="9965"/>
                    <a:pt x="12111" y="9965"/>
                  </a:cubicBezTo>
                  <a:cubicBezTo>
                    <a:pt x="11643" y="9965"/>
                    <a:pt x="11195" y="10251"/>
                    <a:pt x="10973" y="10915"/>
                  </a:cubicBezTo>
                  <a:cubicBezTo>
                    <a:pt x="10487" y="12526"/>
                    <a:pt x="11247" y="14958"/>
                    <a:pt x="13071" y="15262"/>
                  </a:cubicBezTo>
                  <a:cubicBezTo>
                    <a:pt x="13040" y="15961"/>
                    <a:pt x="13071" y="16660"/>
                    <a:pt x="13253" y="17268"/>
                  </a:cubicBezTo>
                  <a:cubicBezTo>
                    <a:pt x="13466" y="17967"/>
                    <a:pt x="13922" y="18666"/>
                    <a:pt x="14469" y="19335"/>
                  </a:cubicBezTo>
                  <a:cubicBezTo>
                    <a:pt x="14438" y="20308"/>
                    <a:pt x="14438" y="21311"/>
                    <a:pt x="14469" y="22314"/>
                  </a:cubicBezTo>
                  <a:lnTo>
                    <a:pt x="14438" y="22314"/>
                  </a:lnTo>
                  <a:cubicBezTo>
                    <a:pt x="13770" y="22952"/>
                    <a:pt x="13587" y="23803"/>
                    <a:pt x="13739" y="24624"/>
                  </a:cubicBezTo>
                  <a:lnTo>
                    <a:pt x="13678" y="24624"/>
                  </a:lnTo>
                  <a:cubicBezTo>
                    <a:pt x="13253" y="24745"/>
                    <a:pt x="13040" y="24989"/>
                    <a:pt x="12919" y="25262"/>
                  </a:cubicBezTo>
                  <a:lnTo>
                    <a:pt x="12888" y="25262"/>
                  </a:lnTo>
                  <a:cubicBezTo>
                    <a:pt x="12098" y="25596"/>
                    <a:pt x="11186" y="25931"/>
                    <a:pt x="10821" y="26721"/>
                  </a:cubicBezTo>
                  <a:cubicBezTo>
                    <a:pt x="10800" y="26700"/>
                    <a:pt x="10778" y="26678"/>
                    <a:pt x="10746" y="26678"/>
                  </a:cubicBezTo>
                  <a:cubicBezTo>
                    <a:pt x="10733" y="26678"/>
                    <a:pt x="10717" y="26682"/>
                    <a:pt x="10700" y="26691"/>
                  </a:cubicBezTo>
                  <a:cubicBezTo>
                    <a:pt x="7539" y="27785"/>
                    <a:pt x="4104" y="28606"/>
                    <a:pt x="1581" y="30946"/>
                  </a:cubicBezTo>
                  <a:cubicBezTo>
                    <a:pt x="791" y="31676"/>
                    <a:pt x="578" y="32618"/>
                    <a:pt x="426" y="33682"/>
                  </a:cubicBezTo>
                  <a:cubicBezTo>
                    <a:pt x="183" y="35536"/>
                    <a:pt x="0" y="37360"/>
                    <a:pt x="0" y="39214"/>
                  </a:cubicBezTo>
                  <a:cubicBezTo>
                    <a:pt x="0" y="39259"/>
                    <a:pt x="38" y="39282"/>
                    <a:pt x="76" y="39282"/>
                  </a:cubicBezTo>
                  <a:cubicBezTo>
                    <a:pt x="114" y="39282"/>
                    <a:pt x="152" y="39259"/>
                    <a:pt x="152" y="39214"/>
                  </a:cubicBezTo>
                  <a:cubicBezTo>
                    <a:pt x="274" y="37815"/>
                    <a:pt x="396" y="36417"/>
                    <a:pt x="548" y="35019"/>
                  </a:cubicBezTo>
                  <a:cubicBezTo>
                    <a:pt x="639" y="34229"/>
                    <a:pt x="608" y="33135"/>
                    <a:pt x="973" y="32405"/>
                  </a:cubicBezTo>
                  <a:cubicBezTo>
                    <a:pt x="1429" y="31493"/>
                    <a:pt x="2310" y="30794"/>
                    <a:pt x="3131" y="30247"/>
                  </a:cubicBezTo>
                  <a:cubicBezTo>
                    <a:pt x="5472" y="28666"/>
                    <a:pt x="8146" y="28058"/>
                    <a:pt x="10730" y="27025"/>
                  </a:cubicBezTo>
                  <a:cubicBezTo>
                    <a:pt x="10730" y="27025"/>
                    <a:pt x="10730" y="27055"/>
                    <a:pt x="10730" y="27055"/>
                  </a:cubicBezTo>
                  <a:cubicBezTo>
                    <a:pt x="10517" y="28058"/>
                    <a:pt x="10943" y="29062"/>
                    <a:pt x="11581" y="29791"/>
                  </a:cubicBezTo>
                  <a:cubicBezTo>
                    <a:pt x="11604" y="29814"/>
                    <a:pt x="11632" y="29823"/>
                    <a:pt x="11661" y="29823"/>
                  </a:cubicBezTo>
                  <a:cubicBezTo>
                    <a:pt x="11746" y="29823"/>
                    <a:pt x="11832" y="29738"/>
                    <a:pt x="11764" y="29669"/>
                  </a:cubicBezTo>
                  <a:cubicBezTo>
                    <a:pt x="11277" y="29031"/>
                    <a:pt x="10821" y="28210"/>
                    <a:pt x="10882" y="27359"/>
                  </a:cubicBezTo>
                  <a:cubicBezTo>
                    <a:pt x="11004" y="26235"/>
                    <a:pt x="12007" y="25992"/>
                    <a:pt x="12827" y="25505"/>
                  </a:cubicBezTo>
                  <a:lnTo>
                    <a:pt x="12827" y="25505"/>
                  </a:lnTo>
                  <a:cubicBezTo>
                    <a:pt x="12675" y="26417"/>
                    <a:pt x="13405" y="27633"/>
                    <a:pt x="14195" y="27967"/>
                  </a:cubicBezTo>
                  <a:cubicBezTo>
                    <a:pt x="14206" y="27973"/>
                    <a:pt x="14219" y="27975"/>
                    <a:pt x="14232" y="27975"/>
                  </a:cubicBezTo>
                  <a:cubicBezTo>
                    <a:pt x="14293" y="27975"/>
                    <a:pt x="14367" y="27921"/>
                    <a:pt x="14317" y="27846"/>
                  </a:cubicBezTo>
                  <a:cubicBezTo>
                    <a:pt x="13982" y="27420"/>
                    <a:pt x="13526" y="27147"/>
                    <a:pt x="13283" y="26630"/>
                  </a:cubicBezTo>
                  <a:cubicBezTo>
                    <a:pt x="12919" y="25870"/>
                    <a:pt x="13192" y="25323"/>
                    <a:pt x="13770" y="24776"/>
                  </a:cubicBezTo>
                  <a:cubicBezTo>
                    <a:pt x="13952" y="25596"/>
                    <a:pt x="14469" y="26387"/>
                    <a:pt x="15168" y="26843"/>
                  </a:cubicBezTo>
                  <a:cubicBezTo>
                    <a:pt x="15182" y="26857"/>
                    <a:pt x="15198" y="26863"/>
                    <a:pt x="15213" y="26863"/>
                  </a:cubicBezTo>
                  <a:cubicBezTo>
                    <a:pt x="15264" y="26863"/>
                    <a:pt x="15313" y="26798"/>
                    <a:pt x="15289" y="26751"/>
                  </a:cubicBezTo>
                  <a:cubicBezTo>
                    <a:pt x="14347" y="25505"/>
                    <a:pt x="13192" y="24016"/>
                    <a:pt x="14469" y="22557"/>
                  </a:cubicBezTo>
                  <a:lnTo>
                    <a:pt x="14469" y="22557"/>
                  </a:lnTo>
                  <a:cubicBezTo>
                    <a:pt x="14469" y="22709"/>
                    <a:pt x="14469" y="22861"/>
                    <a:pt x="14499" y="22982"/>
                  </a:cubicBezTo>
                  <a:cubicBezTo>
                    <a:pt x="14499" y="23013"/>
                    <a:pt x="14499" y="23013"/>
                    <a:pt x="14499" y="23013"/>
                  </a:cubicBezTo>
                  <a:cubicBezTo>
                    <a:pt x="13753" y="25558"/>
                    <a:pt x="17564" y="27204"/>
                    <a:pt x="21199" y="27204"/>
                  </a:cubicBezTo>
                  <a:cubicBezTo>
                    <a:pt x="24381" y="27204"/>
                    <a:pt x="27430" y="25943"/>
                    <a:pt x="27174" y="22922"/>
                  </a:cubicBezTo>
                  <a:cubicBezTo>
                    <a:pt x="27174" y="22861"/>
                    <a:pt x="27144" y="22830"/>
                    <a:pt x="27083" y="22830"/>
                  </a:cubicBezTo>
                  <a:lnTo>
                    <a:pt x="27083" y="22283"/>
                  </a:lnTo>
                  <a:cubicBezTo>
                    <a:pt x="27478" y="22770"/>
                    <a:pt x="27691" y="23165"/>
                    <a:pt x="27660" y="23833"/>
                  </a:cubicBezTo>
                  <a:cubicBezTo>
                    <a:pt x="27660" y="24411"/>
                    <a:pt x="27448" y="24928"/>
                    <a:pt x="27326" y="25475"/>
                  </a:cubicBezTo>
                  <a:cubicBezTo>
                    <a:pt x="27301" y="25524"/>
                    <a:pt x="27358" y="25574"/>
                    <a:pt x="27412" y="25574"/>
                  </a:cubicBezTo>
                  <a:cubicBezTo>
                    <a:pt x="27424" y="25574"/>
                    <a:pt x="27437" y="25572"/>
                    <a:pt x="27448" y="25566"/>
                  </a:cubicBezTo>
                  <a:cubicBezTo>
                    <a:pt x="27964" y="25353"/>
                    <a:pt x="28056" y="24441"/>
                    <a:pt x="28056" y="23833"/>
                  </a:cubicBezTo>
                  <a:cubicBezTo>
                    <a:pt x="28664" y="24229"/>
                    <a:pt x="28633" y="25110"/>
                    <a:pt x="28481" y="25718"/>
                  </a:cubicBezTo>
                  <a:cubicBezTo>
                    <a:pt x="28299" y="26326"/>
                    <a:pt x="27934" y="26691"/>
                    <a:pt x="27600" y="27147"/>
                  </a:cubicBezTo>
                  <a:cubicBezTo>
                    <a:pt x="27525" y="27246"/>
                    <a:pt x="27613" y="27345"/>
                    <a:pt x="27714" y="27345"/>
                  </a:cubicBezTo>
                  <a:cubicBezTo>
                    <a:pt x="27736" y="27345"/>
                    <a:pt x="27760" y="27340"/>
                    <a:pt x="27782" y="27329"/>
                  </a:cubicBezTo>
                  <a:cubicBezTo>
                    <a:pt x="28420" y="26964"/>
                    <a:pt x="28968" y="25840"/>
                    <a:pt x="28907" y="24897"/>
                  </a:cubicBezTo>
                  <a:lnTo>
                    <a:pt x="28907" y="24897"/>
                  </a:lnTo>
                  <a:cubicBezTo>
                    <a:pt x="29180" y="25262"/>
                    <a:pt x="29606" y="25444"/>
                    <a:pt x="30031" y="25566"/>
                  </a:cubicBezTo>
                  <a:cubicBezTo>
                    <a:pt x="30396" y="25688"/>
                    <a:pt x="30943" y="25718"/>
                    <a:pt x="31217" y="26052"/>
                  </a:cubicBezTo>
                  <a:cubicBezTo>
                    <a:pt x="31399" y="26296"/>
                    <a:pt x="31338" y="26660"/>
                    <a:pt x="31278" y="26995"/>
                  </a:cubicBezTo>
                  <a:cubicBezTo>
                    <a:pt x="31004" y="26903"/>
                    <a:pt x="30700" y="26782"/>
                    <a:pt x="30396" y="26691"/>
                  </a:cubicBezTo>
                  <a:cubicBezTo>
                    <a:pt x="30377" y="26685"/>
                    <a:pt x="30359" y="26683"/>
                    <a:pt x="30342" y="26683"/>
                  </a:cubicBezTo>
                  <a:cubicBezTo>
                    <a:pt x="30174" y="26683"/>
                    <a:pt x="30139" y="26939"/>
                    <a:pt x="30305" y="26995"/>
                  </a:cubicBezTo>
                  <a:cubicBezTo>
                    <a:pt x="32919" y="28058"/>
                    <a:pt x="35624" y="28666"/>
                    <a:pt x="37965" y="30247"/>
                  </a:cubicBezTo>
                  <a:cubicBezTo>
                    <a:pt x="38785" y="30824"/>
                    <a:pt x="39697" y="31402"/>
                    <a:pt x="40123" y="32405"/>
                  </a:cubicBezTo>
                  <a:cubicBezTo>
                    <a:pt x="40396" y="33104"/>
                    <a:pt x="40396" y="33955"/>
                    <a:pt x="40487" y="34685"/>
                  </a:cubicBezTo>
                  <a:cubicBezTo>
                    <a:pt x="40700" y="36204"/>
                    <a:pt x="40822" y="37724"/>
                    <a:pt x="40943" y="39214"/>
                  </a:cubicBezTo>
                  <a:cubicBezTo>
                    <a:pt x="40943" y="39274"/>
                    <a:pt x="40981" y="39305"/>
                    <a:pt x="41019" y="39305"/>
                  </a:cubicBezTo>
                  <a:cubicBezTo>
                    <a:pt x="41057" y="39305"/>
                    <a:pt x="41095" y="39274"/>
                    <a:pt x="41095" y="39214"/>
                  </a:cubicBezTo>
                  <a:lnTo>
                    <a:pt x="41126" y="39183"/>
                  </a:lnTo>
                  <a:cubicBezTo>
                    <a:pt x="41095" y="37451"/>
                    <a:pt x="40974" y="35718"/>
                    <a:pt x="40731" y="33986"/>
                  </a:cubicBezTo>
                  <a:cubicBezTo>
                    <a:pt x="40548" y="32831"/>
                    <a:pt x="40427" y="31736"/>
                    <a:pt x="39515" y="30916"/>
                  </a:cubicBezTo>
                  <a:cubicBezTo>
                    <a:pt x="37296" y="28849"/>
                    <a:pt x="34348" y="27967"/>
                    <a:pt x="31521" y="27025"/>
                  </a:cubicBezTo>
                  <a:cubicBezTo>
                    <a:pt x="31703" y="26569"/>
                    <a:pt x="31703" y="25992"/>
                    <a:pt x="31247" y="25657"/>
                  </a:cubicBezTo>
                  <a:cubicBezTo>
                    <a:pt x="30974" y="25414"/>
                    <a:pt x="30548" y="25414"/>
                    <a:pt x="30183" y="25292"/>
                  </a:cubicBezTo>
                  <a:cubicBezTo>
                    <a:pt x="29697" y="25171"/>
                    <a:pt x="29271" y="24958"/>
                    <a:pt x="28907" y="24593"/>
                  </a:cubicBezTo>
                  <a:cubicBezTo>
                    <a:pt x="28816" y="24137"/>
                    <a:pt x="28572" y="23742"/>
                    <a:pt x="28116" y="23560"/>
                  </a:cubicBezTo>
                  <a:lnTo>
                    <a:pt x="28056" y="23560"/>
                  </a:lnTo>
                  <a:cubicBezTo>
                    <a:pt x="28056" y="23530"/>
                    <a:pt x="28056" y="23469"/>
                    <a:pt x="28056" y="23438"/>
                  </a:cubicBezTo>
                  <a:cubicBezTo>
                    <a:pt x="27995" y="22830"/>
                    <a:pt x="27721" y="22101"/>
                    <a:pt x="27083" y="21949"/>
                  </a:cubicBezTo>
                  <a:cubicBezTo>
                    <a:pt x="27053" y="21128"/>
                    <a:pt x="27053" y="20308"/>
                    <a:pt x="27144" y="19487"/>
                  </a:cubicBezTo>
                  <a:cubicBezTo>
                    <a:pt x="27417" y="19061"/>
                    <a:pt x="27660" y="18605"/>
                    <a:pt x="27782" y="18089"/>
                  </a:cubicBezTo>
                  <a:cubicBezTo>
                    <a:pt x="27995" y="17146"/>
                    <a:pt x="28116" y="16174"/>
                    <a:pt x="28238" y="15201"/>
                  </a:cubicBezTo>
                  <a:cubicBezTo>
                    <a:pt x="28268" y="15232"/>
                    <a:pt x="28299" y="15232"/>
                    <a:pt x="28329" y="15232"/>
                  </a:cubicBezTo>
                  <a:cubicBezTo>
                    <a:pt x="28414" y="15242"/>
                    <a:pt x="28497" y="15247"/>
                    <a:pt x="28580" y="15247"/>
                  </a:cubicBezTo>
                  <a:cubicBezTo>
                    <a:pt x="30400" y="15247"/>
                    <a:pt x="31753" y="12756"/>
                    <a:pt x="31521" y="11128"/>
                  </a:cubicBezTo>
                  <a:cubicBezTo>
                    <a:pt x="31460" y="10520"/>
                    <a:pt x="31065" y="10155"/>
                    <a:pt x="30487" y="10064"/>
                  </a:cubicBezTo>
                  <a:cubicBezTo>
                    <a:pt x="30487" y="10064"/>
                    <a:pt x="30518" y="10064"/>
                    <a:pt x="30518" y="10034"/>
                  </a:cubicBezTo>
                  <a:cubicBezTo>
                    <a:pt x="30822" y="9548"/>
                    <a:pt x="30791" y="8818"/>
                    <a:pt x="30639" y="8271"/>
                  </a:cubicBezTo>
                  <a:cubicBezTo>
                    <a:pt x="30609" y="8241"/>
                    <a:pt x="30609" y="8210"/>
                    <a:pt x="30578" y="8210"/>
                  </a:cubicBezTo>
                  <a:cubicBezTo>
                    <a:pt x="30822" y="8028"/>
                    <a:pt x="31004" y="7724"/>
                    <a:pt x="31065" y="7450"/>
                  </a:cubicBezTo>
                  <a:cubicBezTo>
                    <a:pt x="31156" y="7086"/>
                    <a:pt x="31126" y="6812"/>
                    <a:pt x="30974" y="6538"/>
                  </a:cubicBezTo>
                  <a:cubicBezTo>
                    <a:pt x="31521" y="6295"/>
                    <a:pt x="31764" y="5627"/>
                    <a:pt x="31734" y="5110"/>
                  </a:cubicBezTo>
                  <a:cubicBezTo>
                    <a:pt x="31703" y="4380"/>
                    <a:pt x="31247" y="3894"/>
                    <a:pt x="30730" y="3468"/>
                  </a:cubicBezTo>
                  <a:cubicBezTo>
                    <a:pt x="30700" y="3438"/>
                    <a:pt x="30700" y="3438"/>
                    <a:pt x="30700" y="3438"/>
                  </a:cubicBezTo>
                  <a:cubicBezTo>
                    <a:pt x="30700" y="3438"/>
                    <a:pt x="30700" y="3408"/>
                    <a:pt x="30730" y="3377"/>
                  </a:cubicBezTo>
                  <a:cubicBezTo>
                    <a:pt x="30852" y="2952"/>
                    <a:pt x="30822" y="2526"/>
                    <a:pt x="30578" y="2161"/>
                  </a:cubicBezTo>
                  <a:cubicBezTo>
                    <a:pt x="30383" y="1882"/>
                    <a:pt x="30007" y="1577"/>
                    <a:pt x="29641" y="1577"/>
                  </a:cubicBezTo>
                  <a:cubicBezTo>
                    <a:pt x="29609" y="1577"/>
                    <a:pt x="29577" y="1579"/>
                    <a:pt x="29545" y="1584"/>
                  </a:cubicBezTo>
                  <a:cubicBezTo>
                    <a:pt x="29809" y="792"/>
                    <a:pt x="29082" y="0"/>
                    <a:pt x="28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46"/>
            <p:cNvSpPr/>
            <p:nvPr/>
          </p:nvSpPr>
          <p:spPr>
            <a:xfrm>
              <a:off x="7913875" y="3372050"/>
              <a:ext cx="92375" cy="35700"/>
            </a:xfrm>
            <a:custGeom>
              <a:avLst/>
              <a:gdLst/>
              <a:ahLst/>
              <a:cxnLst/>
              <a:rect l="l" t="t" r="r" b="b"/>
              <a:pathLst>
                <a:path w="3695" h="1428" extrusionOk="0">
                  <a:moveTo>
                    <a:pt x="386" y="0"/>
                  </a:moveTo>
                  <a:cubicBezTo>
                    <a:pt x="367" y="0"/>
                    <a:pt x="346" y="10"/>
                    <a:pt x="335" y="33"/>
                  </a:cubicBezTo>
                  <a:cubicBezTo>
                    <a:pt x="122" y="398"/>
                    <a:pt x="0" y="824"/>
                    <a:pt x="365" y="1128"/>
                  </a:cubicBezTo>
                  <a:cubicBezTo>
                    <a:pt x="601" y="1344"/>
                    <a:pt x="964" y="1382"/>
                    <a:pt x="1315" y="1382"/>
                  </a:cubicBezTo>
                  <a:cubicBezTo>
                    <a:pt x="1506" y="1382"/>
                    <a:pt x="1693" y="1371"/>
                    <a:pt x="1854" y="1371"/>
                  </a:cubicBezTo>
                  <a:cubicBezTo>
                    <a:pt x="2073" y="1385"/>
                    <a:pt x="2341" y="1428"/>
                    <a:pt x="2604" y="1428"/>
                  </a:cubicBezTo>
                  <a:cubicBezTo>
                    <a:pt x="2889" y="1428"/>
                    <a:pt x="3169" y="1378"/>
                    <a:pt x="3374" y="1188"/>
                  </a:cubicBezTo>
                  <a:cubicBezTo>
                    <a:pt x="3648" y="945"/>
                    <a:pt x="3678" y="489"/>
                    <a:pt x="3496" y="185"/>
                  </a:cubicBezTo>
                  <a:cubicBezTo>
                    <a:pt x="3467" y="137"/>
                    <a:pt x="3420" y="117"/>
                    <a:pt x="3373" y="117"/>
                  </a:cubicBezTo>
                  <a:cubicBezTo>
                    <a:pt x="3271" y="117"/>
                    <a:pt x="3170" y="213"/>
                    <a:pt x="3253" y="337"/>
                  </a:cubicBezTo>
                  <a:cubicBezTo>
                    <a:pt x="3695" y="1045"/>
                    <a:pt x="2883" y="1141"/>
                    <a:pt x="2232" y="1141"/>
                  </a:cubicBezTo>
                  <a:cubicBezTo>
                    <a:pt x="1988" y="1141"/>
                    <a:pt x="1766" y="1128"/>
                    <a:pt x="1642" y="1128"/>
                  </a:cubicBezTo>
                  <a:cubicBezTo>
                    <a:pt x="1368" y="1097"/>
                    <a:pt x="1064" y="1128"/>
                    <a:pt x="821" y="1067"/>
                  </a:cubicBezTo>
                  <a:cubicBezTo>
                    <a:pt x="274" y="915"/>
                    <a:pt x="365" y="489"/>
                    <a:pt x="426" y="64"/>
                  </a:cubicBezTo>
                  <a:cubicBezTo>
                    <a:pt x="445" y="26"/>
                    <a:pt x="417" y="0"/>
                    <a:pt x="3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46"/>
            <p:cNvSpPr/>
            <p:nvPr/>
          </p:nvSpPr>
          <p:spPr>
            <a:xfrm>
              <a:off x="7900950" y="3455700"/>
              <a:ext cx="117050" cy="26200"/>
            </a:xfrm>
            <a:custGeom>
              <a:avLst/>
              <a:gdLst/>
              <a:ahLst/>
              <a:cxnLst/>
              <a:rect l="l" t="t" r="r" b="b"/>
              <a:pathLst>
                <a:path w="4682" h="1048" extrusionOk="0">
                  <a:moveTo>
                    <a:pt x="137" y="0"/>
                  </a:moveTo>
                  <a:cubicBezTo>
                    <a:pt x="99" y="0"/>
                    <a:pt x="61" y="31"/>
                    <a:pt x="61" y="92"/>
                  </a:cubicBezTo>
                  <a:cubicBezTo>
                    <a:pt x="1" y="578"/>
                    <a:pt x="122" y="943"/>
                    <a:pt x="669" y="1034"/>
                  </a:cubicBezTo>
                  <a:cubicBezTo>
                    <a:pt x="771" y="1044"/>
                    <a:pt x="879" y="1047"/>
                    <a:pt x="989" y="1047"/>
                  </a:cubicBezTo>
                  <a:cubicBezTo>
                    <a:pt x="1210" y="1047"/>
                    <a:pt x="1439" y="1034"/>
                    <a:pt x="1642" y="1034"/>
                  </a:cubicBezTo>
                  <a:cubicBezTo>
                    <a:pt x="1885" y="1034"/>
                    <a:pt x="2128" y="1034"/>
                    <a:pt x="2341" y="1004"/>
                  </a:cubicBezTo>
                  <a:cubicBezTo>
                    <a:pt x="2554" y="1034"/>
                    <a:pt x="2736" y="1034"/>
                    <a:pt x="2949" y="1034"/>
                  </a:cubicBezTo>
                  <a:cubicBezTo>
                    <a:pt x="3172" y="1034"/>
                    <a:pt x="3422" y="1047"/>
                    <a:pt x="3663" y="1047"/>
                  </a:cubicBezTo>
                  <a:cubicBezTo>
                    <a:pt x="3783" y="1047"/>
                    <a:pt x="3901" y="1044"/>
                    <a:pt x="4013" y="1034"/>
                  </a:cubicBezTo>
                  <a:lnTo>
                    <a:pt x="4043" y="1034"/>
                  </a:lnTo>
                  <a:cubicBezTo>
                    <a:pt x="4560" y="973"/>
                    <a:pt x="4681" y="578"/>
                    <a:pt x="4651" y="92"/>
                  </a:cubicBezTo>
                  <a:cubicBezTo>
                    <a:pt x="4651" y="46"/>
                    <a:pt x="4613" y="23"/>
                    <a:pt x="4571" y="23"/>
                  </a:cubicBezTo>
                  <a:cubicBezTo>
                    <a:pt x="4530" y="23"/>
                    <a:pt x="4484" y="46"/>
                    <a:pt x="4469" y="92"/>
                  </a:cubicBezTo>
                  <a:cubicBezTo>
                    <a:pt x="4443" y="689"/>
                    <a:pt x="3839" y="798"/>
                    <a:pt x="3189" y="798"/>
                  </a:cubicBezTo>
                  <a:cubicBezTo>
                    <a:pt x="3079" y="798"/>
                    <a:pt x="2968" y="795"/>
                    <a:pt x="2858" y="791"/>
                  </a:cubicBezTo>
                  <a:cubicBezTo>
                    <a:pt x="2736" y="760"/>
                    <a:pt x="2554" y="760"/>
                    <a:pt x="2341" y="760"/>
                  </a:cubicBezTo>
                  <a:cubicBezTo>
                    <a:pt x="2159" y="760"/>
                    <a:pt x="1976" y="760"/>
                    <a:pt x="1824" y="791"/>
                  </a:cubicBezTo>
                  <a:cubicBezTo>
                    <a:pt x="1714" y="795"/>
                    <a:pt x="1603" y="798"/>
                    <a:pt x="1494" y="798"/>
                  </a:cubicBezTo>
                  <a:cubicBezTo>
                    <a:pt x="851" y="798"/>
                    <a:pt x="265" y="689"/>
                    <a:pt x="213" y="92"/>
                  </a:cubicBezTo>
                  <a:cubicBezTo>
                    <a:pt x="213" y="31"/>
                    <a:pt x="175" y="0"/>
                    <a:pt x="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46"/>
            <p:cNvSpPr/>
            <p:nvPr/>
          </p:nvSpPr>
          <p:spPr>
            <a:xfrm>
              <a:off x="7941975" y="3528500"/>
              <a:ext cx="31200" cy="30900"/>
            </a:xfrm>
            <a:custGeom>
              <a:avLst/>
              <a:gdLst/>
              <a:ahLst/>
              <a:cxnLst/>
              <a:rect l="l" t="t" r="r" b="b"/>
              <a:pathLst>
                <a:path w="1248" h="1236" extrusionOk="0">
                  <a:moveTo>
                    <a:pt x="311" y="0"/>
                  </a:moveTo>
                  <a:cubicBezTo>
                    <a:pt x="299" y="0"/>
                    <a:pt x="287" y="2"/>
                    <a:pt x="274" y="6"/>
                  </a:cubicBezTo>
                  <a:lnTo>
                    <a:pt x="274" y="37"/>
                  </a:lnTo>
                  <a:cubicBezTo>
                    <a:pt x="62" y="189"/>
                    <a:pt x="1" y="614"/>
                    <a:pt x="92" y="858"/>
                  </a:cubicBezTo>
                  <a:cubicBezTo>
                    <a:pt x="170" y="1091"/>
                    <a:pt x="424" y="1236"/>
                    <a:pt x="667" y="1236"/>
                  </a:cubicBezTo>
                  <a:cubicBezTo>
                    <a:pt x="709" y="1236"/>
                    <a:pt x="751" y="1231"/>
                    <a:pt x="791" y="1222"/>
                  </a:cubicBezTo>
                  <a:cubicBezTo>
                    <a:pt x="1034" y="1131"/>
                    <a:pt x="1247" y="858"/>
                    <a:pt x="1217" y="584"/>
                  </a:cubicBezTo>
                  <a:cubicBezTo>
                    <a:pt x="1182" y="412"/>
                    <a:pt x="1032" y="318"/>
                    <a:pt x="885" y="318"/>
                  </a:cubicBezTo>
                  <a:cubicBezTo>
                    <a:pt x="772" y="318"/>
                    <a:pt x="662" y="374"/>
                    <a:pt x="609" y="493"/>
                  </a:cubicBezTo>
                  <a:cubicBezTo>
                    <a:pt x="547" y="617"/>
                    <a:pt x="640" y="714"/>
                    <a:pt x="735" y="714"/>
                  </a:cubicBezTo>
                  <a:cubicBezTo>
                    <a:pt x="779" y="714"/>
                    <a:pt x="823" y="693"/>
                    <a:pt x="852" y="645"/>
                  </a:cubicBezTo>
                  <a:cubicBezTo>
                    <a:pt x="943" y="675"/>
                    <a:pt x="943" y="706"/>
                    <a:pt x="913" y="766"/>
                  </a:cubicBezTo>
                  <a:cubicBezTo>
                    <a:pt x="913" y="797"/>
                    <a:pt x="913" y="797"/>
                    <a:pt x="882" y="827"/>
                  </a:cubicBezTo>
                  <a:cubicBezTo>
                    <a:pt x="852" y="888"/>
                    <a:pt x="791" y="918"/>
                    <a:pt x="730" y="918"/>
                  </a:cubicBezTo>
                  <a:cubicBezTo>
                    <a:pt x="706" y="926"/>
                    <a:pt x="677" y="930"/>
                    <a:pt x="647" y="930"/>
                  </a:cubicBezTo>
                  <a:cubicBezTo>
                    <a:pt x="564" y="930"/>
                    <a:pt x="471" y="902"/>
                    <a:pt x="426" y="858"/>
                  </a:cubicBezTo>
                  <a:cubicBezTo>
                    <a:pt x="274" y="706"/>
                    <a:pt x="305" y="310"/>
                    <a:pt x="396" y="128"/>
                  </a:cubicBezTo>
                  <a:cubicBezTo>
                    <a:pt x="449" y="76"/>
                    <a:pt x="388" y="0"/>
                    <a:pt x="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46"/>
            <p:cNvSpPr/>
            <p:nvPr/>
          </p:nvSpPr>
          <p:spPr>
            <a:xfrm>
              <a:off x="6162625" y="2368375"/>
              <a:ext cx="850800" cy="1165625"/>
            </a:xfrm>
            <a:custGeom>
              <a:avLst/>
              <a:gdLst/>
              <a:ahLst/>
              <a:cxnLst/>
              <a:rect l="l" t="t" r="r" b="b"/>
              <a:pathLst>
                <a:path w="34032" h="46625" extrusionOk="0">
                  <a:moveTo>
                    <a:pt x="14389" y="1"/>
                  </a:moveTo>
                  <a:cubicBezTo>
                    <a:pt x="13309" y="1"/>
                    <a:pt x="12602" y="301"/>
                    <a:pt x="12602" y="301"/>
                  </a:cubicBezTo>
                  <a:cubicBezTo>
                    <a:pt x="12498" y="296"/>
                    <a:pt x="12395" y="294"/>
                    <a:pt x="12294" y="294"/>
                  </a:cubicBezTo>
                  <a:cubicBezTo>
                    <a:pt x="557" y="294"/>
                    <a:pt x="5277" y="34770"/>
                    <a:pt x="5277" y="34770"/>
                  </a:cubicBezTo>
                  <a:lnTo>
                    <a:pt x="3210" y="35621"/>
                  </a:lnTo>
                  <a:cubicBezTo>
                    <a:pt x="0" y="37105"/>
                    <a:pt x="652" y="46552"/>
                    <a:pt x="657" y="46624"/>
                  </a:cubicBezTo>
                  <a:lnTo>
                    <a:pt x="657" y="46624"/>
                  </a:lnTo>
                  <a:lnTo>
                    <a:pt x="34031" y="46168"/>
                  </a:lnTo>
                  <a:cubicBezTo>
                    <a:pt x="34031" y="46168"/>
                    <a:pt x="34031" y="41427"/>
                    <a:pt x="33332" y="35408"/>
                  </a:cubicBezTo>
                  <a:cubicBezTo>
                    <a:pt x="32815" y="30753"/>
                    <a:pt x="30789" y="30226"/>
                    <a:pt x="29897" y="30226"/>
                  </a:cubicBezTo>
                  <a:cubicBezTo>
                    <a:pt x="29636" y="30226"/>
                    <a:pt x="29472" y="30271"/>
                    <a:pt x="29472" y="30271"/>
                  </a:cubicBezTo>
                  <a:cubicBezTo>
                    <a:pt x="29472" y="30271"/>
                    <a:pt x="26250" y="18083"/>
                    <a:pt x="22481" y="7870"/>
                  </a:cubicBezTo>
                  <a:cubicBezTo>
                    <a:pt x="20011" y="1142"/>
                    <a:pt x="16492" y="1"/>
                    <a:pt x="14389" y="1"/>
                  </a:cubicBezTo>
                  <a:close/>
                  <a:moveTo>
                    <a:pt x="657" y="46624"/>
                  </a:moveTo>
                  <a:lnTo>
                    <a:pt x="626" y="46624"/>
                  </a:lnTo>
                  <a:lnTo>
                    <a:pt x="657" y="46624"/>
                  </a:lnTo>
                  <a:cubicBezTo>
                    <a:pt x="657" y="46624"/>
                    <a:pt x="657" y="46624"/>
                    <a:pt x="657" y="466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46"/>
            <p:cNvSpPr/>
            <p:nvPr/>
          </p:nvSpPr>
          <p:spPr>
            <a:xfrm>
              <a:off x="6574950" y="2762675"/>
              <a:ext cx="133750" cy="103375"/>
            </a:xfrm>
            <a:custGeom>
              <a:avLst/>
              <a:gdLst/>
              <a:ahLst/>
              <a:cxnLst/>
              <a:rect l="l" t="t" r="r" b="b"/>
              <a:pathLst>
                <a:path w="5350" h="4135" extrusionOk="0">
                  <a:moveTo>
                    <a:pt x="2675" y="1"/>
                  </a:moveTo>
                  <a:cubicBezTo>
                    <a:pt x="0" y="1"/>
                    <a:pt x="0" y="4135"/>
                    <a:pt x="2675" y="4135"/>
                  </a:cubicBezTo>
                  <a:cubicBezTo>
                    <a:pt x="5319" y="4135"/>
                    <a:pt x="5350" y="1"/>
                    <a:pt x="2675" y="1"/>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46"/>
            <p:cNvSpPr/>
            <p:nvPr/>
          </p:nvSpPr>
          <p:spPr>
            <a:xfrm>
              <a:off x="6313525" y="2765725"/>
              <a:ext cx="133775" cy="103375"/>
            </a:xfrm>
            <a:custGeom>
              <a:avLst/>
              <a:gdLst/>
              <a:ahLst/>
              <a:cxnLst/>
              <a:rect l="l" t="t" r="r" b="b"/>
              <a:pathLst>
                <a:path w="5351" h="4135" extrusionOk="0">
                  <a:moveTo>
                    <a:pt x="2676" y="0"/>
                  </a:moveTo>
                  <a:cubicBezTo>
                    <a:pt x="1" y="0"/>
                    <a:pt x="1" y="4134"/>
                    <a:pt x="2676" y="4134"/>
                  </a:cubicBezTo>
                  <a:cubicBezTo>
                    <a:pt x="5320" y="4134"/>
                    <a:pt x="5351" y="0"/>
                    <a:pt x="2676"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46"/>
            <p:cNvSpPr/>
            <p:nvPr/>
          </p:nvSpPr>
          <p:spPr>
            <a:xfrm>
              <a:off x="6178275" y="2298025"/>
              <a:ext cx="826025" cy="1224375"/>
            </a:xfrm>
            <a:custGeom>
              <a:avLst/>
              <a:gdLst/>
              <a:ahLst/>
              <a:cxnLst/>
              <a:rect l="l" t="t" r="r" b="b"/>
              <a:pathLst>
                <a:path w="33041" h="48975" extrusionOk="0">
                  <a:moveTo>
                    <a:pt x="15899" y="1743"/>
                  </a:moveTo>
                  <a:cubicBezTo>
                    <a:pt x="16653" y="1743"/>
                    <a:pt x="17394" y="1914"/>
                    <a:pt x="18086" y="2355"/>
                  </a:cubicBezTo>
                  <a:cubicBezTo>
                    <a:pt x="18420" y="2568"/>
                    <a:pt x="18694" y="2811"/>
                    <a:pt x="18967" y="3115"/>
                  </a:cubicBezTo>
                  <a:cubicBezTo>
                    <a:pt x="17811" y="2422"/>
                    <a:pt x="16251" y="2115"/>
                    <a:pt x="14807" y="2115"/>
                  </a:cubicBezTo>
                  <a:cubicBezTo>
                    <a:pt x="14353" y="2115"/>
                    <a:pt x="13911" y="2145"/>
                    <a:pt x="13496" y="2204"/>
                  </a:cubicBezTo>
                  <a:cubicBezTo>
                    <a:pt x="14280" y="1937"/>
                    <a:pt x="15096" y="1743"/>
                    <a:pt x="15899" y="1743"/>
                  </a:cubicBezTo>
                  <a:close/>
                  <a:moveTo>
                    <a:pt x="8450" y="3328"/>
                  </a:moveTo>
                  <a:lnTo>
                    <a:pt x="8450" y="3328"/>
                  </a:lnTo>
                  <a:cubicBezTo>
                    <a:pt x="7326" y="4027"/>
                    <a:pt x="6475" y="5061"/>
                    <a:pt x="5806" y="6246"/>
                  </a:cubicBezTo>
                  <a:cubicBezTo>
                    <a:pt x="5928" y="5881"/>
                    <a:pt x="6080" y="5547"/>
                    <a:pt x="6262" y="5213"/>
                  </a:cubicBezTo>
                  <a:cubicBezTo>
                    <a:pt x="6779" y="4422"/>
                    <a:pt x="7539" y="3784"/>
                    <a:pt x="8450" y="3328"/>
                  </a:cubicBezTo>
                  <a:close/>
                  <a:moveTo>
                    <a:pt x="13877" y="3582"/>
                  </a:moveTo>
                  <a:cubicBezTo>
                    <a:pt x="13892" y="3582"/>
                    <a:pt x="13908" y="3588"/>
                    <a:pt x="13922" y="3602"/>
                  </a:cubicBezTo>
                  <a:cubicBezTo>
                    <a:pt x="15442" y="4787"/>
                    <a:pt x="16475" y="6580"/>
                    <a:pt x="16992" y="8435"/>
                  </a:cubicBezTo>
                  <a:cubicBezTo>
                    <a:pt x="17010" y="8472"/>
                    <a:pt x="16971" y="8498"/>
                    <a:pt x="16931" y="8498"/>
                  </a:cubicBezTo>
                  <a:cubicBezTo>
                    <a:pt x="16907" y="8498"/>
                    <a:pt x="16882" y="8488"/>
                    <a:pt x="16870" y="8465"/>
                  </a:cubicBezTo>
                  <a:cubicBezTo>
                    <a:pt x="16171" y="6641"/>
                    <a:pt x="15138" y="5121"/>
                    <a:pt x="13831" y="3693"/>
                  </a:cubicBezTo>
                  <a:cubicBezTo>
                    <a:pt x="13784" y="3646"/>
                    <a:pt x="13827" y="3582"/>
                    <a:pt x="13877" y="3582"/>
                  </a:cubicBezTo>
                  <a:close/>
                  <a:moveTo>
                    <a:pt x="16091" y="4207"/>
                  </a:moveTo>
                  <a:cubicBezTo>
                    <a:pt x="16107" y="4207"/>
                    <a:pt x="16125" y="4217"/>
                    <a:pt x="16141" y="4240"/>
                  </a:cubicBezTo>
                  <a:cubicBezTo>
                    <a:pt x="17539" y="5486"/>
                    <a:pt x="18724" y="7614"/>
                    <a:pt x="18724" y="9529"/>
                  </a:cubicBezTo>
                  <a:cubicBezTo>
                    <a:pt x="18724" y="9564"/>
                    <a:pt x="18693" y="9579"/>
                    <a:pt x="18661" y="9579"/>
                  </a:cubicBezTo>
                  <a:cubicBezTo>
                    <a:pt x="18638" y="9579"/>
                    <a:pt x="18615" y="9572"/>
                    <a:pt x="18603" y="9559"/>
                  </a:cubicBezTo>
                  <a:cubicBezTo>
                    <a:pt x="18299" y="8617"/>
                    <a:pt x="18086" y="7675"/>
                    <a:pt x="17660" y="6793"/>
                  </a:cubicBezTo>
                  <a:cubicBezTo>
                    <a:pt x="17235" y="5912"/>
                    <a:pt x="16657" y="5121"/>
                    <a:pt x="16049" y="4331"/>
                  </a:cubicBezTo>
                  <a:cubicBezTo>
                    <a:pt x="16004" y="4286"/>
                    <a:pt x="16043" y="4207"/>
                    <a:pt x="16091" y="4207"/>
                  </a:cubicBezTo>
                  <a:close/>
                  <a:moveTo>
                    <a:pt x="14042" y="5823"/>
                  </a:moveTo>
                  <a:cubicBezTo>
                    <a:pt x="14069" y="5823"/>
                    <a:pt x="14094" y="5839"/>
                    <a:pt x="14104" y="5881"/>
                  </a:cubicBezTo>
                  <a:cubicBezTo>
                    <a:pt x="14651" y="7067"/>
                    <a:pt x="15198" y="8343"/>
                    <a:pt x="15411" y="9650"/>
                  </a:cubicBezTo>
                  <a:cubicBezTo>
                    <a:pt x="15411" y="9701"/>
                    <a:pt x="15383" y="9723"/>
                    <a:pt x="15354" y="9723"/>
                  </a:cubicBezTo>
                  <a:cubicBezTo>
                    <a:pt x="15329" y="9723"/>
                    <a:pt x="15303" y="9708"/>
                    <a:pt x="15290" y="9681"/>
                  </a:cubicBezTo>
                  <a:cubicBezTo>
                    <a:pt x="14834" y="8435"/>
                    <a:pt x="14469" y="7188"/>
                    <a:pt x="13952" y="5942"/>
                  </a:cubicBezTo>
                  <a:cubicBezTo>
                    <a:pt x="13932" y="5882"/>
                    <a:pt x="13990" y="5823"/>
                    <a:pt x="14042" y="5823"/>
                  </a:cubicBezTo>
                  <a:close/>
                  <a:moveTo>
                    <a:pt x="10975" y="3503"/>
                  </a:moveTo>
                  <a:cubicBezTo>
                    <a:pt x="11029" y="3503"/>
                    <a:pt x="11077" y="3568"/>
                    <a:pt x="11034" y="3632"/>
                  </a:cubicBezTo>
                  <a:cubicBezTo>
                    <a:pt x="9606" y="5517"/>
                    <a:pt x="8876" y="7614"/>
                    <a:pt x="8481" y="9924"/>
                  </a:cubicBezTo>
                  <a:cubicBezTo>
                    <a:pt x="8467" y="9980"/>
                    <a:pt x="8426" y="10004"/>
                    <a:pt x="8387" y="10004"/>
                  </a:cubicBezTo>
                  <a:cubicBezTo>
                    <a:pt x="8342" y="10004"/>
                    <a:pt x="8299" y="9973"/>
                    <a:pt x="8299" y="9924"/>
                  </a:cubicBezTo>
                  <a:cubicBezTo>
                    <a:pt x="8390" y="7553"/>
                    <a:pt x="9423" y="5334"/>
                    <a:pt x="10913" y="3541"/>
                  </a:cubicBezTo>
                  <a:cubicBezTo>
                    <a:pt x="10930" y="3514"/>
                    <a:pt x="10953" y="3503"/>
                    <a:pt x="10975" y="3503"/>
                  </a:cubicBezTo>
                  <a:close/>
                  <a:moveTo>
                    <a:pt x="12068" y="4453"/>
                  </a:moveTo>
                  <a:cubicBezTo>
                    <a:pt x="12113" y="4453"/>
                    <a:pt x="12159" y="4483"/>
                    <a:pt x="12159" y="4544"/>
                  </a:cubicBezTo>
                  <a:cubicBezTo>
                    <a:pt x="12280" y="6580"/>
                    <a:pt x="12645" y="8556"/>
                    <a:pt x="12827" y="10593"/>
                  </a:cubicBezTo>
                  <a:cubicBezTo>
                    <a:pt x="12827" y="10658"/>
                    <a:pt x="12775" y="10688"/>
                    <a:pt x="12722" y="10688"/>
                  </a:cubicBezTo>
                  <a:cubicBezTo>
                    <a:pt x="12676" y="10688"/>
                    <a:pt x="12629" y="10665"/>
                    <a:pt x="12615" y="10623"/>
                  </a:cubicBezTo>
                  <a:cubicBezTo>
                    <a:pt x="12037" y="8708"/>
                    <a:pt x="11946" y="6550"/>
                    <a:pt x="11976" y="4544"/>
                  </a:cubicBezTo>
                  <a:cubicBezTo>
                    <a:pt x="11976" y="4483"/>
                    <a:pt x="12022" y="4453"/>
                    <a:pt x="12068" y="4453"/>
                  </a:cubicBezTo>
                  <a:close/>
                  <a:moveTo>
                    <a:pt x="10928" y="5950"/>
                  </a:moveTo>
                  <a:cubicBezTo>
                    <a:pt x="10935" y="5950"/>
                    <a:pt x="10943" y="5957"/>
                    <a:pt x="10943" y="5973"/>
                  </a:cubicBezTo>
                  <a:cubicBezTo>
                    <a:pt x="10791" y="7006"/>
                    <a:pt x="10578" y="8039"/>
                    <a:pt x="10517" y="9103"/>
                  </a:cubicBezTo>
                  <a:cubicBezTo>
                    <a:pt x="10457" y="10015"/>
                    <a:pt x="10517" y="10927"/>
                    <a:pt x="10396" y="11839"/>
                  </a:cubicBezTo>
                  <a:cubicBezTo>
                    <a:pt x="10379" y="11872"/>
                    <a:pt x="10344" y="11896"/>
                    <a:pt x="10311" y="11896"/>
                  </a:cubicBezTo>
                  <a:cubicBezTo>
                    <a:pt x="10284" y="11896"/>
                    <a:pt x="10258" y="11880"/>
                    <a:pt x="10244" y="11839"/>
                  </a:cubicBezTo>
                  <a:lnTo>
                    <a:pt x="10244" y="11869"/>
                  </a:lnTo>
                  <a:cubicBezTo>
                    <a:pt x="9940" y="10015"/>
                    <a:pt x="10365" y="7735"/>
                    <a:pt x="10913" y="5973"/>
                  </a:cubicBezTo>
                  <a:cubicBezTo>
                    <a:pt x="10913" y="5957"/>
                    <a:pt x="10920" y="5950"/>
                    <a:pt x="10928" y="5950"/>
                  </a:cubicBezTo>
                  <a:close/>
                  <a:moveTo>
                    <a:pt x="9611" y="3808"/>
                  </a:moveTo>
                  <a:cubicBezTo>
                    <a:pt x="9680" y="3808"/>
                    <a:pt x="9715" y="3884"/>
                    <a:pt x="9636" y="3936"/>
                  </a:cubicBezTo>
                  <a:cubicBezTo>
                    <a:pt x="6779" y="5942"/>
                    <a:pt x="5897" y="9924"/>
                    <a:pt x="6140" y="13207"/>
                  </a:cubicBezTo>
                  <a:cubicBezTo>
                    <a:pt x="6140" y="13257"/>
                    <a:pt x="6094" y="13279"/>
                    <a:pt x="6048" y="13279"/>
                  </a:cubicBezTo>
                  <a:cubicBezTo>
                    <a:pt x="6010" y="13279"/>
                    <a:pt x="5972" y="13264"/>
                    <a:pt x="5958" y="13237"/>
                  </a:cubicBezTo>
                  <a:cubicBezTo>
                    <a:pt x="5259" y="10228"/>
                    <a:pt x="6596" y="5243"/>
                    <a:pt x="9575" y="3814"/>
                  </a:cubicBezTo>
                  <a:cubicBezTo>
                    <a:pt x="9588" y="3810"/>
                    <a:pt x="9599" y="3808"/>
                    <a:pt x="9611" y="3808"/>
                  </a:cubicBezTo>
                  <a:close/>
                  <a:moveTo>
                    <a:pt x="17889" y="14285"/>
                  </a:moveTo>
                  <a:cubicBezTo>
                    <a:pt x="16698" y="14285"/>
                    <a:pt x="15293" y="14672"/>
                    <a:pt x="14712" y="15426"/>
                  </a:cubicBezTo>
                  <a:cubicBezTo>
                    <a:pt x="14686" y="15478"/>
                    <a:pt x="14727" y="15553"/>
                    <a:pt x="14779" y="15553"/>
                  </a:cubicBezTo>
                  <a:cubicBezTo>
                    <a:pt x="14787" y="15553"/>
                    <a:pt x="14795" y="15551"/>
                    <a:pt x="14803" y="15547"/>
                  </a:cubicBezTo>
                  <a:cubicBezTo>
                    <a:pt x="15502" y="15274"/>
                    <a:pt x="16110" y="14939"/>
                    <a:pt x="16901" y="14848"/>
                  </a:cubicBezTo>
                  <a:cubicBezTo>
                    <a:pt x="17050" y="14830"/>
                    <a:pt x="17200" y="14824"/>
                    <a:pt x="17351" y="14824"/>
                  </a:cubicBezTo>
                  <a:cubicBezTo>
                    <a:pt x="17689" y="14824"/>
                    <a:pt x="18031" y="14855"/>
                    <a:pt x="18366" y="14855"/>
                  </a:cubicBezTo>
                  <a:cubicBezTo>
                    <a:pt x="18643" y="14855"/>
                    <a:pt x="18915" y="14834"/>
                    <a:pt x="19180" y="14757"/>
                  </a:cubicBezTo>
                  <a:cubicBezTo>
                    <a:pt x="19302" y="14726"/>
                    <a:pt x="19302" y="14544"/>
                    <a:pt x="19180" y="14483"/>
                  </a:cubicBezTo>
                  <a:cubicBezTo>
                    <a:pt x="18834" y="14350"/>
                    <a:pt x="18380" y="14285"/>
                    <a:pt x="17889" y="14285"/>
                  </a:cubicBezTo>
                  <a:close/>
                  <a:moveTo>
                    <a:pt x="8374" y="14589"/>
                  </a:moveTo>
                  <a:cubicBezTo>
                    <a:pt x="7883" y="14589"/>
                    <a:pt x="7429" y="14654"/>
                    <a:pt x="7083" y="14787"/>
                  </a:cubicBezTo>
                  <a:cubicBezTo>
                    <a:pt x="6961" y="14848"/>
                    <a:pt x="6961" y="15030"/>
                    <a:pt x="7083" y="15061"/>
                  </a:cubicBezTo>
                  <a:cubicBezTo>
                    <a:pt x="7363" y="15128"/>
                    <a:pt x="7644" y="15146"/>
                    <a:pt x="7925" y="15146"/>
                  </a:cubicBezTo>
                  <a:cubicBezTo>
                    <a:pt x="8232" y="15146"/>
                    <a:pt x="8539" y="15125"/>
                    <a:pt x="8846" y="15125"/>
                  </a:cubicBezTo>
                  <a:cubicBezTo>
                    <a:pt x="9018" y="15125"/>
                    <a:pt x="9190" y="15131"/>
                    <a:pt x="9362" y="15152"/>
                  </a:cubicBezTo>
                  <a:cubicBezTo>
                    <a:pt x="10153" y="15243"/>
                    <a:pt x="10761" y="15578"/>
                    <a:pt x="11460" y="15851"/>
                  </a:cubicBezTo>
                  <a:cubicBezTo>
                    <a:pt x="11468" y="15855"/>
                    <a:pt x="11476" y="15857"/>
                    <a:pt x="11484" y="15857"/>
                  </a:cubicBezTo>
                  <a:cubicBezTo>
                    <a:pt x="11535" y="15857"/>
                    <a:pt x="11577" y="15782"/>
                    <a:pt x="11551" y="15730"/>
                  </a:cubicBezTo>
                  <a:cubicBezTo>
                    <a:pt x="10970" y="14976"/>
                    <a:pt x="9565" y="14589"/>
                    <a:pt x="8374" y="14589"/>
                  </a:cubicBezTo>
                  <a:close/>
                  <a:moveTo>
                    <a:pt x="16992" y="16945"/>
                  </a:moveTo>
                  <a:cubicBezTo>
                    <a:pt x="16992" y="16945"/>
                    <a:pt x="16992" y="16976"/>
                    <a:pt x="16992" y="16976"/>
                  </a:cubicBezTo>
                  <a:cubicBezTo>
                    <a:pt x="16992" y="16976"/>
                    <a:pt x="16961" y="16945"/>
                    <a:pt x="16961" y="16945"/>
                  </a:cubicBezTo>
                  <a:close/>
                  <a:moveTo>
                    <a:pt x="9575" y="17219"/>
                  </a:moveTo>
                  <a:cubicBezTo>
                    <a:pt x="9545" y="17249"/>
                    <a:pt x="9514" y="17280"/>
                    <a:pt x="9514" y="17280"/>
                  </a:cubicBezTo>
                  <a:cubicBezTo>
                    <a:pt x="9514" y="17249"/>
                    <a:pt x="9545" y="17249"/>
                    <a:pt x="9545" y="17219"/>
                  </a:cubicBezTo>
                  <a:close/>
                  <a:moveTo>
                    <a:pt x="18395" y="15681"/>
                  </a:moveTo>
                  <a:cubicBezTo>
                    <a:pt x="17402" y="15681"/>
                    <a:pt x="16296" y="15941"/>
                    <a:pt x="15533" y="16520"/>
                  </a:cubicBezTo>
                  <a:cubicBezTo>
                    <a:pt x="15459" y="16569"/>
                    <a:pt x="15485" y="16658"/>
                    <a:pt x="15545" y="16658"/>
                  </a:cubicBezTo>
                  <a:cubicBezTo>
                    <a:pt x="15560" y="16658"/>
                    <a:pt x="15576" y="16653"/>
                    <a:pt x="15593" y="16641"/>
                  </a:cubicBezTo>
                  <a:cubicBezTo>
                    <a:pt x="15897" y="16520"/>
                    <a:pt x="16171" y="16429"/>
                    <a:pt x="16445" y="16337"/>
                  </a:cubicBezTo>
                  <a:cubicBezTo>
                    <a:pt x="16475" y="16793"/>
                    <a:pt x="16749" y="17614"/>
                    <a:pt x="17296" y="17675"/>
                  </a:cubicBezTo>
                  <a:cubicBezTo>
                    <a:pt x="17174" y="17736"/>
                    <a:pt x="17052" y="17796"/>
                    <a:pt x="16961" y="17857"/>
                  </a:cubicBezTo>
                  <a:cubicBezTo>
                    <a:pt x="16880" y="17911"/>
                    <a:pt x="16920" y="18014"/>
                    <a:pt x="16994" y="18014"/>
                  </a:cubicBezTo>
                  <a:cubicBezTo>
                    <a:pt x="17003" y="18014"/>
                    <a:pt x="17012" y="18012"/>
                    <a:pt x="17022" y="18009"/>
                  </a:cubicBezTo>
                  <a:cubicBezTo>
                    <a:pt x="17235" y="17918"/>
                    <a:pt x="17417" y="17888"/>
                    <a:pt x="17630" y="17827"/>
                  </a:cubicBezTo>
                  <a:cubicBezTo>
                    <a:pt x="17843" y="17796"/>
                    <a:pt x="18025" y="17827"/>
                    <a:pt x="18208" y="17736"/>
                  </a:cubicBezTo>
                  <a:cubicBezTo>
                    <a:pt x="18268" y="17705"/>
                    <a:pt x="18268" y="17614"/>
                    <a:pt x="18208" y="17584"/>
                  </a:cubicBezTo>
                  <a:cubicBezTo>
                    <a:pt x="18086" y="17523"/>
                    <a:pt x="17934" y="17523"/>
                    <a:pt x="17782" y="17523"/>
                  </a:cubicBezTo>
                  <a:cubicBezTo>
                    <a:pt x="18147" y="17219"/>
                    <a:pt x="18299" y="16489"/>
                    <a:pt x="18116" y="16033"/>
                  </a:cubicBezTo>
                  <a:cubicBezTo>
                    <a:pt x="18359" y="16003"/>
                    <a:pt x="18603" y="15973"/>
                    <a:pt x="18876" y="15942"/>
                  </a:cubicBezTo>
                  <a:cubicBezTo>
                    <a:pt x="18998" y="15912"/>
                    <a:pt x="18967" y="15730"/>
                    <a:pt x="18846" y="15699"/>
                  </a:cubicBezTo>
                  <a:cubicBezTo>
                    <a:pt x="18699" y="15687"/>
                    <a:pt x="18548" y="15681"/>
                    <a:pt x="18395" y="15681"/>
                  </a:cubicBezTo>
                  <a:close/>
                  <a:moveTo>
                    <a:pt x="8212" y="15975"/>
                  </a:moveTo>
                  <a:cubicBezTo>
                    <a:pt x="8034" y="15975"/>
                    <a:pt x="7860" y="15984"/>
                    <a:pt x="7691" y="16003"/>
                  </a:cubicBezTo>
                  <a:cubicBezTo>
                    <a:pt x="7569" y="16003"/>
                    <a:pt x="7508" y="16216"/>
                    <a:pt x="7660" y="16216"/>
                  </a:cubicBezTo>
                  <a:cubicBezTo>
                    <a:pt x="7903" y="16277"/>
                    <a:pt x="8147" y="16307"/>
                    <a:pt x="8390" y="16337"/>
                  </a:cubicBezTo>
                  <a:cubicBezTo>
                    <a:pt x="8238" y="16763"/>
                    <a:pt x="8359" y="17492"/>
                    <a:pt x="8754" y="17827"/>
                  </a:cubicBezTo>
                  <a:cubicBezTo>
                    <a:pt x="8692" y="17814"/>
                    <a:pt x="8629" y="17807"/>
                    <a:pt x="8568" y="17807"/>
                  </a:cubicBezTo>
                  <a:cubicBezTo>
                    <a:pt x="8482" y="17807"/>
                    <a:pt x="8400" y="17822"/>
                    <a:pt x="8329" y="17857"/>
                  </a:cubicBezTo>
                  <a:cubicBezTo>
                    <a:pt x="8268" y="17888"/>
                    <a:pt x="8268" y="18009"/>
                    <a:pt x="8329" y="18040"/>
                  </a:cubicBezTo>
                  <a:cubicBezTo>
                    <a:pt x="8511" y="18100"/>
                    <a:pt x="8694" y="18100"/>
                    <a:pt x="8906" y="18131"/>
                  </a:cubicBezTo>
                  <a:cubicBezTo>
                    <a:pt x="9119" y="18161"/>
                    <a:pt x="9302" y="18222"/>
                    <a:pt x="9514" y="18283"/>
                  </a:cubicBezTo>
                  <a:cubicBezTo>
                    <a:pt x="9529" y="18293"/>
                    <a:pt x="9543" y="18297"/>
                    <a:pt x="9556" y="18297"/>
                  </a:cubicBezTo>
                  <a:cubicBezTo>
                    <a:pt x="9621" y="18297"/>
                    <a:pt x="9652" y="18182"/>
                    <a:pt x="9575" y="18131"/>
                  </a:cubicBezTo>
                  <a:cubicBezTo>
                    <a:pt x="9484" y="18070"/>
                    <a:pt x="9362" y="18009"/>
                    <a:pt x="9241" y="17948"/>
                  </a:cubicBezTo>
                  <a:cubicBezTo>
                    <a:pt x="9758" y="17888"/>
                    <a:pt x="10031" y="17067"/>
                    <a:pt x="10061" y="16641"/>
                  </a:cubicBezTo>
                  <a:cubicBezTo>
                    <a:pt x="10365" y="16702"/>
                    <a:pt x="10639" y="16793"/>
                    <a:pt x="10913" y="16945"/>
                  </a:cubicBezTo>
                  <a:cubicBezTo>
                    <a:pt x="10922" y="16949"/>
                    <a:pt x="10932" y="16950"/>
                    <a:pt x="10942" y="16950"/>
                  </a:cubicBezTo>
                  <a:cubicBezTo>
                    <a:pt x="11021" y="16950"/>
                    <a:pt x="11085" y="16848"/>
                    <a:pt x="11004" y="16793"/>
                  </a:cubicBezTo>
                  <a:cubicBezTo>
                    <a:pt x="10233" y="16254"/>
                    <a:pt x="9180" y="15975"/>
                    <a:pt x="8212" y="15975"/>
                  </a:cubicBezTo>
                  <a:close/>
                  <a:moveTo>
                    <a:pt x="12769" y="18613"/>
                  </a:moveTo>
                  <a:cubicBezTo>
                    <a:pt x="12730" y="18613"/>
                    <a:pt x="12690" y="18636"/>
                    <a:pt x="12675" y="18678"/>
                  </a:cubicBezTo>
                  <a:cubicBezTo>
                    <a:pt x="12584" y="19316"/>
                    <a:pt x="12402" y="19955"/>
                    <a:pt x="12068" y="20532"/>
                  </a:cubicBezTo>
                  <a:cubicBezTo>
                    <a:pt x="11885" y="20866"/>
                    <a:pt x="11733" y="20958"/>
                    <a:pt x="11976" y="21292"/>
                  </a:cubicBezTo>
                  <a:cubicBezTo>
                    <a:pt x="12277" y="21733"/>
                    <a:pt x="12828" y="21922"/>
                    <a:pt x="13369" y="21922"/>
                  </a:cubicBezTo>
                  <a:cubicBezTo>
                    <a:pt x="13649" y="21922"/>
                    <a:pt x="13926" y="21872"/>
                    <a:pt x="14165" y="21778"/>
                  </a:cubicBezTo>
                  <a:cubicBezTo>
                    <a:pt x="14256" y="21717"/>
                    <a:pt x="14256" y="21596"/>
                    <a:pt x="14134" y="21596"/>
                  </a:cubicBezTo>
                  <a:cubicBezTo>
                    <a:pt x="14003" y="21586"/>
                    <a:pt x="13871" y="21586"/>
                    <a:pt x="13739" y="21586"/>
                  </a:cubicBezTo>
                  <a:lnTo>
                    <a:pt x="13739" y="21586"/>
                  </a:lnTo>
                  <a:cubicBezTo>
                    <a:pt x="13476" y="21586"/>
                    <a:pt x="13212" y="21586"/>
                    <a:pt x="12949" y="21505"/>
                  </a:cubicBezTo>
                  <a:cubicBezTo>
                    <a:pt x="12736" y="21444"/>
                    <a:pt x="12524" y="21322"/>
                    <a:pt x="12372" y="21201"/>
                  </a:cubicBezTo>
                  <a:cubicBezTo>
                    <a:pt x="12068" y="20927"/>
                    <a:pt x="12220" y="20866"/>
                    <a:pt x="12341" y="20562"/>
                  </a:cubicBezTo>
                  <a:cubicBezTo>
                    <a:pt x="12615" y="19955"/>
                    <a:pt x="12797" y="19347"/>
                    <a:pt x="12858" y="18708"/>
                  </a:cubicBezTo>
                  <a:cubicBezTo>
                    <a:pt x="12858" y="18643"/>
                    <a:pt x="12814" y="18613"/>
                    <a:pt x="12769" y="18613"/>
                  </a:cubicBezTo>
                  <a:close/>
                  <a:moveTo>
                    <a:pt x="13358" y="23633"/>
                  </a:moveTo>
                  <a:cubicBezTo>
                    <a:pt x="13850" y="23633"/>
                    <a:pt x="14350" y="23759"/>
                    <a:pt x="14864" y="23967"/>
                  </a:cubicBezTo>
                  <a:cubicBezTo>
                    <a:pt x="14624" y="23946"/>
                    <a:pt x="14382" y="23936"/>
                    <a:pt x="14138" y="23936"/>
                  </a:cubicBezTo>
                  <a:cubicBezTo>
                    <a:pt x="13298" y="23936"/>
                    <a:pt x="12443" y="24052"/>
                    <a:pt x="11642" y="24240"/>
                  </a:cubicBezTo>
                  <a:cubicBezTo>
                    <a:pt x="12204" y="23811"/>
                    <a:pt x="12774" y="23633"/>
                    <a:pt x="13358" y="23633"/>
                  </a:cubicBezTo>
                  <a:close/>
                  <a:moveTo>
                    <a:pt x="14986" y="24210"/>
                  </a:moveTo>
                  <a:lnTo>
                    <a:pt x="14986" y="24210"/>
                  </a:lnTo>
                  <a:cubicBezTo>
                    <a:pt x="14384" y="24593"/>
                    <a:pt x="13727" y="24834"/>
                    <a:pt x="13068" y="24834"/>
                  </a:cubicBezTo>
                  <a:cubicBezTo>
                    <a:pt x="12629" y="24834"/>
                    <a:pt x="12189" y="24727"/>
                    <a:pt x="11764" y="24483"/>
                  </a:cubicBezTo>
                  <a:cubicBezTo>
                    <a:pt x="12827" y="24362"/>
                    <a:pt x="13891" y="24271"/>
                    <a:pt x="14986" y="24210"/>
                  </a:cubicBezTo>
                  <a:close/>
                  <a:moveTo>
                    <a:pt x="13628" y="23334"/>
                  </a:moveTo>
                  <a:cubicBezTo>
                    <a:pt x="12805" y="23334"/>
                    <a:pt x="11961" y="23682"/>
                    <a:pt x="11368" y="24240"/>
                  </a:cubicBezTo>
                  <a:cubicBezTo>
                    <a:pt x="11338" y="24271"/>
                    <a:pt x="11308" y="24271"/>
                    <a:pt x="11338" y="24301"/>
                  </a:cubicBezTo>
                  <a:cubicBezTo>
                    <a:pt x="11156" y="24362"/>
                    <a:pt x="10973" y="24423"/>
                    <a:pt x="10791" y="24453"/>
                  </a:cubicBezTo>
                  <a:cubicBezTo>
                    <a:pt x="10708" y="24481"/>
                    <a:pt x="10726" y="24609"/>
                    <a:pt x="10798" y="24609"/>
                  </a:cubicBezTo>
                  <a:cubicBezTo>
                    <a:pt x="10805" y="24609"/>
                    <a:pt x="10813" y="24608"/>
                    <a:pt x="10821" y="24605"/>
                  </a:cubicBezTo>
                  <a:cubicBezTo>
                    <a:pt x="11004" y="24575"/>
                    <a:pt x="11186" y="24575"/>
                    <a:pt x="11368" y="24544"/>
                  </a:cubicBezTo>
                  <a:cubicBezTo>
                    <a:pt x="11672" y="25055"/>
                    <a:pt x="12445" y="25308"/>
                    <a:pt x="13235" y="25308"/>
                  </a:cubicBezTo>
                  <a:cubicBezTo>
                    <a:pt x="14187" y="25308"/>
                    <a:pt x="15165" y="24940"/>
                    <a:pt x="15381" y="24210"/>
                  </a:cubicBezTo>
                  <a:cubicBezTo>
                    <a:pt x="15533" y="24210"/>
                    <a:pt x="15685" y="24180"/>
                    <a:pt x="15837" y="24180"/>
                  </a:cubicBezTo>
                  <a:cubicBezTo>
                    <a:pt x="15897" y="24180"/>
                    <a:pt x="15928" y="24058"/>
                    <a:pt x="15837" y="24058"/>
                  </a:cubicBezTo>
                  <a:cubicBezTo>
                    <a:pt x="15685" y="24028"/>
                    <a:pt x="15502" y="23997"/>
                    <a:pt x="15350" y="23997"/>
                  </a:cubicBezTo>
                  <a:cubicBezTo>
                    <a:pt x="15350" y="23997"/>
                    <a:pt x="15350" y="23967"/>
                    <a:pt x="15320" y="23967"/>
                  </a:cubicBezTo>
                  <a:cubicBezTo>
                    <a:pt x="14841" y="23526"/>
                    <a:pt x="14240" y="23334"/>
                    <a:pt x="13628" y="23334"/>
                  </a:cubicBezTo>
                  <a:close/>
                  <a:moveTo>
                    <a:pt x="18299" y="26824"/>
                  </a:moveTo>
                  <a:cubicBezTo>
                    <a:pt x="18299" y="26854"/>
                    <a:pt x="18268" y="26854"/>
                    <a:pt x="18268" y="26854"/>
                  </a:cubicBezTo>
                  <a:cubicBezTo>
                    <a:pt x="18268" y="26854"/>
                    <a:pt x="18299" y="26824"/>
                    <a:pt x="18299" y="26824"/>
                  </a:cubicBezTo>
                  <a:close/>
                  <a:moveTo>
                    <a:pt x="16505" y="12660"/>
                  </a:moveTo>
                  <a:cubicBezTo>
                    <a:pt x="16505" y="12781"/>
                    <a:pt x="16536" y="12872"/>
                    <a:pt x="16718" y="12933"/>
                  </a:cubicBezTo>
                  <a:cubicBezTo>
                    <a:pt x="16765" y="12956"/>
                    <a:pt x="16811" y="12966"/>
                    <a:pt x="16856" y="12966"/>
                  </a:cubicBezTo>
                  <a:cubicBezTo>
                    <a:pt x="16928" y="12966"/>
                    <a:pt x="16996" y="12940"/>
                    <a:pt x="17052" y="12903"/>
                  </a:cubicBezTo>
                  <a:cubicBezTo>
                    <a:pt x="17157" y="12979"/>
                    <a:pt x="17240" y="13010"/>
                    <a:pt x="17309" y="13010"/>
                  </a:cubicBezTo>
                  <a:cubicBezTo>
                    <a:pt x="17460" y="13010"/>
                    <a:pt x="17537" y="12857"/>
                    <a:pt x="17600" y="12690"/>
                  </a:cubicBezTo>
                  <a:cubicBezTo>
                    <a:pt x="17660" y="12994"/>
                    <a:pt x="17752" y="13237"/>
                    <a:pt x="18025" y="13328"/>
                  </a:cubicBezTo>
                  <a:cubicBezTo>
                    <a:pt x="18041" y="13336"/>
                    <a:pt x="18060" y="13340"/>
                    <a:pt x="18079" y="13340"/>
                  </a:cubicBezTo>
                  <a:cubicBezTo>
                    <a:pt x="18130" y="13340"/>
                    <a:pt x="18185" y="13312"/>
                    <a:pt x="18208" y="13267"/>
                  </a:cubicBezTo>
                  <a:cubicBezTo>
                    <a:pt x="18238" y="13267"/>
                    <a:pt x="18268" y="13237"/>
                    <a:pt x="18299" y="13207"/>
                  </a:cubicBezTo>
                  <a:cubicBezTo>
                    <a:pt x="18299" y="13176"/>
                    <a:pt x="18299" y="13176"/>
                    <a:pt x="18329" y="13176"/>
                  </a:cubicBezTo>
                  <a:cubicBezTo>
                    <a:pt x="18329" y="13176"/>
                    <a:pt x="18329" y="13146"/>
                    <a:pt x="18329" y="13146"/>
                  </a:cubicBezTo>
                  <a:cubicBezTo>
                    <a:pt x="18359" y="13161"/>
                    <a:pt x="18382" y="13169"/>
                    <a:pt x="18405" y="13169"/>
                  </a:cubicBezTo>
                  <a:cubicBezTo>
                    <a:pt x="18428" y="13169"/>
                    <a:pt x="18451" y="13161"/>
                    <a:pt x="18481" y="13146"/>
                  </a:cubicBezTo>
                  <a:cubicBezTo>
                    <a:pt x="18511" y="13116"/>
                    <a:pt x="18572" y="13055"/>
                    <a:pt x="18603" y="12994"/>
                  </a:cubicBezTo>
                  <a:cubicBezTo>
                    <a:pt x="18620" y="13062"/>
                    <a:pt x="18685" y="13102"/>
                    <a:pt x="18749" y="13102"/>
                  </a:cubicBezTo>
                  <a:cubicBezTo>
                    <a:pt x="18800" y="13102"/>
                    <a:pt x="18850" y="13078"/>
                    <a:pt x="18876" y="13024"/>
                  </a:cubicBezTo>
                  <a:cubicBezTo>
                    <a:pt x="18907" y="13024"/>
                    <a:pt x="18907" y="13024"/>
                    <a:pt x="18907" y="12994"/>
                  </a:cubicBezTo>
                  <a:cubicBezTo>
                    <a:pt x="18967" y="13207"/>
                    <a:pt x="19059" y="13359"/>
                    <a:pt x="19332" y="13389"/>
                  </a:cubicBezTo>
                  <a:cubicBezTo>
                    <a:pt x="19363" y="13389"/>
                    <a:pt x="19423" y="13359"/>
                    <a:pt x="19454" y="13328"/>
                  </a:cubicBezTo>
                  <a:cubicBezTo>
                    <a:pt x="19515" y="13419"/>
                    <a:pt x="19606" y="13450"/>
                    <a:pt x="19727" y="13480"/>
                  </a:cubicBezTo>
                  <a:cubicBezTo>
                    <a:pt x="19758" y="13511"/>
                    <a:pt x="19788" y="13511"/>
                    <a:pt x="19818" y="13511"/>
                  </a:cubicBezTo>
                  <a:cubicBezTo>
                    <a:pt x="19697" y="14970"/>
                    <a:pt x="19849" y="16611"/>
                    <a:pt x="20426" y="17827"/>
                  </a:cubicBezTo>
                  <a:cubicBezTo>
                    <a:pt x="20448" y="17859"/>
                    <a:pt x="20476" y="17872"/>
                    <a:pt x="20503" y="17872"/>
                  </a:cubicBezTo>
                  <a:cubicBezTo>
                    <a:pt x="20553" y="17872"/>
                    <a:pt x="20598" y="17825"/>
                    <a:pt x="20578" y="17766"/>
                  </a:cubicBezTo>
                  <a:cubicBezTo>
                    <a:pt x="20214" y="16429"/>
                    <a:pt x="20062" y="14939"/>
                    <a:pt x="20153" y="13480"/>
                  </a:cubicBezTo>
                  <a:lnTo>
                    <a:pt x="20153" y="13480"/>
                  </a:lnTo>
                  <a:cubicBezTo>
                    <a:pt x="20153" y="13511"/>
                    <a:pt x="20153" y="13511"/>
                    <a:pt x="20153" y="13511"/>
                  </a:cubicBezTo>
                  <a:cubicBezTo>
                    <a:pt x="20183" y="13632"/>
                    <a:pt x="20183" y="13754"/>
                    <a:pt x="20214" y="13875"/>
                  </a:cubicBezTo>
                  <a:cubicBezTo>
                    <a:pt x="20244" y="15456"/>
                    <a:pt x="20457" y="17280"/>
                    <a:pt x="21399" y="18587"/>
                  </a:cubicBezTo>
                  <a:cubicBezTo>
                    <a:pt x="21186" y="20775"/>
                    <a:pt x="21399" y="23480"/>
                    <a:pt x="19818" y="25183"/>
                  </a:cubicBezTo>
                  <a:cubicBezTo>
                    <a:pt x="18876" y="26186"/>
                    <a:pt x="17265" y="27128"/>
                    <a:pt x="15654" y="27705"/>
                  </a:cubicBezTo>
                  <a:cubicBezTo>
                    <a:pt x="15138" y="27888"/>
                    <a:pt x="14590" y="28040"/>
                    <a:pt x="14043" y="28161"/>
                  </a:cubicBezTo>
                  <a:cubicBezTo>
                    <a:pt x="13557" y="28253"/>
                    <a:pt x="13131" y="28283"/>
                    <a:pt x="12706" y="28283"/>
                  </a:cubicBezTo>
                  <a:cubicBezTo>
                    <a:pt x="10061" y="28192"/>
                    <a:pt x="8116" y="25274"/>
                    <a:pt x="7143" y="23085"/>
                  </a:cubicBezTo>
                  <a:cubicBezTo>
                    <a:pt x="5958" y="20471"/>
                    <a:pt x="5867" y="17614"/>
                    <a:pt x="6171" y="14787"/>
                  </a:cubicBezTo>
                  <a:cubicBezTo>
                    <a:pt x="6171" y="14743"/>
                    <a:pt x="6138" y="14715"/>
                    <a:pt x="6109" y="14715"/>
                  </a:cubicBezTo>
                  <a:cubicBezTo>
                    <a:pt x="6098" y="14715"/>
                    <a:pt x="6088" y="14718"/>
                    <a:pt x="6080" y="14726"/>
                  </a:cubicBezTo>
                  <a:cubicBezTo>
                    <a:pt x="6080" y="14514"/>
                    <a:pt x="6110" y="14392"/>
                    <a:pt x="6110" y="14392"/>
                  </a:cubicBezTo>
                  <a:lnTo>
                    <a:pt x="6627" y="14119"/>
                  </a:lnTo>
                  <a:cubicBezTo>
                    <a:pt x="6657" y="14119"/>
                    <a:pt x="6657" y="14088"/>
                    <a:pt x="6688" y="14088"/>
                  </a:cubicBezTo>
                  <a:cubicBezTo>
                    <a:pt x="6718" y="14149"/>
                    <a:pt x="6748" y="14179"/>
                    <a:pt x="6809" y="14240"/>
                  </a:cubicBezTo>
                  <a:cubicBezTo>
                    <a:pt x="6840" y="14271"/>
                    <a:pt x="6873" y="14284"/>
                    <a:pt x="6906" y="14284"/>
                  </a:cubicBezTo>
                  <a:cubicBezTo>
                    <a:pt x="6971" y="14284"/>
                    <a:pt x="7032" y="14230"/>
                    <a:pt x="7052" y="14149"/>
                  </a:cubicBezTo>
                  <a:cubicBezTo>
                    <a:pt x="7052" y="14088"/>
                    <a:pt x="7052" y="14027"/>
                    <a:pt x="7052" y="13997"/>
                  </a:cubicBezTo>
                  <a:cubicBezTo>
                    <a:pt x="7079" y="14050"/>
                    <a:pt x="7135" y="14074"/>
                    <a:pt x="7192" y="14074"/>
                  </a:cubicBezTo>
                  <a:cubicBezTo>
                    <a:pt x="7265" y="14074"/>
                    <a:pt x="7339" y="14035"/>
                    <a:pt x="7356" y="13967"/>
                  </a:cubicBezTo>
                  <a:cubicBezTo>
                    <a:pt x="7387" y="13906"/>
                    <a:pt x="7387" y="13845"/>
                    <a:pt x="7387" y="13784"/>
                  </a:cubicBezTo>
                  <a:cubicBezTo>
                    <a:pt x="7422" y="13802"/>
                    <a:pt x="7467" y="13819"/>
                    <a:pt x="7511" y="13819"/>
                  </a:cubicBezTo>
                  <a:cubicBezTo>
                    <a:pt x="7543" y="13819"/>
                    <a:pt x="7574" y="13810"/>
                    <a:pt x="7599" y="13784"/>
                  </a:cubicBezTo>
                  <a:cubicBezTo>
                    <a:pt x="7630" y="13784"/>
                    <a:pt x="7630" y="13723"/>
                    <a:pt x="7660" y="13693"/>
                  </a:cubicBezTo>
                  <a:lnTo>
                    <a:pt x="7691" y="13723"/>
                  </a:lnTo>
                  <a:cubicBezTo>
                    <a:pt x="7721" y="13754"/>
                    <a:pt x="7759" y="13769"/>
                    <a:pt x="7797" y="13769"/>
                  </a:cubicBezTo>
                  <a:cubicBezTo>
                    <a:pt x="7835" y="13769"/>
                    <a:pt x="7873" y="13754"/>
                    <a:pt x="7903" y="13723"/>
                  </a:cubicBezTo>
                  <a:cubicBezTo>
                    <a:pt x="7964" y="13632"/>
                    <a:pt x="8055" y="13602"/>
                    <a:pt x="8177" y="13602"/>
                  </a:cubicBezTo>
                  <a:cubicBezTo>
                    <a:pt x="8207" y="13632"/>
                    <a:pt x="8245" y="13647"/>
                    <a:pt x="8283" y="13647"/>
                  </a:cubicBezTo>
                  <a:cubicBezTo>
                    <a:pt x="8321" y="13647"/>
                    <a:pt x="8359" y="13632"/>
                    <a:pt x="8390" y="13602"/>
                  </a:cubicBezTo>
                  <a:cubicBezTo>
                    <a:pt x="8420" y="13663"/>
                    <a:pt x="8450" y="13693"/>
                    <a:pt x="8481" y="13723"/>
                  </a:cubicBezTo>
                  <a:cubicBezTo>
                    <a:pt x="8516" y="13758"/>
                    <a:pt x="8558" y="13773"/>
                    <a:pt x="8600" y="13773"/>
                  </a:cubicBezTo>
                  <a:cubicBezTo>
                    <a:pt x="8704" y="13773"/>
                    <a:pt x="8807" y="13680"/>
                    <a:pt x="8785" y="13571"/>
                  </a:cubicBezTo>
                  <a:cubicBezTo>
                    <a:pt x="8754" y="13480"/>
                    <a:pt x="8724" y="13389"/>
                    <a:pt x="8694" y="13298"/>
                  </a:cubicBezTo>
                  <a:cubicBezTo>
                    <a:pt x="8694" y="13256"/>
                    <a:pt x="8679" y="13199"/>
                    <a:pt x="8690" y="13199"/>
                  </a:cubicBezTo>
                  <a:cubicBezTo>
                    <a:pt x="8696" y="13199"/>
                    <a:pt x="8706" y="13209"/>
                    <a:pt x="8724" y="13237"/>
                  </a:cubicBezTo>
                  <a:cubicBezTo>
                    <a:pt x="8785" y="13328"/>
                    <a:pt x="8754" y="13359"/>
                    <a:pt x="8846" y="13419"/>
                  </a:cubicBezTo>
                  <a:cubicBezTo>
                    <a:pt x="8876" y="13435"/>
                    <a:pt x="8906" y="13442"/>
                    <a:pt x="8937" y="13442"/>
                  </a:cubicBezTo>
                  <a:cubicBezTo>
                    <a:pt x="8967" y="13442"/>
                    <a:pt x="8998" y="13435"/>
                    <a:pt x="9028" y="13419"/>
                  </a:cubicBezTo>
                  <a:cubicBezTo>
                    <a:pt x="9028" y="13419"/>
                    <a:pt x="9028" y="13450"/>
                    <a:pt x="9058" y="13450"/>
                  </a:cubicBezTo>
                  <a:cubicBezTo>
                    <a:pt x="9089" y="13490"/>
                    <a:pt x="9126" y="13507"/>
                    <a:pt x="9162" y="13507"/>
                  </a:cubicBezTo>
                  <a:cubicBezTo>
                    <a:pt x="9234" y="13507"/>
                    <a:pt x="9302" y="13440"/>
                    <a:pt x="9302" y="13359"/>
                  </a:cubicBezTo>
                  <a:cubicBezTo>
                    <a:pt x="9332" y="13267"/>
                    <a:pt x="9302" y="13207"/>
                    <a:pt x="9302" y="13146"/>
                  </a:cubicBezTo>
                  <a:lnTo>
                    <a:pt x="9302" y="13146"/>
                  </a:lnTo>
                  <a:cubicBezTo>
                    <a:pt x="9332" y="13176"/>
                    <a:pt x="9362" y="13237"/>
                    <a:pt x="9393" y="13298"/>
                  </a:cubicBezTo>
                  <a:cubicBezTo>
                    <a:pt x="9418" y="13349"/>
                    <a:pt x="9470" y="13373"/>
                    <a:pt x="9524" y="13373"/>
                  </a:cubicBezTo>
                  <a:cubicBezTo>
                    <a:pt x="9599" y="13373"/>
                    <a:pt x="9679" y="13326"/>
                    <a:pt x="9697" y="13237"/>
                  </a:cubicBezTo>
                  <a:cubicBezTo>
                    <a:pt x="9697" y="13207"/>
                    <a:pt x="9697" y="13207"/>
                    <a:pt x="9697" y="13176"/>
                  </a:cubicBezTo>
                  <a:lnTo>
                    <a:pt x="9727" y="13176"/>
                  </a:lnTo>
                  <a:cubicBezTo>
                    <a:pt x="9765" y="13214"/>
                    <a:pt x="9809" y="13231"/>
                    <a:pt x="9851" y="13231"/>
                  </a:cubicBezTo>
                  <a:cubicBezTo>
                    <a:pt x="9909" y="13231"/>
                    <a:pt x="9965" y="13199"/>
                    <a:pt x="10001" y="13146"/>
                  </a:cubicBezTo>
                  <a:cubicBezTo>
                    <a:pt x="10031" y="13146"/>
                    <a:pt x="10061" y="13146"/>
                    <a:pt x="10092" y="13116"/>
                  </a:cubicBezTo>
                  <a:cubicBezTo>
                    <a:pt x="10092" y="13146"/>
                    <a:pt x="10092" y="13176"/>
                    <a:pt x="10122" y="13176"/>
                  </a:cubicBezTo>
                  <a:cubicBezTo>
                    <a:pt x="10139" y="13210"/>
                    <a:pt x="10183" y="13234"/>
                    <a:pt x="10225" y="13234"/>
                  </a:cubicBezTo>
                  <a:cubicBezTo>
                    <a:pt x="10259" y="13234"/>
                    <a:pt x="10291" y="13217"/>
                    <a:pt x="10305" y="13176"/>
                  </a:cubicBezTo>
                  <a:cubicBezTo>
                    <a:pt x="10365" y="13267"/>
                    <a:pt x="10396" y="13328"/>
                    <a:pt x="10487" y="13359"/>
                  </a:cubicBezTo>
                  <a:cubicBezTo>
                    <a:pt x="10548" y="13359"/>
                    <a:pt x="10578" y="13328"/>
                    <a:pt x="10609" y="13298"/>
                  </a:cubicBezTo>
                  <a:cubicBezTo>
                    <a:pt x="10639" y="13359"/>
                    <a:pt x="10639" y="13389"/>
                    <a:pt x="10669" y="13419"/>
                  </a:cubicBezTo>
                  <a:cubicBezTo>
                    <a:pt x="10693" y="13466"/>
                    <a:pt x="10734" y="13486"/>
                    <a:pt x="10775" y="13486"/>
                  </a:cubicBezTo>
                  <a:cubicBezTo>
                    <a:pt x="10843" y="13486"/>
                    <a:pt x="10913" y="13434"/>
                    <a:pt x="10913" y="13359"/>
                  </a:cubicBezTo>
                  <a:cubicBezTo>
                    <a:pt x="10953" y="13389"/>
                    <a:pt x="11004" y="13403"/>
                    <a:pt x="11056" y="13403"/>
                  </a:cubicBezTo>
                  <a:cubicBezTo>
                    <a:pt x="11159" y="13403"/>
                    <a:pt x="11267" y="13349"/>
                    <a:pt x="11308" y="13267"/>
                  </a:cubicBezTo>
                  <a:lnTo>
                    <a:pt x="11368" y="13267"/>
                  </a:lnTo>
                  <a:cubicBezTo>
                    <a:pt x="11385" y="13271"/>
                    <a:pt x="11400" y="13272"/>
                    <a:pt x="11416" y="13272"/>
                  </a:cubicBezTo>
                  <a:cubicBezTo>
                    <a:pt x="11545" y="13272"/>
                    <a:pt x="11648" y="13163"/>
                    <a:pt x="11703" y="13055"/>
                  </a:cubicBezTo>
                  <a:cubicBezTo>
                    <a:pt x="11735" y="13071"/>
                    <a:pt x="11770" y="13079"/>
                    <a:pt x="11804" y="13079"/>
                  </a:cubicBezTo>
                  <a:cubicBezTo>
                    <a:pt x="11897" y="13079"/>
                    <a:pt x="11985" y="13022"/>
                    <a:pt x="12007" y="12933"/>
                  </a:cubicBezTo>
                  <a:cubicBezTo>
                    <a:pt x="12037" y="12903"/>
                    <a:pt x="12037" y="12842"/>
                    <a:pt x="12068" y="12812"/>
                  </a:cubicBezTo>
                  <a:cubicBezTo>
                    <a:pt x="12098" y="12933"/>
                    <a:pt x="12159" y="13055"/>
                    <a:pt x="12280" y="13176"/>
                  </a:cubicBezTo>
                  <a:cubicBezTo>
                    <a:pt x="12326" y="13210"/>
                    <a:pt x="12380" y="13228"/>
                    <a:pt x="12433" y="13228"/>
                  </a:cubicBezTo>
                  <a:cubicBezTo>
                    <a:pt x="12522" y="13228"/>
                    <a:pt x="12607" y="13180"/>
                    <a:pt x="12645" y="13085"/>
                  </a:cubicBezTo>
                  <a:cubicBezTo>
                    <a:pt x="12645" y="13055"/>
                    <a:pt x="12645" y="13024"/>
                    <a:pt x="12645" y="12994"/>
                  </a:cubicBezTo>
                  <a:cubicBezTo>
                    <a:pt x="12706" y="13055"/>
                    <a:pt x="12797" y="13116"/>
                    <a:pt x="12919" y="13116"/>
                  </a:cubicBezTo>
                  <a:cubicBezTo>
                    <a:pt x="12979" y="13116"/>
                    <a:pt x="13010" y="13085"/>
                    <a:pt x="13040" y="13055"/>
                  </a:cubicBezTo>
                  <a:cubicBezTo>
                    <a:pt x="13105" y="12957"/>
                    <a:pt x="13179" y="12894"/>
                    <a:pt x="13248" y="12894"/>
                  </a:cubicBezTo>
                  <a:cubicBezTo>
                    <a:pt x="13307" y="12894"/>
                    <a:pt x="13363" y="12942"/>
                    <a:pt x="13405" y="13055"/>
                  </a:cubicBezTo>
                  <a:cubicBezTo>
                    <a:pt x="13405" y="13092"/>
                    <a:pt x="13440" y="13118"/>
                    <a:pt x="13474" y="13118"/>
                  </a:cubicBezTo>
                  <a:cubicBezTo>
                    <a:pt x="13494" y="13118"/>
                    <a:pt x="13515" y="13108"/>
                    <a:pt x="13527" y="13085"/>
                  </a:cubicBezTo>
                  <a:cubicBezTo>
                    <a:pt x="13648" y="12994"/>
                    <a:pt x="13679" y="12933"/>
                    <a:pt x="13709" y="12812"/>
                  </a:cubicBezTo>
                  <a:cubicBezTo>
                    <a:pt x="13739" y="12812"/>
                    <a:pt x="13770" y="12781"/>
                    <a:pt x="13770" y="12781"/>
                  </a:cubicBezTo>
                  <a:cubicBezTo>
                    <a:pt x="13800" y="12751"/>
                    <a:pt x="13831" y="12720"/>
                    <a:pt x="13831" y="12690"/>
                  </a:cubicBezTo>
                  <a:cubicBezTo>
                    <a:pt x="13861" y="12812"/>
                    <a:pt x="13922" y="12933"/>
                    <a:pt x="13983" y="13055"/>
                  </a:cubicBezTo>
                  <a:cubicBezTo>
                    <a:pt x="14013" y="13116"/>
                    <a:pt x="14081" y="13146"/>
                    <a:pt x="14146" y="13146"/>
                  </a:cubicBezTo>
                  <a:cubicBezTo>
                    <a:pt x="14210" y="13146"/>
                    <a:pt x="14271" y="13116"/>
                    <a:pt x="14286" y="13055"/>
                  </a:cubicBezTo>
                  <a:cubicBezTo>
                    <a:pt x="14326" y="13120"/>
                    <a:pt x="14394" y="13152"/>
                    <a:pt x="14465" y="13152"/>
                  </a:cubicBezTo>
                  <a:cubicBezTo>
                    <a:pt x="14559" y="13152"/>
                    <a:pt x="14660" y="13097"/>
                    <a:pt x="14712" y="12994"/>
                  </a:cubicBezTo>
                  <a:cubicBezTo>
                    <a:pt x="14752" y="13034"/>
                    <a:pt x="14809" y="13056"/>
                    <a:pt x="14866" y="13056"/>
                  </a:cubicBezTo>
                  <a:cubicBezTo>
                    <a:pt x="14939" y="13056"/>
                    <a:pt x="15012" y="13019"/>
                    <a:pt x="15046" y="12933"/>
                  </a:cubicBezTo>
                  <a:cubicBezTo>
                    <a:pt x="15046" y="12964"/>
                    <a:pt x="15046" y="12964"/>
                    <a:pt x="15077" y="12994"/>
                  </a:cubicBezTo>
                  <a:cubicBezTo>
                    <a:pt x="15112" y="13030"/>
                    <a:pt x="15169" y="13044"/>
                    <a:pt x="15222" y="13044"/>
                  </a:cubicBezTo>
                  <a:cubicBezTo>
                    <a:pt x="15259" y="13044"/>
                    <a:pt x="15295" y="13037"/>
                    <a:pt x="15320" y="13024"/>
                  </a:cubicBezTo>
                  <a:cubicBezTo>
                    <a:pt x="15411" y="12964"/>
                    <a:pt x="15502" y="12903"/>
                    <a:pt x="15563" y="12812"/>
                  </a:cubicBezTo>
                  <a:cubicBezTo>
                    <a:pt x="15629" y="12896"/>
                    <a:pt x="15709" y="12928"/>
                    <a:pt x="15798" y="12928"/>
                  </a:cubicBezTo>
                  <a:cubicBezTo>
                    <a:pt x="16001" y="12928"/>
                    <a:pt x="16253" y="12765"/>
                    <a:pt x="16505" y="12660"/>
                  </a:cubicBezTo>
                  <a:close/>
                  <a:moveTo>
                    <a:pt x="27691" y="23116"/>
                  </a:moveTo>
                  <a:lnTo>
                    <a:pt x="27691" y="23116"/>
                  </a:lnTo>
                  <a:cubicBezTo>
                    <a:pt x="28056" y="23845"/>
                    <a:pt x="28420" y="24544"/>
                    <a:pt x="28755" y="25274"/>
                  </a:cubicBezTo>
                  <a:cubicBezTo>
                    <a:pt x="29484" y="26702"/>
                    <a:pt x="30396" y="28131"/>
                    <a:pt x="30913" y="29651"/>
                  </a:cubicBezTo>
                  <a:cubicBezTo>
                    <a:pt x="31308" y="30836"/>
                    <a:pt x="31399" y="32113"/>
                    <a:pt x="31460" y="33389"/>
                  </a:cubicBezTo>
                  <a:lnTo>
                    <a:pt x="31369" y="33329"/>
                  </a:lnTo>
                  <a:cubicBezTo>
                    <a:pt x="30153" y="29894"/>
                    <a:pt x="28907" y="26520"/>
                    <a:pt x="27691" y="23116"/>
                  </a:cubicBezTo>
                  <a:close/>
                  <a:moveTo>
                    <a:pt x="19059" y="26429"/>
                  </a:moveTo>
                  <a:lnTo>
                    <a:pt x="19059" y="26429"/>
                  </a:lnTo>
                  <a:cubicBezTo>
                    <a:pt x="19028" y="28556"/>
                    <a:pt x="19211" y="30502"/>
                    <a:pt x="20700" y="31657"/>
                  </a:cubicBezTo>
                  <a:cubicBezTo>
                    <a:pt x="20153" y="35122"/>
                    <a:pt x="18481" y="37979"/>
                    <a:pt x="15320" y="39681"/>
                  </a:cubicBezTo>
                  <a:cubicBezTo>
                    <a:pt x="15259" y="39620"/>
                    <a:pt x="15168" y="39590"/>
                    <a:pt x="15046" y="39560"/>
                  </a:cubicBezTo>
                  <a:cubicBezTo>
                    <a:pt x="15010" y="39554"/>
                    <a:pt x="14974" y="39552"/>
                    <a:pt x="14940" y="39552"/>
                  </a:cubicBezTo>
                  <a:cubicBezTo>
                    <a:pt x="14772" y="39552"/>
                    <a:pt x="14625" y="39611"/>
                    <a:pt x="14499" y="39712"/>
                  </a:cubicBezTo>
                  <a:cubicBezTo>
                    <a:pt x="13709" y="39013"/>
                    <a:pt x="12919" y="38344"/>
                    <a:pt x="12250" y="37523"/>
                  </a:cubicBezTo>
                  <a:cubicBezTo>
                    <a:pt x="11460" y="36520"/>
                    <a:pt x="10882" y="35395"/>
                    <a:pt x="10335" y="34240"/>
                  </a:cubicBezTo>
                  <a:cubicBezTo>
                    <a:pt x="10578" y="33997"/>
                    <a:pt x="10761" y="33693"/>
                    <a:pt x="10913" y="33359"/>
                  </a:cubicBezTo>
                  <a:cubicBezTo>
                    <a:pt x="11490" y="31870"/>
                    <a:pt x="11217" y="29833"/>
                    <a:pt x="11186" y="28253"/>
                  </a:cubicBezTo>
                  <a:lnTo>
                    <a:pt x="11186" y="28253"/>
                  </a:lnTo>
                  <a:cubicBezTo>
                    <a:pt x="11247" y="28283"/>
                    <a:pt x="11338" y="28313"/>
                    <a:pt x="11429" y="28344"/>
                  </a:cubicBezTo>
                  <a:cubicBezTo>
                    <a:pt x="11399" y="28404"/>
                    <a:pt x="11429" y="28435"/>
                    <a:pt x="11460" y="28465"/>
                  </a:cubicBezTo>
                  <a:cubicBezTo>
                    <a:pt x="11520" y="28526"/>
                    <a:pt x="11581" y="28587"/>
                    <a:pt x="11642" y="28617"/>
                  </a:cubicBezTo>
                  <a:cubicBezTo>
                    <a:pt x="12530" y="29424"/>
                    <a:pt x="13894" y="30755"/>
                    <a:pt x="15186" y="30755"/>
                  </a:cubicBezTo>
                  <a:cubicBezTo>
                    <a:pt x="15354" y="30755"/>
                    <a:pt x="15521" y="30733"/>
                    <a:pt x="15685" y="30684"/>
                  </a:cubicBezTo>
                  <a:cubicBezTo>
                    <a:pt x="17174" y="30228"/>
                    <a:pt x="18056" y="28009"/>
                    <a:pt x="18511" y="26733"/>
                  </a:cubicBezTo>
                  <a:cubicBezTo>
                    <a:pt x="18694" y="26611"/>
                    <a:pt x="18876" y="26520"/>
                    <a:pt x="19059" y="26429"/>
                  </a:cubicBezTo>
                  <a:close/>
                  <a:moveTo>
                    <a:pt x="20943" y="31839"/>
                  </a:moveTo>
                  <a:cubicBezTo>
                    <a:pt x="21338" y="32082"/>
                    <a:pt x="21825" y="32295"/>
                    <a:pt x="22402" y="32447"/>
                  </a:cubicBezTo>
                  <a:cubicBezTo>
                    <a:pt x="23831" y="32812"/>
                    <a:pt x="25320" y="33025"/>
                    <a:pt x="26810" y="33177"/>
                  </a:cubicBezTo>
                  <a:cubicBezTo>
                    <a:pt x="25290" y="35395"/>
                    <a:pt x="24560" y="38161"/>
                    <a:pt x="23892" y="40745"/>
                  </a:cubicBezTo>
                  <a:cubicBezTo>
                    <a:pt x="22372" y="40775"/>
                    <a:pt x="21004" y="41231"/>
                    <a:pt x="19636" y="41870"/>
                  </a:cubicBezTo>
                  <a:cubicBezTo>
                    <a:pt x="17630" y="42751"/>
                    <a:pt x="15654" y="43511"/>
                    <a:pt x="13557" y="44119"/>
                  </a:cubicBezTo>
                  <a:cubicBezTo>
                    <a:pt x="12473" y="44421"/>
                    <a:pt x="10476" y="45024"/>
                    <a:pt x="8785" y="45024"/>
                  </a:cubicBezTo>
                  <a:cubicBezTo>
                    <a:pt x="7582" y="45024"/>
                    <a:pt x="6534" y="44719"/>
                    <a:pt x="6080" y="43785"/>
                  </a:cubicBezTo>
                  <a:cubicBezTo>
                    <a:pt x="5624" y="42782"/>
                    <a:pt x="5806" y="41475"/>
                    <a:pt x="5836" y="40380"/>
                  </a:cubicBezTo>
                  <a:cubicBezTo>
                    <a:pt x="5897" y="39225"/>
                    <a:pt x="5928" y="38040"/>
                    <a:pt x="5958" y="36885"/>
                  </a:cubicBezTo>
                  <a:cubicBezTo>
                    <a:pt x="6627" y="36520"/>
                    <a:pt x="7295" y="36155"/>
                    <a:pt x="7964" y="35791"/>
                  </a:cubicBezTo>
                  <a:cubicBezTo>
                    <a:pt x="8724" y="35365"/>
                    <a:pt x="9545" y="35000"/>
                    <a:pt x="10153" y="34423"/>
                  </a:cubicBezTo>
                  <a:cubicBezTo>
                    <a:pt x="11065" y="36520"/>
                    <a:pt x="12280" y="38800"/>
                    <a:pt x="14317" y="39924"/>
                  </a:cubicBezTo>
                  <a:cubicBezTo>
                    <a:pt x="14286" y="39985"/>
                    <a:pt x="14226" y="40046"/>
                    <a:pt x="14226" y="40107"/>
                  </a:cubicBezTo>
                  <a:cubicBezTo>
                    <a:pt x="14104" y="40441"/>
                    <a:pt x="14256" y="40806"/>
                    <a:pt x="14530" y="40988"/>
                  </a:cubicBezTo>
                  <a:cubicBezTo>
                    <a:pt x="14646" y="41076"/>
                    <a:pt x="14766" y="41113"/>
                    <a:pt x="14881" y="41113"/>
                  </a:cubicBezTo>
                  <a:cubicBezTo>
                    <a:pt x="15125" y="41113"/>
                    <a:pt x="15348" y="40942"/>
                    <a:pt x="15472" y="40715"/>
                  </a:cubicBezTo>
                  <a:cubicBezTo>
                    <a:pt x="15624" y="40502"/>
                    <a:pt x="15593" y="40259"/>
                    <a:pt x="15502" y="40076"/>
                  </a:cubicBezTo>
                  <a:cubicBezTo>
                    <a:pt x="15502" y="40046"/>
                    <a:pt x="15502" y="40016"/>
                    <a:pt x="15502" y="39985"/>
                  </a:cubicBezTo>
                  <a:cubicBezTo>
                    <a:pt x="18572" y="38313"/>
                    <a:pt x="20761" y="35365"/>
                    <a:pt x="20943" y="31839"/>
                  </a:cubicBezTo>
                  <a:close/>
                  <a:moveTo>
                    <a:pt x="13380" y="1"/>
                  </a:moveTo>
                  <a:cubicBezTo>
                    <a:pt x="13349" y="1"/>
                    <a:pt x="13315" y="14"/>
                    <a:pt x="13283" y="45"/>
                  </a:cubicBezTo>
                  <a:cubicBezTo>
                    <a:pt x="12736" y="745"/>
                    <a:pt x="12402" y="1656"/>
                    <a:pt x="12189" y="2538"/>
                  </a:cubicBezTo>
                  <a:cubicBezTo>
                    <a:pt x="12159" y="2568"/>
                    <a:pt x="12128" y="2568"/>
                    <a:pt x="12098" y="2568"/>
                  </a:cubicBezTo>
                  <a:cubicBezTo>
                    <a:pt x="12098" y="2355"/>
                    <a:pt x="12068" y="2173"/>
                    <a:pt x="12037" y="1960"/>
                  </a:cubicBezTo>
                  <a:cubicBezTo>
                    <a:pt x="12037" y="1687"/>
                    <a:pt x="12068" y="1383"/>
                    <a:pt x="11946" y="1109"/>
                  </a:cubicBezTo>
                  <a:cubicBezTo>
                    <a:pt x="11914" y="1030"/>
                    <a:pt x="11841" y="984"/>
                    <a:pt x="11774" y="984"/>
                  </a:cubicBezTo>
                  <a:cubicBezTo>
                    <a:pt x="11713" y="984"/>
                    <a:pt x="11657" y="1022"/>
                    <a:pt x="11642" y="1109"/>
                  </a:cubicBezTo>
                  <a:cubicBezTo>
                    <a:pt x="11551" y="1383"/>
                    <a:pt x="11612" y="1748"/>
                    <a:pt x="11642" y="2052"/>
                  </a:cubicBezTo>
                  <a:cubicBezTo>
                    <a:pt x="11672" y="2143"/>
                    <a:pt x="11672" y="2234"/>
                    <a:pt x="11672" y="2355"/>
                  </a:cubicBezTo>
                  <a:lnTo>
                    <a:pt x="11460" y="2355"/>
                  </a:lnTo>
                  <a:cubicBezTo>
                    <a:pt x="11349" y="2348"/>
                    <a:pt x="11238" y="2344"/>
                    <a:pt x="11125" y="2344"/>
                  </a:cubicBezTo>
                  <a:cubicBezTo>
                    <a:pt x="9415" y="2344"/>
                    <a:pt x="7526" y="3198"/>
                    <a:pt x="6414" y="4453"/>
                  </a:cubicBezTo>
                  <a:cubicBezTo>
                    <a:pt x="5715" y="5304"/>
                    <a:pt x="5381" y="6337"/>
                    <a:pt x="5259" y="7401"/>
                  </a:cubicBezTo>
                  <a:cubicBezTo>
                    <a:pt x="4104" y="10258"/>
                    <a:pt x="3830" y="13784"/>
                    <a:pt x="3770" y="16550"/>
                  </a:cubicBezTo>
                  <a:cubicBezTo>
                    <a:pt x="3739" y="17371"/>
                    <a:pt x="3739" y="18192"/>
                    <a:pt x="3739" y="19012"/>
                  </a:cubicBezTo>
                  <a:cubicBezTo>
                    <a:pt x="3435" y="25091"/>
                    <a:pt x="2827" y="31110"/>
                    <a:pt x="3010" y="37189"/>
                  </a:cubicBezTo>
                  <a:cubicBezTo>
                    <a:pt x="3010" y="37283"/>
                    <a:pt x="3092" y="37337"/>
                    <a:pt x="3170" y="37337"/>
                  </a:cubicBezTo>
                  <a:cubicBezTo>
                    <a:pt x="3243" y="37337"/>
                    <a:pt x="3314" y="37291"/>
                    <a:pt x="3314" y="37189"/>
                  </a:cubicBezTo>
                  <a:cubicBezTo>
                    <a:pt x="3314" y="33693"/>
                    <a:pt x="3344" y="30167"/>
                    <a:pt x="3496" y="26642"/>
                  </a:cubicBezTo>
                  <a:cubicBezTo>
                    <a:pt x="3557" y="25730"/>
                    <a:pt x="3618" y="24787"/>
                    <a:pt x="3709" y="23845"/>
                  </a:cubicBezTo>
                  <a:cubicBezTo>
                    <a:pt x="3709" y="28374"/>
                    <a:pt x="3770" y="32873"/>
                    <a:pt x="3891" y="37341"/>
                  </a:cubicBezTo>
                  <a:lnTo>
                    <a:pt x="3466" y="37584"/>
                  </a:lnTo>
                  <a:cubicBezTo>
                    <a:pt x="2432" y="38161"/>
                    <a:pt x="1156" y="38739"/>
                    <a:pt x="608" y="39894"/>
                  </a:cubicBezTo>
                  <a:cubicBezTo>
                    <a:pt x="0" y="41140"/>
                    <a:pt x="0" y="42994"/>
                    <a:pt x="31" y="44362"/>
                  </a:cubicBezTo>
                  <a:cubicBezTo>
                    <a:pt x="31" y="44448"/>
                    <a:pt x="109" y="44505"/>
                    <a:pt x="188" y="44505"/>
                  </a:cubicBezTo>
                  <a:cubicBezTo>
                    <a:pt x="248" y="44505"/>
                    <a:pt x="308" y="44472"/>
                    <a:pt x="335" y="44393"/>
                  </a:cubicBezTo>
                  <a:cubicBezTo>
                    <a:pt x="912" y="42265"/>
                    <a:pt x="639" y="40137"/>
                    <a:pt x="2645" y="38769"/>
                  </a:cubicBezTo>
                  <a:lnTo>
                    <a:pt x="2645" y="38769"/>
                  </a:lnTo>
                  <a:cubicBezTo>
                    <a:pt x="2979" y="42174"/>
                    <a:pt x="1520" y="45487"/>
                    <a:pt x="1976" y="48952"/>
                  </a:cubicBezTo>
                  <a:cubicBezTo>
                    <a:pt x="1976" y="48967"/>
                    <a:pt x="1991" y="48975"/>
                    <a:pt x="2007" y="48975"/>
                  </a:cubicBezTo>
                  <a:cubicBezTo>
                    <a:pt x="2022" y="48975"/>
                    <a:pt x="2037" y="48967"/>
                    <a:pt x="2037" y="48952"/>
                  </a:cubicBezTo>
                  <a:cubicBezTo>
                    <a:pt x="2007" y="47219"/>
                    <a:pt x="2159" y="45456"/>
                    <a:pt x="2493" y="43754"/>
                  </a:cubicBezTo>
                  <a:cubicBezTo>
                    <a:pt x="2827" y="41991"/>
                    <a:pt x="3374" y="40380"/>
                    <a:pt x="2918" y="38587"/>
                  </a:cubicBezTo>
                  <a:cubicBezTo>
                    <a:pt x="3344" y="38344"/>
                    <a:pt x="3770" y="38101"/>
                    <a:pt x="4195" y="37858"/>
                  </a:cubicBezTo>
                  <a:cubicBezTo>
                    <a:pt x="4317" y="37858"/>
                    <a:pt x="4438" y="37797"/>
                    <a:pt x="4499" y="37675"/>
                  </a:cubicBezTo>
                  <a:cubicBezTo>
                    <a:pt x="4925" y="37432"/>
                    <a:pt x="5350" y="37219"/>
                    <a:pt x="5806" y="36976"/>
                  </a:cubicBezTo>
                  <a:lnTo>
                    <a:pt x="5806" y="36976"/>
                  </a:lnTo>
                  <a:cubicBezTo>
                    <a:pt x="5684" y="39104"/>
                    <a:pt x="5046" y="41870"/>
                    <a:pt x="5806" y="43906"/>
                  </a:cubicBezTo>
                  <a:cubicBezTo>
                    <a:pt x="6278" y="45204"/>
                    <a:pt x="7372" y="45476"/>
                    <a:pt x="8563" y="45476"/>
                  </a:cubicBezTo>
                  <a:cubicBezTo>
                    <a:pt x="8907" y="45476"/>
                    <a:pt x="9258" y="45453"/>
                    <a:pt x="9606" y="45426"/>
                  </a:cubicBezTo>
                  <a:cubicBezTo>
                    <a:pt x="12037" y="45274"/>
                    <a:pt x="14499" y="44514"/>
                    <a:pt x="16779" y="43693"/>
                  </a:cubicBezTo>
                  <a:cubicBezTo>
                    <a:pt x="19211" y="42812"/>
                    <a:pt x="21399" y="41353"/>
                    <a:pt x="24013" y="41140"/>
                  </a:cubicBezTo>
                  <a:cubicBezTo>
                    <a:pt x="24034" y="41145"/>
                    <a:pt x="24054" y="41148"/>
                    <a:pt x="24073" y="41148"/>
                  </a:cubicBezTo>
                  <a:cubicBezTo>
                    <a:pt x="24164" y="41148"/>
                    <a:pt x="24231" y="41089"/>
                    <a:pt x="24256" y="40988"/>
                  </a:cubicBezTo>
                  <a:cubicBezTo>
                    <a:pt x="24895" y="38222"/>
                    <a:pt x="25898" y="35791"/>
                    <a:pt x="27144" y="33207"/>
                  </a:cubicBezTo>
                  <a:cubicBezTo>
                    <a:pt x="27326" y="33237"/>
                    <a:pt x="27539" y="33237"/>
                    <a:pt x="27752" y="33268"/>
                  </a:cubicBezTo>
                  <a:cubicBezTo>
                    <a:pt x="28329" y="33298"/>
                    <a:pt x="28907" y="33298"/>
                    <a:pt x="29424" y="33389"/>
                  </a:cubicBezTo>
                  <a:cubicBezTo>
                    <a:pt x="29424" y="33389"/>
                    <a:pt x="29424" y="33389"/>
                    <a:pt x="29424" y="33420"/>
                  </a:cubicBezTo>
                  <a:cubicBezTo>
                    <a:pt x="28542" y="35760"/>
                    <a:pt x="28117" y="38344"/>
                    <a:pt x="27965" y="40867"/>
                  </a:cubicBezTo>
                  <a:cubicBezTo>
                    <a:pt x="27813" y="43541"/>
                    <a:pt x="28816" y="46064"/>
                    <a:pt x="28876" y="48739"/>
                  </a:cubicBezTo>
                  <a:cubicBezTo>
                    <a:pt x="28876" y="48792"/>
                    <a:pt x="28928" y="48825"/>
                    <a:pt x="28971" y="48825"/>
                  </a:cubicBezTo>
                  <a:cubicBezTo>
                    <a:pt x="29002" y="48825"/>
                    <a:pt x="29028" y="48808"/>
                    <a:pt x="29028" y="48770"/>
                  </a:cubicBezTo>
                  <a:cubicBezTo>
                    <a:pt x="29424" y="46338"/>
                    <a:pt x="28451" y="44058"/>
                    <a:pt x="28390" y="41627"/>
                  </a:cubicBezTo>
                  <a:cubicBezTo>
                    <a:pt x="28360" y="38891"/>
                    <a:pt x="28968" y="36125"/>
                    <a:pt x="29697" y="33481"/>
                  </a:cubicBezTo>
                  <a:cubicBezTo>
                    <a:pt x="29727" y="33481"/>
                    <a:pt x="29727" y="33450"/>
                    <a:pt x="29727" y="33420"/>
                  </a:cubicBezTo>
                  <a:cubicBezTo>
                    <a:pt x="30427" y="33572"/>
                    <a:pt x="31035" y="33876"/>
                    <a:pt x="31490" y="34605"/>
                  </a:cubicBezTo>
                  <a:cubicBezTo>
                    <a:pt x="31490" y="34605"/>
                    <a:pt x="31490" y="34605"/>
                    <a:pt x="31490" y="34636"/>
                  </a:cubicBezTo>
                  <a:lnTo>
                    <a:pt x="31490" y="34666"/>
                  </a:lnTo>
                  <a:cubicBezTo>
                    <a:pt x="31490" y="34696"/>
                    <a:pt x="31521" y="34757"/>
                    <a:pt x="31582" y="34757"/>
                  </a:cubicBezTo>
                  <a:cubicBezTo>
                    <a:pt x="32098" y="35760"/>
                    <a:pt x="32342" y="37189"/>
                    <a:pt x="32737" y="38222"/>
                  </a:cubicBezTo>
                  <a:cubicBezTo>
                    <a:pt x="32761" y="38296"/>
                    <a:pt x="32816" y="38330"/>
                    <a:pt x="32870" y="38330"/>
                  </a:cubicBezTo>
                  <a:cubicBezTo>
                    <a:pt x="32950" y="38330"/>
                    <a:pt x="33028" y="38257"/>
                    <a:pt x="33010" y="38131"/>
                  </a:cubicBezTo>
                  <a:lnTo>
                    <a:pt x="33041" y="38131"/>
                  </a:lnTo>
                  <a:cubicBezTo>
                    <a:pt x="32797" y="36794"/>
                    <a:pt x="32737" y="34848"/>
                    <a:pt x="31794" y="33724"/>
                  </a:cubicBezTo>
                  <a:cubicBezTo>
                    <a:pt x="31855" y="32508"/>
                    <a:pt x="31764" y="31262"/>
                    <a:pt x="31490" y="30107"/>
                  </a:cubicBezTo>
                  <a:cubicBezTo>
                    <a:pt x="31126" y="28769"/>
                    <a:pt x="30366" y="27523"/>
                    <a:pt x="29758" y="26307"/>
                  </a:cubicBezTo>
                  <a:cubicBezTo>
                    <a:pt x="28755" y="24392"/>
                    <a:pt x="27782" y="22477"/>
                    <a:pt x="26749" y="20562"/>
                  </a:cubicBezTo>
                  <a:cubicBezTo>
                    <a:pt x="25898" y="18192"/>
                    <a:pt x="25047" y="15851"/>
                    <a:pt x="24226" y="13511"/>
                  </a:cubicBezTo>
                  <a:cubicBezTo>
                    <a:pt x="23588" y="11657"/>
                    <a:pt x="22888" y="9863"/>
                    <a:pt x="22129" y="8070"/>
                  </a:cubicBezTo>
                  <a:cubicBezTo>
                    <a:pt x="21581" y="6824"/>
                    <a:pt x="21065" y="5365"/>
                    <a:pt x="20214" y="4240"/>
                  </a:cubicBezTo>
                  <a:cubicBezTo>
                    <a:pt x="19606" y="3298"/>
                    <a:pt x="18846" y="2447"/>
                    <a:pt x="18025" y="1991"/>
                  </a:cubicBezTo>
                  <a:cubicBezTo>
                    <a:pt x="17354" y="1643"/>
                    <a:pt x="16651" y="1503"/>
                    <a:pt x="15943" y="1503"/>
                  </a:cubicBezTo>
                  <a:cubicBezTo>
                    <a:pt x="14792" y="1503"/>
                    <a:pt x="13627" y="1873"/>
                    <a:pt x="12554" y="2325"/>
                  </a:cubicBezTo>
                  <a:cubicBezTo>
                    <a:pt x="12827" y="1596"/>
                    <a:pt x="13192" y="927"/>
                    <a:pt x="13496" y="197"/>
                  </a:cubicBezTo>
                  <a:cubicBezTo>
                    <a:pt x="13541" y="107"/>
                    <a:pt x="13470" y="1"/>
                    <a:pt x="13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46"/>
            <p:cNvSpPr/>
            <p:nvPr/>
          </p:nvSpPr>
          <p:spPr>
            <a:xfrm>
              <a:off x="5760325" y="3112225"/>
              <a:ext cx="888350" cy="998525"/>
            </a:xfrm>
            <a:custGeom>
              <a:avLst/>
              <a:gdLst/>
              <a:ahLst/>
              <a:cxnLst/>
              <a:rect l="l" t="t" r="r" b="b"/>
              <a:pathLst>
                <a:path w="35534" h="39941" extrusionOk="0">
                  <a:moveTo>
                    <a:pt x="18877" y="1"/>
                  </a:moveTo>
                  <a:lnTo>
                    <a:pt x="17266" y="669"/>
                  </a:lnTo>
                  <a:cubicBezTo>
                    <a:pt x="17266" y="669"/>
                    <a:pt x="16596" y="491"/>
                    <a:pt x="15661" y="491"/>
                  </a:cubicBezTo>
                  <a:cubicBezTo>
                    <a:pt x="14707" y="491"/>
                    <a:pt x="13477" y="677"/>
                    <a:pt x="12402" y="1429"/>
                  </a:cubicBezTo>
                  <a:cubicBezTo>
                    <a:pt x="10275" y="2888"/>
                    <a:pt x="2220" y="5989"/>
                    <a:pt x="2220" y="5989"/>
                  </a:cubicBezTo>
                  <a:cubicBezTo>
                    <a:pt x="2220" y="5989"/>
                    <a:pt x="1" y="7569"/>
                    <a:pt x="62" y="9666"/>
                  </a:cubicBezTo>
                  <a:cubicBezTo>
                    <a:pt x="122" y="11733"/>
                    <a:pt x="3831" y="20700"/>
                    <a:pt x="3831" y="20700"/>
                  </a:cubicBezTo>
                  <a:lnTo>
                    <a:pt x="8208" y="23162"/>
                  </a:lnTo>
                  <a:lnTo>
                    <a:pt x="9697" y="23253"/>
                  </a:lnTo>
                  <a:cubicBezTo>
                    <a:pt x="9697" y="23253"/>
                    <a:pt x="10412" y="23341"/>
                    <a:pt x="11341" y="23341"/>
                  </a:cubicBezTo>
                  <a:cubicBezTo>
                    <a:pt x="12309" y="23341"/>
                    <a:pt x="13510" y="23246"/>
                    <a:pt x="14378" y="22858"/>
                  </a:cubicBezTo>
                  <a:lnTo>
                    <a:pt x="14378" y="22858"/>
                  </a:lnTo>
                  <a:cubicBezTo>
                    <a:pt x="14378" y="22858"/>
                    <a:pt x="15229" y="26445"/>
                    <a:pt x="13588" y="27813"/>
                  </a:cubicBezTo>
                  <a:cubicBezTo>
                    <a:pt x="11916" y="29211"/>
                    <a:pt x="9332" y="30062"/>
                    <a:pt x="9332" y="30062"/>
                  </a:cubicBezTo>
                  <a:lnTo>
                    <a:pt x="12007" y="39940"/>
                  </a:lnTo>
                  <a:lnTo>
                    <a:pt x="24074" y="39697"/>
                  </a:lnTo>
                  <a:lnTo>
                    <a:pt x="29090" y="30487"/>
                  </a:lnTo>
                  <a:lnTo>
                    <a:pt x="27266" y="29454"/>
                  </a:lnTo>
                  <a:cubicBezTo>
                    <a:pt x="27266" y="29454"/>
                    <a:pt x="23345" y="29363"/>
                    <a:pt x="23466" y="23314"/>
                  </a:cubicBezTo>
                  <a:lnTo>
                    <a:pt x="23466" y="23314"/>
                  </a:lnTo>
                  <a:lnTo>
                    <a:pt x="25898" y="24439"/>
                  </a:lnTo>
                  <a:lnTo>
                    <a:pt x="29789" y="22129"/>
                  </a:lnTo>
                  <a:lnTo>
                    <a:pt x="33679" y="18086"/>
                  </a:lnTo>
                  <a:lnTo>
                    <a:pt x="35533" y="14013"/>
                  </a:lnTo>
                  <a:lnTo>
                    <a:pt x="35199" y="9423"/>
                  </a:lnTo>
                  <a:lnTo>
                    <a:pt x="31734" y="5989"/>
                  </a:lnTo>
                  <a:lnTo>
                    <a:pt x="24986" y="4682"/>
                  </a:lnTo>
                  <a:lnTo>
                    <a:pt x="21582" y="669"/>
                  </a:lnTo>
                  <a:lnTo>
                    <a:pt x="188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46"/>
            <p:cNvSpPr/>
            <p:nvPr/>
          </p:nvSpPr>
          <p:spPr>
            <a:xfrm>
              <a:off x="5704100" y="3064750"/>
              <a:ext cx="996250" cy="1125250"/>
            </a:xfrm>
            <a:custGeom>
              <a:avLst/>
              <a:gdLst/>
              <a:ahLst/>
              <a:cxnLst/>
              <a:rect l="l" t="t" r="r" b="b"/>
              <a:pathLst>
                <a:path w="39850" h="45010" extrusionOk="0">
                  <a:moveTo>
                    <a:pt x="22858" y="1565"/>
                  </a:moveTo>
                  <a:lnTo>
                    <a:pt x="22858" y="1565"/>
                  </a:lnTo>
                  <a:cubicBezTo>
                    <a:pt x="22889" y="1596"/>
                    <a:pt x="22919" y="1596"/>
                    <a:pt x="22949" y="1596"/>
                  </a:cubicBezTo>
                  <a:lnTo>
                    <a:pt x="22889" y="1596"/>
                  </a:lnTo>
                  <a:cubicBezTo>
                    <a:pt x="22889" y="1596"/>
                    <a:pt x="22889" y="1596"/>
                    <a:pt x="22858" y="1565"/>
                  </a:cubicBezTo>
                  <a:close/>
                  <a:moveTo>
                    <a:pt x="17083" y="1505"/>
                  </a:moveTo>
                  <a:lnTo>
                    <a:pt x="17083" y="1505"/>
                  </a:lnTo>
                  <a:cubicBezTo>
                    <a:pt x="17022" y="1535"/>
                    <a:pt x="16992" y="1565"/>
                    <a:pt x="16931" y="1626"/>
                  </a:cubicBezTo>
                  <a:cubicBezTo>
                    <a:pt x="16870" y="1596"/>
                    <a:pt x="16840" y="1596"/>
                    <a:pt x="16779" y="1596"/>
                  </a:cubicBezTo>
                  <a:cubicBezTo>
                    <a:pt x="16870" y="1565"/>
                    <a:pt x="16961" y="1535"/>
                    <a:pt x="17083" y="1505"/>
                  </a:cubicBezTo>
                  <a:close/>
                  <a:moveTo>
                    <a:pt x="18270" y="2991"/>
                  </a:moveTo>
                  <a:cubicBezTo>
                    <a:pt x="18528" y="2991"/>
                    <a:pt x="18785" y="3004"/>
                    <a:pt x="19028" y="3024"/>
                  </a:cubicBezTo>
                  <a:cubicBezTo>
                    <a:pt x="19119" y="3055"/>
                    <a:pt x="19119" y="3176"/>
                    <a:pt x="19028" y="3176"/>
                  </a:cubicBezTo>
                  <a:cubicBezTo>
                    <a:pt x="18946" y="3173"/>
                    <a:pt x="18864" y="3172"/>
                    <a:pt x="18783" y="3172"/>
                  </a:cubicBezTo>
                  <a:cubicBezTo>
                    <a:pt x="18110" y="3172"/>
                    <a:pt x="17457" y="3274"/>
                    <a:pt x="16779" y="3328"/>
                  </a:cubicBezTo>
                  <a:cubicBezTo>
                    <a:pt x="16718" y="3328"/>
                    <a:pt x="16718" y="3237"/>
                    <a:pt x="16779" y="3207"/>
                  </a:cubicBezTo>
                  <a:cubicBezTo>
                    <a:pt x="17225" y="3045"/>
                    <a:pt x="17752" y="2991"/>
                    <a:pt x="18270" y="2991"/>
                  </a:cubicBezTo>
                  <a:close/>
                  <a:moveTo>
                    <a:pt x="22982" y="2554"/>
                  </a:moveTo>
                  <a:cubicBezTo>
                    <a:pt x="23074" y="2554"/>
                    <a:pt x="23164" y="2559"/>
                    <a:pt x="23253" y="2568"/>
                  </a:cubicBezTo>
                  <a:cubicBezTo>
                    <a:pt x="23314" y="2599"/>
                    <a:pt x="23344" y="2690"/>
                    <a:pt x="23284" y="2690"/>
                  </a:cubicBezTo>
                  <a:cubicBezTo>
                    <a:pt x="22889" y="2781"/>
                    <a:pt x="22463" y="2781"/>
                    <a:pt x="22068" y="2903"/>
                  </a:cubicBezTo>
                  <a:cubicBezTo>
                    <a:pt x="21612" y="2994"/>
                    <a:pt x="21156" y="3176"/>
                    <a:pt x="20730" y="3359"/>
                  </a:cubicBezTo>
                  <a:cubicBezTo>
                    <a:pt x="20726" y="3363"/>
                    <a:pt x="20721" y="3365"/>
                    <a:pt x="20716" y="3365"/>
                  </a:cubicBezTo>
                  <a:cubicBezTo>
                    <a:pt x="20685" y="3365"/>
                    <a:pt x="20648" y="3294"/>
                    <a:pt x="20700" y="3267"/>
                  </a:cubicBezTo>
                  <a:cubicBezTo>
                    <a:pt x="21353" y="2887"/>
                    <a:pt x="22201" y="2554"/>
                    <a:pt x="22982" y="2554"/>
                  </a:cubicBezTo>
                  <a:close/>
                  <a:moveTo>
                    <a:pt x="22958" y="3580"/>
                  </a:moveTo>
                  <a:cubicBezTo>
                    <a:pt x="23337" y="3580"/>
                    <a:pt x="23713" y="3624"/>
                    <a:pt x="24074" y="3723"/>
                  </a:cubicBezTo>
                  <a:cubicBezTo>
                    <a:pt x="24104" y="3723"/>
                    <a:pt x="24104" y="3784"/>
                    <a:pt x="24044" y="3784"/>
                  </a:cubicBezTo>
                  <a:cubicBezTo>
                    <a:pt x="23648" y="3758"/>
                    <a:pt x="23263" y="3737"/>
                    <a:pt x="22878" y="3737"/>
                  </a:cubicBezTo>
                  <a:cubicBezTo>
                    <a:pt x="22375" y="3737"/>
                    <a:pt x="21871" y="3772"/>
                    <a:pt x="21338" y="3875"/>
                  </a:cubicBezTo>
                  <a:cubicBezTo>
                    <a:pt x="21308" y="3875"/>
                    <a:pt x="21278" y="3815"/>
                    <a:pt x="21338" y="3815"/>
                  </a:cubicBezTo>
                  <a:cubicBezTo>
                    <a:pt x="21859" y="3671"/>
                    <a:pt x="22411" y="3580"/>
                    <a:pt x="22958" y="3580"/>
                  </a:cubicBezTo>
                  <a:close/>
                  <a:moveTo>
                    <a:pt x="21004" y="4392"/>
                  </a:moveTo>
                  <a:cubicBezTo>
                    <a:pt x="21247" y="4392"/>
                    <a:pt x="21551" y="4392"/>
                    <a:pt x="21794" y="4483"/>
                  </a:cubicBezTo>
                  <a:cubicBezTo>
                    <a:pt x="21825" y="4514"/>
                    <a:pt x="21825" y="4574"/>
                    <a:pt x="21764" y="4574"/>
                  </a:cubicBezTo>
                  <a:cubicBezTo>
                    <a:pt x="21521" y="4544"/>
                    <a:pt x="21247" y="4483"/>
                    <a:pt x="21004" y="4483"/>
                  </a:cubicBezTo>
                  <a:cubicBezTo>
                    <a:pt x="20943" y="4483"/>
                    <a:pt x="20943" y="4392"/>
                    <a:pt x="21004" y="4392"/>
                  </a:cubicBezTo>
                  <a:close/>
                  <a:moveTo>
                    <a:pt x="18937" y="4179"/>
                  </a:moveTo>
                  <a:cubicBezTo>
                    <a:pt x="19028" y="4179"/>
                    <a:pt x="19028" y="4301"/>
                    <a:pt x="18937" y="4331"/>
                  </a:cubicBezTo>
                  <a:cubicBezTo>
                    <a:pt x="18755" y="4331"/>
                    <a:pt x="18572" y="4362"/>
                    <a:pt x="18390" y="4453"/>
                  </a:cubicBezTo>
                  <a:cubicBezTo>
                    <a:pt x="18208" y="4514"/>
                    <a:pt x="18056" y="4605"/>
                    <a:pt x="17904" y="4666"/>
                  </a:cubicBezTo>
                  <a:cubicBezTo>
                    <a:pt x="17895" y="4670"/>
                    <a:pt x="17887" y="4672"/>
                    <a:pt x="17879" y="4672"/>
                  </a:cubicBezTo>
                  <a:cubicBezTo>
                    <a:pt x="17828" y="4672"/>
                    <a:pt x="17791" y="4601"/>
                    <a:pt x="17843" y="4574"/>
                  </a:cubicBezTo>
                  <a:cubicBezTo>
                    <a:pt x="18116" y="4301"/>
                    <a:pt x="18572" y="4210"/>
                    <a:pt x="18937" y="4179"/>
                  </a:cubicBezTo>
                  <a:close/>
                  <a:moveTo>
                    <a:pt x="18327" y="3721"/>
                  </a:moveTo>
                  <a:cubicBezTo>
                    <a:pt x="18378" y="3721"/>
                    <a:pt x="18430" y="3722"/>
                    <a:pt x="18481" y="3723"/>
                  </a:cubicBezTo>
                  <a:cubicBezTo>
                    <a:pt x="18542" y="3723"/>
                    <a:pt x="18542" y="3845"/>
                    <a:pt x="18481" y="3845"/>
                  </a:cubicBezTo>
                  <a:cubicBezTo>
                    <a:pt x="17417" y="3875"/>
                    <a:pt x="16505" y="4210"/>
                    <a:pt x="15594" y="4726"/>
                  </a:cubicBezTo>
                  <a:cubicBezTo>
                    <a:pt x="15533" y="4726"/>
                    <a:pt x="15502" y="4666"/>
                    <a:pt x="15533" y="4635"/>
                  </a:cubicBezTo>
                  <a:cubicBezTo>
                    <a:pt x="16313" y="4000"/>
                    <a:pt x="17340" y="3721"/>
                    <a:pt x="18327" y="3721"/>
                  </a:cubicBezTo>
                  <a:close/>
                  <a:moveTo>
                    <a:pt x="9047" y="4382"/>
                  </a:moveTo>
                  <a:cubicBezTo>
                    <a:pt x="9140" y="4382"/>
                    <a:pt x="9235" y="4385"/>
                    <a:pt x="9332" y="4392"/>
                  </a:cubicBezTo>
                  <a:cubicBezTo>
                    <a:pt x="7964" y="4544"/>
                    <a:pt x="6718" y="5152"/>
                    <a:pt x="6110" y="6581"/>
                  </a:cubicBezTo>
                  <a:cubicBezTo>
                    <a:pt x="6597" y="5292"/>
                    <a:pt x="7542" y="4382"/>
                    <a:pt x="9047" y="4382"/>
                  </a:cubicBezTo>
                  <a:close/>
                  <a:moveTo>
                    <a:pt x="20457" y="5821"/>
                  </a:moveTo>
                  <a:lnTo>
                    <a:pt x="20457" y="5821"/>
                  </a:lnTo>
                  <a:cubicBezTo>
                    <a:pt x="20578" y="5851"/>
                    <a:pt x="20700" y="5882"/>
                    <a:pt x="20822" y="5912"/>
                  </a:cubicBezTo>
                  <a:cubicBezTo>
                    <a:pt x="21065" y="6033"/>
                    <a:pt x="21338" y="6094"/>
                    <a:pt x="21612" y="6125"/>
                  </a:cubicBezTo>
                  <a:cubicBezTo>
                    <a:pt x="21642" y="6246"/>
                    <a:pt x="21703" y="6337"/>
                    <a:pt x="21764" y="6459"/>
                  </a:cubicBezTo>
                  <a:cubicBezTo>
                    <a:pt x="21764" y="6520"/>
                    <a:pt x="21764" y="6550"/>
                    <a:pt x="21794" y="6611"/>
                  </a:cubicBezTo>
                  <a:cubicBezTo>
                    <a:pt x="21582" y="6398"/>
                    <a:pt x="21217" y="6307"/>
                    <a:pt x="20943" y="6185"/>
                  </a:cubicBezTo>
                  <a:cubicBezTo>
                    <a:pt x="20761" y="6094"/>
                    <a:pt x="20609" y="5973"/>
                    <a:pt x="20457" y="5821"/>
                  </a:cubicBezTo>
                  <a:close/>
                  <a:moveTo>
                    <a:pt x="6019" y="6793"/>
                  </a:moveTo>
                  <a:cubicBezTo>
                    <a:pt x="6049" y="6793"/>
                    <a:pt x="6049" y="6824"/>
                    <a:pt x="6080" y="6824"/>
                  </a:cubicBezTo>
                  <a:cubicBezTo>
                    <a:pt x="6049" y="6854"/>
                    <a:pt x="6049" y="6854"/>
                    <a:pt x="6019" y="6854"/>
                  </a:cubicBezTo>
                  <a:cubicBezTo>
                    <a:pt x="6019" y="6824"/>
                    <a:pt x="6019" y="6793"/>
                    <a:pt x="6019" y="6793"/>
                  </a:cubicBezTo>
                  <a:close/>
                  <a:moveTo>
                    <a:pt x="10339" y="7910"/>
                  </a:moveTo>
                  <a:cubicBezTo>
                    <a:pt x="10384" y="7910"/>
                    <a:pt x="10415" y="7954"/>
                    <a:pt x="10366" y="7979"/>
                  </a:cubicBezTo>
                  <a:cubicBezTo>
                    <a:pt x="9484" y="8587"/>
                    <a:pt x="9058" y="9377"/>
                    <a:pt x="8603" y="10289"/>
                  </a:cubicBezTo>
                  <a:cubicBezTo>
                    <a:pt x="8591" y="10312"/>
                    <a:pt x="8575" y="10322"/>
                    <a:pt x="8560" y="10322"/>
                  </a:cubicBezTo>
                  <a:cubicBezTo>
                    <a:pt x="8535" y="10322"/>
                    <a:pt x="8511" y="10296"/>
                    <a:pt x="8511" y="10258"/>
                  </a:cubicBezTo>
                  <a:cubicBezTo>
                    <a:pt x="8694" y="9286"/>
                    <a:pt x="9514" y="8435"/>
                    <a:pt x="10305" y="7918"/>
                  </a:cubicBezTo>
                  <a:cubicBezTo>
                    <a:pt x="10316" y="7912"/>
                    <a:pt x="10328" y="7910"/>
                    <a:pt x="10339" y="7910"/>
                  </a:cubicBezTo>
                  <a:close/>
                  <a:moveTo>
                    <a:pt x="5047" y="8305"/>
                  </a:moveTo>
                  <a:cubicBezTo>
                    <a:pt x="5086" y="8305"/>
                    <a:pt x="5101" y="8349"/>
                    <a:pt x="5077" y="8374"/>
                  </a:cubicBezTo>
                  <a:cubicBezTo>
                    <a:pt x="4104" y="9012"/>
                    <a:pt x="3557" y="9924"/>
                    <a:pt x="3253" y="11018"/>
                  </a:cubicBezTo>
                  <a:cubicBezTo>
                    <a:pt x="3253" y="11034"/>
                    <a:pt x="3230" y="11041"/>
                    <a:pt x="3211" y="11041"/>
                  </a:cubicBezTo>
                  <a:cubicBezTo>
                    <a:pt x="3192" y="11041"/>
                    <a:pt x="3177" y="11034"/>
                    <a:pt x="3192" y="11018"/>
                  </a:cubicBezTo>
                  <a:cubicBezTo>
                    <a:pt x="3283" y="9863"/>
                    <a:pt x="4043" y="8891"/>
                    <a:pt x="5016" y="8313"/>
                  </a:cubicBezTo>
                  <a:cubicBezTo>
                    <a:pt x="5027" y="8307"/>
                    <a:pt x="5038" y="8305"/>
                    <a:pt x="5047" y="8305"/>
                  </a:cubicBezTo>
                  <a:close/>
                  <a:moveTo>
                    <a:pt x="9985" y="8931"/>
                  </a:moveTo>
                  <a:cubicBezTo>
                    <a:pt x="10037" y="8931"/>
                    <a:pt x="10085" y="8996"/>
                    <a:pt x="10062" y="9043"/>
                  </a:cubicBezTo>
                  <a:cubicBezTo>
                    <a:pt x="9575" y="9681"/>
                    <a:pt x="9362" y="10380"/>
                    <a:pt x="9089" y="11140"/>
                  </a:cubicBezTo>
                  <a:cubicBezTo>
                    <a:pt x="9089" y="11163"/>
                    <a:pt x="9076" y="11173"/>
                    <a:pt x="9059" y="11173"/>
                  </a:cubicBezTo>
                  <a:cubicBezTo>
                    <a:pt x="9033" y="11173"/>
                    <a:pt x="8998" y="11147"/>
                    <a:pt x="8998" y="11110"/>
                  </a:cubicBezTo>
                  <a:cubicBezTo>
                    <a:pt x="9028" y="10319"/>
                    <a:pt x="9454" y="9559"/>
                    <a:pt x="9940" y="8951"/>
                  </a:cubicBezTo>
                  <a:cubicBezTo>
                    <a:pt x="9954" y="8937"/>
                    <a:pt x="9970" y="8931"/>
                    <a:pt x="9985" y="8931"/>
                  </a:cubicBezTo>
                  <a:close/>
                  <a:moveTo>
                    <a:pt x="31403" y="9929"/>
                  </a:moveTo>
                  <a:cubicBezTo>
                    <a:pt x="31422" y="9929"/>
                    <a:pt x="31442" y="9937"/>
                    <a:pt x="31460" y="9955"/>
                  </a:cubicBezTo>
                  <a:cubicBezTo>
                    <a:pt x="32007" y="10684"/>
                    <a:pt x="32524" y="11505"/>
                    <a:pt x="32737" y="12417"/>
                  </a:cubicBezTo>
                  <a:cubicBezTo>
                    <a:pt x="32737" y="12454"/>
                    <a:pt x="32702" y="12480"/>
                    <a:pt x="32668" y="12480"/>
                  </a:cubicBezTo>
                  <a:cubicBezTo>
                    <a:pt x="32647" y="12480"/>
                    <a:pt x="32627" y="12470"/>
                    <a:pt x="32615" y="12447"/>
                  </a:cubicBezTo>
                  <a:cubicBezTo>
                    <a:pt x="32190" y="11626"/>
                    <a:pt x="31855" y="10806"/>
                    <a:pt x="31339" y="10015"/>
                  </a:cubicBezTo>
                  <a:cubicBezTo>
                    <a:pt x="31317" y="9972"/>
                    <a:pt x="31356" y="9929"/>
                    <a:pt x="31403" y="9929"/>
                  </a:cubicBezTo>
                  <a:close/>
                  <a:moveTo>
                    <a:pt x="29515" y="13176"/>
                  </a:moveTo>
                  <a:cubicBezTo>
                    <a:pt x="29424" y="13176"/>
                    <a:pt x="29302" y="13207"/>
                    <a:pt x="29211" y="13268"/>
                  </a:cubicBezTo>
                  <a:cubicBezTo>
                    <a:pt x="29211" y="13268"/>
                    <a:pt x="29211" y="13237"/>
                    <a:pt x="29211" y="13237"/>
                  </a:cubicBezTo>
                  <a:cubicBezTo>
                    <a:pt x="29302" y="13207"/>
                    <a:pt x="29393" y="13176"/>
                    <a:pt x="29484" y="13176"/>
                  </a:cubicBezTo>
                  <a:close/>
                  <a:moveTo>
                    <a:pt x="32890" y="11298"/>
                  </a:moveTo>
                  <a:cubicBezTo>
                    <a:pt x="32911" y="11298"/>
                    <a:pt x="32933" y="11305"/>
                    <a:pt x="32950" y="11322"/>
                  </a:cubicBezTo>
                  <a:cubicBezTo>
                    <a:pt x="33345" y="11869"/>
                    <a:pt x="33740" y="12629"/>
                    <a:pt x="33709" y="13298"/>
                  </a:cubicBezTo>
                  <a:cubicBezTo>
                    <a:pt x="33694" y="13328"/>
                    <a:pt x="33664" y="13344"/>
                    <a:pt x="33637" y="13344"/>
                  </a:cubicBezTo>
                  <a:cubicBezTo>
                    <a:pt x="33611" y="13344"/>
                    <a:pt x="33588" y="13328"/>
                    <a:pt x="33588" y="13298"/>
                  </a:cubicBezTo>
                  <a:cubicBezTo>
                    <a:pt x="33466" y="12994"/>
                    <a:pt x="33436" y="12690"/>
                    <a:pt x="33314" y="12356"/>
                  </a:cubicBezTo>
                  <a:cubicBezTo>
                    <a:pt x="33193" y="12021"/>
                    <a:pt x="33010" y="11717"/>
                    <a:pt x="32828" y="11413"/>
                  </a:cubicBezTo>
                  <a:cubicBezTo>
                    <a:pt x="32784" y="11348"/>
                    <a:pt x="32835" y="11298"/>
                    <a:pt x="32890" y="11298"/>
                  </a:cubicBezTo>
                  <a:close/>
                  <a:moveTo>
                    <a:pt x="28924" y="13389"/>
                  </a:moveTo>
                  <a:cubicBezTo>
                    <a:pt x="28855" y="13440"/>
                    <a:pt x="28801" y="13491"/>
                    <a:pt x="28725" y="13541"/>
                  </a:cubicBezTo>
                  <a:cubicBezTo>
                    <a:pt x="28725" y="13541"/>
                    <a:pt x="28725" y="13541"/>
                    <a:pt x="28725" y="13511"/>
                  </a:cubicBezTo>
                  <a:cubicBezTo>
                    <a:pt x="28785" y="13480"/>
                    <a:pt x="28846" y="13420"/>
                    <a:pt x="28907" y="13389"/>
                  </a:cubicBezTo>
                  <a:close/>
                  <a:moveTo>
                    <a:pt x="34632" y="9460"/>
                  </a:moveTo>
                  <a:cubicBezTo>
                    <a:pt x="34639" y="9460"/>
                    <a:pt x="34646" y="9462"/>
                    <a:pt x="34652" y="9468"/>
                  </a:cubicBezTo>
                  <a:cubicBezTo>
                    <a:pt x="35959" y="11079"/>
                    <a:pt x="36323" y="13207"/>
                    <a:pt x="36202" y="15213"/>
                  </a:cubicBezTo>
                  <a:cubicBezTo>
                    <a:pt x="36202" y="15259"/>
                    <a:pt x="36164" y="15281"/>
                    <a:pt x="36126" y="15281"/>
                  </a:cubicBezTo>
                  <a:cubicBezTo>
                    <a:pt x="36088" y="15281"/>
                    <a:pt x="36050" y="15259"/>
                    <a:pt x="36050" y="15213"/>
                  </a:cubicBezTo>
                  <a:cubicBezTo>
                    <a:pt x="35898" y="13176"/>
                    <a:pt x="35868" y="11231"/>
                    <a:pt x="34591" y="9529"/>
                  </a:cubicBezTo>
                  <a:cubicBezTo>
                    <a:pt x="34566" y="9504"/>
                    <a:pt x="34601" y="9460"/>
                    <a:pt x="34632" y="9460"/>
                  </a:cubicBezTo>
                  <a:close/>
                  <a:moveTo>
                    <a:pt x="36789" y="12839"/>
                  </a:moveTo>
                  <a:cubicBezTo>
                    <a:pt x="36808" y="12839"/>
                    <a:pt x="36829" y="12849"/>
                    <a:pt x="36840" y="12872"/>
                  </a:cubicBezTo>
                  <a:cubicBezTo>
                    <a:pt x="37114" y="13663"/>
                    <a:pt x="37296" y="14575"/>
                    <a:pt x="37175" y="15395"/>
                  </a:cubicBezTo>
                  <a:cubicBezTo>
                    <a:pt x="37175" y="15441"/>
                    <a:pt x="37144" y="15464"/>
                    <a:pt x="37114" y="15464"/>
                  </a:cubicBezTo>
                  <a:cubicBezTo>
                    <a:pt x="37083" y="15464"/>
                    <a:pt x="37053" y="15441"/>
                    <a:pt x="37053" y="15395"/>
                  </a:cubicBezTo>
                  <a:cubicBezTo>
                    <a:pt x="37053" y="14544"/>
                    <a:pt x="36992" y="13754"/>
                    <a:pt x="36749" y="12903"/>
                  </a:cubicBezTo>
                  <a:cubicBezTo>
                    <a:pt x="36730" y="12865"/>
                    <a:pt x="36758" y="12839"/>
                    <a:pt x="36789" y="12839"/>
                  </a:cubicBezTo>
                  <a:close/>
                  <a:moveTo>
                    <a:pt x="8878" y="15461"/>
                  </a:moveTo>
                  <a:cubicBezTo>
                    <a:pt x="8932" y="15461"/>
                    <a:pt x="8980" y="15504"/>
                    <a:pt x="8937" y="15547"/>
                  </a:cubicBezTo>
                  <a:cubicBezTo>
                    <a:pt x="8451" y="16398"/>
                    <a:pt x="8329" y="17401"/>
                    <a:pt x="7934" y="18283"/>
                  </a:cubicBezTo>
                  <a:cubicBezTo>
                    <a:pt x="7926" y="18291"/>
                    <a:pt x="7915" y="18295"/>
                    <a:pt x="7905" y="18295"/>
                  </a:cubicBezTo>
                  <a:cubicBezTo>
                    <a:pt x="7875" y="18295"/>
                    <a:pt x="7843" y="18267"/>
                    <a:pt x="7843" y="18222"/>
                  </a:cubicBezTo>
                  <a:cubicBezTo>
                    <a:pt x="8055" y="17341"/>
                    <a:pt x="8329" y="16277"/>
                    <a:pt x="8815" y="15487"/>
                  </a:cubicBezTo>
                  <a:cubicBezTo>
                    <a:pt x="8833" y="15469"/>
                    <a:pt x="8856" y="15461"/>
                    <a:pt x="8878" y="15461"/>
                  </a:cubicBezTo>
                  <a:close/>
                  <a:moveTo>
                    <a:pt x="7902" y="15748"/>
                  </a:moveTo>
                  <a:cubicBezTo>
                    <a:pt x="7929" y="15748"/>
                    <a:pt x="7956" y="15776"/>
                    <a:pt x="7934" y="15821"/>
                  </a:cubicBezTo>
                  <a:cubicBezTo>
                    <a:pt x="7083" y="17097"/>
                    <a:pt x="6779" y="18465"/>
                    <a:pt x="6627" y="19955"/>
                  </a:cubicBezTo>
                  <a:cubicBezTo>
                    <a:pt x="6612" y="19985"/>
                    <a:pt x="6589" y="20000"/>
                    <a:pt x="6570" y="20000"/>
                  </a:cubicBezTo>
                  <a:cubicBezTo>
                    <a:pt x="6551" y="20000"/>
                    <a:pt x="6536" y="19985"/>
                    <a:pt x="6536" y="19955"/>
                  </a:cubicBezTo>
                  <a:cubicBezTo>
                    <a:pt x="6323" y="18435"/>
                    <a:pt x="6931" y="16945"/>
                    <a:pt x="7873" y="15760"/>
                  </a:cubicBezTo>
                  <a:cubicBezTo>
                    <a:pt x="7881" y="15752"/>
                    <a:pt x="7892" y="15748"/>
                    <a:pt x="7902" y="15748"/>
                  </a:cubicBezTo>
                  <a:close/>
                  <a:moveTo>
                    <a:pt x="33019" y="18147"/>
                  </a:moveTo>
                  <a:cubicBezTo>
                    <a:pt x="33048" y="18147"/>
                    <a:pt x="33080" y="18160"/>
                    <a:pt x="33101" y="18192"/>
                  </a:cubicBezTo>
                  <a:cubicBezTo>
                    <a:pt x="33649" y="18891"/>
                    <a:pt x="34044" y="19772"/>
                    <a:pt x="33983" y="20684"/>
                  </a:cubicBezTo>
                  <a:lnTo>
                    <a:pt x="34013" y="20684"/>
                  </a:lnTo>
                  <a:cubicBezTo>
                    <a:pt x="33997" y="20717"/>
                    <a:pt x="33962" y="20742"/>
                    <a:pt x="33934" y="20742"/>
                  </a:cubicBezTo>
                  <a:cubicBezTo>
                    <a:pt x="33910" y="20742"/>
                    <a:pt x="33892" y="20725"/>
                    <a:pt x="33892" y="20684"/>
                  </a:cubicBezTo>
                  <a:cubicBezTo>
                    <a:pt x="33709" y="19803"/>
                    <a:pt x="33497" y="19012"/>
                    <a:pt x="32980" y="18253"/>
                  </a:cubicBezTo>
                  <a:cubicBezTo>
                    <a:pt x="32921" y="18193"/>
                    <a:pt x="32964" y="18147"/>
                    <a:pt x="33019" y="18147"/>
                  </a:cubicBezTo>
                  <a:close/>
                  <a:moveTo>
                    <a:pt x="32641" y="19107"/>
                  </a:moveTo>
                  <a:cubicBezTo>
                    <a:pt x="32679" y="19107"/>
                    <a:pt x="32716" y="19124"/>
                    <a:pt x="32737" y="19164"/>
                  </a:cubicBezTo>
                  <a:cubicBezTo>
                    <a:pt x="32950" y="19681"/>
                    <a:pt x="33193" y="20319"/>
                    <a:pt x="33132" y="20897"/>
                  </a:cubicBezTo>
                  <a:cubicBezTo>
                    <a:pt x="33132" y="20962"/>
                    <a:pt x="33088" y="20992"/>
                    <a:pt x="33043" y="20992"/>
                  </a:cubicBezTo>
                  <a:cubicBezTo>
                    <a:pt x="33004" y="20992"/>
                    <a:pt x="32964" y="20970"/>
                    <a:pt x="32950" y="20927"/>
                  </a:cubicBezTo>
                  <a:cubicBezTo>
                    <a:pt x="32767" y="20380"/>
                    <a:pt x="32676" y="19803"/>
                    <a:pt x="32524" y="19256"/>
                  </a:cubicBezTo>
                  <a:cubicBezTo>
                    <a:pt x="32483" y="19175"/>
                    <a:pt x="32565" y="19107"/>
                    <a:pt x="32641" y="19107"/>
                  </a:cubicBezTo>
                  <a:close/>
                  <a:moveTo>
                    <a:pt x="8329" y="24727"/>
                  </a:moveTo>
                  <a:cubicBezTo>
                    <a:pt x="8451" y="24727"/>
                    <a:pt x="8542" y="24757"/>
                    <a:pt x="8633" y="24788"/>
                  </a:cubicBezTo>
                  <a:lnTo>
                    <a:pt x="8481" y="24788"/>
                  </a:lnTo>
                  <a:cubicBezTo>
                    <a:pt x="8481" y="24788"/>
                    <a:pt x="8451" y="24818"/>
                    <a:pt x="8451" y="24818"/>
                  </a:cubicBezTo>
                  <a:cubicBezTo>
                    <a:pt x="8420" y="24788"/>
                    <a:pt x="8390" y="24757"/>
                    <a:pt x="8329" y="24727"/>
                  </a:cubicBezTo>
                  <a:close/>
                  <a:moveTo>
                    <a:pt x="13800" y="16763"/>
                  </a:moveTo>
                  <a:cubicBezTo>
                    <a:pt x="13800" y="16854"/>
                    <a:pt x="13800" y="16945"/>
                    <a:pt x="13800" y="17037"/>
                  </a:cubicBezTo>
                  <a:cubicBezTo>
                    <a:pt x="12797" y="17949"/>
                    <a:pt x="11521" y="18860"/>
                    <a:pt x="11125" y="20198"/>
                  </a:cubicBezTo>
                  <a:cubicBezTo>
                    <a:pt x="10791" y="21322"/>
                    <a:pt x="10852" y="22629"/>
                    <a:pt x="11551" y="23541"/>
                  </a:cubicBezTo>
                  <a:cubicBezTo>
                    <a:pt x="12084" y="24252"/>
                    <a:pt x="12796" y="24559"/>
                    <a:pt x="13534" y="24559"/>
                  </a:cubicBezTo>
                  <a:cubicBezTo>
                    <a:pt x="14186" y="24559"/>
                    <a:pt x="14857" y="24319"/>
                    <a:pt x="15442" y="23906"/>
                  </a:cubicBezTo>
                  <a:cubicBezTo>
                    <a:pt x="15533" y="24028"/>
                    <a:pt x="15624" y="24180"/>
                    <a:pt x="15715" y="24301"/>
                  </a:cubicBezTo>
                  <a:cubicBezTo>
                    <a:pt x="15168" y="24826"/>
                    <a:pt x="14432" y="25072"/>
                    <a:pt x="13687" y="25072"/>
                  </a:cubicBezTo>
                  <a:cubicBezTo>
                    <a:pt x="12403" y="25072"/>
                    <a:pt x="11092" y="24343"/>
                    <a:pt x="10669" y="23055"/>
                  </a:cubicBezTo>
                  <a:cubicBezTo>
                    <a:pt x="9818" y="20411"/>
                    <a:pt x="11612" y="18040"/>
                    <a:pt x="13800" y="16763"/>
                  </a:cubicBezTo>
                  <a:close/>
                  <a:moveTo>
                    <a:pt x="4742" y="22873"/>
                  </a:moveTo>
                  <a:cubicBezTo>
                    <a:pt x="4925" y="23329"/>
                    <a:pt x="5107" y="23815"/>
                    <a:pt x="5472" y="24180"/>
                  </a:cubicBezTo>
                  <a:cubicBezTo>
                    <a:pt x="5837" y="24514"/>
                    <a:pt x="6292" y="24788"/>
                    <a:pt x="6779" y="24879"/>
                  </a:cubicBezTo>
                  <a:cubicBezTo>
                    <a:pt x="6840" y="24909"/>
                    <a:pt x="6870" y="24909"/>
                    <a:pt x="6900" y="24909"/>
                  </a:cubicBezTo>
                  <a:cubicBezTo>
                    <a:pt x="6669" y="25025"/>
                    <a:pt x="6402" y="25123"/>
                    <a:pt x="6141" y="25123"/>
                  </a:cubicBezTo>
                  <a:cubicBezTo>
                    <a:pt x="6059" y="25123"/>
                    <a:pt x="5977" y="25113"/>
                    <a:pt x="5897" y="25092"/>
                  </a:cubicBezTo>
                  <a:cubicBezTo>
                    <a:pt x="5350" y="24909"/>
                    <a:pt x="5077" y="24271"/>
                    <a:pt x="4925" y="23784"/>
                  </a:cubicBezTo>
                  <a:cubicBezTo>
                    <a:pt x="4833" y="23481"/>
                    <a:pt x="4773" y="23177"/>
                    <a:pt x="4742" y="22873"/>
                  </a:cubicBezTo>
                  <a:close/>
                  <a:moveTo>
                    <a:pt x="30153" y="17888"/>
                  </a:moveTo>
                  <a:cubicBezTo>
                    <a:pt x="31734" y="19286"/>
                    <a:pt x="32737" y="21626"/>
                    <a:pt x="31734" y="23633"/>
                  </a:cubicBezTo>
                  <a:cubicBezTo>
                    <a:pt x="31460" y="24149"/>
                    <a:pt x="31035" y="24544"/>
                    <a:pt x="30487" y="24818"/>
                  </a:cubicBezTo>
                  <a:cubicBezTo>
                    <a:pt x="30396" y="24848"/>
                    <a:pt x="30335" y="24879"/>
                    <a:pt x="30244" y="24940"/>
                  </a:cubicBezTo>
                  <a:cubicBezTo>
                    <a:pt x="29807" y="25124"/>
                    <a:pt x="29326" y="25221"/>
                    <a:pt x="28852" y="25221"/>
                  </a:cubicBezTo>
                  <a:cubicBezTo>
                    <a:pt x="28077" y="25221"/>
                    <a:pt x="27319" y="24963"/>
                    <a:pt x="26790" y="24404"/>
                  </a:cubicBezTo>
                  <a:lnTo>
                    <a:pt x="26790" y="24404"/>
                  </a:lnTo>
                  <a:cubicBezTo>
                    <a:pt x="26878" y="24258"/>
                    <a:pt x="26965" y="24113"/>
                    <a:pt x="27053" y="23967"/>
                  </a:cubicBezTo>
                  <a:cubicBezTo>
                    <a:pt x="27693" y="24438"/>
                    <a:pt x="28381" y="24661"/>
                    <a:pt x="29022" y="24661"/>
                  </a:cubicBezTo>
                  <a:cubicBezTo>
                    <a:pt x="30451" y="24661"/>
                    <a:pt x="31654" y="23556"/>
                    <a:pt x="31612" y="21626"/>
                  </a:cubicBezTo>
                  <a:cubicBezTo>
                    <a:pt x="31582" y="20137"/>
                    <a:pt x="30852" y="19104"/>
                    <a:pt x="29910" y="18131"/>
                  </a:cubicBezTo>
                  <a:cubicBezTo>
                    <a:pt x="30001" y="18070"/>
                    <a:pt x="30092" y="17979"/>
                    <a:pt x="30153" y="17888"/>
                  </a:cubicBezTo>
                  <a:close/>
                  <a:moveTo>
                    <a:pt x="17448" y="5730"/>
                  </a:moveTo>
                  <a:lnTo>
                    <a:pt x="17448" y="5730"/>
                  </a:lnTo>
                  <a:cubicBezTo>
                    <a:pt x="17448" y="5730"/>
                    <a:pt x="17843" y="6398"/>
                    <a:pt x="17265" y="7340"/>
                  </a:cubicBezTo>
                  <a:cubicBezTo>
                    <a:pt x="16961" y="7796"/>
                    <a:pt x="17022" y="8100"/>
                    <a:pt x="17174" y="8283"/>
                  </a:cubicBezTo>
                  <a:cubicBezTo>
                    <a:pt x="17235" y="8465"/>
                    <a:pt x="17387" y="8587"/>
                    <a:pt x="17660" y="8617"/>
                  </a:cubicBezTo>
                  <a:cubicBezTo>
                    <a:pt x="17671" y="8620"/>
                    <a:pt x="17681" y="8621"/>
                    <a:pt x="17690" y="8621"/>
                  </a:cubicBezTo>
                  <a:cubicBezTo>
                    <a:pt x="17781" y="8621"/>
                    <a:pt x="17774" y="8493"/>
                    <a:pt x="17691" y="8465"/>
                  </a:cubicBezTo>
                  <a:cubicBezTo>
                    <a:pt x="17387" y="8009"/>
                    <a:pt x="17417" y="7705"/>
                    <a:pt x="17752" y="7523"/>
                  </a:cubicBezTo>
                  <a:cubicBezTo>
                    <a:pt x="17843" y="7462"/>
                    <a:pt x="17934" y="7401"/>
                    <a:pt x="18056" y="7340"/>
                  </a:cubicBezTo>
                  <a:cubicBezTo>
                    <a:pt x="18177" y="7280"/>
                    <a:pt x="18329" y="7219"/>
                    <a:pt x="18481" y="7158"/>
                  </a:cubicBezTo>
                  <a:cubicBezTo>
                    <a:pt x="18755" y="7037"/>
                    <a:pt x="18998" y="6854"/>
                    <a:pt x="19211" y="6672"/>
                  </a:cubicBezTo>
                  <a:cubicBezTo>
                    <a:pt x="19393" y="6520"/>
                    <a:pt x="19515" y="6368"/>
                    <a:pt x="19636" y="6216"/>
                  </a:cubicBezTo>
                  <a:cubicBezTo>
                    <a:pt x="19697" y="6155"/>
                    <a:pt x="19727" y="6125"/>
                    <a:pt x="19758" y="6064"/>
                  </a:cubicBezTo>
                  <a:lnTo>
                    <a:pt x="19758" y="6064"/>
                  </a:lnTo>
                  <a:cubicBezTo>
                    <a:pt x="19545" y="6489"/>
                    <a:pt x="19211" y="6885"/>
                    <a:pt x="18876" y="7249"/>
                  </a:cubicBezTo>
                  <a:cubicBezTo>
                    <a:pt x="18542" y="7644"/>
                    <a:pt x="18116" y="8070"/>
                    <a:pt x="17995" y="8556"/>
                  </a:cubicBezTo>
                  <a:cubicBezTo>
                    <a:pt x="17973" y="8621"/>
                    <a:pt x="18028" y="8685"/>
                    <a:pt x="18083" y="8685"/>
                  </a:cubicBezTo>
                  <a:cubicBezTo>
                    <a:pt x="18106" y="8685"/>
                    <a:pt x="18129" y="8674"/>
                    <a:pt x="18147" y="8648"/>
                  </a:cubicBezTo>
                  <a:cubicBezTo>
                    <a:pt x="18664" y="8161"/>
                    <a:pt x="19119" y="7553"/>
                    <a:pt x="19545" y="7006"/>
                  </a:cubicBezTo>
                  <a:cubicBezTo>
                    <a:pt x="19819" y="6641"/>
                    <a:pt x="20001" y="6277"/>
                    <a:pt x="20092" y="5912"/>
                  </a:cubicBezTo>
                  <a:cubicBezTo>
                    <a:pt x="20244" y="6094"/>
                    <a:pt x="20396" y="6277"/>
                    <a:pt x="20609" y="6429"/>
                  </a:cubicBezTo>
                  <a:cubicBezTo>
                    <a:pt x="20877" y="6590"/>
                    <a:pt x="21336" y="6870"/>
                    <a:pt x="21691" y="6870"/>
                  </a:cubicBezTo>
                  <a:cubicBezTo>
                    <a:pt x="21737" y="6870"/>
                    <a:pt x="21782" y="6865"/>
                    <a:pt x="21825" y="6854"/>
                  </a:cubicBezTo>
                  <a:cubicBezTo>
                    <a:pt x="21855" y="6854"/>
                    <a:pt x="21855" y="6854"/>
                    <a:pt x="21855" y="6824"/>
                  </a:cubicBezTo>
                  <a:cubicBezTo>
                    <a:pt x="22007" y="7158"/>
                    <a:pt x="22220" y="7432"/>
                    <a:pt x="22554" y="7614"/>
                  </a:cubicBezTo>
                  <a:cubicBezTo>
                    <a:pt x="22927" y="7788"/>
                    <a:pt x="23403" y="7942"/>
                    <a:pt x="23830" y="7942"/>
                  </a:cubicBezTo>
                  <a:cubicBezTo>
                    <a:pt x="23924" y="7942"/>
                    <a:pt x="24016" y="7935"/>
                    <a:pt x="24104" y="7918"/>
                  </a:cubicBezTo>
                  <a:cubicBezTo>
                    <a:pt x="24165" y="7888"/>
                    <a:pt x="24165" y="7766"/>
                    <a:pt x="24104" y="7766"/>
                  </a:cubicBezTo>
                  <a:cubicBezTo>
                    <a:pt x="23800" y="7705"/>
                    <a:pt x="23527" y="7675"/>
                    <a:pt x="23253" y="7584"/>
                  </a:cubicBezTo>
                  <a:cubicBezTo>
                    <a:pt x="23344" y="7584"/>
                    <a:pt x="23436" y="7553"/>
                    <a:pt x="23527" y="7523"/>
                  </a:cubicBezTo>
                  <a:cubicBezTo>
                    <a:pt x="23618" y="7553"/>
                    <a:pt x="23740" y="7553"/>
                    <a:pt x="23861" y="7553"/>
                  </a:cubicBezTo>
                  <a:cubicBezTo>
                    <a:pt x="24044" y="7584"/>
                    <a:pt x="24226" y="7614"/>
                    <a:pt x="24378" y="7705"/>
                  </a:cubicBezTo>
                  <a:cubicBezTo>
                    <a:pt x="24408" y="7796"/>
                    <a:pt x="24408" y="7857"/>
                    <a:pt x="24439" y="7948"/>
                  </a:cubicBezTo>
                  <a:cubicBezTo>
                    <a:pt x="24469" y="8070"/>
                    <a:pt x="24530" y="8161"/>
                    <a:pt x="24621" y="8252"/>
                  </a:cubicBezTo>
                  <a:cubicBezTo>
                    <a:pt x="24651" y="8283"/>
                    <a:pt x="24651" y="8283"/>
                    <a:pt x="24682" y="8313"/>
                  </a:cubicBezTo>
                  <a:cubicBezTo>
                    <a:pt x="24834" y="8496"/>
                    <a:pt x="25047" y="8617"/>
                    <a:pt x="25229" y="8739"/>
                  </a:cubicBezTo>
                  <a:cubicBezTo>
                    <a:pt x="25351" y="8830"/>
                    <a:pt x="25442" y="8860"/>
                    <a:pt x="25563" y="8891"/>
                  </a:cubicBezTo>
                  <a:cubicBezTo>
                    <a:pt x="26141" y="9164"/>
                    <a:pt x="26810" y="9225"/>
                    <a:pt x="27235" y="9894"/>
                  </a:cubicBezTo>
                  <a:cubicBezTo>
                    <a:pt x="27266" y="9924"/>
                    <a:pt x="27296" y="9985"/>
                    <a:pt x="27326" y="10046"/>
                  </a:cubicBezTo>
                  <a:cubicBezTo>
                    <a:pt x="27144" y="9863"/>
                    <a:pt x="26931" y="9711"/>
                    <a:pt x="26627" y="9651"/>
                  </a:cubicBezTo>
                  <a:cubicBezTo>
                    <a:pt x="26619" y="9646"/>
                    <a:pt x="26611" y="9644"/>
                    <a:pt x="26605" y="9644"/>
                  </a:cubicBezTo>
                  <a:cubicBezTo>
                    <a:pt x="26568" y="9644"/>
                    <a:pt x="26575" y="9716"/>
                    <a:pt x="26627" y="9742"/>
                  </a:cubicBezTo>
                  <a:cubicBezTo>
                    <a:pt x="27904" y="10167"/>
                    <a:pt x="27478" y="11262"/>
                    <a:pt x="27600" y="12234"/>
                  </a:cubicBezTo>
                  <a:cubicBezTo>
                    <a:pt x="27509" y="12113"/>
                    <a:pt x="27448" y="11991"/>
                    <a:pt x="27417" y="11900"/>
                  </a:cubicBezTo>
                  <a:cubicBezTo>
                    <a:pt x="27174" y="11444"/>
                    <a:pt x="27235" y="10836"/>
                    <a:pt x="26718" y="10532"/>
                  </a:cubicBezTo>
                  <a:cubicBezTo>
                    <a:pt x="26704" y="10522"/>
                    <a:pt x="26689" y="10518"/>
                    <a:pt x="26674" y="10518"/>
                  </a:cubicBezTo>
                  <a:cubicBezTo>
                    <a:pt x="26594" y="10518"/>
                    <a:pt x="26520" y="10638"/>
                    <a:pt x="26597" y="10714"/>
                  </a:cubicBezTo>
                  <a:cubicBezTo>
                    <a:pt x="26931" y="11018"/>
                    <a:pt x="26870" y="11505"/>
                    <a:pt x="26992" y="11900"/>
                  </a:cubicBezTo>
                  <a:cubicBezTo>
                    <a:pt x="27144" y="12234"/>
                    <a:pt x="27326" y="12569"/>
                    <a:pt x="27569" y="12842"/>
                  </a:cubicBezTo>
                  <a:cubicBezTo>
                    <a:pt x="27691" y="13024"/>
                    <a:pt x="27873" y="13176"/>
                    <a:pt x="28086" y="13268"/>
                  </a:cubicBezTo>
                  <a:cubicBezTo>
                    <a:pt x="28238" y="13420"/>
                    <a:pt x="28421" y="13541"/>
                    <a:pt x="28633" y="13632"/>
                  </a:cubicBezTo>
                  <a:cubicBezTo>
                    <a:pt x="28390" y="13876"/>
                    <a:pt x="28208" y="14179"/>
                    <a:pt x="28117" y="14575"/>
                  </a:cubicBezTo>
                  <a:cubicBezTo>
                    <a:pt x="28117" y="14648"/>
                    <a:pt x="28172" y="14688"/>
                    <a:pt x="28223" y="14688"/>
                  </a:cubicBezTo>
                  <a:cubicBezTo>
                    <a:pt x="28256" y="14688"/>
                    <a:pt x="28287" y="14671"/>
                    <a:pt x="28299" y="14635"/>
                  </a:cubicBezTo>
                  <a:cubicBezTo>
                    <a:pt x="28490" y="14025"/>
                    <a:pt x="29135" y="13367"/>
                    <a:pt x="29740" y="13367"/>
                  </a:cubicBezTo>
                  <a:cubicBezTo>
                    <a:pt x="30099" y="13367"/>
                    <a:pt x="30443" y="13599"/>
                    <a:pt x="30670" y="14210"/>
                  </a:cubicBezTo>
                  <a:cubicBezTo>
                    <a:pt x="30883" y="14757"/>
                    <a:pt x="30791" y="15608"/>
                    <a:pt x="30670" y="16155"/>
                  </a:cubicBezTo>
                  <a:cubicBezTo>
                    <a:pt x="30548" y="16794"/>
                    <a:pt x="30305" y="17310"/>
                    <a:pt x="29940" y="17705"/>
                  </a:cubicBezTo>
                  <a:cubicBezTo>
                    <a:pt x="29728" y="17523"/>
                    <a:pt x="29484" y="17371"/>
                    <a:pt x="29272" y="17249"/>
                  </a:cubicBezTo>
                  <a:cubicBezTo>
                    <a:pt x="29254" y="17238"/>
                    <a:pt x="29236" y="17233"/>
                    <a:pt x="29218" y="17233"/>
                  </a:cubicBezTo>
                  <a:cubicBezTo>
                    <a:pt x="29142" y="17233"/>
                    <a:pt x="29076" y="17322"/>
                    <a:pt x="29150" y="17371"/>
                  </a:cubicBezTo>
                  <a:cubicBezTo>
                    <a:pt x="29332" y="17553"/>
                    <a:pt x="29545" y="17736"/>
                    <a:pt x="29728" y="17918"/>
                  </a:cubicBezTo>
                  <a:cubicBezTo>
                    <a:pt x="29332" y="18253"/>
                    <a:pt x="28876" y="18465"/>
                    <a:pt x="28269" y="18556"/>
                  </a:cubicBezTo>
                  <a:cubicBezTo>
                    <a:pt x="28299" y="18131"/>
                    <a:pt x="28329" y="17736"/>
                    <a:pt x="28390" y="17341"/>
                  </a:cubicBezTo>
                  <a:cubicBezTo>
                    <a:pt x="28390" y="17272"/>
                    <a:pt x="28333" y="17233"/>
                    <a:pt x="28277" y="17233"/>
                  </a:cubicBezTo>
                  <a:cubicBezTo>
                    <a:pt x="28233" y="17233"/>
                    <a:pt x="28191" y="17257"/>
                    <a:pt x="28177" y="17310"/>
                  </a:cubicBezTo>
                  <a:cubicBezTo>
                    <a:pt x="27843" y="19499"/>
                    <a:pt x="27873" y="21870"/>
                    <a:pt x="26749" y="23845"/>
                  </a:cubicBezTo>
                  <a:cubicBezTo>
                    <a:pt x="25630" y="25859"/>
                    <a:pt x="23709" y="26811"/>
                    <a:pt x="21677" y="26811"/>
                  </a:cubicBezTo>
                  <a:cubicBezTo>
                    <a:pt x="20672" y="26811"/>
                    <a:pt x="19639" y="26578"/>
                    <a:pt x="18664" y="26125"/>
                  </a:cubicBezTo>
                  <a:lnTo>
                    <a:pt x="18664" y="26095"/>
                  </a:lnTo>
                  <a:cubicBezTo>
                    <a:pt x="16019" y="24879"/>
                    <a:pt x="14986" y="22964"/>
                    <a:pt x="14499" y="20167"/>
                  </a:cubicBezTo>
                  <a:cubicBezTo>
                    <a:pt x="14074" y="17888"/>
                    <a:pt x="14104" y="15547"/>
                    <a:pt x="13800" y="13268"/>
                  </a:cubicBezTo>
                  <a:cubicBezTo>
                    <a:pt x="13831" y="13237"/>
                    <a:pt x="13861" y="13207"/>
                    <a:pt x="13891" y="13176"/>
                  </a:cubicBezTo>
                  <a:cubicBezTo>
                    <a:pt x="14104" y="12964"/>
                    <a:pt x="14347" y="12812"/>
                    <a:pt x="14560" y="12660"/>
                  </a:cubicBezTo>
                  <a:cubicBezTo>
                    <a:pt x="14694" y="12553"/>
                    <a:pt x="14616" y="12375"/>
                    <a:pt x="14471" y="12375"/>
                  </a:cubicBezTo>
                  <a:cubicBezTo>
                    <a:pt x="14451" y="12375"/>
                    <a:pt x="14430" y="12379"/>
                    <a:pt x="14408" y="12386"/>
                  </a:cubicBezTo>
                  <a:cubicBezTo>
                    <a:pt x="14165" y="12508"/>
                    <a:pt x="13922" y="12660"/>
                    <a:pt x="13739" y="12812"/>
                  </a:cubicBezTo>
                  <a:cubicBezTo>
                    <a:pt x="14043" y="12447"/>
                    <a:pt x="14439" y="12113"/>
                    <a:pt x="14803" y="11687"/>
                  </a:cubicBezTo>
                  <a:cubicBezTo>
                    <a:pt x="15198" y="11201"/>
                    <a:pt x="15350" y="10684"/>
                    <a:pt x="15381" y="10076"/>
                  </a:cubicBezTo>
                  <a:cubicBezTo>
                    <a:pt x="15381" y="10039"/>
                    <a:pt x="15346" y="10013"/>
                    <a:pt x="15312" y="10013"/>
                  </a:cubicBezTo>
                  <a:cubicBezTo>
                    <a:pt x="15291" y="10013"/>
                    <a:pt x="15271" y="10022"/>
                    <a:pt x="15259" y="10046"/>
                  </a:cubicBezTo>
                  <a:cubicBezTo>
                    <a:pt x="15138" y="10775"/>
                    <a:pt x="14742" y="11231"/>
                    <a:pt x="14317" y="11687"/>
                  </a:cubicBezTo>
                  <a:cubicBezTo>
                    <a:pt x="14378" y="11535"/>
                    <a:pt x="14408" y="11353"/>
                    <a:pt x="14439" y="11170"/>
                  </a:cubicBezTo>
                  <a:cubicBezTo>
                    <a:pt x="14530" y="10289"/>
                    <a:pt x="14712" y="9742"/>
                    <a:pt x="15229" y="8982"/>
                  </a:cubicBezTo>
                  <a:cubicBezTo>
                    <a:pt x="15272" y="8939"/>
                    <a:pt x="15239" y="8896"/>
                    <a:pt x="15194" y="8896"/>
                  </a:cubicBezTo>
                  <a:cubicBezTo>
                    <a:pt x="15176" y="8896"/>
                    <a:pt x="15155" y="8903"/>
                    <a:pt x="15138" y="8921"/>
                  </a:cubicBezTo>
                  <a:cubicBezTo>
                    <a:pt x="14955" y="9134"/>
                    <a:pt x="14803" y="9347"/>
                    <a:pt x="14651" y="9590"/>
                  </a:cubicBezTo>
                  <a:cubicBezTo>
                    <a:pt x="14864" y="9012"/>
                    <a:pt x="15168" y="8587"/>
                    <a:pt x="15411" y="8344"/>
                  </a:cubicBezTo>
                  <a:cubicBezTo>
                    <a:pt x="15715" y="8192"/>
                    <a:pt x="16019" y="8100"/>
                    <a:pt x="16323" y="7979"/>
                  </a:cubicBezTo>
                  <a:cubicBezTo>
                    <a:pt x="16809" y="7766"/>
                    <a:pt x="17144" y="7492"/>
                    <a:pt x="17296" y="7037"/>
                  </a:cubicBezTo>
                  <a:cubicBezTo>
                    <a:pt x="17569" y="6459"/>
                    <a:pt x="17448" y="5730"/>
                    <a:pt x="17448" y="5730"/>
                  </a:cubicBezTo>
                  <a:close/>
                  <a:moveTo>
                    <a:pt x="25746" y="25669"/>
                  </a:moveTo>
                  <a:cubicBezTo>
                    <a:pt x="25655" y="26946"/>
                    <a:pt x="25685" y="28344"/>
                    <a:pt x="26354" y="29438"/>
                  </a:cubicBezTo>
                  <a:cubicBezTo>
                    <a:pt x="26354" y="29438"/>
                    <a:pt x="26323" y="29438"/>
                    <a:pt x="26323" y="29468"/>
                  </a:cubicBezTo>
                  <a:cubicBezTo>
                    <a:pt x="24838" y="30300"/>
                    <a:pt x="23266" y="30928"/>
                    <a:pt x="21522" y="30928"/>
                  </a:cubicBezTo>
                  <a:cubicBezTo>
                    <a:pt x="21481" y="30928"/>
                    <a:pt x="21440" y="30928"/>
                    <a:pt x="21399" y="30927"/>
                  </a:cubicBezTo>
                  <a:cubicBezTo>
                    <a:pt x="19940" y="30897"/>
                    <a:pt x="17508" y="30472"/>
                    <a:pt x="16262" y="29590"/>
                  </a:cubicBezTo>
                  <a:lnTo>
                    <a:pt x="16232" y="29590"/>
                  </a:lnTo>
                  <a:cubicBezTo>
                    <a:pt x="16992" y="28496"/>
                    <a:pt x="17022" y="27067"/>
                    <a:pt x="16961" y="25760"/>
                  </a:cubicBezTo>
                  <a:lnTo>
                    <a:pt x="16961" y="25760"/>
                  </a:lnTo>
                  <a:cubicBezTo>
                    <a:pt x="17812" y="27219"/>
                    <a:pt x="19089" y="29256"/>
                    <a:pt x="20974" y="29377"/>
                  </a:cubicBezTo>
                  <a:cubicBezTo>
                    <a:pt x="21014" y="29379"/>
                    <a:pt x="21055" y="29380"/>
                    <a:pt x="21095" y="29380"/>
                  </a:cubicBezTo>
                  <a:cubicBezTo>
                    <a:pt x="23041" y="29380"/>
                    <a:pt x="24520" y="27250"/>
                    <a:pt x="25503" y="25821"/>
                  </a:cubicBezTo>
                  <a:cubicBezTo>
                    <a:pt x="25503" y="25821"/>
                    <a:pt x="25503" y="25791"/>
                    <a:pt x="25503" y="25791"/>
                  </a:cubicBezTo>
                  <a:cubicBezTo>
                    <a:pt x="25563" y="25760"/>
                    <a:pt x="25594" y="25699"/>
                    <a:pt x="25655" y="25669"/>
                  </a:cubicBezTo>
                  <a:close/>
                  <a:moveTo>
                    <a:pt x="26506" y="29681"/>
                  </a:moveTo>
                  <a:cubicBezTo>
                    <a:pt x="26597" y="29803"/>
                    <a:pt x="26688" y="29924"/>
                    <a:pt x="26810" y="30046"/>
                  </a:cubicBezTo>
                  <a:cubicBezTo>
                    <a:pt x="27448" y="30715"/>
                    <a:pt x="28390" y="31110"/>
                    <a:pt x="29332" y="31414"/>
                  </a:cubicBezTo>
                  <a:cubicBezTo>
                    <a:pt x="29332" y="31444"/>
                    <a:pt x="29332" y="31444"/>
                    <a:pt x="29332" y="31475"/>
                  </a:cubicBezTo>
                  <a:cubicBezTo>
                    <a:pt x="29302" y="31475"/>
                    <a:pt x="29302" y="31505"/>
                    <a:pt x="29302" y="31505"/>
                  </a:cubicBezTo>
                  <a:cubicBezTo>
                    <a:pt x="27866" y="35304"/>
                    <a:pt x="25606" y="38985"/>
                    <a:pt x="21073" y="38985"/>
                  </a:cubicBezTo>
                  <a:cubicBezTo>
                    <a:pt x="21000" y="38985"/>
                    <a:pt x="20926" y="38984"/>
                    <a:pt x="20852" y="38982"/>
                  </a:cubicBezTo>
                  <a:cubicBezTo>
                    <a:pt x="18907" y="38921"/>
                    <a:pt x="17144" y="37918"/>
                    <a:pt x="15806" y="36551"/>
                  </a:cubicBezTo>
                  <a:cubicBezTo>
                    <a:pt x="14439" y="35183"/>
                    <a:pt x="14135" y="33116"/>
                    <a:pt x="13648" y="31292"/>
                  </a:cubicBezTo>
                  <a:cubicBezTo>
                    <a:pt x="14499" y="31019"/>
                    <a:pt x="15290" y="30654"/>
                    <a:pt x="15867" y="30046"/>
                  </a:cubicBezTo>
                  <a:cubicBezTo>
                    <a:pt x="15898" y="30046"/>
                    <a:pt x="15928" y="30016"/>
                    <a:pt x="15928" y="29985"/>
                  </a:cubicBezTo>
                  <a:cubicBezTo>
                    <a:pt x="15958" y="29985"/>
                    <a:pt x="15958" y="29985"/>
                    <a:pt x="15989" y="30016"/>
                  </a:cubicBezTo>
                  <a:cubicBezTo>
                    <a:pt x="17083" y="30350"/>
                    <a:pt x="17964" y="31079"/>
                    <a:pt x="19089" y="31414"/>
                  </a:cubicBezTo>
                  <a:cubicBezTo>
                    <a:pt x="19909" y="31632"/>
                    <a:pt x="20802" y="31753"/>
                    <a:pt x="21681" y="31753"/>
                  </a:cubicBezTo>
                  <a:cubicBezTo>
                    <a:pt x="21780" y="31753"/>
                    <a:pt x="21878" y="31751"/>
                    <a:pt x="21977" y="31748"/>
                  </a:cubicBezTo>
                  <a:cubicBezTo>
                    <a:pt x="23831" y="31657"/>
                    <a:pt x="25199" y="30958"/>
                    <a:pt x="26506" y="29681"/>
                  </a:cubicBezTo>
                  <a:close/>
                  <a:moveTo>
                    <a:pt x="20086" y="0"/>
                  </a:moveTo>
                  <a:cubicBezTo>
                    <a:pt x="20054" y="0"/>
                    <a:pt x="20022" y="14"/>
                    <a:pt x="20001" y="46"/>
                  </a:cubicBezTo>
                  <a:cubicBezTo>
                    <a:pt x="19606" y="562"/>
                    <a:pt x="19423" y="1201"/>
                    <a:pt x="19393" y="1869"/>
                  </a:cubicBezTo>
                  <a:cubicBezTo>
                    <a:pt x="19302" y="1778"/>
                    <a:pt x="19180" y="1687"/>
                    <a:pt x="19028" y="1626"/>
                  </a:cubicBezTo>
                  <a:cubicBezTo>
                    <a:pt x="18628" y="1331"/>
                    <a:pt x="18119" y="1134"/>
                    <a:pt x="17631" y="1134"/>
                  </a:cubicBezTo>
                  <a:cubicBezTo>
                    <a:pt x="17266" y="1134"/>
                    <a:pt x="16913" y="1244"/>
                    <a:pt x="16627" y="1505"/>
                  </a:cubicBezTo>
                  <a:cubicBezTo>
                    <a:pt x="16597" y="1535"/>
                    <a:pt x="16627" y="1565"/>
                    <a:pt x="16627" y="1596"/>
                  </a:cubicBezTo>
                  <a:cubicBezTo>
                    <a:pt x="16141" y="1596"/>
                    <a:pt x="15624" y="1626"/>
                    <a:pt x="15168" y="1778"/>
                  </a:cubicBezTo>
                  <a:cubicBezTo>
                    <a:pt x="15077" y="1778"/>
                    <a:pt x="15077" y="1930"/>
                    <a:pt x="15168" y="1930"/>
                  </a:cubicBezTo>
                  <a:cubicBezTo>
                    <a:pt x="15381" y="1930"/>
                    <a:pt x="15594" y="1900"/>
                    <a:pt x="15806" y="1900"/>
                  </a:cubicBezTo>
                  <a:cubicBezTo>
                    <a:pt x="15685" y="1930"/>
                    <a:pt x="15533" y="1960"/>
                    <a:pt x="15411" y="2052"/>
                  </a:cubicBezTo>
                  <a:cubicBezTo>
                    <a:pt x="15344" y="2048"/>
                    <a:pt x="15277" y="2046"/>
                    <a:pt x="15211" y="2046"/>
                  </a:cubicBezTo>
                  <a:cubicBezTo>
                    <a:pt x="14707" y="2046"/>
                    <a:pt x="14226" y="2155"/>
                    <a:pt x="13770" y="2477"/>
                  </a:cubicBezTo>
                  <a:cubicBezTo>
                    <a:pt x="13162" y="2933"/>
                    <a:pt x="12888" y="3419"/>
                    <a:pt x="12098" y="3663"/>
                  </a:cubicBezTo>
                  <a:cubicBezTo>
                    <a:pt x="11399" y="3875"/>
                    <a:pt x="10609" y="3815"/>
                    <a:pt x="9879" y="3906"/>
                  </a:cubicBezTo>
                  <a:cubicBezTo>
                    <a:pt x="9818" y="3936"/>
                    <a:pt x="9849" y="4027"/>
                    <a:pt x="9910" y="4027"/>
                  </a:cubicBezTo>
                  <a:cubicBezTo>
                    <a:pt x="10287" y="4048"/>
                    <a:pt x="10708" y="4084"/>
                    <a:pt x="11132" y="4084"/>
                  </a:cubicBezTo>
                  <a:cubicBezTo>
                    <a:pt x="11323" y="4084"/>
                    <a:pt x="11514" y="4077"/>
                    <a:pt x="11703" y="4058"/>
                  </a:cubicBezTo>
                  <a:lnTo>
                    <a:pt x="11703" y="4058"/>
                  </a:lnTo>
                  <a:cubicBezTo>
                    <a:pt x="11429" y="4149"/>
                    <a:pt x="11125" y="4240"/>
                    <a:pt x="10761" y="4331"/>
                  </a:cubicBezTo>
                  <a:cubicBezTo>
                    <a:pt x="10092" y="4295"/>
                    <a:pt x="9423" y="4130"/>
                    <a:pt x="8747" y="4130"/>
                  </a:cubicBezTo>
                  <a:cubicBezTo>
                    <a:pt x="8287" y="4130"/>
                    <a:pt x="7824" y="4207"/>
                    <a:pt x="7356" y="4453"/>
                  </a:cubicBezTo>
                  <a:cubicBezTo>
                    <a:pt x="6444" y="4939"/>
                    <a:pt x="5776" y="5882"/>
                    <a:pt x="5654" y="6885"/>
                  </a:cubicBezTo>
                  <a:cubicBezTo>
                    <a:pt x="4833" y="7006"/>
                    <a:pt x="4013" y="6976"/>
                    <a:pt x="3192" y="7310"/>
                  </a:cubicBezTo>
                  <a:cubicBezTo>
                    <a:pt x="2219" y="7675"/>
                    <a:pt x="1429" y="8465"/>
                    <a:pt x="1399" y="9529"/>
                  </a:cubicBezTo>
                  <a:cubicBezTo>
                    <a:pt x="1382" y="9597"/>
                    <a:pt x="1432" y="9637"/>
                    <a:pt x="1490" y="9637"/>
                  </a:cubicBezTo>
                  <a:cubicBezTo>
                    <a:pt x="1535" y="9637"/>
                    <a:pt x="1585" y="9613"/>
                    <a:pt x="1612" y="9559"/>
                  </a:cubicBezTo>
                  <a:cubicBezTo>
                    <a:pt x="1672" y="9316"/>
                    <a:pt x="1764" y="9103"/>
                    <a:pt x="1855" y="8891"/>
                  </a:cubicBezTo>
                  <a:lnTo>
                    <a:pt x="2037" y="8739"/>
                  </a:lnTo>
                  <a:lnTo>
                    <a:pt x="2037" y="8739"/>
                  </a:lnTo>
                  <a:cubicBezTo>
                    <a:pt x="2037" y="8739"/>
                    <a:pt x="2037" y="8860"/>
                    <a:pt x="2007" y="9073"/>
                  </a:cubicBezTo>
                  <a:cubicBezTo>
                    <a:pt x="1976" y="9073"/>
                    <a:pt x="1946" y="9103"/>
                    <a:pt x="1946" y="9134"/>
                  </a:cubicBezTo>
                  <a:cubicBezTo>
                    <a:pt x="1946" y="10532"/>
                    <a:pt x="1" y="11049"/>
                    <a:pt x="274" y="12569"/>
                  </a:cubicBezTo>
                  <a:cubicBezTo>
                    <a:pt x="335" y="12933"/>
                    <a:pt x="548" y="13237"/>
                    <a:pt x="821" y="13389"/>
                  </a:cubicBezTo>
                  <a:cubicBezTo>
                    <a:pt x="943" y="13572"/>
                    <a:pt x="1156" y="13724"/>
                    <a:pt x="1399" y="13906"/>
                  </a:cubicBezTo>
                  <a:cubicBezTo>
                    <a:pt x="1399" y="13906"/>
                    <a:pt x="1728" y="14153"/>
                    <a:pt x="1761" y="15065"/>
                  </a:cubicBezTo>
                  <a:lnTo>
                    <a:pt x="1761" y="15065"/>
                  </a:lnTo>
                  <a:cubicBezTo>
                    <a:pt x="1758" y="15005"/>
                    <a:pt x="1750" y="14947"/>
                    <a:pt x="1733" y="14879"/>
                  </a:cubicBezTo>
                  <a:cubicBezTo>
                    <a:pt x="1621" y="14402"/>
                    <a:pt x="1354" y="13926"/>
                    <a:pt x="860" y="13926"/>
                  </a:cubicBezTo>
                  <a:cubicBezTo>
                    <a:pt x="819" y="13926"/>
                    <a:pt x="775" y="13929"/>
                    <a:pt x="730" y="13936"/>
                  </a:cubicBezTo>
                  <a:cubicBezTo>
                    <a:pt x="639" y="13936"/>
                    <a:pt x="669" y="14028"/>
                    <a:pt x="730" y="14058"/>
                  </a:cubicBezTo>
                  <a:cubicBezTo>
                    <a:pt x="2432" y="14757"/>
                    <a:pt x="639" y="17097"/>
                    <a:pt x="1581" y="18313"/>
                  </a:cubicBezTo>
                  <a:cubicBezTo>
                    <a:pt x="1596" y="18336"/>
                    <a:pt x="1619" y="18346"/>
                    <a:pt x="1644" y="18346"/>
                  </a:cubicBezTo>
                  <a:cubicBezTo>
                    <a:pt x="1720" y="18346"/>
                    <a:pt x="1817" y="18260"/>
                    <a:pt x="1794" y="18192"/>
                  </a:cubicBezTo>
                  <a:cubicBezTo>
                    <a:pt x="1672" y="17888"/>
                    <a:pt x="1642" y="17614"/>
                    <a:pt x="1642" y="17341"/>
                  </a:cubicBezTo>
                  <a:lnTo>
                    <a:pt x="1642" y="17341"/>
                  </a:lnTo>
                  <a:cubicBezTo>
                    <a:pt x="1703" y="18344"/>
                    <a:pt x="2311" y="18921"/>
                    <a:pt x="2645" y="19134"/>
                  </a:cubicBezTo>
                  <a:cubicBezTo>
                    <a:pt x="2706" y="19955"/>
                    <a:pt x="2675" y="20836"/>
                    <a:pt x="3314" y="21474"/>
                  </a:cubicBezTo>
                  <a:cubicBezTo>
                    <a:pt x="3557" y="21718"/>
                    <a:pt x="3891" y="21900"/>
                    <a:pt x="4256" y="21991"/>
                  </a:cubicBezTo>
                  <a:cubicBezTo>
                    <a:pt x="4226" y="22964"/>
                    <a:pt x="4347" y="24149"/>
                    <a:pt x="4925" y="24909"/>
                  </a:cubicBezTo>
                  <a:cubicBezTo>
                    <a:pt x="5238" y="25308"/>
                    <a:pt x="5606" y="25474"/>
                    <a:pt x="5986" y="25474"/>
                  </a:cubicBezTo>
                  <a:cubicBezTo>
                    <a:pt x="6416" y="25474"/>
                    <a:pt x="6862" y="25262"/>
                    <a:pt x="7265" y="24940"/>
                  </a:cubicBezTo>
                  <a:cubicBezTo>
                    <a:pt x="7539" y="24940"/>
                    <a:pt x="7812" y="24879"/>
                    <a:pt x="8055" y="24788"/>
                  </a:cubicBezTo>
                  <a:cubicBezTo>
                    <a:pt x="8663" y="25456"/>
                    <a:pt x="9423" y="26338"/>
                    <a:pt x="10366" y="26490"/>
                  </a:cubicBezTo>
                  <a:cubicBezTo>
                    <a:pt x="10492" y="26516"/>
                    <a:pt x="10625" y="26529"/>
                    <a:pt x="10761" y="26529"/>
                  </a:cubicBezTo>
                  <a:cubicBezTo>
                    <a:pt x="11409" y="26529"/>
                    <a:pt x="12122" y="26243"/>
                    <a:pt x="12524" y="25791"/>
                  </a:cubicBezTo>
                  <a:cubicBezTo>
                    <a:pt x="12578" y="25736"/>
                    <a:pt x="12535" y="25634"/>
                    <a:pt x="12461" y="25634"/>
                  </a:cubicBezTo>
                  <a:cubicBezTo>
                    <a:pt x="12452" y="25634"/>
                    <a:pt x="12442" y="25635"/>
                    <a:pt x="12432" y="25639"/>
                  </a:cubicBezTo>
                  <a:cubicBezTo>
                    <a:pt x="11840" y="25843"/>
                    <a:pt x="11316" y="26116"/>
                    <a:pt x="10750" y="26116"/>
                  </a:cubicBezTo>
                  <a:cubicBezTo>
                    <a:pt x="10474" y="26116"/>
                    <a:pt x="10188" y="26051"/>
                    <a:pt x="9879" y="25882"/>
                  </a:cubicBezTo>
                  <a:cubicBezTo>
                    <a:pt x="9423" y="25639"/>
                    <a:pt x="8998" y="25274"/>
                    <a:pt x="8572" y="24909"/>
                  </a:cubicBezTo>
                  <a:lnTo>
                    <a:pt x="8572" y="24909"/>
                  </a:lnTo>
                  <a:cubicBezTo>
                    <a:pt x="9058" y="24970"/>
                    <a:pt x="9484" y="25456"/>
                    <a:pt x="9970" y="25578"/>
                  </a:cubicBezTo>
                  <a:cubicBezTo>
                    <a:pt x="10154" y="25628"/>
                    <a:pt x="10348" y="25651"/>
                    <a:pt x="10540" y="25651"/>
                  </a:cubicBezTo>
                  <a:cubicBezTo>
                    <a:pt x="10697" y="25651"/>
                    <a:pt x="10854" y="25636"/>
                    <a:pt x="11004" y="25608"/>
                  </a:cubicBezTo>
                  <a:cubicBezTo>
                    <a:pt x="11369" y="25547"/>
                    <a:pt x="11703" y="25395"/>
                    <a:pt x="11946" y="25152"/>
                  </a:cubicBezTo>
                  <a:cubicBezTo>
                    <a:pt x="11976" y="25152"/>
                    <a:pt x="12007" y="25122"/>
                    <a:pt x="12037" y="25122"/>
                  </a:cubicBezTo>
                  <a:cubicBezTo>
                    <a:pt x="12250" y="25243"/>
                    <a:pt x="12980" y="25578"/>
                    <a:pt x="13922" y="25639"/>
                  </a:cubicBezTo>
                  <a:cubicBezTo>
                    <a:pt x="14226" y="25791"/>
                    <a:pt x="14530" y="25912"/>
                    <a:pt x="14894" y="25912"/>
                  </a:cubicBezTo>
                  <a:cubicBezTo>
                    <a:pt x="15502" y="25912"/>
                    <a:pt x="16050" y="25669"/>
                    <a:pt x="16414" y="25213"/>
                  </a:cubicBezTo>
                  <a:cubicBezTo>
                    <a:pt x="16445" y="25183"/>
                    <a:pt x="16475" y="25183"/>
                    <a:pt x="16475" y="25152"/>
                  </a:cubicBezTo>
                  <a:cubicBezTo>
                    <a:pt x="16597" y="25243"/>
                    <a:pt x="16718" y="25365"/>
                    <a:pt x="16840" y="25456"/>
                  </a:cubicBezTo>
                  <a:cubicBezTo>
                    <a:pt x="16840" y="26854"/>
                    <a:pt x="16901" y="28374"/>
                    <a:pt x="15989" y="29529"/>
                  </a:cubicBezTo>
                  <a:cubicBezTo>
                    <a:pt x="15928" y="29560"/>
                    <a:pt x="15867" y="29651"/>
                    <a:pt x="15837" y="29742"/>
                  </a:cubicBezTo>
                  <a:cubicBezTo>
                    <a:pt x="14925" y="30745"/>
                    <a:pt x="13405" y="31019"/>
                    <a:pt x="12128" y="31414"/>
                  </a:cubicBezTo>
                  <a:cubicBezTo>
                    <a:pt x="10153" y="31991"/>
                    <a:pt x="8147" y="32599"/>
                    <a:pt x="6505" y="33876"/>
                  </a:cubicBezTo>
                  <a:cubicBezTo>
                    <a:pt x="3344" y="36277"/>
                    <a:pt x="2858" y="41201"/>
                    <a:pt x="2827" y="44879"/>
                  </a:cubicBezTo>
                  <a:cubicBezTo>
                    <a:pt x="2827" y="44963"/>
                    <a:pt x="2901" y="45009"/>
                    <a:pt x="2972" y="45009"/>
                  </a:cubicBezTo>
                  <a:cubicBezTo>
                    <a:pt x="3030" y="45009"/>
                    <a:pt x="3087" y="44978"/>
                    <a:pt x="3101" y="44909"/>
                  </a:cubicBezTo>
                  <a:cubicBezTo>
                    <a:pt x="3101" y="44909"/>
                    <a:pt x="3101" y="44879"/>
                    <a:pt x="3101" y="44879"/>
                  </a:cubicBezTo>
                  <a:lnTo>
                    <a:pt x="39576" y="44879"/>
                  </a:lnTo>
                  <a:cubicBezTo>
                    <a:pt x="39576" y="44879"/>
                    <a:pt x="39576" y="44909"/>
                    <a:pt x="39576" y="44909"/>
                  </a:cubicBezTo>
                  <a:cubicBezTo>
                    <a:pt x="39589" y="44978"/>
                    <a:pt x="39646" y="45009"/>
                    <a:pt x="39705" y="45009"/>
                  </a:cubicBezTo>
                  <a:cubicBezTo>
                    <a:pt x="39776" y="45009"/>
                    <a:pt x="39849" y="44963"/>
                    <a:pt x="39849" y="44879"/>
                  </a:cubicBezTo>
                  <a:cubicBezTo>
                    <a:pt x="39819" y="41171"/>
                    <a:pt x="39333" y="36277"/>
                    <a:pt x="36202" y="33876"/>
                  </a:cubicBezTo>
                  <a:cubicBezTo>
                    <a:pt x="34621" y="32660"/>
                    <a:pt x="32737" y="32052"/>
                    <a:pt x="30852" y="31475"/>
                  </a:cubicBezTo>
                  <a:cubicBezTo>
                    <a:pt x="29576" y="31110"/>
                    <a:pt x="27934" y="30836"/>
                    <a:pt x="26992" y="29894"/>
                  </a:cubicBezTo>
                  <a:cubicBezTo>
                    <a:pt x="25928" y="28861"/>
                    <a:pt x="25867" y="27341"/>
                    <a:pt x="25867" y="25943"/>
                  </a:cubicBezTo>
                  <a:lnTo>
                    <a:pt x="25867" y="25943"/>
                  </a:lnTo>
                  <a:cubicBezTo>
                    <a:pt x="26301" y="26538"/>
                    <a:pt x="26999" y="26965"/>
                    <a:pt x="27749" y="26965"/>
                  </a:cubicBezTo>
                  <a:cubicBezTo>
                    <a:pt x="27840" y="26965"/>
                    <a:pt x="27933" y="26959"/>
                    <a:pt x="28025" y="26946"/>
                  </a:cubicBezTo>
                  <a:cubicBezTo>
                    <a:pt x="28512" y="26854"/>
                    <a:pt x="28937" y="26611"/>
                    <a:pt x="29302" y="26307"/>
                  </a:cubicBezTo>
                  <a:cubicBezTo>
                    <a:pt x="29454" y="26186"/>
                    <a:pt x="29576" y="26034"/>
                    <a:pt x="29697" y="25882"/>
                  </a:cubicBezTo>
                  <a:cubicBezTo>
                    <a:pt x="29849" y="25730"/>
                    <a:pt x="30001" y="25578"/>
                    <a:pt x="30123" y="25426"/>
                  </a:cubicBezTo>
                  <a:cubicBezTo>
                    <a:pt x="30376" y="25201"/>
                    <a:pt x="30630" y="25027"/>
                    <a:pt x="30980" y="25027"/>
                  </a:cubicBezTo>
                  <a:cubicBezTo>
                    <a:pt x="31008" y="25027"/>
                    <a:pt x="31036" y="25028"/>
                    <a:pt x="31065" y="25031"/>
                  </a:cubicBezTo>
                  <a:cubicBezTo>
                    <a:pt x="31156" y="25031"/>
                    <a:pt x="31187" y="24848"/>
                    <a:pt x="31095" y="24818"/>
                  </a:cubicBezTo>
                  <a:cubicBezTo>
                    <a:pt x="31217" y="24788"/>
                    <a:pt x="31369" y="24757"/>
                    <a:pt x="31551" y="24727"/>
                  </a:cubicBezTo>
                  <a:cubicBezTo>
                    <a:pt x="31843" y="24852"/>
                    <a:pt x="32164" y="24934"/>
                    <a:pt x="32493" y="24934"/>
                  </a:cubicBezTo>
                  <a:cubicBezTo>
                    <a:pt x="32644" y="24934"/>
                    <a:pt x="32797" y="24917"/>
                    <a:pt x="32950" y="24879"/>
                  </a:cubicBezTo>
                  <a:cubicBezTo>
                    <a:pt x="33436" y="24788"/>
                    <a:pt x="33892" y="24514"/>
                    <a:pt x="34257" y="24180"/>
                  </a:cubicBezTo>
                  <a:cubicBezTo>
                    <a:pt x="34804" y="23633"/>
                    <a:pt x="34895" y="22933"/>
                    <a:pt x="35290" y="22295"/>
                  </a:cubicBezTo>
                  <a:cubicBezTo>
                    <a:pt x="35290" y="22295"/>
                    <a:pt x="35290" y="22265"/>
                    <a:pt x="35290" y="22265"/>
                  </a:cubicBezTo>
                  <a:cubicBezTo>
                    <a:pt x="35381" y="22113"/>
                    <a:pt x="35442" y="22022"/>
                    <a:pt x="35472" y="21961"/>
                  </a:cubicBezTo>
                  <a:cubicBezTo>
                    <a:pt x="35837" y="21900"/>
                    <a:pt x="36171" y="21718"/>
                    <a:pt x="36384" y="21474"/>
                  </a:cubicBezTo>
                  <a:cubicBezTo>
                    <a:pt x="37023" y="20836"/>
                    <a:pt x="36992" y="20015"/>
                    <a:pt x="37053" y="19225"/>
                  </a:cubicBezTo>
                  <a:cubicBezTo>
                    <a:pt x="37235" y="19134"/>
                    <a:pt x="37661" y="18830"/>
                    <a:pt x="37965" y="18283"/>
                  </a:cubicBezTo>
                  <a:cubicBezTo>
                    <a:pt x="37980" y="18313"/>
                    <a:pt x="38010" y="18328"/>
                    <a:pt x="38045" y="18328"/>
                  </a:cubicBezTo>
                  <a:cubicBezTo>
                    <a:pt x="38079" y="18328"/>
                    <a:pt x="38117" y="18313"/>
                    <a:pt x="38147" y="18283"/>
                  </a:cubicBezTo>
                  <a:cubicBezTo>
                    <a:pt x="39089" y="17097"/>
                    <a:pt x="37266" y="14727"/>
                    <a:pt x="38998" y="14058"/>
                  </a:cubicBezTo>
                  <a:cubicBezTo>
                    <a:pt x="39059" y="14028"/>
                    <a:pt x="39059" y="13906"/>
                    <a:pt x="38998" y="13906"/>
                  </a:cubicBezTo>
                  <a:cubicBezTo>
                    <a:pt x="38950" y="13898"/>
                    <a:pt x="38904" y="13894"/>
                    <a:pt x="38861" y="13894"/>
                  </a:cubicBezTo>
                  <a:cubicBezTo>
                    <a:pt x="38571" y="13894"/>
                    <a:pt x="38366" y="14059"/>
                    <a:pt x="38208" y="14271"/>
                  </a:cubicBezTo>
                  <a:cubicBezTo>
                    <a:pt x="38330" y="13997"/>
                    <a:pt x="38451" y="13876"/>
                    <a:pt x="38451" y="13876"/>
                  </a:cubicBezTo>
                  <a:cubicBezTo>
                    <a:pt x="39029" y="13541"/>
                    <a:pt x="39302" y="13116"/>
                    <a:pt x="39393" y="12721"/>
                  </a:cubicBezTo>
                  <a:cubicBezTo>
                    <a:pt x="39424" y="12690"/>
                    <a:pt x="39424" y="12629"/>
                    <a:pt x="39454" y="12569"/>
                  </a:cubicBezTo>
                  <a:cubicBezTo>
                    <a:pt x="39576" y="11809"/>
                    <a:pt x="39211" y="11322"/>
                    <a:pt x="38755" y="10836"/>
                  </a:cubicBezTo>
                  <a:cubicBezTo>
                    <a:pt x="38664" y="10714"/>
                    <a:pt x="38542" y="10593"/>
                    <a:pt x="38451" y="10471"/>
                  </a:cubicBezTo>
                  <a:cubicBezTo>
                    <a:pt x="37843" y="9803"/>
                    <a:pt x="37813" y="8921"/>
                    <a:pt x="37813" y="8769"/>
                  </a:cubicBezTo>
                  <a:lnTo>
                    <a:pt x="37813" y="8769"/>
                  </a:lnTo>
                  <a:cubicBezTo>
                    <a:pt x="37934" y="9012"/>
                    <a:pt x="38026" y="9255"/>
                    <a:pt x="38117" y="9559"/>
                  </a:cubicBezTo>
                  <a:cubicBezTo>
                    <a:pt x="38131" y="9602"/>
                    <a:pt x="38178" y="9624"/>
                    <a:pt x="38224" y="9624"/>
                  </a:cubicBezTo>
                  <a:cubicBezTo>
                    <a:pt x="38277" y="9624"/>
                    <a:pt x="38330" y="9594"/>
                    <a:pt x="38330" y="9529"/>
                  </a:cubicBezTo>
                  <a:cubicBezTo>
                    <a:pt x="38299" y="8465"/>
                    <a:pt x="37478" y="7675"/>
                    <a:pt x="36536" y="7280"/>
                  </a:cubicBezTo>
                  <a:cubicBezTo>
                    <a:pt x="35594" y="6915"/>
                    <a:pt x="34621" y="7006"/>
                    <a:pt x="33709" y="6854"/>
                  </a:cubicBezTo>
                  <a:cubicBezTo>
                    <a:pt x="33709" y="6824"/>
                    <a:pt x="33709" y="6824"/>
                    <a:pt x="33679" y="6793"/>
                  </a:cubicBezTo>
                  <a:cubicBezTo>
                    <a:pt x="33709" y="6793"/>
                    <a:pt x="33709" y="6763"/>
                    <a:pt x="33679" y="6733"/>
                  </a:cubicBezTo>
                  <a:cubicBezTo>
                    <a:pt x="33013" y="4956"/>
                    <a:pt x="31434" y="4346"/>
                    <a:pt x="29776" y="4346"/>
                  </a:cubicBezTo>
                  <a:cubicBezTo>
                    <a:pt x="29619" y="4346"/>
                    <a:pt x="29460" y="4351"/>
                    <a:pt x="29302" y="4362"/>
                  </a:cubicBezTo>
                  <a:cubicBezTo>
                    <a:pt x="28876" y="4301"/>
                    <a:pt x="28481" y="4179"/>
                    <a:pt x="28147" y="4058"/>
                  </a:cubicBezTo>
                  <a:lnTo>
                    <a:pt x="28147" y="4058"/>
                  </a:lnTo>
                  <a:cubicBezTo>
                    <a:pt x="28326" y="4077"/>
                    <a:pt x="28505" y="4084"/>
                    <a:pt x="28682" y="4084"/>
                  </a:cubicBezTo>
                  <a:cubicBezTo>
                    <a:pt x="29077" y="4084"/>
                    <a:pt x="29462" y="4048"/>
                    <a:pt x="29819" y="4027"/>
                  </a:cubicBezTo>
                  <a:cubicBezTo>
                    <a:pt x="29880" y="4027"/>
                    <a:pt x="29910" y="3906"/>
                    <a:pt x="29849" y="3906"/>
                  </a:cubicBezTo>
                  <a:cubicBezTo>
                    <a:pt x="29272" y="3845"/>
                    <a:pt x="28694" y="3845"/>
                    <a:pt x="28117" y="3754"/>
                  </a:cubicBezTo>
                  <a:cubicBezTo>
                    <a:pt x="26962" y="3602"/>
                    <a:pt x="26779" y="3085"/>
                    <a:pt x="25959" y="2477"/>
                  </a:cubicBezTo>
                  <a:cubicBezTo>
                    <a:pt x="25472" y="2143"/>
                    <a:pt x="24955" y="2021"/>
                    <a:pt x="24408" y="2021"/>
                  </a:cubicBezTo>
                  <a:cubicBezTo>
                    <a:pt x="24287" y="1960"/>
                    <a:pt x="24135" y="1930"/>
                    <a:pt x="24013" y="1900"/>
                  </a:cubicBezTo>
                  <a:lnTo>
                    <a:pt x="24013" y="1900"/>
                  </a:lnTo>
                  <a:lnTo>
                    <a:pt x="24560" y="1930"/>
                  </a:lnTo>
                  <a:cubicBezTo>
                    <a:pt x="24651" y="1930"/>
                    <a:pt x="24651" y="1778"/>
                    <a:pt x="24560" y="1778"/>
                  </a:cubicBezTo>
                  <a:cubicBezTo>
                    <a:pt x="24074" y="1626"/>
                    <a:pt x="23588" y="1596"/>
                    <a:pt x="23101" y="1596"/>
                  </a:cubicBezTo>
                  <a:cubicBezTo>
                    <a:pt x="23101" y="1565"/>
                    <a:pt x="23132" y="1535"/>
                    <a:pt x="23101" y="1505"/>
                  </a:cubicBezTo>
                  <a:cubicBezTo>
                    <a:pt x="22820" y="1237"/>
                    <a:pt x="22462" y="1122"/>
                    <a:pt x="22090" y="1122"/>
                  </a:cubicBezTo>
                  <a:cubicBezTo>
                    <a:pt x="21617" y="1122"/>
                    <a:pt x="21122" y="1307"/>
                    <a:pt x="20730" y="1596"/>
                  </a:cubicBezTo>
                  <a:cubicBezTo>
                    <a:pt x="20457" y="1717"/>
                    <a:pt x="20244" y="1839"/>
                    <a:pt x="20062" y="1930"/>
                  </a:cubicBezTo>
                  <a:cubicBezTo>
                    <a:pt x="20183" y="1717"/>
                    <a:pt x="20275" y="1505"/>
                    <a:pt x="20426" y="1292"/>
                  </a:cubicBezTo>
                  <a:cubicBezTo>
                    <a:pt x="20639" y="927"/>
                    <a:pt x="20974" y="623"/>
                    <a:pt x="21186" y="228"/>
                  </a:cubicBezTo>
                  <a:cubicBezTo>
                    <a:pt x="21210" y="181"/>
                    <a:pt x="21161" y="117"/>
                    <a:pt x="21110" y="117"/>
                  </a:cubicBezTo>
                  <a:cubicBezTo>
                    <a:pt x="21095" y="117"/>
                    <a:pt x="21079" y="123"/>
                    <a:pt x="21065" y="137"/>
                  </a:cubicBezTo>
                  <a:cubicBezTo>
                    <a:pt x="20396" y="532"/>
                    <a:pt x="19971" y="1353"/>
                    <a:pt x="19758" y="2143"/>
                  </a:cubicBezTo>
                  <a:cubicBezTo>
                    <a:pt x="19727" y="2112"/>
                    <a:pt x="19697" y="2082"/>
                    <a:pt x="19667" y="2082"/>
                  </a:cubicBezTo>
                  <a:cubicBezTo>
                    <a:pt x="19727" y="1383"/>
                    <a:pt x="19940" y="775"/>
                    <a:pt x="20183" y="106"/>
                  </a:cubicBezTo>
                  <a:cubicBezTo>
                    <a:pt x="20203" y="47"/>
                    <a:pt x="20146" y="0"/>
                    <a:pt x="20086" y="0"/>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46"/>
            <p:cNvSpPr/>
            <p:nvPr/>
          </p:nvSpPr>
          <p:spPr>
            <a:xfrm>
              <a:off x="6195750" y="3499925"/>
              <a:ext cx="61575" cy="80050"/>
            </a:xfrm>
            <a:custGeom>
              <a:avLst/>
              <a:gdLst/>
              <a:ahLst/>
              <a:cxnLst/>
              <a:rect l="l" t="t" r="r" b="b"/>
              <a:pathLst>
                <a:path w="2463" h="3202" extrusionOk="0">
                  <a:moveTo>
                    <a:pt x="1010" y="0"/>
                  </a:moveTo>
                  <a:cubicBezTo>
                    <a:pt x="975" y="0"/>
                    <a:pt x="943" y="17"/>
                    <a:pt x="943" y="55"/>
                  </a:cubicBezTo>
                  <a:cubicBezTo>
                    <a:pt x="852" y="694"/>
                    <a:pt x="669" y="1301"/>
                    <a:pt x="335" y="1879"/>
                  </a:cubicBezTo>
                  <a:cubicBezTo>
                    <a:pt x="153" y="2183"/>
                    <a:pt x="1" y="2274"/>
                    <a:pt x="244" y="2578"/>
                  </a:cubicBezTo>
                  <a:cubicBezTo>
                    <a:pt x="549" y="3006"/>
                    <a:pt x="1101" y="3202"/>
                    <a:pt x="1633" y="3202"/>
                  </a:cubicBezTo>
                  <a:cubicBezTo>
                    <a:pt x="1895" y="3202"/>
                    <a:pt x="2151" y="3155"/>
                    <a:pt x="2371" y="3064"/>
                  </a:cubicBezTo>
                  <a:cubicBezTo>
                    <a:pt x="2463" y="3004"/>
                    <a:pt x="2463" y="2882"/>
                    <a:pt x="2341" y="2882"/>
                  </a:cubicBezTo>
                  <a:cubicBezTo>
                    <a:pt x="1946" y="2852"/>
                    <a:pt x="1581" y="2912"/>
                    <a:pt x="1186" y="2791"/>
                  </a:cubicBezTo>
                  <a:cubicBezTo>
                    <a:pt x="973" y="2730"/>
                    <a:pt x="791" y="2639"/>
                    <a:pt x="609" y="2487"/>
                  </a:cubicBezTo>
                  <a:cubicBezTo>
                    <a:pt x="365" y="2244"/>
                    <a:pt x="487" y="2183"/>
                    <a:pt x="609" y="1909"/>
                  </a:cubicBezTo>
                  <a:cubicBezTo>
                    <a:pt x="882" y="1332"/>
                    <a:pt x="1034" y="724"/>
                    <a:pt x="1095" y="86"/>
                  </a:cubicBezTo>
                  <a:cubicBezTo>
                    <a:pt x="1113" y="33"/>
                    <a:pt x="1058" y="0"/>
                    <a:pt x="1010" y="0"/>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46"/>
            <p:cNvSpPr/>
            <p:nvPr/>
          </p:nvSpPr>
          <p:spPr>
            <a:xfrm>
              <a:off x="6419150" y="3413100"/>
              <a:ext cx="44100" cy="81750"/>
            </a:xfrm>
            <a:custGeom>
              <a:avLst/>
              <a:gdLst/>
              <a:ahLst/>
              <a:cxnLst/>
              <a:rect l="l" t="t" r="r" b="b"/>
              <a:pathLst>
                <a:path w="1764" h="3270" extrusionOk="0">
                  <a:moveTo>
                    <a:pt x="611" y="1"/>
                  </a:moveTo>
                  <a:cubicBezTo>
                    <a:pt x="590" y="1"/>
                    <a:pt x="569" y="1"/>
                    <a:pt x="548" y="2"/>
                  </a:cubicBezTo>
                  <a:cubicBezTo>
                    <a:pt x="426" y="2"/>
                    <a:pt x="426" y="215"/>
                    <a:pt x="548" y="215"/>
                  </a:cubicBezTo>
                  <a:cubicBezTo>
                    <a:pt x="700" y="245"/>
                    <a:pt x="852" y="276"/>
                    <a:pt x="1004" y="337"/>
                  </a:cubicBezTo>
                  <a:cubicBezTo>
                    <a:pt x="548" y="1188"/>
                    <a:pt x="62" y="2221"/>
                    <a:pt x="1" y="3163"/>
                  </a:cubicBezTo>
                  <a:cubicBezTo>
                    <a:pt x="1" y="3223"/>
                    <a:pt x="65" y="3269"/>
                    <a:pt x="119" y="3269"/>
                  </a:cubicBezTo>
                  <a:cubicBezTo>
                    <a:pt x="147" y="3269"/>
                    <a:pt x="173" y="3256"/>
                    <a:pt x="183" y="3224"/>
                  </a:cubicBezTo>
                  <a:cubicBezTo>
                    <a:pt x="578" y="2312"/>
                    <a:pt x="822" y="1340"/>
                    <a:pt x="1186" y="397"/>
                  </a:cubicBezTo>
                  <a:cubicBezTo>
                    <a:pt x="1399" y="519"/>
                    <a:pt x="1582" y="701"/>
                    <a:pt x="1673" y="945"/>
                  </a:cubicBezTo>
                  <a:cubicBezTo>
                    <a:pt x="1684" y="968"/>
                    <a:pt x="1700" y="978"/>
                    <a:pt x="1716" y="978"/>
                  </a:cubicBezTo>
                  <a:cubicBezTo>
                    <a:pt x="1741" y="978"/>
                    <a:pt x="1764" y="952"/>
                    <a:pt x="1764" y="914"/>
                  </a:cubicBezTo>
                  <a:cubicBezTo>
                    <a:pt x="1676" y="387"/>
                    <a:pt x="1165" y="1"/>
                    <a:pt x="611" y="1"/>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46"/>
            <p:cNvSpPr/>
            <p:nvPr/>
          </p:nvSpPr>
          <p:spPr>
            <a:xfrm>
              <a:off x="6281775" y="3444175"/>
              <a:ext cx="75100" cy="17775"/>
            </a:xfrm>
            <a:custGeom>
              <a:avLst/>
              <a:gdLst/>
              <a:ahLst/>
              <a:cxnLst/>
              <a:rect l="l" t="t" r="r" b="b"/>
              <a:pathLst>
                <a:path w="3004" h="711" extrusionOk="0">
                  <a:moveTo>
                    <a:pt x="2002" y="1"/>
                  </a:moveTo>
                  <a:cubicBezTo>
                    <a:pt x="1300" y="1"/>
                    <a:pt x="530" y="120"/>
                    <a:pt x="55" y="492"/>
                  </a:cubicBezTo>
                  <a:cubicBezTo>
                    <a:pt x="1" y="546"/>
                    <a:pt x="43" y="649"/>
                    <a:pt x="118" y="649"/>
                  </a:cubicBezTo>
                  <a:cubicBezTo>
                    <a:pt x="127" y="649"/>
                    <a:pt x="136" y="647"/>
                    <a:pt x="146" y="644"/>
                  </a:cubicBezTo>
                  <a:cubicBezTo>
                    <a:pt x="389" y="553"/>
                    <a:pt x="633" y="492"/>
                    <a:pt x="876" y="461"/>
                  </a:cubicBezTo>
                  <a:cubicBezTo>
                    <a:pt x="1149" y="492"/>
                    <a:pt x="1423" y="553"/>
                    <a:pt x="1696" y="583"/>
                  </a:cubicBezTo>
                  <a:cubicBezTo>
                    <a:pt x="1933" y="636"/>
                    <a:pt x="2214" y="711"/>
                    <a:pt x="2482" y="711"/>
                  </a:cubicBezTo>
                  <a:cubicBezTo>
                    <a:pt x="2525" y="711"/>
                    <a:pt x="2567" y="709"/>
                    <a:pt x="2608" y="705"/>
                  </a:cubicBezTo>
                  <a:cubicBezTo>
                    <a:pt x="2669" y="705"/>
                    <a:pt x="2700" y="644"/>
                    <a:pt x="2639" y="583"/>
                  </a:cubicBezTo>
                  <a:cubicBezTo>
                    <a:pt x="2365" y="431"/>
                    <a:pt x="2000" y="370"/>
                    <a:pt x="1636" y="340"/>
                  </a:cubicBezTo>
                  <a:cubicBezTo>
                    <a:pt x="2061" y="279"/>
                    <a:pt x="2456" y="249"/>
                    <a:pt x="2882" y="188"/>
                  </a:cubicBezTo>
                  <a:cubicBezTo>
                    <a:pt x="2943" y="188"/>
                    <a:pt x="3003" y="66"/>
                    <a:pt x="2912" y="66"/>
                  </a:cubicBezTo>
                  <a:cubicBezTo>
                    <a:pt x="2649" y="27"/>
                    <a:pt x="2333" y="1"/>
                    <a:pt x="2002" y="1"/>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46"/>
            <p:cNvSpPr/>
            <p:nvPr/>
          </p:nvSpPr>
          <p:spPr>
            <a:xfrm>
              <a:off x="6068100" y="3398225"/>
              <a:ext cx="113225" cy="26350"/>
            </a:xfrm>
            <a:custGeom>
              <a:avLst/>
              <a:gdLst/>
              <a:ahLst/>
              <a:cxnLst/>
              <a:rect l="l" t="t" r="r" b="b"/>
              <a:pathLst>
                <a:path w="4529" h="1054" extrusionOk="0">
                  <a:moveTo>
                    <a:pt x="2886" y="0"/>
                  </a:moveTo>
                  <a:cubicBezTo>
                    <a:pt x="1843" y="0"/>
                    <a:pt x="684" y="351"/>
                    <a:pt x="91" y="810"/>
                  </a:cubicBezTo>
                  <a:cubicBezTo>
                    <a:pt x="0" y="901"/>
                    <a:pt x="61" y="1053"/>
                    <a:pt x="182" y="1053"/>
                  </a:cubicBezTo>
                  <a:cubicBezTo>
                    <a:pt x="882" y="1023"/>
                    <a:pt x="1490" y="628"/>
                    <a:pt x="2158" y="506"/>
                  </a:cubicBezTo>
                  <a:cubicBezTo>
                    <a:pt x="2446" y="442"/>
                    <a:pt x="2716" y="419"/>
                    <a:pt x="2979" y="419"/>
                  </a:cubicBezTo>
                  <a:cubicBezTo>
                    <a:pt x="3464" y="419"/>
                    <a:pt x="3925" y="497"/>
                    <a:pt x="4438" y="537"/>
                  </a:cubicBezTo>
                  <a:cubicBezTo>
                    <a:pt x="4448" y="540"/>
                    <a:pt x="4457" y="541"/>
                    <a:pt x="4465" y="541"/>
                  </a:cubicBezTo>
                  <a:cubicBezTo>
                    <a:pt x="4528" y="541"/>
                    <a:pt x="4522" y="442"/>
                    <a:pt x="4468" y="415"/>
                  </a:cubicBezTo>
                  <a:cubicBezTo>
                    <a:pt x="4074" y="122"/>
                    <a:pt x="3500" y="0"/>
                    <a:pt x="2886" y="0"/>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46"/>
            <p:cNvSpPr/>
            <p:nvPr/>
          </p:nvSpPr>
          <p:spPr>
            <a:xfrm>
              <a:off x="6085575" y="3444175"/>
              <a:ext cx="74325" cy="17775"/>
            </a:xfrm>
            <a:custGeom>
              <a:avLst/>
              <a:gdLst/>
              <a:ahLst/>
              <a:cxnLst/>
              <a:rect l="l" t="t" r="r" b="b"/>
              <a:pathLst>
                <a:path w="2973" h="711" extrusionOk="0">
                  <a:moveTo>
                    <a:pt x="971" y="1"/>
                  </a:moveTo>
                  <a:cubicBezTo>
                    <a:pt x="640" y="1"/>
                    <a:pt x="324" y="27"/>
                    <a:pt x="61" y="66"/>
                  </a:cubicBezTo>
                  <a:cubicBezTo>
                    <a:pt x="0" y="66"/>
                    <a:pt x="31" y="188"/>
                    <a:pt x="91" y="188"/>
                  </a:cubicBezTo>
                  <a:cubicBezTo>
                    <a:pt x="517" y="249"/>
                    <a:pt x="912" y="279"/>
                    <a:pt x="1338" y="340"/>
                  </a:cubicBezTo>
                  <a:cubicBezTo>
                    <a:pt x="973" y="370"/>
                    <a:pt x="608" y="431"/>
                    <a:pt x="335" y="583"/>
                  </a:cubicBezTo>
                  <a:cubicBezTo>
                    <a:pt x="274" y="644"/>
                    <a:pt x="304" y="705"/>
                    <a:pt x="365" y="705"/>
                  </a:cubicBezTo>
                  <a:cubicBezTo>
                    <a:pt x="407" y="709"/>
                    <a:pt x="449" y="711"/>
                    <a:pt x="491" y="711"/>
                  </a:cubicBezTo>
                  <a:cubicBezTo>
                    <a:pt x="759" y="711"/>
                    <a:pt x="1041" y="636"/>
                    <a:pt x="1277" y="583"/>
                  </a:cubicBezTo>
                  <a:cubicBezTo>
                    <a:pt x="1550" y="553"/>
                    <a:pt x="1824" y="492"/>
                    <a:pt x="2098" y="461"/>
                  </a:cubicBezTo>
                  <a:cubicBezTo>
                    <a:pt x="2341" y="522"/>
                    <a:pt x="2584" y="553"/>
                    <a:pt x="2827" y="644"/>
                  </a:cubicBezTo>
                  <a:cubicBezTo>
                    <a:pt x="2837" y="647"/>
                    <a:pt x="2846" y="649"/>
                    <a:pt x="2855" y="649"/>
                  </a:cubicBezTo>
                  <a:cubicBezTo>
                    <a:pt x="2930" y="649"/>
                    <a:pt x="2972" y="546"/>
                    <a:pt x="2918" y="492"/>
                  </a:cubicBezTo>
                  <a:cubicBezTo>
                    <a:pt x="2443" y="120"/>
                    <a:pt x="1673" y="1"/>
                    <a:pt x="971" y="1"/>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46"/>
            <p:cNvSpPr/>
            <p:nvPr/>
          </p:nvSpPr>
          <p:spPr>
            <a:xfrm>
              <a:off x="6175225" y="3619750"/>
              <a:ext cx="125950" cy="20300"/>
            </a:xfrm>
            <a:custGeom>
              <a:avLst/>
              <a:gdLst/>
              <a:ahLst/>
              <a:cxnLst/>
              <a:rect l="l" t="t" r="r" b="b"/>
              <a:pathLst>
                <a:path w="5038" h="812" extrusionOk="0">
                  <a:moveTo>
                    <a:pt x="4837" y="1"/>
                  </a:moveTo>
                  <a:cubicBezTo>
                    <a:pt x="4826" y="1"/>
                    <a:pt x="4815" y="2"/>
                    <a:pt x="4803" y="4"/>
                  </a:cubicBezTo>
                  <a:cubicBezTo>
                    <a:pt x="3983" y="126"/>
                    <a:pt x="3284" y="429"/>
                    <a:pt x="2402" y="460"/>
                  </a:cubicBezTo>
                  <a:cubicBezTo>
                    <a:pt x="2098" y="460"/>
                    <a:pt x="1789" y="465"/>
                    <a:pt x="1482" y="465"/>
                  </a:cubicBezTo>
                  <a:cubicBezTo>
                    <a:pt x="1020" y="465"/>
                    <a:pt x="560" y="454"/>
                    <a:pt x="122" y="399"/>
                  </a:cubicBezTo>
                  <a:cubicBezTo>
                    <a:pt x="31" y="399"/>
                    <a:pt x="1" y="551"/>
                    <a:pt x="92" y="551"/>
                  </a:cubicBezTo>
                  <a:cubicBezTo>
                    <a:pt x="744" y="711"/>
                    <a:pt x="1488" y="812"/>
                    <a:pt x="2234" y="812"/>
                  </a:cubicBezTo>
                  <a:cubicBezTo>
                    <a:pt x="3193" y="812"/>
                    <a:pt x="4155" y="644"/>
                    <a:pt x="4925" y="217"/>
                  </a:cubicBezTo>
                  <a:cubicBezTo>
                    <a:pt x="5037" y="161"/>
                    <a:pt x="4968" y="1"/>
                    <a:pt x="4837" y="1"/>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46"/>
            <p:cNvSpPr/>
            <p:nvPr/>
          </p:nvSpPr>
          <p:spPr>
            <a:xfrm>
              <a:off x="6236775" y="3697350"/>
              <a:ext cx="10675" cy="10650"/>
            </a:xfrm>
            <a:custGeom>
              <a:avLst/>
              <a:gdLst/>
              <a:ahLst/>
              <a:cxnLst/>
              <a:rect l="l" t="t" r="r" b="b"/>
              <a:pathLst>
                <a:path w="427" h="426" extrusionOk="0">
                  <a:moveTo>
                    <a:pt x="183" y="0"/>
                  </a:moveTo>
                  <a:cubicBezTo>
                    <a:pt x="153" y="0"/>
                    <a:pt x="123" y="31"/>
                    <a:pt x="123" y="31"/>
                  </a:cubicBezTo>
                  <a:cubicBezTo>
                    <a:pt x="92" y="61"/>
                    <a:pt x="62" y="91"/>
                    <a:pt x="31" y="122"/>
                  </a:cubicBezTo>
                  <a:cubicBezTo>
                    <a:pt x="1" y="152"/>
                    <a:pt x="1" y="183"/>
                    <a:pt x="1" y="213"/>
                  </a:cubicBezTo>
                  <a:cubicBezTo>
                    <a:pt x="1" y="243"/>
                    <a:pt x="31" y="304"/>
                    <a:pt x="31" y="335"/>
                  </a:cubicBezTo>
                  <a:cubicBezTo>
                    <a:pt x="62" y="365"/>
                    <a:pt x="62" y="365"/>
                    <a:pt x="92" y="395"/>
                  </a:cubicBezTo>
                  <a:cubicBezTo>
                    <a:pt x="123" y="395"/>
                    <a:pt x="123" y="426"/>
                    <a:pt x="153" y="426"/>
                  </a:cubicBezTo>
                  <a:lnTo>
                    <a:pt x="275" y="426"/>
                  </a:lnTo>
                  <a:cubicBezTo>
                    <a:pt x="305" y="426"/>
                    <a:pt x="305" y="426"/>
                    <a:pt x="335" y="395"/>
                  </a:cubicBezTo>
                  <a:cubicBezTo>
                    <a:pt x="366" y="395"/>
                    <a:pt x="396" y="365"/>
                    <a:pt x="396" y="335"/>
                  </a:cubicBezTo>
                  <a:cubicBezTo>
                    <a:pt x="426" y="335"/>
                    <a:pt x="426" y="304"/>
                    <a:pt x="426" y="304"/>
                  </a:cubicBezTo>
                  <a:cubicBezTo>
                    <a:pt x="426" y="274"/>
                    <a:pt x="426" y="243"/>
                    <a:pt x="426" y="213"/>
                  </a:cubicBezTo>
                  <a:cubicBezTo>
                    <a:pt x="426" y="183"/>
                    <a:pt x="426" y="183"/>
                    <a:pt x="426" y="152"/>
                  </a:cubicBezTo>
                  <a:cubicBezTo>
                    <a:pt x="426" y="152"/>
                    <a:pt x="426" y="139"/>
                    <a:pt x="426" y="122"/>
                  </a:cubicBezTo>
                  <a:cubicBezTo>
                    <a:pt x="396" y="91"/>
                    <a:pt x="396" y="61"/>
                    <a:pt x="366" y="61"/>
                  </a:cubicBezTo>
                  <a:cubicBezTo>
                    <a:pt x="335" y="31"/>
                    <a:pt x="335" y="31"/>
                    <a:pt x="305" y="31"/>
                  </a:cubicBezTo>
                  <a:cubicBezTo>
                    <a:pt x="275" y="0"/>
                    <a:pt x="244" y="0"/>
                    <a:pt x="214" y="0"/>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46"/>
            <p:cNvSpPr/>
            <p:nvPr/>
          </p:nvSpPr>
          <p:spPr>
            <a:xfrm>
              <a:off x="6334050" y="3404775"/>
              <a:ext cx="16750" cy="13725"/>
            </a:xfrm>
            <a:custGeom>
              <a:avLst/>
              <a:gdLst/>
              <a:ahLst/>
              <a:cxnLst/>
              <a:rect l="l" t="t" r="r" b="b"/>
              <a:pathLst>
                <a:path w="670" h="549" extrusionOk="0">
                  <a:moveTo>
                    <a:pt x="396" y="1"/>
                  </a:moveTo>
                  <a:cubicBezTo>
                    <a:pt x="305" y="92"/>
                    <a:pt x="244" y="153"/>
                    <a:pt x="183" y="214"/>
                  </a:cubicBezTo>
                  <a:cubicBezTo>
                    <a:pt x="122" y="275"/>
                    <a:pt x="61" y="335"/>
                    <a:pt x="1" y="396"/>
                  </a:cubicBezTo>
                  <a:cubicBezTo>
                    <a:pt x="122" y="457"/>
                    <a:pt x="244" y="487"/>
                    <a:pt x="365" y="548"/>
                  </a:cubicBezTo>
                  <a:cubicBezTo>
                    <a:pt x="365" y="548"/>
                    <a:pt x="396" y="518"/>
                    <a:pt x="396" y="518"/>
                  </a:cubicBezTo>
                  <a:cubicBezTo>
                    <a:pt x="487" y="366"/>
                    <a:pt x="578" y="244"/>
                    <a:pt x="669" y="123"/>
                  </a:cubicBezTo>
                  <a:cubicBezTo>
                    <a:pt x="578" y="62"/>
                    <a:pt x="487" y="31"/>
                    <a:pt x="396" y="1"/>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46"/>
            <p:cNvSpPr/>
            <p:nvPr/>
          </p:nvSpPr>
          <p:spPr>
            <a:xfrm>
              <a:off x="6260500" y="3398200"/>
              <a:ext cx="73575" cy="14200"/>
            </a:xfrm>
            <a:custGeom>
              <a:avLst/>
              <a:gdLst/>
              <a:ahLst/>
              <a:cxnLst/>
              <a:rect l="l" t="t" r="r" b="b"/>
              <a:pathLst>
                <a:path w="2943" h="568" extrusionOk="0">
                  <a:moveTo>
                    <a:pt x="1646" y="0"/>
                  </a:moveTo>
                  <a:cubicBezTo>
                    <a:pt x="1027" y="0"/>
                    <a:pt x="451" y="128"/>
                    <a:pt x="55" y="416"/>
                  </a:cubicBezTo>
                  <a:cubicBezTo>
                    <a:pt x="1" y="443"/>
                    <a:pt x="19" y="542"/>
                    <a:pt x="67" y="542"/>
                  </a:cubicBezTo>
                  <a:cubicBezTo>
                    <a:pt x="72" y="542"/>
                    <a:pt x="79" y="541"/>
                    <a:pt x="85" y="538"/>
                  </a:cubicBezTo>
                  <a:cubicBezTo>
                    <a:pt x="598" y="498"/>
                    <a:pt x="1060" y="420"/>
                    <a:pt x="1545" y="420"/>
                  </a:cubicBezTo>
                  <a:cubicBezTo>
                    <a:pt x="1807" y="420"/>
                    <a:pt x="2077" y="443"/>
                    <a:pt x="2365" y="507"/>
                  </a:cubicBezTo>
                  <a:cubicBezTo>
                    <a:pt x="2426" y="507"/>
                    <a:pt x="2517" y="538"/>
                    <a:pt x="2608" y="568"/>
                  </a:cubicBezTo>
                  <a:cubicBezTo>
                    <a:pt x="2669" y="477"/>
                    <a:pt x="2760" y="355"/>
                    <a:pt x="2851" y="264"/>
                  </a:cubicBezTo>
                  <a:cubicBezTo>
                    <a:pt x="2882" y="234"/>
                    <a:pt x="2912" y="203"/>
                    <a:pt x="2943" y="173"/>
                  </a:cubicBezTo>
                  <a:cubicBezTo>
                    <a:pt x="2521" y="61"/>
                    <a:pt x="2073" y="0"/>
                    <a:pt x="1646" y="0"/>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46"/>
            <p:cNvSpPr/>
            <p:nvPr/>
          </p:nvSpPr>
          <p:spPr>
            <a:xfrm>
              <a:off x="6351525" y="3410875"/>
              <a:ext cx="22825" cy="13700"/>
            </a:xfrm>
            <a:custGeom>
              <a:avLst/>
              <a:gdLst/>
              <a:ahLst/>
              <a:cxnLst/>
              <a:rect l="l" t="t" r="r" b="b"/>
              <a:pathLst>
                <a:path w="913" h="548" extrusionOk="0">
                  <a:moveTo>
                    <a:pt x="274" y="0"/>
                  </a:moveTo>
                  <a:cubicBezTo>
                    <a:pt x="183" y="122"/>
                    <a:pt x="92" y="274"/>
                    <a:pt x="1" y="395"/>
                  </a:cubicBezTo>
                  <a:cubicBezTo>
                    <a:pt x="213" y="486"/>
                    <a:pt x="457" y="547"/>
                    <a:pt x="700" y="547"/>
                  </a:cubicBezTo>
                  <a:cubicBezTo>
                    <a:pt x="821" y="547"/>
                    <a:pt x="913" y="395"/>
                    <a:pt x="821" y="304"/>
                  </a:cubicBezTo>
                  <a:cubicBezTo>
                    <a:pt x="669" y="213"/>
                    <a:pt x="487" y="91"/>
                    <a:pt x="274" y="0"/>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46"/>
            <p:cNvSpPr/>
            <p:nvPr/>
          </p:nvSpPr>
          <p:spPr>
            <a:xfrm>
              <a:off x="6261875" y="3483825"/>
              <a:ext cx="147425" cy="114750"/>
            </a:xfrm>
            <a:custGeom>
              <a:avLst/>
              <a:gdLst/>
              <a:ahLst/>
              <a:cxnLst/>
              <a:rect l="l" t="t" r="r" b="b"/>
              <a:pathLst>
                <a:path w="5897" h="4590" extrusionOk="0">
                  <a:moveTo>
                    <a:pt x="2948" y="0"/>
                  </a:moveTo>
                  <a:cubicBezTo>
                    <a:pt x="0" y="0"/>
                    <a:pt x="30" y="4590"/>
                    <a:pt x="2948" y="4590"/>
                  </a:cubicBezTo>
                  <a:cubicBezTo>
                    <a:pt x="5897" y="4590"/>
                    <a:pt x="5897" y="0"/>
                    <a:pt x="2948"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46"/>
            <p:cNvSpPr/>
            <p:nvPr/>
          </p:nvSpPr>
          <p:spPr>
            <a:xfrm>
              <a:off x="6052125" y="3483050"/>
              <a:ext cx="147450" cy="114025"/>
            </a:xfrm>
            <a:custGeom>
              <a:avLst/>
              <a:gdLst/>
              <a:ahLst/>
              <a:cxnLst/>
              <a:rect l="l" t="t" r="r" b="b"/>
              <a:pathLst>
                <a:path w="5898" h="4561" extrusionOk="0">
                  <a:moveTo>
                    <a:pt x="2949" y="1"/>
                  </a:moveTo>
                  <a:cubicBezTo>
                    <a:pt x="1" y="1"/>
                    <a:pt x="1" y="4560"/>
                    <a:pt x="2949" y="4560"/>
                  </a:cubicBezTo>
                  <a:cubicBezTo>
                    <a:pt x="5898" y="4560"/>
                    <a:pt x="5898" y="1"/>
                    <a:pt x="2949" y="1"/>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46"/>
            <p:cNvSpPr/>
            <p:nvPr/>
          </p:nvSpPr>
          <p:spPr>
            <a:xfrm>
              <a:off x="6767200" y="2730975"/>
              <a:ext cx="1023600" cy="976275"/>
            </a:xfrm>
            <a:custGeom>
              <a:avLst/>
              <a:gdLst/>
              <a:ahLst/>
              <a:cxnLst/>
              <a:rect l="l" t="t" r="r" b="b"/>
              <a:pathLst>
                <a:path w="40944" h="39051" extrusionOk="0">
                  <a:moveTo>
                    <a:pt x="22088" y="0"/>
                  </a:moveTo>
                  <a:cubicBezTo>
                    <a:pt x="17772" y="0"/>
                    <a:pt x="13040" y="965"/>
                    <a:pt x="13040" y="965"/>
                  </a:cubicBezTo>
                  <a:lnTo>
                    <a:pt x="11854" y="5038"/>
                  </a:lnTo>
                  <a:lnTo>
                    <a:pt x="12371" y="9141"/>
                  </a:lnTo>
                  <a:cubicBezTo>
                    <a:pt x="12371" y="9141"/>
                    <a:pt x="11973" y="7628"/>
                    <a:pt x="10780" y="7628"/>
                  </a:cubicBezTo>
                  <a:cubicBezTo>
                    <a:pt x="10696" y="7628"/>
                    <a:pt x="10609" y="7636"/>
                    <a:pt x="10517" y="7652"/>
                  </a:cubicBezTo>
                  <a:cubicBezTo>
                    <a:pt x="9088" y="7895"/>
                    <a:pt x="9727" y="10722"/>
                    <a:pt x="9848" y="11664"/>
                  </a:cubicBezTo>
                  <a:cubicBezTo>
                    <a:pt x="9940" y="12606"/>
                    <a:pt x="11247" y="12971"/>
                    <a:pt x="11247" y="12971"/>
                  </a:cubicBezTo>
                  <a:cubicBezTo>
                    <a:pt x="11247" y="12971"/>
                    <a:pt x="10639" y="13731"/>
                    <a:pt x="11429" y="14096"/>
                  </a:cubicBezTo>
                  <a:cubicBezTo>
                    <a:pt x="11547" y="14150"/>
                    <a:pt x="11648" y="14174"/>
                    <a:pt x="11732" y="14174"/>
                  </a:cubicBezTo>
                  <a:cubicBezTo>
                    <a:pt x="12211" y="14174"/>
                    <a:pt x="12189" y="13427"/>
                    <a:pt x="12189" y="13427"/>
                  </a:cubicBezTo>
                  <a:lnTo>
                    <a:pt x="12189" y="13427"/>
                  </a:lnTo>
                  <a:cubicBezTo>
                    <a:pt x="12675" y="18868"/>
                    <a:pt x="14590" y="20053"/>
                    <a:pt x="14590" y="20053"/>
                  </a:cubicBezTo>
                  <a:lnTo>
                    <a:pt x="14590" y="25464"/>
                  </a:lnTo>
                  <a:cubicBezTo>
                    <a:pt x="14590" y="25464"/>
                    <a:pt x="7964" y="27561"/>
                    <a:pt x="4863" y="28777"/>
                  </a:cubicBezTo>
                  <a:cubicBezTo>
                    <a:pt x="1763" y="29993"/>
                    <a:pt x="486" y="32546"/>
                    <a:pt x="486" y="32546"/>
                  </a:cubicBezTo>
                  <a:lnTo>
                    <a:pt x="0" y="38959"/>
                  </a:lnTo>
                  <a:lnTo>
                    <a:pt x="31" y="38959"/>
                  </a:lnTo>
                  <a:lnTo>
                    <a:pt x="40822" y="39050"/>
                  </a:lnTo>
                  <a:cubicBezTo>
                    <a:pt x="40943" y="35190"/>
                    <a:pt x="40882" y="31421"/>
                    <a:pt x="37356" y="29385"/>
                  </a:cubicBezTo>
                  <a:cubicBezTo>
                    <a:pt x="33831" y="27348"/>
                    <a:pt x="26809" y="25676"/>
                    <a:pt x="26809" y="25676"/>
                  </a:cubicBezTo>
                  <a:lnTo>
                    <a:pt x="26414" y="20327"/>
                  </a:lnTo>
                  <a:cubicBezTo>
                    <a:pt x="28238" y="18777"/>
                    <a:pt x="28663" y="13366"/>
                    <a:pt x="28663" y="13366"/>
                  </a:cubicBezTo>
                  <a:cubicBezTo>
                    <a:pt x="32280" y="13062"/>
                    <a:pt x="31855" y="8199"/>
                    <a:pt x="30609" y="7773"/>
                  </a:cubicBezTo>
                  <a:cubicBezTo>
                    <a:pt x="30463" y="7724"/>
                    <a:pt x="30327" y="7702"/>
                    <a:pt x="30201" y="7702"/>
                  </a:cubicBezTo>
                  <a:cubicBezTo>
                    <a:pt x="29242" y="7702"/>
                    <a:pt x="28815" y="8959"/>
                    <a:pt x="28815" y="8959"/>
                  </a:cubicBezTo>
                  <a:lnTo>
                    <a:pt x="28937" y="6284"/>
                  </a:lnTo>
                  <a:lnTo>
                    <a:pt x="27812" y="1086"/>
                  </a:lnTo>
                  <a:cubicBezTo>
                    <a:pt x="26522" y="268"/>
                    <a:pt x="24363" y="0"/>
                    <a:pt x="22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46"/>
            <p:cNvSpPr/>
            <p:nvPr/>
          </p:nvSpPr>
          <p:spPr>
            <a:xfrm>
              <a:off x="6764900" y="2606150"/>
              <a:ext cx="1029700" cy="1102800"/>
            </a:xfrm>
            <a:custGeom>
              <a:avLst/>
              <a:gdLst/>
              <a:ahLst/>
              <a:cxnLst/>
              <a:rect l="l" t="t" r="r" b="b"/>
              <a:pathLst>
                <a:path w="41188" h="44112" extrusionOk="0">
                  <a:moveTo>
                    <a:pt x="20852" y="213"/>
                  </a:moveTo>
                  <a:lnTo>
                    <a:pt x="20852" y="243"/>
                  </a:lnTo>
                  <a:lnTo>
                    <a:pt x="20640" y="243"/>
                  </a:lnTo>
                  <a:cubicBezTo>
                    <a:pt x="20700" y="243"/>
                    <a:pt x="20761" y="243"/>
                    <a:pt x="20852" y="213"/>
                  </a:cubicBezTo>
                  <a:close/>
                  <a:moveTo>
                    <a:pt x="27843" y="7630"/>
                  </a:moveTo>
                  <a:cubicBezTo>
                    <a:pt x="27874" y="7660"/>
                    <a:pt x="27874" y="7660"/>
                    <a:pt x="27874" y="7660"/>
                  </a:cubicBezTo>
                  <a:lnTo>
                    <a:pt x="27783" y="7660"/>
                  </a:lnTo>
                  <a:cubicBezTo>
                    <a:pt x="27783" y="7660"/>
                    <a:pt x="27813" y="7660"/>
                    <a:pt x="27843" y="7630"/>
                  </a:cubicBezTo>
                  <a:close/>
                  <a:moveTo>
                    <a:pt x="10748" y="12834"/>
                  </a:moveTo>
                  <a:cubicBezTo>
                    <a:pt x="11359" y="12834"/>
                    <a:pt x="12012" y="13481"/>
                    <a:pt x="12220" y="14104"/>
                  </a:cubicBezTo>
                  <a:cubicBezTo>
                    <a:pt x="12190" y="15380"/>
                    <a:pt x="12159" y="16779"/>
                    <a:pt x="12250" y="18146"/>
                  </a:cubicBezTo>
                  <a:cubicBezTo>
                    <a:pt x="11946" y="18116"/>
                    <a:pt x="11673" y="18025"/>
                    <a:pt x="11430" y="17934"/>
                  </a:cubicBezTo>
                  <a:cubicBezTo>
                    <a:pt x="11491" y="17782"/>
                    <a:pt x="11582" y="17660"/>
                    <a:pt x="11643" y="17508"/>
                  </a:cubicBezTo>
                  <a:cubicBezTo>
                    <a:pt x="11669" y="17429"/>
                    <a:pt x="11627" y="17350"/>
                    <a:pt x="11556" y="17350"/>
                  </a:cubicBezTo>
                  <a:cubicBezTo>
                    <a:pt x="11545" y="17350"/>
                    <a:pt x="11533" y="17352"/>
                    <a:pt x="11521" y="17356"/>
                  </a:cubicBezTo>
                  <a:cubicBezTo>
                    <a:pt x="11369" y="17447"/>
                    <a:pt x="11247" y="17599"/>
                    <a:pt x="11156" y="17782"/>
                  </a:cubicBezTo>
                  <a:cubicBezTo>
                    <a:pt x="10457" y="17356"/>
                    <a:pt x="10001" y="16627"/>
                    <a:pt x="9819" y="15715"/>
                  </a:cubicBezTo>
                  <a:cubicBezTo>
                    <a:pt x="9697" y="15137"/>
                    <a:pt x="9576" y="14256"/>
                    <a:pt x="9788" y="13709"/>
                  </a:cubicBezTo>
                  <a:cubicBezTo>
                    <a:pt x="10019" y="13075"/>
                    <a:pt x="10376" y="12834"/>
                    <a:pt x="10748" y="12834"/>
                  </a:cubicBezTo>
                  <a:close/>
                  <a:moveTo>
                    <a:pt x="30366" y="12834"/>
                  </a:moveTo>
                  <a:cubicBezTo>
                    <a:pt x="30737" y="12834"/>
                    <a:pt x="31097" y="13075"/>
                    <a:pt x="31339" y="13709"/>
                  </a:cubicBezTo>
                  <a:cubicBezTo>
                    <a:pt x="31552" y="14256"/>
                    <a:pt x="31430" y="15137"/>
                    <a:pt x="31309" y="15715"/>
                  </a:cubicBezTo>
                  <a:cubicBezTo>
                    <a:pt x="31035" y="17052"/>
                    <a:pt x="30245" y="17964"/>
                    <a:pt x="28877" y="18146"/>
                  </a:cubicBezTo>
                  <a:cubicBezTo>
                    <a:pt x="28968" y="16779"/>
                    <a:pt x="28938" y="15380"/>
                    <a:pt x="28907" y="14104"/>
                  </a:cubicBezTo>
                  <a:cubicBezTo>
                    <a:pt x="29115" y="13481"/>
                    <a:pt x="29756" y="12834"/>
                    <a:pt x="30366" y="12834"/>
                  </a:cubicBezTo>
                  <a:close/>
                  <a:moveTo>
                    <a:pt x="11339" y="18207"/>
                  </a:moveTo>
                  <a:cubicBezTo>
                    <a:pt x="11643" y="18329"/>
                    <a:pt x="11946" y="18390"/>
                    <a:pt x="12281" y="18420"/>
                  </a:cubicBezTo>
                  <a:lnTo>
                    <a:pt x="12281" y="18450"/>
                  </a:lnTo>
                  <a:cubicBezTo>
                    <a:pt x="12174" y="18700"/>
                    <a:pt x="11920" y="18908"/>
                    <a:pt x="11704" y="18908"/>
                  </a:cubicBezTo>
                  <a:cubicBezTo>
                    <a:pt x="11552" y="18908"/>
                    <a:pt x="11419" y="18805"/>
                    <a:pt x="11369" y="18542"/>
                  </a:cubicBezTo>
                  <a:cubicBezTo>
                    <a:pt x="11339" y="18420"/>
                    <a:pt x="11339" y="18298"/>
                    <a:pt x="11339" y="18207"/>
                  </a:cubicBezTo>
                  <a:close/>
                  <a:moveTo>
                    <a:pt x="21126" y="5685"/>
                  </a:moveTo>
                  <a:cubicBezTo>
                    <a:pt x="21126" y="5715"/>
                    <a:pt x="21126" y="5776"/>
                    <a:pt x="21156" y="5806"/>
                  </a:cubicBezTo>
                  <a:cubicBezTo>
                    <a:pt x="21156" y="5806"/>
                    <a:pt x="21156" y="5836"/>
                    <a:pt x="21156" y="5836"/>
                  </a:cubicBezTo>
                  <a:cubicBezTo>
                    <a:pt x="21156" y="5863"/>
                    <a:pt x="21277" y="5963"/>
                    <a:pt x="21282" y="5963"/>
                  </a:cubicBezTo>
                  <a:cubicBezTo>
                    <a:pt x="21282" y="5963"/>
                    <a:pt x="21281" y="5961"/>
                    <a:pt x="21278" y="5958"/>
                  </a:cubicBezTo>
                  <a:lnTo>
                    <a:pt x="21278" y="5958"/>
                  </a:lnTo>
                  <a:cubicBezTo>
                    <a:pt x="21308" y="5973"/>
                    <a:pt x="21339" y="5981"/>
                    <a:pt x="21365" y="5981"/>
                  </a:cubicBezTo>
                  <a:cubicBezTo>
                    <a:pt x="21392" y="5981"/>
                    <a:pt x="21415" y="5973"/>
                    <a:pt x="21430" y="5958"/>
                  </a:cubicBezTo>
                  <a:cubicBezTo>
                    <a:pt x="21491" y="5927"/>
                    <a:pt x="21552" y="5867"/>
                    <a:pt x="21582" y="5806"/>
                  </a:cubicBezTo>
                  <a:cubicBezTo>
                    <a:pt x="21612" y="5836"/>
                    <a:pt x="21612" y="5897"/>
                    <a:pt x="21612" y="5958"/>
                  </a:cubicBezTo>
                  <a:cubicBezTo>
                    <a:pt x="21629" y="6023"/>
                    <a:pt x="21689" y="6053"/>
                    <a:pt x="21755" y="6053"/>
                  </a:cubicBezTo>
                  <a:cubicBezTo>
                    <a:pt x="21812" y="6053"/>
                    <a:pt x="21874" y="6030"/>
                    <a:pt x="21916" y="5988"/>
                  </a:cubicBezTo>
                  <a:cubicBezTo>
                    <a:pt x="21947" y="5958"/>
                    <a:pt x="21977" y="5958"/>
                    <a:pt x="22038" y="5927"/>
                  </a:cubicBezTo>
                  <a:cubicBezTo>
                    <a:pt x="22038" y="5996"/>
                    <a:pt x="22106" y="6081"/>
                    <a:pt x="22179" y="6081"/>
                  </a:cubicBezTo>
                  <a:cubicBezTo>
                    <a:pt x="22203" y="6081"/>
                    <a:pt x="22228" y="6072"/>
                    <a:pt x="22251" y="6049"/>
                  </a:cubicBezTo>
                  <a:cubicBezTo>
                    <a:pt x="22311" y="6019"/>
                    <a:pt x="22372" y="5988"/>
                    <a:pt x="22403" y="5958"/>
                  </a:cubicBezTo>
                  <a:cubicBezTo>
                    <a:pt x="22403" y="6046"/>
                    <a:pt x="22475" y="6094"/>
                    <a:pt x="22553" y="6094"/>
                  </a:cubicBezTo>
                  <a:cubicBezTo>
                    <a:pt x="22609" y="6094"/>
                    <a:pt x="22669" y="6069"/>
                    <a:pt x="22707" y="6019"/>
                  </a:cubicBezTo>
                  <a:cubicBezTo>
                    <a:pt x="22727" y="6100"/>
                    <a:pt x="22801" y="6140"/>
                    <a:pt x="22866" y="6140"/>
                  </a:cubicBezTo>
                  <a:cubicBezTo>
                    <a:pt x="22899" y="6140"/>
                    <a:pt x="22929" y="6130"/>
                    <a:pt x="22950" y="6110"/>
                  </a:cubicBezTo>
                  <a:cubicBezTo>
                    <a:pt x="23011" y="6049"/>
                    <a:pt x="23041" y="6019"/>
                    <a:pt x="23071" y="6019"/>
                  </a:cubicBezTo>
                  <a:cubicBezTo>
                    <a:pt x="23091" y="6078"/>
                    <a:pt x="23163" y="6138"/>
                    <a:pt x="23236" y="6138"/>
                  </a:cubicBezTo>
                  <a:cubicBezTo>
                    <a:pt x="23275" y="6138"/>
                    <a:pt x="23313" y="6121"/>
                    <a:pt x="23345" y="6079"/>
                  </a:cubicBezTo>
                  <a:cubicBezTo>
                    <a:pt x="23406" y="5988"/>
                    <a:pt x="23436" y="5958"/>
                    <a:pt x="23466" y="5927"/>
                  </a:cubicBezTo>
                  <a:cubicBezTo>
                    <a:pt x="23497" y="5958"/>
                    <a:pt x="23527" y="5988"/>
                    <a:pt x="23558" y="6019"/>
                  </a:cubicBezTo>
                  <a:cubicBezTo>
                    <a:pt x="23588" y="6079"/>
                    <a:pt x="23649" y="6079"/>
                    <a:pt x="23710" y="6079"/>
                  </a:cubicBezTo>
                  <a:cubicBezTo>
                    <a:pt x="23801" y="6049"/>
                    <a:pt x="23862" y="5988"/>
                    <a:pt x="23892" y="5958"/>
                  </a:cubicBezTo>
                  <a:cubicBezTo>
                    <a:pt x="23892" y="5988"/>
                    <a:pt x="23922" y="6049"/>
                    <a:pt x="23922" y="6110"/>
                  </a:cubicBezTo>
                  <a:cubicBezTo>
                    <a:pt x="23959" y="6164"/>
                    <a:pt x="24028" y="6208"/>
                    <a:pt x="24091" y="6208"/>
                  </a:cubicBezTo>
                  <a:cubicBezTo>
                    <a:pt x="24133" y="6208"/>
                    <a:pt x="24172" y="6189"/>
                    <a:pt x="24196" y="6140"/>
                  </a:cubicBezTo>
                  <a:cubicBezTo>
                    <a:pt x="24226" y="6079"/>
                    <a:pt x="24257" y="5988"/>
                    <a:pt x="24287" y="5927"/>
                  </a:cubicBezTo>
                  <a:cubicBezTo>
                    <a:pt x="24287" y="5958"/>
                    <a:pt x="24318" y="6019"/>
                    <a:pt x="24318" y="6079"/>
                  </a:cubicBezTo>
                  <a:cubicBezTo>
                    <a:pt x="24337" y="6138"/>
                    <a:pt x="24395" y="6172"/>
                    <a:pt x="24450" y="6172"/>
                  </a:cubicBezTo>
                  <a:cubicBezTo>
                    <a:pt x="24480" y="6172"/>
                    <a:pt x="24509" y="6162"/>
                    <a:pt x="24530" y="6140"/>
                  </a:cubicBezTo>
                  <a:cubicBezTo>
                    <a:pt x="24591" y="6049"/>
                    <a:pt x="24621" y="5988"/>
                    <a:pt x="24621" y="5958"/>
                  </a:cubicBezTo>
                  <a:cubicBezTo>
                    <a:pt x="24621" y="5988"/>
                    <a:pt x="24621" y="6019"/>
                    <a:pt x="24652" y="6079"/>
                  </a:cubicBezTo>
                  <a:cubicBezTo>
                    <a:pt x="24652" y="6132"/>
                    <a:pt x="24693" y="6165"/>
                    <a:pt x="24739" y="6165"/>
                  </a:cubicBezTo>
                  <a:cubicBezTo>
                    <a:pt x="24773" y="6165"/>
                    <a:pt x="24809" y="6148"/>
                    <a:pt x="24834" y="6110"/>
                  </a:cubicBezTo>
                  <a:cubicBezTo>
                    <a:pt x="24865" y="6079"/>
                    <a:pt x="24895" y="6049"/>
                    <a:pt x="24895" y="6019"/>
                  </a:cubicBezTo>
                  <a:lnTo>
                    <a:pt x="24925" y="6171"/>
                  </a:lnTo>
                  <a:cubicBezTo>
                    <a:pt x="24925" y="6244"/>
                    <a:pt x="24981" y="6284"/>
                    <a:pt x="25039" y="6284"/>
                  </a:cubicBezTo>
                  <a:cubicBezTo>
                    <a:pt x="25076" y="6284"/>
                    <a:pt x="25114" y="6267"/>
                    <a:pt x="25138" y="6231"/>
                  </a:cubicBezTo>
                  <a:cubicBezTo>
                    <a:pt x="25169" y="6201"/>
                    <a:pt x="25169" y="6171"/>
                    <a:pt x="25199" y="6140"/>
                  </a:cubicBezTo>
                  <a:cubicBezTo>
                    <a:pt x="25199" y="6171"/>
                    <a:pt x="25229" y="6231"/>
                    <a:pt x="25229" y="6292"/>
                  </a:cubicBezTo>
                  <a:cubicBezTo>
                    <a:pt x="25246" y="6357"/>
                    <a:pt x="25306" y="6388"/>
                    <a:pt x="25367" y="6388"/>
                  </a:cubicBezTo>
                  <a:cubicBezTo>
                    <a:pt x="25420" y="6388"/>
                    <a:pt x="25475" y="6365"/>
                    <a:pt x="25503" y="6323"/>
                  </a:cubicBezTo>
                  <a:cubicBezTo>
                    <a:pt x="25533" y="6292"/>
                    <a:pt x="25564" y="6231"/>
                    <a:pt x="25564" y="6201"/>
                  </a:cubicBezTo>
                  <a:cubicBezTo>
                    <a:pt x="25584" y="6304"/>
                    <a:pt x="25661" y="6365"/>
                    <a:pt x="25737" y="6365"/>
                  </a:cubicBezTo>
                  <a:cubicBezTo>
                    <a:pt x="25773" y="6365"/>
                    <a:pt x="25808" y="6352"/>
                    <a:pt x="25837" y="6323"/>
                  </a:cubicBezTo>
                  <a:cubicBezTo>
                    <a:pt x="25868" y="6383"/>
                    <a:pt x="25959" y="6414"/>
                    <a:pt x="26080" y="6414"/>
                  </a:cubicBezTo>
                  <a:cubicBezTo>
                    <a:pt x="26202" y="6414"/>
                    <a:pt x="26293" y="6323"/>
                    <a:pt x="26354" y="6201"/>
                  </a:cubicBezTo>
                  <a:cubicBezTo>
                    <a:pt x="26354" y="6231"/>
                    <a:pt x="26354" y="6262"/>
                    <a:pt x="26354" y="6323"/>
                  </a:cubicBezTo>
                  <a:cubicBezTo>
                    <a:pt x="26369" y="6353"/>
                    <a:pt x="26400" y="6368"/>
                    <a:pt x="26430" y="6368"/>
                  </a:cubicBezTo>
                  <a:cubicBezTo>
                    <a:pt x="26460" y="6368"/>
                    <a:pt x="26491" y="6353"/>
                    <a:pt x="26506" y="6323"/>
                  </a:cubicBezTo>
                  <a:cubicBezTo>
                    <a:pt x="26536" y="6262"/>
                    <a:pt x="26567" y="6231"/>
                    <a:pt x="26597" y="6171"/>
                  </a:cubicBezTo>
                  <a:lnTo>
                    <a:pt x="26628" y="6171"/>
                  </a:lnTo>
                  <a:lnTo>
                    <a:pt x="26628" y="6231"/>
                  </a:lnTo>
                  <a:cubicBezTo>
                    <a:pt x="26628" y="6297"/>
                    <a:pt x="26675" y="6347"/>
                    <a:pt x="26736" y="6347"/>
                  </a:cubicBezTo>
                  <a:cubicBezTo>
                    <a:pt x="26759" y="6347"/>
                    <a:pt x="26785" y="6339"/>
                    <a:pt x="26810" y="6323"/>
                  </a:cubicBezTo>
                  <a:cubicBezTo>
                    <a:pt x="26901" y="6262"/>
                    <a:pt x="26932" y="6231"/>
                    <a:pt x="26962" y="6171"/>
                  </a:cubicBezTo>
                  <a:cubicBezTo>
                    <a:pt x="26962" y="6231"/>
                    <a:pt x="26962" y="6292"/>
                    <a:pt x="26962" y="6323"/>
                  </a:cubicBezTo>
                  <a:cubicBezTo>
                    <a:pt x="26962" y="6398"/>
                    <a:pt x="27024" y="6452"/>
                    <a:pt x="27079" y="6452"/>
                  </a:cubicBezTo>
                  <a:cubicBezTo>
                    <a:pt x="27091" y="6452"/>
                    <a:pt x="27103" y="6449"/>
                    <a:pt x="27114" y="6444"/>
                  </a:cubicBezTo>
                  <a:cubicBezTo>
                    <a:pt x="27175" y="6414"/>
                    <a:pt x="27205" y="6383"/>
                    <a:pt x="27236" y="6323"/>
                  </a:cubicBezTo>
                  <a:cubicBezTo>
                    <a:pt x="27236" y="6408"/>
                    <a:pt x="27293" y="6446"/>
                    <a:pt x="27360" y="6446"/>
                  </a:cubicBezTo>
                  <a:cubicBezTo>
                    <a:pt x="27412" y="6446"/>
                    <a:pt x="27469" y="6423"/>
                    <a:pt x="27509" y="6383"/>
                  </a:cubicBezTo>
                  <a:cubicBezTo>
                    <a:pt x="27509" y="6383"/>
                    <a:pt x="27509" y="6353"/>
                    <a:pt x="27539" y="6323"/>
                  </a:cubicBezTo>
                  <a:cubicBezTo>
                    <a:pt x="27570" y="6383"/>
                    <a:pt x="27600" y="6383"/>
                    <a:pt x="27691" y="6383"/>
                  </a:cubicBezTo>
                  <a:lnTo>
                    <a:pt x="27752" y="6809"/>
                  </a:lnTo>
                  <a:lnTo>
                    <a:pt x="27631" y="6809"/>
                  </a:lnTo>
                  <a:cubicBezTo>
                    <a:pt x="27631" y="6809"/>
                    <a:pt x="27631" y="6839"/>
                    <a:pt x="27631" y="6839"/>
                  </a:cubicBezTo>
                  <a:cubicBezTo>
                    <a:pt x="27570" y="6839"/>
                    <a:pt x="27509" y="6839"/>
                    <a:pt x="27479" y="6870"/>
                  </a:cubicBezTo>
                  <a:cubicBezTo>
                    <a:pt x="27388" y="6870"/>
                    <a:pt x="27388" y="6961"/>
                    <a:pt x="27448" y="6991"/>
                  </a:cubicBezTo>
                  <a:cubicBezTo>
                    <a:pt x="27479" y="7022"/>
                    <a:pt x="27539" y="7022"/>
                    <a:pt x="27600" y="7022"/>
                  </a:cubicBezTo>
                  <a:cubicBezTo>
                    <a:pt x="27539" y="7052"/>
                    <a:pt x="27509" y="7052"/>
                    <a:pt x="27448" y="7113"/>
                  </a:cubicBezTo>
                  <a:cubicBezTo>
                    <a:pt x="27388" y="7143"/>
                    <a:pt x="27418" y="7265"/>
                    <a:pt x="27509" y="7295"/>
                  </a:cubicBezTo>
                  <a:lnTo>
                    <a:pt x="27539" y="7295"/>
                  </a:lnTo>
                  <a:cubicBezTo>
                    <a:pt x="27539" y="7356"/>
                    <a:pt x="27570" y="7417"/>
                    <a:pt x="27600" y="7417"/>
                  </a:cubicBezTo>
                  <a:cubicBezTo>
                    <a:pt x="27691" y="7447"/>
                    <a:pt x="27752" y="7478"/>
                    <a:pt x="27843" y="7508"/>
                  </a:cubicBezTo>
                  <a:lnTo>
                    <a:pt x="27722" y="7508"/>
                  </a:lnTo>
                  <a:cubicBezTo>
                    <a:pt x="27661" y="7538"/>
                    <a:pt x="27631" y="7569"/>
                    <a:pt x="27600" y="7630"/>
                  </a:cubicBezTo>
                  <a:cubicBezTo>
                    <a:pt x="27570" y="7751"/>
                    <a:pt x="27722" y="7781"/>
                    <a:pt x="27843" y="7812"/>
                  </a:cubicBezTo>
                  <a:cubicBezTo>
                    <a:pt x="27752" y="7812"/>
                    <a:pt x="27661" y="7842"/>
                    <a:pt x="27570" y="7903"/>
                  </a:cubicBezTo>
                  <a:cubicBezTo>
                    <a:pt x="27539" y="7933"/>
                    <a:pt x="27509" y="7964"/>
                    <a:pt x="27509" y="8025"/>
                  </a:cubicBezTo>
                  <a:cubicBezTo>
                    <a:pt x="27539" y="8085"/>
                    <a:pt x="27600" y="8146"/>
                    <a:pt x="27691" y="8207"/>
                  </a:cubicBezTo>
                  <a:cubicBezTo>
                    <a:pt x="27631" y="8237"/>
                    <a:pt x="27600" y="8268"/>
                    <a:pt x="27539" y="8359"/>
                  </a:cubicBezTo>
                  <a:cubicBezTo>
                    <a:pt x="27509" y="8450"/>
                    <a:pt x="27600" y="8541"/>
                    <a:pt x="27691" y="8541"/>
                  </a:cubicBezTo>
                  <a:lnTo>
                    <a:pt x="27722" y="8541"/>
                  </a:lnTo>
                  <a:cubicBezTo>
                    <a:pt x="27661" y="8602"/>
                    <a:pt x="27661" y="8693"/>
                    <a:pt x="27752" y="8724"/>
                  </a:cubicBezTo>
                  <a:cubicBezTo>
                    <a:pt x="27843" y="8754"/>
                    <a:pt x="27935" y="8785"/>
                    <a:pt x="27995" y="8785"/>
                  </a:cubicBezTo>
                  <a:lnTo>
                    <a:pt x="27995" y="8815"/>
                  </a:lnTo>
                  <a:lnTo>
                    <a:pt x="27965" y="8815"/>
                  </a:lnTo>
                  <a:cubicBezTo>
                    <a:pt x="27904" y="8815"/>
                    <a:pt x="27843" y="8845"/>
                    <a:pt x="27783" y="8876"/>
                  </a:cubicBezTo>
                  <a:cubicBezTo>
                    <a:pt x="27752" y="8876"/>
                    <a:pt x="27722" y="8937"/>
                    <a:pt x="27752" y="8997"/>
                  </a:cubicBezTo>
                  <a:cubicBezTo>
                    <a:pt x="27752" y="9058"/>
                    <a:pt x="27783" y="9089"/>
                    <a:pt x="27813" y="9119"/>
                  </a:cubicBezTo>
                  <a:cubicBezTo>
                    <a:pt x="27843" y="9149"/>
                    <a:pt x="27874" y="9149"/>
                    <a:pt x="27874" y="9149"/>
                  </a:cubicBezTo>
                  <a:cubicBezTo>
                    <a:pt x="27813" y="9210"/>
                    <a:pt x="27783" y="9332"/>
                    <a:pt x="27874" y="9392"/>
                  </a:cubicBezTo>
                  <a:cubicBezTo>
                    <a:pt x="27904" y="9392"/>
                    <a:pt x="27935" y="9392"/>
                    <a:pt x="27965" y="9423"/>
                  </a:cubicBezTo>
                  <a:cubicBezTo>
                    <a:pt x="27965" y="9453"/>
                    <a:pt x="27965" y="9484"/>
                    <a:pt x="27995" y="9484"/>
                  </a:cubicBezTo>
                  <a:cubicBezTo>
                    <a:pt x="28087" y="9575"/>
                    <a:pt x="28178" y="9666"/>
                    <a:pt x="28269" y="9788"/>
                  </a:cubicBezTo>
                  <a:cubicBezTo>
                    <a:pt x="28208" y="9818"/>
                    <a:pt x="28147" y="9909"/>
                    <a:pt x="28239" y="9970"/>
                  </a:cubicBezTo>
                  <a:cubicBezTo>
                    <a:pt x="28239" y="9970"/>
                    <a:pt x="28269" y="10000"/>
                    <a:pt x="28269" y="10000"/>
                  </a:cubicBezTo>
                  <a:cubicBezTo>
                    <a:pt x="28269" y="10031"/>
                    <a:pt x="28178" y="10061"/>
                    <a:pt x="28147" y="10092"/>
                  </a:cubicBezTo>
                  <a:cubicBezTo>
                    <a:pt x="28087" y="10152"/>
                    <a:pt x="28117" y="10304"/>
                    <a:pt x="28208" y="10335"/>
                  </a:cubicBezTo>
                  <a:cubicBezTo>
                    <a:pt x="28208" y="10365"/>
                    <a:pt x="28239" y="10365"/>
                    <a:pt x="28269" y="10365"/>
                  </a:cubicBezTo>
                  <a:cubicBezTo>
                    <a:pt x="28239" y="10396"/>
                    <a:pt x="28239" y="10396"/>
                    <a:pt x="28208" y="10396"/>
                  </a:cubicBezTo>
                  <a:cubicBezTo>
                    <a:pt x="28117" y="10456"/>
                    <a:pt x="28117" y="10608"/>
                    <a:pt x="28208" y="10669"/>
                  </a:cubicBezTo>
                  <a:cubicBezTo>
                    <a:pt x="28239" y="10669"/>
                    <a:pt x="28299" y="10699"/>
                    <a:pt x="28330" y="10699"/>
                  </a:cubicBezTo>
                  <a:cubicBezTo>
                    <a:pt x="28299" y="10760"/>
                    <a:pt x="28330" y="10882"/>
                    <a:pt x="28391" y="10912"/>
                  </a:cubicBezTo>
                  <a:cubicBezTo>
                    <a:pt x="28330" y="11003"/>
                    <a:pt x="28330" y="11186"/>
                    <a:pt x="28482" y="11247"/>
                  </a:cubicBezTo>
                  <a:cubicBezTo>
                    <a:pt x="28512" y="11247"/>
                    <a:pt x="28543" y="11247"/>
                    <a:pt x="28573" y="11277"/>
                  </a:cubicBezTo>
                  <a:cubicBezTo>
                    <a:pt x="28543" y="11338"/>
                    <a:pt x="28573" y="11429"/>
                    <a:pt x="28634" y="11459"/>
                  </a:cubicBezTo>
                  <a:lnTo>
                    <a:pt x="28664" y="11459"/>
                  </a:lnTo>
                  <a:cubicBezTo>
                    <a:pt x="28634" y="11490"/>
                    <a:pt x="28603" y="11551"/>
                    <a:pt x="28634" y="11611"/>
                  </a:cubicBezTo>
                  <a:cubicBezTo>
                    <a:pt x="28634" y="11672"/>
                    <a:pt x="28664" y="11703"/>
                    <a:pt x="28695" y="11733"/>
                  </a:cubicBezTo>
                  <a:cubicBezTo>
                    <a:pt x="28725" y="11763"/>
                    <a:pt x="28755" y="11763"/>
                    <a:pt x="28755" y="11763"/>
                  </a:cubicBezTo>
                  <a:lnTo>
                    <a:pt x="28786" y="11794"/>
                  </a:lnTo>
                  <a:cubicBezTo>
                    <a:pt x="28786" y="12462"/>
                    <a:pt x="28755" y="13131"/>
                    <a:pt x="28846" y="13678"/>
                  </a:cubicBezTo>
                  <a:cubicBezTo>
                    <a:pt x="28846" y="13678"/>
                    <a:pt x="28846" y="13678"/>
                    <a:pt x="28846" y="13709"/>
                  </a:cubicBezTo>
                  <a:cubicBezTo>
                    <a:pt x="28816" y="13769"/>
                    <a:pt x="28786" y="13830"/>
                    <a:pt x="28755" y="13921"/>
                  </a:cubicBezTo>
                  <a:cubicBezTo>
                    <a:pt x="28725" y="13921"/>
                    <a:pt x="28695" y="13952"/>
                    <a:pt x="28695" y="13982"/>
                  </a:cubicBezTo>
                  <a:cubicBezTo>
                    <a:pt x="28482" y="16870"/>
                    <a:pt x="28634" y="20061"/>
                    <a:pt x="27661" y="22827"/>
                  </a:cubicBezTo>
                  <a:cubicBezTo>
                    <a:pt x="26810" y="25198"/>
                    <a:pt x="24986" y="26931"/>
                    <a:pt x="22737" y="27630"/>
                  </a:cubicBezTo>
                  <a:cubicBezTo>
                    <a:pt x="22707" y="27569"/>
                    <a:pt x="22676" y="27478"/>
                    <a:pt x="22676" y="27417"/>
                  </a:cubicBezTo>
                  <a:cubicBezTo>
                    <a:pt x="22646" y="27265"/>
                    <a:pt x="22585" y="27113"/>
                    <a:pt x="22555" y="26961"/>
                  </a:cubicBezTo>
                  <a:cubicBezTo>
                    <a:pt x="22542" y="26900"/>
                    <a:pt x="22500" y="26873"/>
                    <a:pt x="22457" y="26873"/>
                  </a:cubicBezTo>
                  <a:cubicBezTo>
                    <a:pt x="22392" y="26873"/>
                    <a:pt x="22324" y="26931"/>
                    <a:pt x="22342" y="27022"/>
                  </a:cubicBezTo>
                  <a:cubicBezTo>
                    <a:pt x="22372" y="27174"/>
                    <a:pt x="22403" y="27326"/>
                    <a:pt x="22433" y="27478"/>
                  </a:cubicBezTo>
                  <a:cubicBezTo>
                    <a:pt x="22463" y="27539"/>
                    <a:pt x="22494" y="27630"/>
                    <a:pt x="22494" y="27721"/>
                  </a:cubicBezTo>
                  <a:cubicBezTo>
                    <a:pt x="22433" y="27721"/>
                    <a:pt x="22372" y="27751"/>
                    <a:pt x="22311" y="27782"/>
                  </a:cubicBezTo>
                  <a:cubicBezTo>
                    <a:pt x="22251" y="27569"/>
                    <a:pt x="22220" y="27387"/>
                    <a:pt x="22159" y="27204"/>
                  </a:cubicBezTo>
                  <a:cubicBezTo>
                    <a:pt x="22148" y="27158"/>
                    <a:pt x="22114" y="27138"/>
                    <a:pt x="22078" y="27138"/>
                  </a:cubicBezTo>
                  <a:cubicBezTo>
                    <a:pt x="22021" y="27138"/>
                    <a:pt x="21958" y="27190"/>
                    <a:pt x="21977" y="27265"/>
                  </a:cubicBezTo>
                  <a:cubicBezTo>
                    <a:pt x="22007" y="27447"/>
                    <a:pt x="22038" y="27630"/>
                    <a:pt x="22068" y="27812"/>
                  </a:cubicBezTo>
                  <a:cubicBezTo>
                    <a:pt x="22007" y="27843"/>
                    <a:pt x="21947" y="27843"/>
                    <a:pt x="21886" y="27843"/>
                  </a:cubicBezTo>
                  <a:cubicBezTo>
                    <a:pt x="21886" y="27843"/>
                    <a:pt x="21886" y="27843"/>
                    <a:pt x="21886" y="27812"/>
                  </a:cubicBezTo>
                  <a:cubicBezTo>
                    <a:pt x="21825" y="27599"/>
                    <a:pt x="21795" y="27387"/>
                    <a:pt x="21764" y="27174"/>
                  </a:cubicBezTo>
                  <a:cubicBezTo>
                    <a:pt x="21752" y="27136"/>
                    <a:pt x="21718" y="27119"/>
                    <a:pt x="21682" y="27119"/>
                  </a:cubicBezTo>
                  <a:cubicBezTo>
                    <a:pt x="21633" y="27119"/>
                    <a:pt x="21582" y="27151"/>
                    <a:pt x="21582" y="27204"/>
                  </a:cubicBezTo>
                  <a:cubicBezTo>
                    <a:pt x="21582" y="27417"/>
                    <a:pt x="21612" y="27599"/>
                    <a:pt x="21643" y="27812"/>
                  </a:cubicBezTo>
                  <a:cubicBezTo>
                    <a:pt x="21643" y="27843"/>
                    <a:pt x="21643" y="27873"/>
                    <a:pt x="21643" y="27903"/>
                  </a:cubicBezTo>
                  <a:cubicBezTo>
                    <a:pt x="21278" y="27934"/>
                    <a:pt x="20944" y="27995"/>
                    <a:pt x="20579" y="27995"/>
                  </a:cubicBezTo>
                  <a:cubicBezTo>
                    <a:pt x="20427" y="27995"/>
                    <a:pt x="20275" y="27964"/>
                    <a:pt x="20153" y="27964"/>
                  </a:cubicBezTo>
                  <a:cubicBezTo>
                    <a:pt x="20123" y="27751"/>
                    <a:pt x="20123" y="27539"/>
                    <a:pt x="20123" y="27326"/>
                  </a:cubicBezTo>
                  <a:cubicBezTo>
                    <a:pt x="20123" y="27254"/>
                    <a:pt x="20082" y="27223"/>
                    <a:pt x="20036" y="27223"/>
                  </a:cubicBezTo>
                  <a:cubicBezTo>
                    <a:pt x="19985" y="27223"/>
                    <a:pt x="19926" y="27262"/>
                    <a:pt x="19910" y="27326"/>
                  </a:cubicBezTo>
                  <a:cubicBezTo>
                    <a:pt x="19910" y="27539"/>
                    <a:pt x="19880" y="27721"/>
                    <a:pt x="19880" y="27934"/>
                  </a:cubicBezTo>
                  <a:lnTo>
                    <a:pt x="19697" y="27934"/>
                  </a:lnTo>
                  <a:cubicBezTo>
                    <a:pt x="19789" y="27812"/>
                    <a:pt x="19789" y="27660"/>
                    <a:pt x="19789" y="27508"/>
                  </a:cubicBezTo>
                  <a:cubicBezTo>
                    <a:pt x="19819" y="27295"/>
                    <a:pt x="19819" y="27083"/>
                    <a:pt x="19849" y="26900"/>
                  </a:cubicBezTo>
                  <a:cubicBezTo>
                    <a:pt x="19866" y="26832"/>
                    <a:pt x="19816" y="26793"/>
                    <a:pt x="19764" y="26793"/>
                  </a:cubicBezTo>
                  <a:cubicBezTo>
                    <a:pt x="19723" y="26793"/>
                    <a:pt x="19680" y="26817"/>
                    <a:pt x="19667" y="26870"/>
                  </a:cubicBezTo>
                  <a:cubicBezTo>
                    <a:pt x="19606" y="27052"/>
                    <a:pt x="19576" y="27235"/>
                    <a:pt x="19545" y="27417"/>
                  </a:cubicBezTo>
                  <a:cubicBezTo>
                    <a:pt x="19545" y="27548"/>
                    <a:pt x="19500" y="27701"/>
                    <a:pt x="19546" y="27838"/>
                  </a:cubicBezTo>
                  <a:lnTo>
                    <a:pt x="19546" y="27838"/>
                  </a:lnTo>
                  <a:cubicBezTo>
                    <a:pt x="16763" y="27434"/>
                    <a:pt x="14466" y="25523"/>
                    <a:pt x="13497" y="22767"/>
                  </a:cubicBezTo>
                  <a:cubicBezTo>
                    <a:pt x="12524" y="20001"/>
                    <a:pt x="12646" y="16839"/>
                    <a:pt x="12433" y="13952"/>
                  </a:cubicBezTo>
                  <a:cubicBezTo>
                    <a:pt x="12433" y="13891"/>
                    <a:pt x="12402" y="13891"/>
                    <a:pt x="12372" y="13861"/>
                  </a:cubicBezTo>
                  <a:cubicBezTo>
                    <a:pt x="12342" y="13800"/>
                    <a:pt x="12342" y="13709"/>
                    <a:pt x="12311" y="13648"/>
                  </a:cubicBezTo>
                  <a:cubicBezTo>
                    <a:pt x="12402" y="12979"/>
                    <a:pt x="12311" y="12189"/>
                    <a:pt x="12372" y="11399"/>
                  </a:cubicBezTo>
                  <a:cubicBezTo>
                    <a:pt x="12372" y="11399"/>
                    <a:pt x="12372" y="11368"/>
                    <a:pt x="12372" y="11368"/>
                  </a:cubicBezTo>
                  <a:cubicBezTo>
                    <a:pt x="12402" y="11338"/>
                    <a:pt x="12402" y="11307"/>
                    <a:pt x="12372" y="11277"/>
                  </a:cubicBezTo>
                  <a:cubicBezTo>
                    <a:pt x="12372" y="11247"/>
                    <a:pt x="12402" y="11186"/>
                    <a:pt x="12402" y="11155"/>
                  </a:cubicBezTo>
                  <a:cubicBezTo>
                    <a:pt x="12402" y="11125"/>
                    <a:pt x="12433" y="11095"/>
                    <a:pt x="12433" y="11064"/>
                  </a:cubicBezTo>
                  <a:cubicBezTo>
                    <a:pt x="12463" y="11034"/>
                    <a:pt x="12463" y="11003"/>
                    <a:pt x="12433" y="10973"/>
                  </a:cubicBezTo>
                  <a:cubicBezTo>
                    <a:pt x="12433" y="10973"/>
                    <a:pt x="12433" y="10973"/>
                    <a:pt x="12402" y="10943"/>
                  </a:cubicBezTo>
                  <a:cubicBezTo>
                    <a:pt x="12433" y="10882"/>
                    <a:pt x="12433" y="10821"/>
                    <a:pt x="12433" y="10760"/>
                  </a:cubicBezTo>
                  <a:cubicBezTo>
                    <a:pt x="12494" y="10730"/>
                    <a:pt x="12554" y="10669"/>
                    <a:pt x="12585" y="10608"/>
                  </a:cubicBezTo>
                  <a:cubicBezTo>
                    <a:pt x="12646" y="10547"/>
                    <a:pt x="12646" y="10426"/>
                    <a:pt x="12554" y="10426"/>
                  </a:cubicBezTo>
                  <a:lnTo>
                    <a:pt x="12524" y="10426"/>
                  </a:lnTo>
                  <a:lnTo>
                    <a:pt x="12524" y="10396"/>
                  </a:lnTo>
                  <a:cubicBezTo>
                    <a:pt x="12615" y="10335"/>
                    <a:pt x="12706" y="10244"/>
                    <a:pt x="12828" y="10183"/>
                  </a:cubicBezTo>
                  <a:cubicBezTo>
                    <a:pt x="12919" y="10152"/>
                    <a:pt x="12889" y="10000"/>
                    <a:pt x="12798" y="9970"/>
                  </a:cubicBezTo>
                  <a:lnTo>
                    <a:pt x="12706" y="9970"/>
                  </a:lnTo>
                  <a:cubicBezTo>
                    <a:pt x="12737" y="9970"/>
                    <a:pt x="12737" y="9940"/>
                    <a:pt x="12737" y="9909"/>
                  </a:cubicBezTo>
                  <a:lnTo>
                    <a:pt x="12767" y="9909"/>
                  </a:lnTo>
                  <a:cubicBezTo>
                    <a:pt x="12798" y="9879"/>
                    <a:pt x="12798" y="9879"/>
                    <a:pt x="12798" y="9848"/>
                  </a:cubicBezTo>
                  <a:cubicBezTo>
                    <a:pt x="12828" y="9788"/>
                    <a:pt x="12889" y="9696"/>
                    <a:pt x="12950" y="9636"/>
                  </a:cubicBezTo>
                  <a:lnTo>
                    <a:pt x="13010" y="9636"/>
                  </a:lnTo>
                  <a:cubicBezTo>
                    <a:pt x="13132" y="9605"/>
                    <a:pt x="13132" y="9605"/>
                    <a:pt x="13254" y="9514"/>
                  </a:cubicBezTo>
                  <a:cubicBezTo>
                    <a:pt x="13375" y="9453"/>
                    <a:pt x="13345" y="9301"/>
                    <a:pt x="13284" y="9240"/>
                  </a:cubicBezTo>
                  <a:cubicBezTo>
                    <a:pt x="13345" y="9180"/>
                    <a:pt x="13314" y="9058"/>
                    <a:pt x="13254" y="9028"/>
                  </a:cubicBezTo>
                  <a:lnTo>
                    <a:pt x="13254" y="8997"/>
                  </a:lnTo>
                  <a:cubicBezTo>
                    <a:pt x="13314" y="8967"/>
                    <a:pt x="13314" y="8876"/>
                    <a:pt x="13284" y="8815"/>
                  </a:cubicBezTo>
                  <a:cubicBezTo>
                    <a:pt x="13314" y="8754"/>
                    <a:pt x="13345" y="8724"/>
                    <a:pt x="13405" y="8693"/>
                  </a:cubicBezTo>
                  <a:cubicBezTo>
                    <a:pt x="13497" y="8602"/>
                    <a:pt x="13436" y="8420"/>
                    <a:pt x="13284" y="8420"/>
                  </a:cubicBezTo>
                  <a:lnTo>
                    <a:pt x="13193" y="8420"/>
                  </a:lnTo>
                  <a:cubicBezTo>
                    <a:pt x="13223" y="8389"/>
                    <a:pt x="13223" y="8359"/>
                    <a:pt x="13223" y="8298"/>
                  </a:cubicBezTo>
                  <a:cubicBezTo>
                    <a:pt x="13223" y="8268"/>
                    <a:pt x="13223" y="8237"/>
                    <a:pt x="13193" y="8207"/>
                  </a:cubicBezTo>
                  <a:lnTo>
                    <a:pt x="13254" y="8177"/>
                  </a:lnTo>
                  <a:cubicBezTo>
                    <a:pt x="13314" y="8116"/>
                    <a:pt x="13314" y="8025"/>
                    <a:pt x="13284" y="7964"/>
                  </a:cubicBezTo>
                  <a:cubicBezTo>
                    <a:pt x="13345" y="7933"/>
                    <a:pt x="13375" y="7903"/>
                    <a:pt x="13436" y="7873"/>
                  </a:cubicBezTo>
                  <a:cubicBezTo>
                    <a:pt x="13527" y="7812"/>
                    <a:pt x="13527" y="7660"/>
                    <a:pt x="13405" y="7630"/>
                  </a:cubicBezTo>
                  <a:lnTo>
                    <a:pt x="13375" y="7630"/>
                  </a:lnTo>
                  <a:cubicBezTo>
                    <a:pt x="13436" y="7599"/>
                    <a:pt x="13436" y="7508"/>
                    <a:pt x="13405" y="7447"/>
                  </a:cubicBezTo>
                  <a:cubicBezTo>
                    <a:pt x="13405" y="7417"/>
                    <a:pt x="13405" y="7356"/>
                    <a:pt x="13375" y="7356"/>
                  </a:cubicBezTo>
                  <a:lnTo>
                    <a:pt x="13314" y="7356"/>
                  </a:lnTo>
                  <a:cubicBezTo>
                    <a:pt x="13405" y="7295"/>
                    <a:pt x="13497" y="7234"/>
                    <a:pt x="13588" y="7204"/>
                  </a:cubicBezTo>
                  <a:cubicBezTo>
                    <a:pt x="13649" y="7174"/>
                    <a:pt x="13618" y="7082"/>
                    <a:pt x="13557" y="7082"/>
                  </a:cubicBezTo>
                  <a:cubicBezTo>
                    <a:pt x="13466" y="7113"/>
                    <a:pt x="13405" y="7113"/>
                    <a:pt x="13345" y="7113"/>
                  </a:cubicBezTo>
                  <a:cubicBezTo>
                    <a:pt x="13345" y="7113"/>
                    <a:pt x="13345" y="7082"/>
                    <a:pt x="13345" y="7082"/>
                  </a:cubicBezTo>
                  <a:cubicBezTo>
                    <a:pt x="13405" y="7052"/>
                    <a:pt x="13497" y="7022"/>
                    <a:pt x="13557" y="6991"/>
                  </a:cubicBezTo>
                  <a:cubicBezTo>
                    <a:pt x="13618" y="6961"/>
                    <a:pt x="13588" y="6900"/>
                    <a:pt x="13557" y="6870"/>
                  </a:cubicBezTo>
                  <a:cubicBezTo>
                    <a:pt x="13588" y="6870"/>
                    <a:pt x="13649" y="6839"/>
                    <a:pt x="13679" y="6809"/>
                  </a:cubicBezTo>
                  <a:cubicBezTo>
                    <a:pt x="13770" y="6778"/>
                    <a:pt x="13770" y="6657"/>
                    <a:pt x="13679" y="6657"/>
                  </a:cubicBezTo>
                  <a:cubicBezTo>
                    <a:pt x="13618" y="6657"/>
                    <a:pt x="13557" y="6657"/>
                    <a:pt x="13497" y="6687"/>
                  </a:cubicBezTo>
                  <a:cubicBezTo>
                    <a:pt x="13497" y="6657"/>
                    <a:pt x="13497" y="6626"/>
                    <a:pt x="13466" y="6626"/>
                  </a:cubicBezTo>
                  <a:lnTo>
                    <a:pt x="13436" y="6626"/>
                  </a:lnTo>
                  <a:cubicBezTo>
                    <a:pt x="13436" y="6535"/>
                    <a:pt x="13466" y="6444"/>
                    <a:pt x="13466" y="6353"/>
                  </a:cubicBezTo>
                  <a:lnTo>
                    <a:pt x="13466" y="6383"/>
                  </a:lnTo>
                  <a:cubicBezTo>
                    <a:pt x="13466" y="6434"/>
                    <a:pt x="13512" y="6456"/>
                    <a:pt x="13559" y="6456"/>
                  </a:cubicBezTo>
                  <a:cubicBezTo>
                    <a:pt x="13597" y="6456"/>
                    <a:pt x="13635" y="6441"/>
                    <a:pt x="13649" y="6414"/>
                  </a:cubicBezTo>
                  <a:cubicBezTo>
                    <a:pt x="13709" y="6323"/>
                    <a:pt x="13740" y="6262"/>
                    <a:pt x="13740" y="6231"/>
                  </a:cubicBezTo>
                  <a:cubicBezTo>
                    <a:pt x="13770" y="6262"/>
                    <a:pt x="13770" y="6292"/>
                    <a:pt x="13770" y="6323"/>
                  </a:cubicBezTo>
                  <a:cubicBezTo>
                    <a:pt x="13785" y="6368"/>
                    <a:pt x="13831" y="6391"/>
                    <a:pt x="13877" y="6391"/>
                  </a:cubicBezTo>
                  <a:cubicBezTo>
                    <a:pt x="13922" y="6391"/>
                    <a:pt x="13968" y="6368"/>
                    <a:pt x="13983" y="6323"/>
                  </a:cubicBezTo>
                  <a:cubicBezTo>
                    <a:pt x="14013" y="6262"/>
                    <a:pt x="14044" y="6201"/>
                    <a:pt x="14044" y="6140"/>
                  </a:cubicBezTo>
                  <a:cubicBezTo>
                    <a:pt x="14074" y="6171"/>
                    <a:pt x="14105" y="6201"/>
                    <a:pt x="14105" y="6262"/>
                  </a:cubicBezTo>
                  <a:cubicBezTo>
                    <a:pt x="14135" y="6307"/>
                    <a:pt x="14181" y="6330"/>
                    <a:pt x="14222" y="6330"/>
                  </a:cubicBezTo>
                  <a:cubicBezTo>
                    <a:pt x="14264" y="6330"/>
                    <a:pt x="14302" y="6307"/>
                    <a:pt x="14317" y="6262"/>
                  </a:cubicBezTo>
                  <a:cubicBezTo>
                    <a:pt x="14348" y="6231"/>
                    <a:pt x="14378" y="6171"/>
                    <a:pt x="14378" y="6140"/>
                  </a:cubicBezTo>
                  <a:cubicBezTo>
                    <a:pt x="14409" y="6171"/>
                    <a:pt x="14409" y="6201"/>
                    <a:pt x="14439" y="6231"/>
                  </a:cubicBezTo>
                  <a:cubicBezTo>
                    <a:pt x="14469" y="6292"/>
                    <a:pt x="14530" y="6292"/>
                    <a:pt x="14591" y="6292"/>
                  </a:cubicBezTo>
                  <a:cubicBezTo>
                    <a:pt x="14652" y="6292"/>
                    <a:pt x="14712" y="6262"/>
                    <a:pt x="14743" y="6231"/>
                  </a:cubicBezTo>
                  <a:cubicBezTo>
                    <a:pt x="14760" y="6300"/>
                    <a:pt x="14825" y="6339"/>
                    <a:pt x="14889" y="6339"/>
                  </a:cubicBezTo>
                  <a:cubicBezTo>
                    <a:pt x="14940" y="6339"/>
                    <a:pt x="14990" y="6315"/>
                    <a:pt x="15016" y="6262"/>
                  </a:cubicBezTo>
                  <a:cubicBezTo>
                    <a:pt x="15047" y="6231"/>
                    <a:pt x="15077" y="6171"/>
                    <a:pt x="15108" y="6140"/>
                  </a:cubicBezTo>
                  <a:lnTo>
                    <a:pt x="15108" y="6171"/>
                  </a:lnTo>
                  <a:cubicBezTo>
                    <a:pt x="15138" y="6231"/>
                    <a:pt x="15199" y="6262"/>
                    <a:pt x="15260" y="6262"/>
                  </a:cubicBezTo>
                  <a:cubicBezTo>
                    <a:pt x="15442" y="6231"/>
                    <a:pt x="15472" y="6171"/>
                    <a:pt x="15533" y="6079"/>
                  </a:cubicBezTo>
                  <a:cubicBezTo>
                    <a:pt x="15550" y="6165"/>
                    <a:pt x="15625" y="6202"/>
                    <a:pt x="15698" y="6202"/>
                  </a:cubicBezTo>
                  <a:cubicBezTo>
                    <a:pt x="15755" y="6202"/>
                    <a:pt x="15811" y="6180"/>
                    <a:pt x="15837" y="6140"/>
                  </a:cubicBezTo>
                  <a:cubicBezTo>
                    <a:pt x="15837" y="6110"/>
                    <a:pt x="15868" y="6110"/>
                    <a:pt x="15868" y="6110"/>
                  </a:cubicBezTo>
                  <a:cubicBezTo>
                    <a:pt x="15884" y="6190"/>
                    <a:pt x="15950" y="6228"/>
                    <a:pt x="16019" y="6228"/>
                  </a:cubicBezTo>
                  <a:cubicBezTo>
                    <a:pt x="16080" y="6228"/>
                    <a:pt x="16143" y="6198"/>
                    <a:pt x="16171" y="6140"/>
                  </a:cubicBezTo>
                  <a:cubicBezTo>
                    <a:pt x="16202" y="6140"/>
                    <a:pt x="16202" y="6110"/>
                    <a:pt x="16232" y="6079"/>
                  </a:cubicBezTo>
                  <a:cubicBezTo>
                    <a:pt x="16232" y="6110"/>
                    <a:pt x="16232" y="6110"/>
                    <a:pt x="16263" y="6140"/>
                  </a:cubicBezTo>
                  <a:cubicBezTo>
                    <a:pt x="16293" y="6201"/>
                    <a:pt x="16354" y="6231"/>
                    <a:pt x="16415" y="6231"/>
                  </a:cubicBezTo>
                  <a:cubicBezTo>
                    <a:pt x="16627" y="6201"/>
                    <a:pt x="16658" y="5988"/>
                    <a:pt x="16779" y="5988"/>
                  </a:cubicBezTo>
                  <a:cubicBezTo>
                    <a:pt x="16719" y="5988"/>
                    <a:pt x="17053" y="6201"/>
                    <a:pt x="17114" y="6201"/>
                  </a:cubicBezTo>
                  <a:cubicBezTo>
                    <a:pt x="17130" y="6209"/>
                    <a:pt x="17149" y="6213"/>
                    <a:pt x="17167" y="6213"/>
                  </a:cubicBezTo>
                  <a:cubicBezTo>
                    <a:pt x="17219" y="6213"/>
                    <a:pt x="17274" y="6185"/>
                    <a:pt x="17296" y="6140"/>
                  </a:cubicBezTo>
                  <a:cubicBezTo>
                    <a:pt x="17313" y="6146"/>
                    <a:pt x="17330" y="6148"/>
                    <a:pt x="17346" y="6148"/>
                  </a:cubicBezTo>
                  <a:cubicBezTo>
                    <a:pt x="17420" y="6148"/>
                    <a:pt x="17490" y="6099"/>
                    <a:pt x="17539" y="6049"/>
                  </a:cubicBezTo>
                  <a:cubicBezTo>
                    <a:pt x="17552" y="6062"/>
                    <a:pt x="17575" y="6069"/>
                    <a:pt x="17602" y="6069"/>
                  </a:cubicBezTo>
                  <a:cubicBezTo>
                    <a:pt x="17640" y="6069"/>
                    <a:pt x="17686" y="6054"/>
                    <a:pt x="17722" y="6019"/>
                  </a:cubicBezTo>
                  <a:cubicBezTo>
                    <a:pt x="17722" y="6019"/>
                    <a:pt x="17722" y="6019"/>
                    <a:pt x="17722" y="6049"/>
                  </a:cubicBezTo>
                  <a:cubicBezTo>
                    <a:pt x="17741" y="6108"/>
                    <a:pt x="17799" y="6141"/>
                    <a:pt x="17854" y="6141"/>
                  </a:cubicBezTo>
                  <a:cubicBezTo>
                    <a:pt x="17884" y="6141"/>
                    <a:pt x="17913" y="6131"/>
                    <a:pt x="17934" y="6110"/>
                  </a:cubicBezTo>
                  <a:cubicBezTo>
                    <a:pt x="18061" y="5962"/>
                    <a:pt x="18129" y="5755"/>
                    <a:pt x="18179" y="5755"/>
                  </a:cubicBezTo>
                  <a:cubicBezTo>
                    <a:pt x="18201" y="5755"/>
                    <a:pt x="18220" y="5795"/>
                    <a:pt x="18238" y="5897"/>
                  </a:cubicBezTo>
                  <a:cubicBezTo>
                    <a:pt x="18256" y="5950"/>
                    <a:pt x="18305" y="5982"/>
                    <a:pt x="18348" y="5982"/>
                  </a:cubicBezTo>
                  <a:cubicBezTo>
                    <a:pt x="18379" y="5982"/>
                    <a:pt x="18408" y="5966"/>
                    <a:pt x="18421" y="5927"/>
                  </a:cubicBezTo>
                  <a:cubicBezTo>
                    <a:pt x="18452" y="5787"/>
                    <a:pt x="18475" y="5718"/>
                    <a:pt x="18499" y="5718"/>
                  </a:cubicBezTo>
                  <a:cubicBezTo>
                    <a:pt x="18521" y="5718"/>
                    <a:pt x="18543" y="5779"/>
                    <a:pt x="18573" y="5897"/>
                  </a:cubicBezTo>
                  <a:cubicBezTo>
                    <a:pt x="18573" y="5956"/>
                    <a:pt x="18611" y="5989"/>
                    <a:pt x="18654" y="5989"/>
                  </a:cubicBezTo>
                  <a:cubicBezTo>
                    <a:pt x="18678" y="5989"/>
                    <a:pt x="18703" y="5979"/>
                    <a:pt x="18725" y="5958"/>
                  </a:cubicBezTo>
                  <a:cubicBezTo>
                    <a:pt x="18817" y="5846"/>
                    <a:pt x="18842" y="5780"/>
                    <a:pt x="18868" y="5780"/>
                  </a:cubicBezTo>
                  <a:cubicBezTo>
                    <a:pt x="18885" y="5780"/>
                    <a:pt x="18902" y="5807"/>
                    <a:pt x="18937" y="5867"/>
                  </a:cubicBezTo>
                  <a:cubicBezTo>
                    <a:pt x="18954" y="5900"/>
                    <a:pt x="19007" y="5924"/>
                    <a:pt x="19057" y="5924"/>
                  </a:cubicBezTo>
                  <a:cubicBezTo>
                    <a:pt x="19098" y="5924"/>
                    <a:pt x="19137" y="5908"/>
                    <a:pt x="19150" y="5867"/>
                  </a:cubicBezTo>
                  <a:lnTo>
                    <a:pt x="19211" y="5867"/>
                  </a:lnTo>
                  <a:cubicBezTo>
                    <a:pt x="19211" y="5911"/>
                    <a:pt x="19260" y="5939"/>
                    <a:pt x="19310" y="5939"/>
                  </a:cubicBezTo>
                  <a:cubicBezTo>
                    <a:pt x="19328" y="5939"/>
                    <a:pt x="19347" y="5936"/>
                    <a:pt x="19363" y="5927"/>
                  </a:cubicBezTo>
                  <a:cubicBezTo>
                    <a:pt x="19454" y="5897"/>
                    <a:pt x="19485" y="5867"/>
                    <a:pt x="19515" y="5836"/>
                  </a:cubicBezTo>
                  <a:cubicBezTo>
                    <a:pt x="19545" y="5867"/>
                    <a:pt x="19545" y="5897"/>
                    <a:pt x="19606" y="5958"/>
                  </a:cubicBezTo>
                  <a:cubicBezTo>
                    <a:pt x="19633" y="6011"/>
                    <a:pt x="19677" y="6035"/>
                    <a:pt x="19721" y="6035"/>
                  </a:cubicBezTo>
                  <a:cubicBezTo>
                    <a:pt x="19777" y="6035"/>
                    <a:pt x="19832" y="5996"/>
                    <a:pt x="19849" y="5927"/>
                  </a:cubicBezTo>
                  <a:cubicBezTo>
                    <a:pt x="19880" y="5836"/>
                    <a:pt x="19910" y="5775"/>
                    <a:pt x="19910" y="5745"/>
                  </a:cubicBezTo>
                  <a:cubicBezTo>
                    <a:pt x="19910" y="5806"/>
                    <a:pt x="19941" y="5897"/>
                    <a:pt x="20032" y="5988"/>
                  </a:cubicBezTo>
                  <a:cubicBezTo>
                    <a:pt x="20055" y="6011"/>
                    <a:pt x="20087" y="6021"/>
                    <a:pt x="20120" y="6021"/>
                  </a:cubicBezTo>
                  <a:cubicBezTo>
                    <a:pt x="20172" y="6021"/>
                    <a:pt x="20226" y="5995"/>
                    <a:pt x="20245" y="5958"/>
                  </a:cubicBezTo>
                  <a:cubicBezTo>
                    <a:pt x="20275" y="5897"/>
                    <a:pt x="20305" y="5867"/>
                    <a:pt x="20336" y="5806"/>
                  </a:cubicBezTo>
                  <a:cubicBezTo>
                    <a:pt x="20336" y="5806"/>
                    <a:pt x="20336" y="5836"/>
                    <a:pt x="20336" y="5836"/>
                  </a:cubicBezTo>
                  <a:cubicBezTo>
                    <a:pt x="20358" y="5881"/>
                    <a:pt x="20413" y="5909"/>
                    <a:pt x="20464" y="5909"/>
                  </a:cubicBezTo>
                  <a:cubicBezTo>
                    <a:pt x="20483" y="5909"/>
                    <a:pt x="20502" y="5905"/>
                    <a:pt x="20518" y="5897"/>
                  </a:cubicBezTo>
                  <a:cubicBezTo>
                    <a:pt x="20614" y="5862"/>
                    <a:pt x="20657" y="5847"/>
                    <a:pt x="20678" y="5847"/>
                  </a:cubicBezTo>
                  <a:cubicBezTo>
                    <a:pt x="20731" y="5847"/>
                    <a:pt x="20644" y="5940"/>
                    <a:pt x="20883" y="6049"/>
                  </a:cubicBezTo>
                  <a:cubicBezTo>
                    <a:pt x="20901" y="6058"/>
                    <a:pt x="20918" y="6062"/>
                    <a:pt x="20936" y="6062"/>
                  </a:cubicBezTo>
                  <a:cubicBezTo>
                    <a:pt x="20979" y="6062"/>
                    <a:pt x="21022" y="6040"/>
                    <a:pt x="21065" y="6019"/>
                  </a:cubicBezTo>
                  <a:cubicBezTo>
                    <a:pt x="21065" y="5988"/>
                    <a:pt x="21126" y="5927"/>
                    <a:pt x="21156" y="5927"/>
                  </a:cubicBezTo>
                  <a:cubicBezTo>
                    <a:pt x="21156" y="5897"/>
                    <a:pt x="21156" y="5867"/>
                    <a:pt x="21156" y="5836"/>
                  </a:cubicBezTo>
                  <a:cubicBezTo>
                    <a:pt x="21126" y="5776"/>
                    <a:pt x="21126" y="5745"/>
                    <a:pt x="21126" y="5685"/>
                  </a:cubicBezTo>
                  <a:close/>
                  <a:moveTo>
                    <a:pt x="34014" y="33131"/>
                  </a:moveTo>
                  <a:lnTo>
                    <a:pt x="34014" y="33131"/>
                  </a:lnTo>
                  <a:cubicBezTo>
                    <a:pt x="34287" y="33223"/>
                    <a:pt x="34530" y="33283"/>
                    <a:pt x="34804" y="33405"/>
                  </a:cubicBezTo>
                  <a:cubicBezTo>
                    <a:pt x="34622" y="33496"/>
                    <a:pt x="34439" y="33587"/>
                    <a:pt x="34257" y="33679"/>
                  </a:cubicBezTo>
                  <a:cubicBezTo>
                    <a:pt x="34287" y="33557"/>
                    <a:pt x="34196" y="33405"/>
                    <a:pt x="34135" y="33314"/>
                  </a:cubicBezTo>
                  <a:cubicBezTo>
                    <a:pt x="34105" y="33253"/>
                    <a:pt x="34075" y="33192"/>
                    <a:pt x="34014" y="33131"/>
                  </a:cubicBezTo>
                  <a:close/>
                  <a:moveTo>
                    <a:pt x="8664" y="32645"/>
                  </a:moveTo>
                  <a:cubicBezTo>
                    <a:pt x="8816" y="32767"/>
                    <a:pt x="8998" y="32888"/>
                    <a:pt x="9180" y="33010"/>
                  </a:cubicBezTo>
                  <a:cubicBezTo>
                    <a:pt x="9028" y="33131"/>
                    <a:pt x="8907" y="33253"/>
                    <a:pt x="8785" y="33375"/>
                  </a:cubicBezTo>
                  <a:cubicBezTo>
                    <a:pt x="8694" y="33496"/>
                    <a:pt x="8542" y="33648"/>
                    <a:pt x="8512" y="33800"/>
                  </a:cubicBezTo>
                  <a:cubicBezTo>
                    <a:pt x="8512" y="33891"/>
                    <a:pt x="8603" y="33891"/>
                    <a:pt x="8633" y="33891"/>
                  </a:cubicBezTo>
                  <a:cubicBezTo>
                    <a:pt x="8725" y="33831"/>
                    <a:pt x="8755" y="33770"/>
                    <a:pt x="8816" y="33709"/>
                  </a:cubicBezTo>
                  <a:cubicBezTo>
                    <a:pt x="8877" y="33618"/>
                    <a:pt x="8937" y="33557"/>
                    <a:pt x="8998" y="33496"/>
                  </a:cubicBezTo>
                  <a:cubicBezTo>
                    <a:pt x="9089" y="33375"/>
                    <a:pt x="9211" y="33253"/>
                    <a:pt x="9332" y="33131"/>
                  </a:cubicBezTo>
                  <a:cubicBezTo>
                    <a:pt x="9606" y="33314"/>
                    <a:pt x="9910" y="33496"/>
                    <a:pt x="10184" y="33648"/>
                  </a:cubicBezTo>
                  <a:cubicBezTo>
                    <a:pt x="10184" y="33648"/>
                    <a:pt x="10184" y="33648"/>
                    <a:pt x="10153" y="33679"/>
                  </a:cubicBezTo>
                  <a:cubicBezTo>
                    <a:pt x="10062" y="33831"/>
                    <a:pt x="9940" y="34013"/>
                    <a:pt x="9819" y="34195"/>
                  </a:cubicBezTo>
                  <a:cubicBezTo>
                    <a:pt x="9758" y="34317"/>
                    <a:pt x="9636" y="34438"/>
                    <a:pt x="9606" y="34590"/>
                  </a:cubicBezTo>
                  <a:cubicBezTo>
                    <a:pt x="9484" y="34499"/>
                    <a:pt x="9363" y="34438"/>
                    <a:pt x="9241" y="34378"/>
                  </a:cubicBezTo>
                  <a:cubicBezTo>
                    <a:pt x="9272" y="34347"/>
                    <a:pt x="9302" y="34317"/>
                    <a:pt x="9332" y="34286"/>
                  </a:cubicBezTo>
                  <a:cubicBezTo>
                    <a:pt x="9393" y="34165"/>
                    <a:pt x="9454" y="34074"/>
                    <a:pt x="9515" y="33982"/>
                  </a:cubicBezTo>
                  <a:cubicBezTo>
                    <a:pt x="9537" y="33917"/>
                    <a:pt x="9480" y="33867"/>
                    <a:pt x="9423" y="33867"/>
                  </a:cubicBezTo>
                  <a:cubicBezTo>
                    <a:pt x="9402" y="33867"/>
                    <a:pt x="9380" y="33874"/>
                    <a:pt x="9363" y="33891"/>
                  </a:cubicBezTo>
                  <a:cubicBezTo>
                    <a:pt x="9302" y="33982"/>
                    <a:pt x="9241" y="34074"/>
                    <a:pt x="9211" y="34165"/>
                  </a:cubicBezTo>
                  <a:cubicBezTo>
                    <a:pt x="9180" y="34226"/>
                    <a:pt x="9150" y="34256"/>
                    <a:pt x="9120" y="34286"/>
                  </a:cubicBezTo>
                  <a:cubicBezTo>
                    <a:pt x="8451" y="33922"/>
                    <a:pt x="7752" y="33496"/>
                    <a:pt x="7053" y="33131"/>
                  </a:cubicBezTo>
                  <a:cubicBezTo>
                    <a:pt x="7235" y="33071"/>
                    <a:pt x="7387" y="33010"/>
                    <a:pt x="7539" y="32979"/>
                  </a:cubicBezTo>
                  <a:cubicBezTo>
                    <a:pt x="7934" y="32858"/>
                    <a:pt x="8299" y="32736"/>
                    <a:pt x="8664" y="32645"/>
                  </a:cubicBezTo>
                  <a:close/>
                  <a:moveTo>
                    <a:pt x="14682" y="25654"/>
                  </a:moveTo>
                  <a:lnTo>
                    <a:pt x="14682" y="25654"/>
                  </a:lnTo>
                  <a:cubicBezTo>
                    <a:pt x="16020" y="27174"/>
                    <a:pt x="17904" y="28207"/>
                    <a:pt x="19910" y="28299"/>
                  </a:cubicBezTo>
                  <a:cubicBezTo>
                    <a:pt x="19910" y="28390"/>
                    <a:pt x="19941" y="28481"/>
                    <a:pt x="20001" y="28542"/>
                  </a:cubicBezTo>
                  <a:cubicBezTo>
                    <a:pt x="20014" y="28554"/>
                    <a:pt x="20032" y="28562"/>
                    <a:pt x="20050" y="28562"/>
                  </a:cubicBezTo>
                  <a:cubicBezTo>
                    <a:pt x="20077" y="28562"/>
                    <a:pt x="20105" y="28547"/>
                    <a:pt x="20123" y="28511"/>
                  </a:cubicBezTo>
                  <a:cubicBezTo>
                    <a:pt x="20153" y="28450"/>
                    <a:pt x="20153" y="28390"/>
                    <a:pt x="20153" y="28329"/>
                  </a:cubicBezTo>
                  <a:cubicBezTo>
                    <a:pt x="20305" y="28329"/>
                    <a:pt x="20427" y="28329"/>
                    <a:pt x="20579" y="28299"/>
                  </a:cubicBezTo>
                  <a:cubicBezTo>
                    <a:pt x="20686" y="28307"/>
                    <a:pt x="20795" y="28311"/>
                    <a:pt x="20906" y="28311"/>
                  </a:cubicBezTo>
                  <a:cubicBezTo>
                    <a:pt x="21172" y="28311"/>
                    <a:pt x="21446" y="28290"/>
                    <a:pt x="21704" y="28268"/>
                  </a:cubicBezTo>
                  <a:cubicBezTo>
                    <a:pt x="21734" y="28299"/>
                    <a:pt x="21734" y="28359"/>
                    <a:pt x="21764" y="28390"/>
                  </a:cubicBezTo>
                  <a:cubicBezTo>
                    <a:pt x="21792" y="28417"/>
                    <a:pt x="21831" y="28432"/>
                    <a:pt x="21867" y="28432"/>
                  </a:cubicBezTo>
                  <a:cubicBezTo>
                    <a:pt x="21910" y="28432"/>
                    <a:pt x="21947" y="28410"/>
                    <a:pt x="21947" y="28359"/>
                  </a:cubicBezTo>
                  <a:cubicBezTo>
                    <a:pt x="21947" y="28329"/>
                    <a:pt x="21947" y="28268"/>
                    <a:pt x="21947" y="28238"/>
                  </a:cubicBezTo>
                  <a:cubicBezTo>
                    <a:pt x="22007" y="28207"/>
                    <a:pt x="22068" y="28207"/>
                    <a:pt x="22129" y="28207"/>
                  </a:cubicBezTo>
                  <a:cubicBezTo>
                    <a:pt x="22159" y="28390"/>
                    <a:pt x="22190" y="28602"/>
                    <a:pt x="22251" y="28785"/>
                  </a:cubicBezTo>
                  <a:cubicBezTo>
                    <a:pt x="22274" y="28808"/>
                    <a:pt x="22302" y="28818"/>
                    <a:pt x="22329" y="28818"/>
                  </a:cubicBezTo>
                  <a:cubicBezTo>
                    <a:pt x="22372" y="28818"/>
                    <a:pt x="22414" y="28792"/>
                    <a:pt x="22433" y="28754"/>
                  </a:cubicBezTo>
                  <a:cubicBezTo>
                    <a:pt x="22463" y="28542"/>
                    <a:pt x="22403" y="28359"/>
                    <a:pt x="22372" y="28147"/>
                  </a:cubicBezTo>
                  <a:cubicBezTo>
                    <a:pt x="23922" y="27782"/>
                    <a:pt x="25381" y="26870"/>
                    <a:pt x="26445" y="25654"/>
                  </a:cubicBezTo>
                  <a:lnTo>
                    <a:pt x="26445" y="25654"/>
                  </a:lnTo>
                  <a:cubicBezTo>
                    <a:pt x="26415" y="27235"/>
                    <a:pt x="26384" y="28967"/>
                    <a:pt x="26749" y="30517"/>
                  </a:cubicBezTo>
                  <a:cubicBezTo>
                    <a:pt x="26719" y="30578"/>
                    <a:pt x="26719" y="30639"/>
                    <a:pt x="26780" y="30669"/>
                  </a:cubicBezTo>
                  <a:cubicBezTo>
                    <a:pt x="26802" y="30738"/>
                    <a:pt x="26859" y="30772"/>
                    <a:pt x="26912" y="30772"/>
                  </a:cubicBezTo>
                  <a:cubicBezTo>
                    <a:pt x="26930" y="30772"/>
                    <a:pt x="26947" y="30768"/>
                    <a:pt x="26962" y="30761"/>
                  </a:cubicBezTo>
                  <a:cubicBezTo>
                    <a:pt x="28877" y="31581"/>
                    <a:pt x="30944" y="32159"/>
                    <a:pt x="32950" y="32767"/>
                  </a:cubicBezTo>
                  <a:cubicBezTo>
                    <a:pt x="29242" y="34682"/>
                    <a:pt x="25047" y="35107"/>
                    <a:pt x="20944" y="35229"/>
                  </a:cubicBezTo>
                  <a:cubicBezTo>
                    <a:pt x="20617" y="35238"/>
                    <a:pt x="20294" y="35242"/>
                    <a:pt x="19972" y="35242"/>
                  </a:cubicBezTo>
                  <a:cubicBezTo>
                    <a:pt x="15987" y="35242"/>
                    <a:pt x="12390" y="34523"/>
                    <a:pt x="8846" y="32554"/>
                  </a:cubicBezTo>
                  <a:cubicBezTo>
                    <a:pt x="10791" y="32007"/>
                    <a:pt x="12798" y="31490"/>
                    <a:pt x="14652" y="30700"/>
                  </a:cubicBezTo>
                  <a:cubicBezTo>
                    <a:pt x="14773" y="30639"/>
                    <a:pt x="14743" y="30517"/>
                    <a:pt x="14682" y="30457"/>
                  </a:cubicBezTo>
                  <a:cubicBezTo>
                    <a:pt x="14895" y="28937"/>
                    <a:pt x="14895" y="27204"/>
                    <a:pt x="14682" y="25654"/>
                  </a:cubicBezTo>
                  <a:close/>
                  <a:moveTo>
                    <a:pt x="10427" y="33770"/>
                  </a:moveTo>
                  <a:cubicBezTo>
                    <a:pt x="10598" y="33855"/>
                    <a:pt x="10795" y="33941"/>
                    <a:pt x="10969" y="34026"/>
                  </a:cubicBezTo>
                  <a:lnTo>
                    <a:pt x="10969" y="34026"/>
                  </a:lnTo>
                  <a:cubicBezTo>
                    <a:pt x="10961" y="34024"/>
                    <a:pt x="10953" y="34023"/>
                    <a:pt x="10944" y="34023"/>
                  </a:cubicBezTo>
                  <a:cubicBezTo>
                    <a:pt x="10909" y="34023"/>
                    <a:pt x="10870" y="34038"/>
                    <a:pt x="10852" y="34074"/>
                  </a:cubicBezTo>
                  <a:cubicBezTo>
                    <a:pt x="10731" y="34226"/>
                    <a:pt x="10639" y="34378"/>
                    <a:pt x="10548" y="34530"/>
                  </a:cubicBezTo>
                  <a:cubicBezTo>
                    <a:pt x="10457" y="34682"/>
                    <a:pt x="10396" y="34803"/>
                    <a:pt x="10427" y="34955"/>
                  </a:cubicBezTo>
                  <a:cubicBezTo>
                    <a:pt x="10427" y="34986"/>
                    <a:pt x="10487" y="34986"/>
                    <a:pt x="10518" y="34986"/>
                  </a:cubicBezTo>
                  <a:cubicBezTo>
                    <a:pt x="10639" y="34894"/>
                    <a:pt x="10700" y="34773"/>
                    <a:pt x="10761" y="34621"/>
                  </a:cubicBezTo>
                  <a:cubicBezTo>
                    <a:pt x="10852" y="34469"/>
                    <a:pt x="10943" y="34347"/>
                    <a:pt x="11065" y="34195"/>
                  </a:cubicBezTo>
                  <a:cubicBezTo>
                    <a:pt x="11095" y="34134"/>
                    <a:pt x="11065" y="34074"/>
                    <a:pt x="11035" y="34043"/>
                  </a:cubicBezTo>
                  <a:lnTo>
                    <a:pt x="11035" y="34043"/>
                  </a:lnTo>
                  <a:cubicBezTo>
                    <a:pt x="11673" y="34347"/>
                    <a:pt x="12372" y="34590"/>
                    <a:pt x="13071" y="34803"/>
                  </a:cubicBezTo>
                  <a:cubicBezTo>
                    <a:pt x="13071" y="34803"/>
                    <a:pt x="13071" y="34834"/>
                    <a:pt x="13071" y="34834"/>
                  </a:cubicBezTo>
                  <a:cubicBezTo>
                    <a:pt x="12950" y="35229"/>
                    <a:pt x="12767" y="35654"/>
                    <a:pt x="12767" y="36080"/>
                  </a:cubicBezTo>
                  <a:cubicBezTo>
                    <a:pt x="12554" y="36019"/>
                    <a:pt x="12372" y="35928"/>
                    <a:pt x="12190" y="35867"/>
                  </a:cubicBezTo>
                  <a:cubicBezTo>
                    <a:pt x="12402" y="35563"/>
                    <a:pt x="12433" y="35138"/>
                    <a:pt x="12494" y="34803"/>
                  </a:cubicBezTo>
                  <a:cubicBezTo>
                    <a:pt x="12494" y="34750"/>
                    <a:pt x="12442" y="34718"/>
                    <a:pt x="12399" y="34718"/>
                  </a:cubicBezTo>
                  <a:cubicBezTo>
                    <a:pt x="12368" y="34718"/>
                    <a:pt x="12342" y="34735"/>
                    <a:pt x="12342" y="34773"/>
                  </a:cubicBezTo>
                  <a:cubicBezTo>
                    <a:pt x="12311" y="34955"/>
                    <a:pt x="12250" y="35138"/>
                    <a:pt x="12190" y="35320"/>
                  </a:cubicBezTo>
                  <a:cubicBezTo>
                    <a:pt x="12159" y="35472"/>
                    <a:pt x="12098" y="35624"/>
                    <a:pt x="12068" y="35776"/>
                  </a:cubicBezTo>
                  <a:cubicBezTo>
                    <a:pt x="11825" y="35685"/>
                    <a:pt x="11612" y="35593"/>
                    <a:pt x="11399" y="35502"/>
                  </a:cubicBezTo>
                  <a:cubicBezTo>
                    <a:pt x="11612" y="35289"/>
                    <a:pt x="11734" y="34986"/>
                    <a:pt x="11825" y="34742"/>
                  </a:cubicBezTo>
                  <a:cubicBezTo>
                    <a:pt x="11887" y="34618"/>
                    <a:pt x="11794" y="34508"/>
                    <a:pt x="11700" y="34508"/>
                  </a:cubicBezTo>
                  <a:cubicBezTo>
                    <a:pt x="11655" y="34508"/>
                    <a:pt x="11611" y="34532"/>
                    <a:pt x="11582" y="34590"/>
                  </a:cubicBezTo>
                  <a:cubicBezTo>
                    <a:pt x="11460" y="34834"/>
                    <a:pt x="11247" y="35138"/>
                    <a:pt x="11247" y="35411"/>
                  </a:cubicBezTo>
                  <a:cubicBezTo>
                    <a:pt x="10761" y="35168"/>
                    <a:pt x="10305" y="34955"/>
                    <a:pt x="9849" y="34682"/>
                  </a:cubicBezTo>
                  <a:cubicBezTo>
                    <a:pt x="9940" y="34590"/>
                    <a:pt x="10032" y="34438"/>
                    <a:pt x="10092" y="34317"/>
                  </a:cubicBezTo>
                  <a:cubicBezTo>
                    <a:pt x="10214" y="34165"/>
                    <a:pt x="10305" y="33982"/>
                    <a:pt x="10427" y="33800"/>
                  </a:cubicBezTo>
                  <a:cubicBezTo>
                    <a:pt x="10427" y="33800"/>
                    <a:pt x="10427" y="33770"/>
                    <a:pt x="10427" y="33770"/>
                  </a:cubicBezTo>
                  <a:close/>
                  <a:moveTo>
                    <a:pt x="33163" y="32858"/>
                  </a:moveTo>
                  <a:cubicBezTo>
                    <a:pt x="33315" y="32888"/>
                    <a:pt x="33436" y="32919"/>
                    <a:pt x="33588" y="32979"/>
                  </a:cubicBezTo>
                  <a:cubicBezTo>
                    <a:pt x="33558" y="33010"/>
                    <a:pt x="33558" y="33040"/>
                    <a:pt x="33588" y="33101"/>
                  </a:cubicBezTo>
                  <a:cubicBezTo>
                    <a:pt x="33679" y="33223"/>
                    <a:pt x="33740" y="33344"/>
                    <a:pt x="33801" y="33466"/>
                  </a:cubicBezTo>
                  <a:cubicBezTo>
                    <a:pt x="33862" y="33587"/>
                    <a:pt x="33892" y="33709"/>
                    <a:pt x="34014" y="33800"/>
                  </a:cubicBezTo>
                  <a:cubicBezTo>
                    <a:pt x="33892" y="33831"/>
                    <a:pt x="33771" y="33891"/>
                    <a:pt x="33679" y="33952"/>
                  </a:cubicBezTo>
                  <a:lnTo>
                    <a:pt x="33649" y="33952"/>
                  </a:lnTo>
                  <a:cubicBezTo>
                    <a:pt x="33649" y="33922"/>
                    <a:pt x="33649" y="33922"/>
                    <a:pt x="33649" y="33891"/>
                  </a:cubicBezTo>
                  <a:cubicBezTo>
                    <a:pt x="33497" y="33557"/>
                    <a:pt x="33254" y="33283"/>
                    <a:pt x="32950" y="33071"/>
                  </a:cubicBezTo>
                  <a:cubicBezTo>
                    <a:pt x="32929" y="33055"/>
                    <a:pt x="32907" y="33049"/>
                    <a:pt x="32885" y="33049"/>
                  </a:cubicBezTo>
                  <a:cubicBezTo>
                    <a:pt x="32776" y="33049"/>
                    <a:pt x="32666" y="33213"/>
                    <a:pt x="32768" y="33314"/>
                  </a:cubicBezTo>
                  <a:cubicBezTo>
                    <a:pt x="33041" y="33527"/>
                    <a:pt x="33223" y="33770"/>
                    <a:pt x="33345" y="34074"/>
                  </a:cubicBezTo>
                  <a:cubicBezTo>
                    <a:pt x="33345" y="34074"/>
                    <a:pt x="33375" y="34074"/>
                    <a:pt x="33375" y="34104"/>
                  </a:cubicBezTo>
                  <a:cubicBezTo>
                    <a:pt x="32828" y="34347"/>
                    <a:pt x="32312" y="34560"/>
                    <a:pt x="31795" y="34773"/>
                  </a:cubicBezTo>
                  <a:cubicBezTo>
                    <a:pt x="31734" y="34682"/>
                    <a:pt x="31673" y="34590"/>
                    <a:pt x="31582" y="34499"/>
                  </a:cubicBezTo>
                  <a:cubicBezTo>
                    <a:pt x="31491" y="34378"/>
                    <a:pt x="31430" y="34226"/>
                    <a:pt x="31339" y="34104"/>
                  </a:cubicBezTo>
                  <a:cubicBezTo>
                    <a:pt x="31318" y="34051"/>
                    <a:pt x="31270" y="34027"/>
                    <a:pt x="31220" y="34027"/>
                  </a:cubicBezTo>
                  <a:cubicBezTo>
                    <a:pt x="31127" y="34027"/>
                    <a:pt x="31026" y="34107"/>
                    <a:pt x="31065" y="34226"/>
                  </a:cubicBezTo>
                  <a:cubicBezTo>
                    <a:pt x="31157" y="34378"/>
                    <a:pt x="31217" y="34560"/>
                    <a:pt x="31309" y="34712"/>
                  </a:cubicBezTo>
                  <a:cubicBezTo>
                    <a:pt x="31369" y="34773"/>
                    <a:pt x="31430" y="34834"/>
                    <a:pt x="31461" y="34925"/>
                  </a:cubicBezTo>
                  <a:cubicBezTo>
                    <a:pt x="31339" y="34955"/>
                    <a:pt x="31187" y="35016"/>
                    <a:pt x="31065" y="35077"/>
                  </a:cubicBezTo>
                  <a:cubicBezTo>
                    <a:pt x="31035" y="34955"/>
                    <a:pt x="30883" y="34834"/>
                    <a:pt x="30792" y="34742"/>
                  </a:cubicBezTo>
                  <a:cubicBezTo>
                    <a:pt x="30701" y="34621"/>
                    <a:pt x="30609" y="34499"/>
                    <a:pt x="30488" y="34378"/>
                  </a:cubicBezTo>
                  <a:cubicBezTo>
                    <a:pt x="30473" y="34355"/>
                    <a:pt x="30452" y="34345"/>
                    <a:pt x="30430" y="34345"/>
                  </a:cubicBezTo>
                  <a:cubicBezTo>
                    <a:pt x="30364" y="34345"/>
                    <a:pt x="30290" y="34431"/>
                    <a:pt x="30336" y="34499"/>
                  </a:cubicBezTo>
                  <a:cubicBezTo>
                    <a:pt x="30427" y="34651"/>
                    <a:pt x="30518" y="34773"/>
                    <a:pt x="30609" y="34925"/>
                  </a:cubicBezTo>
                  <a:cubicBezTo>
                    <a:pt x="30670" y="34986"/>
                    <a:pt x="30731" y="35107"/>
                    <a:pt x="30822" y="35168"/>
                  </a:cubicBezTo>
                  <a:cubicBezTo>
                    <a:pt x="30731" y="35198"/>
                    <a:pt x="30609" y="35229"/>
                    <a:pt x="30518" y="35289"/>
                  </a:cubicBezTo>
                  <a:cubicBezTo>
                    <a:pt x="30457" y="35198"/>
                    <a:pt x="30397" y="35138"/>
                    <a:pt x="30366" y="35077"/>
                  </a:cubicBezTo>
                  <a:cubicBezTo>
                    <a:pt x="30214" y="34925"/>
                    <a:pt x="30062" y="34803"/>
                    <a:pt x="29910" y="34651"/>
                  </a:cubicBezTo>
                  <a:cubicBezTo>
                    <a:pt x="29878" y="34626"/>
                    <a:pt x="29844" y="34615"/>
                    <a:pt x="29811" y="34615"/>
                  </a:cubicBezTo>
                  <a:cubicBezTo>
                    <a:pt x="29685" y="34615"/>
                    <a:pt x="29577" y="34768"/>
                    <a:pt x="29698" y="34864"/>
                  </a:cubicBezTo>
                  <a:cubicBezTo>
                    <a:pt x="29850" y="35016"/>
                    <a:pt x="30002" y="35168"/>
                    <a:pt x="30123" y="35350"/>
                  </a:cubicBezTo>
                  <a:cubicBezTo>
                    <a:pt x="30123" y="35350"/>
                    <a:pt x="30154" y="35381"/>
                    <a:pt x="30154" y="35411"/>
                  </a:cubicBezTo>
                  <a:cubicBezTo>
                    <a:pt x="30002" y="35472"/>
                    <a:pt x="29850" y="35502"/>
                    <a:pt x="29698" y="35563"/>
                  </a:cubicBezTo>
                  <a:cubicBezTo>
                    <a:pt x="29667" y="35472"/>
                    <a:pt x="29576" y="35381"/>
                    <a:pt x="29515" y="35289"/>
                  </a:cubicBezTo>
                  <a:cubicBezTo>
                    <a:pt x="29454" y="35198"/>
                    <a:pt x="29394" y="35107"/>
                    <a:pt x="29333" y="35016"/>
                  </a:cubicBezTo>
                  <a:cubicBezTo>
                    <a:pt x="29298" y="34972"/>
                    <a:pt x="29248" y="34954"/>
                    <a:pt x="29197" y="34954"/>
                  </a:cubicBezTo>
                  <a:cubicBezTo>
                    <a:pt x="29072" y="34954"/>
                    <a:pt x="28942" y="35068"/>
                    <a:pt x="29029" y="35198"/>
                  </a:cubicBezTo>
                  <a:cubicBezTo>
                    <a:pt x="29090" y="35289"/>
                    <a:pt x="29181" y="35381"/>
                    <a:pt x="29242" y="35502"/>
                  </a:cubicBezTo>
                  <a:cubicBezTo>
                    <a:pt x="29272" y="35563"/>
                    <a:pt x="29333" y="35593"/>
                    <a:pt x="29363" y="35685"/>
                  </a:cubicBezTo>
                  <a:cubicBezTo>
                    <a:pt x="28816" y="35837"/>
                    <a:pt x="28239" y="36019"/>
                    <a:pt x="27691" y="36171"/>
                  </a:cubicBezTo>
                  <a:cubicBezTo>
                    <a:pt x="27661" y="36049"/>
                    <a:pt x="27600" y="35958"/>
                    <a:pt x="27570" y="35867"/>
                  </a:cubicBezTo>
                  <a:cubicBezTo>
                    <a:pt x="27509" y="35685"/>
                    <a:pt x="27479" y="35533"/>
                    <a:pt x="27448" y="35350"/>
                  </a:cubicBezTo>
                  <a:cubicBezTo>
                    <a:pt x="27435" y="35282"/>
                    <a:pt x="27384" y="35250"/>
                    <a:pt x="27332" y="35250"/>
                  </a:cubicBezTo>
                  <a:cubicBezTo>
                    <a:pt x="27269" y="35250"/>
                    <a:pt x="27205" y="35297"/>
                    <a:pt x="27205" y="35381"/>
                  </a:cubicBezTo>
                  <a:cubicBezTo>
                    <a:pt x="27205" y="35624"/>
                    <a:pt x="27236" y="35989"/>
                    <a:pt x="27388" y="36232"/>
                  </a:cubicBezTo>
                  <a:cubicBezTo>
                    <a:pt x="27236" y="36262"/>
                    <a:pt x="27114" y="36293"/>
                    <a:pt x="26962" y="36353"/>
                  </a:cubicBezTo>
                  <a:cubicBezTo>
                    <a:pt x="26932" y="36201"/>
                    <a:pt x="26840" y="36049"/>
                    <a:pt x="26780" y="35897"/>
                  </a:cubicBezTo>
                  <a:cubicBezTo>
                    <a:pt x="26688" y="35685"/>
                    <a:pt x="26628" y="35472"/>
                    <a:pt x="26567" y="35229"/>
                  </a:cubicBezTo>
                  <a:cubicBezTo>
                    <a:pt x="26567" y="35229"/>
                    <a:pt x="26567" y="35198"/>
                    <a:pt x="26536" y="35198"/>
                  </a:cubicBezTo>
                  <a:cubicBezTo>
                    <a:pt x="26992" y="35138"/>
                    <a:pt x="27448" y="35046"/>
                    <a:pt x="27874" y="34955"/>
                  </a:cubicBezTo>
                  <a:cubicBezTo>
                    <a:pt x="27874" y="34955"/>
                    <a:pt x="27874" y="34986"/>
                    <a:pt x="27874" y="35016"/>
                  </a:cubicBezTo>
                  <a:cubicBezTo>
                    <a:pt x="28026" y="35289"/>
                    <a:pt x="28117" y="35563"/>
                    <a:pt x="28299" y="35837"/>
                  </a:cubicBezTo>
                  <a:cubicBezTo>
                    <a:pt x="28328" y="35875"/>
                    <a:pt x="28378" y="35892"/>
                    <a:pt x="28429" y="35892"/>
                  </a:cubicBezTo>
                  <a:cubicBezTo>
                    <a:pt x="28542" y="35892"/>
                    <a:pt x="28666" y="35810"/>
                    <a:pt x="28603" y="35685"/>
                  </a:cubicBezTo>
                  <a:cubicBezTo>
                    <a:pt x="28482" y="35411"/>
                    <a:pt x="28330" y="35138"/>
                    <a:pt x="28147" y="34894"/>
                  </a:cubicBezTo>
                  <a:cubicBezTo>
                    <a:pt x="29302" y="34621"/>
                    <a:pt x="30397" y="34256"/>
                    <a:pt x="31461" y="33770"/>
                  </a:cubicBezTo>
                  <a:lnTo>
                    <a:pt x="31461" y="33770"/>
                  </a:lnTo>
                  <a:cubicBezTo>
                    <a:pt x="31461" y="33800"/>
                    <a:pt x="31430" y="33861"/>
                    <a:pt x="31491" y="33922"/>
                  </a:cubicBezTo>
                  <a:cubicBezTo>
                    <a:pt x="31521" y="34013"/>
                    <a:pt x="31582" y="34074"/>
                    <a:pt x="31643" y="34165"/>
                  </a:cubicBezTo>
                  <a:cubicBezTo>
                    <a:pt x="31673" y="34256"/>
                    <a:pt x="31734" y="34347"/>
                    <a:pt x="31795" y="34408"/>
                  </a:cubicBezTo>
                  <a:cubicBezTo>
                    <a:pt x="31829" y="34442"/>
                    <a:pt x="31875" y="34457"/>
                    <a:pt x="31922" y="34457"/>
                  </a:cubicBezTo>
                  <a:cubicBezTo>
                    <a:pt x="32043" y="34457"/>
                    <a:pt x="32173" y="34357"/>
                    <a:pt x="32129" y="34226"/>
                  </a:cubicBezTo>
                  <a:cubicBezTo>
                    <a:pt x="32068" y="34043"/>
                    <a:pt x="31916" y="33891"/>
                    <a:pt x="31795" y="33739"/>
                  </a:cubicBezTo>
                  <a:cubicBezTo>
                    <a:pt x="31764" y="33679"/>
                    <a:pt x="31734" y="33679"/>
                    <a:pt x="31673" y="33648"/>
                  </a:cubicBezTo>
                  <a:cubicBezTo>
                    <a:pt x="31856" y="33587"/>
                    <a:pt x="32008" y="33496"/>
                    <a:pt x="32160" y="33405"/>
                  </a:cubicBezTo>
                  <a:cubicBezTo>
                    <a:pt x="32281" y="33709"/>
                    <a:pt x="32464" y="34043"/>
                    <a:pt x="32707" y="34226"/>
                  </a:cubicBezTo>
                  <a:cubicBezTo>
                    <a:pt x="32746" y="34265"/>
                    <a:pt x="32795" y="34282"/>
                    <a:pt x="32844" y="34282"/>
                  </a:cubicBezTo>
                  <a:cubicBezTo>
                    <a:pt x="32985" y="34282"/>
                    <a:pt x="33124" y="34140"/>
                    <a:pt x="33011" y="33982"/>
                  </a:cubicBezTo>
                  <a:cubicBezTo>
                    <a:pt x="32920" y="33861"/>
                    <a:pt x="32798" y="33739"/>
                    <a:pt x="32676" y="33587"/>
                  </a:cubicBezTo>
                  <a:cubicBezTo>
                    <a:pt x="32585" y="33466"/>
                    <a:pt x="32524" y="33375"/>
                    <a:pt x="32433" y="33283"/>
                  </a:cubicBezTo>
                  <a:cubicBezTo>
                    <a:pt x="32676" y="33131"/>
                    <a:pt x="32920" y="33010"/>
                    <a:pt x="33163" y="32858"/>
                  </a:cubicBezTo>
                  <a:close/>
                  <a:moveTo>
                    <a:pt x="13345" y="34864"/>
                  </a:moveTo>
                  <a:cubicBezTo>
                    <a:pt x="15530" y="35452"/>
                    <a:pt x="17845" y="35627"/>
                    <a:pt x="20050" y="35627"/>
                  </a:cubicBezTo>
                  <a:cubicBezTo>
                    <a:pt x="20237" y="35627"/>
                    <a:pt x="20424" y="35626"/>
                    <a:pt x="20609" y="35624"/>
                  </a:cubicBezTo>
                  <a:cubicBezTo>
                    <a:pt x="22494" y="35593"/>
                    <a:pt x="24439" y="35502"/>
                    <a:pt x="26324" y="35229"/>
                  </a:cubicBezTo>
                  <a:lnTo>
                    <a:pt x="26324" y="35229"/>
                  </a:lnTo>
                  <a:cubicBezTo>
                    <a:pt x="26293" y="35259"/>
                    <a:pt x="26293" y="35289"/>
                    <a:pt x="26293" y="35320"/>
                  </a:cubicBezTo>
                  <a:cubicBezTo>
                    <a:pt x="26354" y="35654"/>
                    <a:pt x="26445" y="36110"/>
                    <a:pt x="26658" y="36414"/>
                  </a:cubicBezTo>
                  <a:cubicBezTo>
                    <a:pt x="26080" y="36566"/>
                    <a:pt x="25473" y="36657"/>
                    <a:pt x="24895" y="36779"/>
                  </a:cubicBezTo>
                  <a:cubicBezTo>
                    <a:pt x="24986" y="36657"/>
                    <a:pt x="24925" y="36536"/>
                    <a:pt x="24895" y="36414"/>
                  </a:cubicBezTo>
                  <a:cubicBezTo>
                    <a:pt x="24865" y="36262"/>
                    <a:pt x="24804" y="36110"/>
                    <a:pt x="24743" y="35989"/>
                  </a:cubicBezTo>
                  <a:cubicBezTo>
                    <a:pt x="24730" y="35935"/>
                    <a:pt x="24681" y="35911"/>
                    <a:pt x="24634" y="35911"/>
                  </a:cubicBezTo>
                  <a:cubicBezTo>
                    <a:pt x="24573" y="35911"/>
                    <a:pt x="24513" y="35951"/>
                    <a:pt x="24530" y="36019"/>
                  </a:cubicBezTo>
                  <a:cubicBezTo>
                    <a:pt x="24591" y="36171"/>
                    <a:pt x="24621" y="36323"/>
                    <a:pt x="24621" y="36475"/>
                  </a:cubicBezTo>
                  <a:cubicBezTo>
                    <a:pt x="24652" y="36597"/>
                    <a:pt x="24652" y="36718"/>
                    <a:pt x="24743" y="36779"/>
                  </a:cubicBezTo>
                  <a:cubicBezTo>
                    <a:pt x="24591" y="36809"/>
                    <a:pt x="24409" y="36840"/>
                    <a:pt x="24226" y="36870"/>
                  </a:cubicBezTo>
                  <a:cubicBezTo>
                    <a:pt x="24226" y="36748"/>
                    <a:pt x="24196" y="36627"/>
                    <a:pt x="24135" y="36475"/>
                  </a:cubicBezTo>
                  <a:cubicBezTo>
                    <a:pt x="24074" y="36232"/>
                    <a:pt x="24044" y="35958"/>
                    <a:pt x="24014" y="35685"/>
                  </a:cubicBezTo>
                  <a:cubicBezTo>
                    <a:pt x="23998" y="35593"/>
                    <a:pt x="23922" y="35548"/>
                    <a:pt x="23850" y="35548"/>
                  </a:cubicBezTo>
                  <a:cubicBezTo>
                    <a:pt x="23778" y="35548"/>
                    <a:pt x="23710" y="35593"/>
                    <a:pt x="23710" y="35685"/>
                  </a:cubicBezTo>
                  <a:cubicBezTo>
                    <a:pt x="23710" y="35958"/>
                    <a:pt x="23740" y="36232"/>
                    <a:pt x="23801" y="36475"/>
                  </a:cubicBezTo>
                  <a:cubicBezTo>
                    <a:pt x="23801" y="36627"/>
                    <a:pt x="23831" y="36779"/>
                    <a:pt x="23922" y="36900"/>
                  </a:cubicBezTo>
                  <a:cubicBezTo>
                    <a:pt x="23801" y="36931"/>
                    <a:pt x="23679" y="36931"/>
                    <a:pt x="23527" y="36961"/>
                  </a:cubicBezTo>
                  <a:cubicBezTo>
                    <a:pt x="23558" y="36779"/>
                    <a:pt x="23497" y="36627"/>
                    <a:pt x="23466" y="36475"/>
                  </a:cubicBezTo>
                  <a:cubicBezTo>
                    <a:pt x="23436" y="36232"/>
                    <a:pt x="23406" y="35989"/>
                    <a:pt x="23375" y="35715"/>
                  </a:cubicBezTo>
                  <a:cubicBezTo>
                    <a:pt x="23360" y="35654"/>
                    <a:pt x="23307" y="35624"/>
                    <a:pt x="23257" y="35624"/>
                  </a:cubicBezTo>
                  <a:cubicBezTo>
                    <a:pt x="23208" y="35624"/>
                    <a:pt x="23163" y="35654"/>
                    <a:pt x="23163" y="35715"/>
                  </a:cubicBezTo>
                  <a:cubicBezTo>
                    <a:pt x="23163" y="35989"/>
                    <a:pt x="23193" y="36232"/>
                    <a:pt x="23223" y="36505"/>
                  </a:cubicBezTo>
                  <a:cubicBezTo>
                    <a:pt x="23254" y="36657"/>
                    <a:pt x="23254" y="36840"/>
                    <a:pt x="23345" y="36992"/>
                  </a:cubicBezTo>
                  <a:cubicBezTo>
                    <a:pt x="23102" y="36992"/>
                    <a:pt x="22859" y="37022"/>
                    <a:pt x="22615" y="37052"/>
                  </a:cubicBezTo>
                  <a:cubicBezTo>
                    <a:pt x="22615" y="36931"/>
                    <a:pt x="22585" y="36809"/>
                    <a:pt x="22585" y="36688"/>
                  </a:cubicBezTo>
                  <a:cubicBezTo>
                    <a:pt x="22555" y="36536"/>
                    <a:pt x="22555" y="36384"/>
                    <a:pt x="22585" y="36201"/>
                  </a:cubicBezTo>
                  <a:cubicBezTo>
                    <a:pt x="22585" y="36141"/>
                    <a:pt x="22532" y="36110"/>
                    <a:pt x="22479" y="36110"/>
                  </a:cubicBezTo>
                  <a:cubicBezTo>
                    <a:pt x="22425" y="36110"/>
                    <a:pt x="22372" y="36141"/>
                    <a:pt x="22372" y="36201"/>
                  </a:cubicBezTo>
                  <a:cubicBezTo>
                    <a:pt x="22342" y="36475"/>
                    <a:pt x="22311" y="36809"/>
                    <a:pt x="22403" y="37052"/>
                  </a:cubicBezTo>
                  <a:cubicBezTo>
                    <a:pt x="22220" y="37083"/>
                    <a:pt x="22038" y="37083"/>
                    <a:pt x="21855" y="37113"/>
                  </a:cubicBezTo>
                  <a:cubicBezTo>
                    <a:pt x="21916" y="36961"/>
                    <a:pt x="21886" y="36809"/>
                    <a:pt x="21886" y="36657"/>
                  </a:cubicBezTo>
                  <a:cubicBezTo>
                    <a:pt x="21886" y="36445"/>
                    <a:pt x="21855" y="36262"/>
                    <a:pt x="21855" y="36049"/>
                  </a:cubicBezTo>
                  <a:cubicBezTo>
                    <a:pt x="21855" y="35958"/>
                    <a:pt x="21795" y="35913"/>
                    <a:pt x="21734" y="35913"/>
                  </a:cubicBezTo>
                  <a:cubicBezTo>
                    <a:pt x="21673" y="35913"/>
                    <a:pt x="21612" y="35958"/>
                    <a:pt x="21612" y="36049"/>
                  </a:cubicBezTo>
                  <a:lnTo>
                    <a:pt x="21612" y="36657"/>
                  </a:lnTo>
                  <a:cubicBezTo>
                    <a:pt x="21612" y="36809"/>
                    <a:pt x="21582" y="36961"/>
                    <a:pt x="21643" y="37113"/>
                  </a:cubicBezTo>
                  <a:cubicBezTo>
                    <a:pt x="21521" y="37113"/>
                    <a:pt x="21400" y="37113"/>
                    <a:pt x="21278" y="37144"/>
                  </a:cubicBezTo>
                  <a:lnTo>
                    <a:pt x="21308" y="37113"/>
                  </a:lnTo>
                  <a:lnTo>
                    <a:pt x="21308" y="37113"/>
                  </a:lnTo>
                  <a:cubicBezTo>
                    <a:pt x="21248" y="37144"/>
                    <a:pt x="21187" y="37144"/>
                    <a:pt x="21156" y="37144"/>
                  </a:cubicBezTo>
                  <a:cubicBezTo>
                    <a:pt x="21187" y="36992"/>
                    <a:pt x="21187" y="36870"/>
                    <a:pt x="21187" y="36718"/>
                  </a:cubicBezTo>
                  <a:cubicBezTo>
                    <a:pt x="21187" y="36414"/>
                    <a:pt x="21187" y="36110"/>
                    <a:pt x="21156" y="35806"/>
                  </a:cubicBezTo>
                  <a:cubicBezTo>
                    <a:pt x="21156" y="35685"/>
                    <a:pt x="21080" y="35624"/>
                    <a:pt x="21001" y="35624"/>
                  </a:cubicBezTo>
                  <a:cubicBezTo>
                    <a:pt x="20921" y="35624"/>
                    <a:pt x="20837" y="35685"/>
                    <a:pt x="20822" y="35806"/>
                  </a:cubicBezTo>
                  <a:cubicBezTo>
                    <a:pt x="20792" y="36080"/>
                    <a:pt x="20761" y="36384"/>
                    <a:pt x="20761" y="36657"/>
                  </a:cubicBezTo>
                  <a:cubicBezTo>
                    <a:pt x="20761" y="36809"/>
                    <a:pt x="20731" y="36992"/>
                    <a:pt x="20761" y="37144"/>
                  </a:cubicBezTo>
                  <a:lnTo>
                    <a:pt x="20305" y="37144"/>
                  </a:lnTo>
                  <a:cubicBezTo>
                    <a:pt x="20427" y="36809"/>
                    <a:pt x="20336" y="36353"/>
                    <a:pt x="20336" y="35989"/>
                  </a:cubicBezTo>
                  <a:cubicBezTo>
                    <a:pt x="20321" y="35913"/>
                    <a:pt x="20260" y="35875"/>
                    <a:pt x="20199" y="35875"/>
                  </a:cubicBezTo>
                  <a:cubicBezTo>
                    <a:pt x="20138" y="35875"/>
                    <a:pt x="20077" y="35913"/>
                    <a:pt x="20062" y="35989"/>
                  </a:cubicBezTo>
                  <a:cubicBezTo>
                    <a:pt x="20062" y="36353"/>
                    <a:pt x="19971" y="36809"/>
                    <a:pt x="20093" y="37144"/>
                  </a:cubicBezTo>
                  <a:lnTo>
                    <a:pt x="18573" y="37144"/>
                  </a:lnTo>
                  <a:cubicBezTo>
                    <a:pt x="18634" y="37144"/>
                    <a:pt x="18664" y="37113"/>
                    <a:pt x="18694" y="37052"/>
                  </a:cubicBezTo>
                  <a:cubicBezTo>
                    <a:pt x="18755" y="36870"/>
                    <a:pt x="18725" y="36688"/>
                    <a:pt x="18725" y="36505"/>
                  </a:cubicBezTo>
                  <a:cubicBezTo>
                    <a:pt x="18725" y="36293"/>
                    <a:pt x="18725" y="36080"/>
                    <a:pt x="18725" y="35867"/>
                  </a:cubicBezTo>
                  <a:cubicBezTo>
                    <a:pt x="18710" y="35776"/>
                    <a:pt x="18641" y="35730"/>
                    <a:pt x="18577" y="35730"/>
                  </a:cubicBezTo>
                  <a:cubicBezTo>
                    <a:pt x="18512" y="35730"/>
                    <a:pt x="18451" y="35776"/>
                    <a:pt x="18451" y="35867"/>
                  </a:cubicBezTo>
                  <a:cubicBezTo>
                    <a:pt x="18451" y="36080"/>
                    <a:pt x="18421" y="36293"/>
                    <a:pt x="18421" y="36505"/>
                  </a:cubicBezTo>
                  <a:cubicBezTo>
                    <a:pt x="18421" y="36688"/>
                    <a:pt x="18421" y="36870"/>
                    <a:pt x="18482" y="37052"/>
                  </a:cubicBezTo>
                  <a:cubicBezTo>
                    <a:pt x="18482" y="37111"/>
                    <a:pt x="18537" y="37141"/>
                    <a:pt x="18569" y="37143"/>
                  </a:cubicBezTo>
                  <a:lnTo>
                    <a:pt x="18569" y="37143"/>
                  </a:lnTo>
                  <a:cubicBezTo>
                    <a:pt x="17810" y="37113"/>
                    <a:pt x="17021" y="37083"/>
                    <a:pt x="16263" y="36961"/>
                  </a:cubicBezTo>
                  <a:cubicBezTo>
                    <a:pt x="16354" y="36566"/>
                    <a:pt x="16293" y="36141"/>
                    <a:pt x="16293" y="35715"/>
                  </a:cubicBezTo>
                  <a:cubicBezTo>
                    <a:pt x="16278" y="35669"/>
                    <a:pt x="16232" y="35647"/>
                    <a:pt x="16190" y="35647"/>
                  </a:cubicBezTo>
                  <a:cubicBezTo>
                    <a:pt x="16149" y="35647"/>
                    <a:pt x="16111" y="35669"/>
                    <a:pt x="16111" y="35715"/>
                  </a:cubicBezTo>
                  <a:cubicBezTo>
                    <a:pt x="16111" y="36110"/>
                    <a:pt x="16080" y="36566"/>
                    <a:pt x="16141" y="36961"/>
                  </a:cubicBezTo>
                  <a:cubicBezTo>
                    <a:pt x="15564" y="36870"/>
                    <a:pt x="15016" y="36779"/>
                    <a:pt x="14500" y="36627"/>
                  </a:cubicBezTo>
                  <a:cubicBezTo>
                    <a:pt x="14591" y="36505"/>
                    <a:pt x="14621" y="36323"/>
                    <a:pt x="14652" y="36171"/>
                  </a:cubicBezTo>
                  <a:cubicBezTo>
                    <a:pt x="14682" y="35958"/>
                    <a:pt x="14682" y="35776"/>
                    <a:pt x="14682" y="35593"/>
                  </a:cubicBezTo>
                  <a:cubicBezTo>
                    <a:pt x="14697" y="35517"/>
                    <a:pt x="14644" y="35479"/>
                    <a:pt x="14587" y="35479"/>
                  </a:cubicBezTo>
                  <a:cubicBezTo>
                    <a:pt x="14530" y="35479"/>
                    <a:pt x="14469" y="35517"/>
                    <a:pt x="14469" y="35593"/>
                  </a:cubicBezTo>
                  <a:cubicBezTo>
                    <a:pt x="14469" y="35776"/>
                    <a:pt x="14439" y="35958"/>
                    <a:pt x="14409" y="36141"/>
                  </a:cubicBezTo>
                  <a:cubicBezTo>
                    <a:pt x="14378" y="36293"/>
                    <a:pt x="14317" y="36445"/>
                    <a:pt x="14317" y="36597"/>
                  </a:cubicBezTo>
                  <a:cubicBezTo>
                    <a:pt x="14135" y="36566"/>
                    <a:pt x="13983" y="36505"/>
                    <a:pt x="13801" y="36445"/>
                  </a:cubicBezTo>
                  <a:cubicBezTo>
                    <a:pt x="13892" y="36293"/>
                    <a:pt x="13922" y="36080"/>
                    <a:pt x="13953" y="35928"/>
                  </a:cubicBezTo>
                  <a:cubicBezTo>
                    <a:pt x="13983" y="35685"/>
                    <a:pt x="14013" y="35441"/>
                    <a:pt x="14044" y="35198"/>
                  </a:cubicBezTo>
                  <a:cubicBezTo>
                    <a:pt x="14044" y="35122"/>
                    <a:pt x="13991" y="35084"/>
                    <a:pt x="13934" y="35084"/>
                  </a:cubicBezTo>
                  <a:cubicBezTo>
                    <a:pt x="13877" y="35084"/>
                    <a:pt x="13816" y="35122"/>
                    <a:pt x="13801" y="35198"/>
                  </a:cubicBezTo>
                  <a:cubicBezTo>
                    <a:pt x="13770" y="35441"/>
                    <a:pt x="13740" y="35685"/>
                    <a:pt x="13679" y="35928"/>
                  </a:cubicBezTo>
                  <a:cubicBezTo>
                    <a:pt x="13649" y="36080"/>
                    <a:pt x="13588" y="36232"/>
                    <a:pt x="13618" y="36384"/>
                  </a:cubicBezTo>
                  <a:cubicBezTo>
                    <a:pt x="13497" y="36353"/>
                    <a:pt x="13405" y="36323"/>
                    <a:pt x="13284" y="36293"/>
                  </a:cubicBezTo>
                  <a:cubicBezTo>
                    <a:pt x="13193" y="36232"/>
                    <a:pt x="13071" y="36201"/>
                    <a:pt x="12950" y="36141"/>
                  </a:cubicBezTo>
                  <a:cubicBezTo>
                    <a:pt x="13162" y="35776"/>
                    <a:pt x="13223" y="35289"/>
                    <a:pt x="13345" y="34894"/>
                  </a:cubicBezTo>
                  <a:lnTo>
                    <a:pt x="13345" y="34864"/>
                  </a:lnTo>
                  <a:close/>
                  <a:moveTo>
                    <a:pt x="20822" y="0"/>
                  </a:moveTo>
                  <a:cubicBezTo>
                    <a:pt x="17965" y="365"/>
                    <a:pt x="14956" y="1368"/>
                    <a:pt x="13254" y="3830"/>
                  </a:cubicBezTo>
                  <a:cubicBezTo>
                    <a:pt x="11460" y="6474"/>
                    <a:pt x="11369" y="10152"/>
                    <a:pt x="12007" y="13192"/>
                  </a:cubicBezTo>
                  <a:cubicBezTo>
                    <a:pt x="11674" y="12820"/>
                    <a:pt x="11222" y="12616"/>
                    <a:pt x="10789" y="12616"/>
                  </a:cubicBezTo>
                  <a:cubicBezTo>
                    <a:pt x="10197" y="12616"/>
                    <a:pt x="9643" y="12999"/>
                    <a:pt x="9484" y="13861"/>
                  </a:cubicBezTo>
                  <a:cubicBezTo>
                    <a:pt x="9150" y="15472"/>
                    <a:pt x="9697" y="17295"/>
                    <a:pt x="11065" y="18055"/>
                  </a:cubicBezTo>
                  <a:cubicBezTo>
                    <a:pt x="10974" y="18420"/>
                    <a:pt x="11004" y="18845"/>
                    <a:pt x="11247" y="19058"/>
                  </a:cubicBezTo>
                  <a:cubicBezTo>
                    <a:pt x="11387" y="19198"/>
                    <a:pt x="11578" y="19259"/>
                    <a:pt x="11762" y="19259"/>
                  </a:cubicBezTo>
                  <a:cubicBezTo>
                    <a:pt x="11859" y="19259"/>
                    <a:pt x="11954" y="19242"/>
                    <a:pt x="12038" y="19210"/>
                  </a:cubicBezTo>
                  <a:cubicBezTo>
                    <a:pt x="12159" y="19180"/>
                    <a:pt x="12250" y="19119"/>
                    <a:pt x="12311" y="19028"/>
                  </a:cubicBezTo>
                  <a:cubicBezTo>
                    <a:pt x="12494" y="20943"/>
                    <a:pt x="12889" y="22827"/>
                    <a:pt x="13831" y="24438"/>
                  </a:cubicBezTo>
                  <a:cubicBezTo>
                    <a:pt x="14013" y="24773"/>
                    <a:pt x="14226" y="25077"/>
                    <a:pt x="14469" y="25381"/>
                  </a:cubicBezTo>
                  <a:cubicBezTo>
                    <a:pt x="14439" y="27022"/>
                    <a:pt x="14409" y="28754"/>
                    <a:pt x="14469" y="30426"/>
                  </a:cubicBezTo>
                  <a:cubicBezTo>
                    <a:pt x="11521" y="31338"/>
                    <a:pt x="8390" y="32037"/>
                    <a:pt x="5533" y="33253"/>
                  </a:cubicBezTo>
                  <a:cubicBezTo>
                    <a:pt x="4044" y="33891"/>
                    <a:pt x="1734" y="35077"/>
                    <a:pt x="913" y="36597"/>
                  </a:cubicBezTo>
                  <a:cubicBezTo>
                    <a:pt x="457" y="37417"/>
                    <a:pt x="427" y="38572"/>
                    <a:pt x="335" y="39484"/>
                  </a:cubicBezTo>
                  <a:cubicBezTo>
                    <a:pt x="123" y="41004"/>
                    <a:pt x="62" y="42524"/>
                    <a:pt x="1" y="44043"/>
                  </a:cubicBezTo>
                  <a:cubicBezTo>
                    <a:pt x="1" y="44089"/>
                    <a:pt x="39" y="44112"/>
                    <a:pt x="81" y="44112"/>
                  </a:cubicBezTo>
                  <a:cubicBezTo>
                    <a:pt x="123" y="44112"/>
                    <a:pt x="168" y="44089"/>
                    <a:pt x="183" y="44043"/>
                  </a:cubicBezTo>
                  <a:cubicBezTo>
                    <a:pt x="366" y="41369"/>
                    <a:pt x="123" y="37660"/>
                    <a:pt x="2159" y="35685"/>
                  </a:cubicBezTo>
                  <a:cubicBezTo>
                    <a:pt x="3436" y="34469"/>
                    <a:pt x="5290" y="33709"/>
                    <a:pt x="6962" y="33131"/>
                  </a:cubicBezTo>
                  <a:cubicBezTo>
                    <a:pt x="6962" y="33162"/>
                    <a:pt x="6962" y="33192"/>
                    <a:pt x="6992" y="33192"/>
                  </a:cubicBezTo>
                  <a:cubicBezTo>
                    <a:pt x="10541" y="36332"/>
                    <a:pt x="15332" y="37690"/>
                    <a:pt x="20222" y="37690"/>
                  </a:cubicBezTo>
                  <a:cubicBezTo>
                    <a:pt x="25509" y="37690"/>
                    <a:pt x="30912" y="36103"/>
                    <a:pt x="34986" y="33466"/>
                  </a:cubicBezTo>
                  <a:cubicBezTo>
                    <a:pt x="36415" y="33982"/>
                    <a:pt x="37813" y="34682"/>
                    <a:pt x="38907" y="35685"/>
                  </a:cubicBezTo>
                  <a:cubicBezTo>
                    <a:pt x="40944" y="37630"/>
                    <a:pt x="40701" y="41399"/>
                    <a:pt x="40883" y="44043"/>
                  </a:cubicBezTo>
                  <a:cubicBezTo>
                    <a:pt x="40898" y="44089"/>
                    <a:pt x="40944" y="44112"/>
                    <a:pt x="40986" y="44112"/>
                  </a:cubicBezTo>
                  <a:cubicBezTo>
                    <a:pt x="41028" y="44112"/>
                    <a:pt x="41066" y="44089"/>
                    <a:pt x="41066" y="44043"/>
                  </a:cubicBezTo>
                  <a:cubicBezTo>
                    <a:pt x="41005" y="41825"/>
                    <a:pt x="41187" y="38663"/>
                    <a:pt x="40154" y="36627"/>
                  </a:cubicBezTo>
                  <a:cubicBezTo>
                    <a:pt x="39394" y="35077"/>
                    <a:pt x="37084" y="33891"/>
                    <a:pt x="35564" y="33253"/>
                  </a:cubicBezTo>
                  <a:cubicBezTo>
                    <a:pt x="32859" y="32098"/>
                    <a:pt x="29880" y="31277"/>
                    <a:pt x="27053" y="30426"/>
                  </a:cubicBezTo>
                  <a:cubicBezTo>
                    <a:pt x="27053" y="28785"/>
                    <a:pt x="26810" y="27143"/>
                    <a:pt x="26780" y="25502"/>
                  </a:cubicBezTo>
                  <a:cubicBezTo>
                    <a:pt x="26780" y="25441"/>
                    <a:pt x="26719" y="25381"/>
                    <a:pt x="26658" y="25381"/>
                  </a:cubicBezTo>
                  <a:cubicBezTo>
                    <a:pt x="26901" y="25077"/>
                    <a:pt x="27114" y="24773"/>
                    <a:pt x="27296" y="24438"/>
                  </a:cubicBezTo>
                  <a:cubicBezTo>
                    <a:pt x="28330" y="22645"/>
                    <a:pt x="28725" y="20548"/>
                    <a:pt x="28877" y="18420"/>
                  </a:cubicBezTo>
                  <a:cubicBezTo>
                    <a:pt x="31096" y="18238"/>
                    <a:pt x="32038" y="15897"/>
                    <a:pt x="31673" y="13861"/>
                  </a:cubicBezTo>
                  <a:cubicBezTo>
                    <a:pt x="31515" y="12999"/>
                    <a:pt x="30951" y="12616"/>
                    <a:pt x="30355" y="12616"/>
                  </a:cubicBezTo>
                  <a:cubicBezTo>
                    <a:pt x="29921" y="12616"/>
                    <a:pt x="29471" y="12820"/>
                    <a:pt x="29150" y="13192"/>
                  </a:cubicBezTo>
                  <a:cubicBezTo>
                    <a:pt x="29758" y="10183"/>
                    <a:pt x="29667" y="6474"/>
                    <a:pt x="27874" y="3830"/>
                  </a:cubicBezTo>
                  <a:cubicBezTo>
                    <a:pt x="27600" y="3465"/>
                    <a:pt x="27296" y="3101"/>
                    <a:pt x="26962" y="2766"/>
                  </a:cubicBezTo>
                  <a:cubicBezTo>
                    <a:pt x="25929" y="1611"/>
                    <a:pt x="24561" y="760"/>
                    <a:pt x="22615" y="365"/>
                  </a:cubicBezTo>
                  <a:cubicBezTo>
                    <a:pt x="22038" y="213"/>
                    <a:pt x="21460" y="91"/>
                    <a:pt x="20913" y="31"/>
                  </a:cubicBezTo>
                  <a:cubicBezTo>
                    <a:pt x="20883" y="0"/>
                    <a:pt x="20883" y="0"/>
                    <a:pt x="208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46"/>
            <p:cNvSpPr/>
            <p:nvPr/>
          </p:nvSpPr>
          <p:spPr>
            <a:xfrm>
              <a:off x="7149425" y="3494450"/>
              <a:ext cx="8375" cy="28325"/>
            </a:xfrm>
            <a:custGeom>
              <a:avLst/>
              <a:gdLst/>
              <a:ahLst/>
              <a:cxnLst/>
              <a:rect l="l" t="t" r="r" b="b"/>
              <a:pathLst>
                <a:path w="335" h="1133" extrusionOk="0">
                  <a:moveTo>
                    <a:pt x="167" y="1"/>
                  </a:moveTo>
                  <a:cubicBezTo>
                    <a:pt x="114" y="1"/>
                    <a:pt x="61" y="31"/>
                    <a:pt x="61" y="92"/>
                  </a:cubicBezTo>
                  <a:cubicBezTo>
                    <a:pt x="61" y="396"/>
                    <a:pt x="0" y="791"/>
                    <a:pt x="91" y="1065"/>
                  </a:cubicBezTo>
                  <a:cubicBezTo>
                    <a:pt x="107" y="1110"/>
                    <a:pt x="137" y="1133"/>
                    <a:pt x="167" y="1133"/>
                  </a:cubicBezTo>
                  <a:cubicBezTo>
                    <a:pt x="198" y="1133"/>
                    <a:pt x="228" y="1110"/>
                    <a:pt x="243" y="1065"/>
                  </a:cubicBezTo>
                  <a:cubicBezTo>
                    <a:pt x="335" y="791"/>
                    <a:pt x="274" y="396"/>
                    <a:pt x="274" y="92"/>
                  </a:cubicBezTo>
                  <a:cubicBezTo>
                    <a:pt x="274" y="31"/>
                    <a:pt x="221"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46"/>
            <p:cNvSpPr/>
            <p:nvPr/>
          </p:nvSpPr>
          <p:spPr>
            <a:xfrm>
              <a:off x="7185900" y="3497125"/>
              <a:ext cx="7625" cy="34200"/>
            </a:xfrm>
            <a:custGeom>
              <a:avLst/>
              <a:gdLst/>
              <a:ahLst/>
              <a:cxnLst/>
              <a:rect l="l" t="t" r="r" b="b"/>
              <a:pathLst>
                <a:path w="305" h="1368" extrusionOk="0">
                  <a:moveTo>
                    <a:pt x="137" y="0"/>
                  </a:moveTo>
                  <a:cubicBezTo>
                    <a:pt x="69" y="0"/>
                    <a:pt x="0" y="46"/>
                    <a:pt x="0" y="137"/>
                  </a:cubicBezTo>
                  <a:lnTo>
                    <a:pt x="0" y="806"/>
                  </a:lnTo>
                  <a:cubicBezTo>
                    <a:pt x="0" y="988"/>
                    <a:pt x="0" y="1170"/>
                    <a:pt x="61" y="1322"/>
                  </a:cubicBezTo>
                  <a:cubicBezTo>
                    <a:pt x="76" y="1353"/>
                    <a:pt x="107" y="1368"/>
                    <a:pt x="137" y="1368"/>
                  </a:cubicBezTo>
                  <a:cubicBezTo>
                    <a:pt x="167" y="1368"/>
                    <a:pt x="198" y="1353"/>
                    <a:pt x="213" y="1322"/>
                  </a:cubicBezTo>
                  <a:cubicBezTo>
                    <a:pt x="304" y="1170"/>
                    <a:pt x="274" y="988"/>
                    <a:pt x="274" y="806"/>
                  </a:cubicBezTo>
                  <a:lnTo>
                    <a:pt x="274" y="137"/>
                  </a:lnTo>
                  <a:cubicBezTo>
                    <a:pt x="274" y="46"/>
                    <a:pt x="205" y="0"/>
                    <a:pt x="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46"/>
            <p:cNvSpPr/>
            <p:nvPr/>
          </p:nvSpPr>
          <p:spPr>
            <a:xfrm>
              <a:off x="7204125" y="3505850"/>
              <a:ext cx="6875" cy="28050"/>
            </a:xfrm>
            <a:custGeom>
              <a:avLst/>
              <a:gdLst/>
              <a:ahLst/>
              <a:cxnLst/>
              <a:rect l="l" t="t" r="r" b="b"/>
              <a:pathLst>
                <a:path w="275" h="1122" extrusionOk="0">
                  <a:moveTo>
                    <a:pt x="96" y="1"/>
                  </a:moveTo>
                  <a:cubicBezTo>
                    <a:pt x="46" y="1"/>
                    <a:pt x="1" y="31"/>
                    <a:pt x="1" y="92"/>
                  </a:cubicBezTo>
                  <a:cubicBezTo>
                    <a:pt x="1" y="274"/>
                    <a:pt x="31" y="426"/>
                    <a:pt x="31" y="609"/>
                  </a:cubicBezTo>
                  <a:cubicBezTo>
                    <a:pt x="61" y="760"/>
                    <a:pt x="31" y="943"/>
                    <a:pt x="92" y="1064"/>
                  </a:cubicBezTo>
                  <a:cubicBezTo>
                    <a:pt x="109" y="1098"/>
                    <a:pt x="144" y="1122"/>
                    <a:pt x="177" y="1122"/>
                  </a:cubicBezTo>
                  <a:cubicBezTo>
                    <a:pt x="204" y="1122"/>
                    <a:pt x="230" y="1106"/>
                    <a:pt x="244" y="1064"/>
                  </a:cubicBezTo>
                  <a:cubicBezTo>
                    <a:pt x="274" y="912"/>
                    <a:pt x="244" y="760"/>
                    <a:pt x="244" y="609"/>
                  </a:cubicBezTo>
                  <a:cubicBezTo>
                    <a:pt x="213" y="426"/>
                    <a:pt x="213" y="274"/>
                    <a:pt x="213" y="92"/>
                  </a:cubicBezTo>
                  <a:cubicBezTo>
                    <a:pt x="198" y="31"/>
                    <a:pt x="145"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46"/>
            <p:cNvSpPr/>
            <p:nvPr/>
          </p:nvSpPr>
          <p:spPr>
            <a:xfrm>
              <a:off x="7248200" y="3502625"/>
              <a:ext cx="6100" cy="29975"/>
            </a:xfrm>
            <a:custGeom>
              <a:avLst/>
              <a:gdLst/>
              <a:ahLst/>
              <a:cxnLst/>
              <a:rect l="l" t="t" r="r" b="b"/>
              <a:pathLst>
                <a:path w="244" h="1199" extrusionOk="0">
                  <a:moveTo>
                    <a:pt x="107" y="0"/>
                  </a:moveTo>
                  <a:cubicBezTo>
                    <a:pt x="69" y="0"/>
                    <a:pt x="31" y="23"/>
                    <a:pt x="31" y="69"/>
                  </a:cubicBezTo>
                  <a:cubicBezTo>
                    <a:pt x="1" y="282"/>
                    <a:pt x="1" y="494"/>
                    <a:pt x="31" y="707"/>
                  </a:cubicBezTo>
                  <a:cubicBezTo>
                    <a:pt x="31" y="859"/>
                    <a:pt x="31" y="1011"/>
                    <a:pt x="92" y="1163"/>
                  </a:cubicBezTo>
                  <a:cubicBezTo>
                    <a:pt x="105" y="1189"/>
                    <a:pt x="123" y="1198"/>
                    <a:pt x="142" y="1198"/>
                  </a:cubicBezTo>
                  <a:cubicBezTo>
                    <a:pt x="168" y="1198"/>
                    <a:pt x="196" y="1181"/>
                    <a:pt x="213" y="1163"/>
                  </a:cubicBezTo>
                  <a:cubicBezTo>
                    <a:pt x="244" y="981"/>
                    <a:pt x="183" y="829"/>
                    <a:pt x="183" y="646"/>
                  </a:cubicBezTo>
                  <a:cubicBezTo>
                    <a:pt x="183" y="464"/>
                    <a:pt x="183" y="282"/>
                    <a:pt x="183" y="69"/>
                  </a:cubicBezTo>
                  <a:cubicBezTo>
                    <a:pt x="183" y="23"/>
                    <a:pt x="145" y="0"/>
                    <a:pt x="1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46"/>
            <p:cNvSpPr/>
            <p:nvPr/>
          </p:nvSpPr>
          <p:spPr>
            <a:xfrm>
              <a:off x="7294550" y="3524100"/>
              <a:ext cx="25" cy="2300"/>
            </a:xfrm>
            <a:custGeom>
              <a:avLst/>
              <a:gdLst/>
              <a:ahLst/>
              <a:cxnLst/>
              <a:rect l="l" t="t" r="r" b="b"/>
              <a:pathLst>
                <a:path w="1" h="92" extrusionOk="0">
                  <a:moveTo>
                    <a:pt x="1" y="91"/>
                  </a:moveTo>
                  <a:lnTo>
                    <a:pt x="1" y="91"/>
                  </a:lnTo>
                  <a:lnTo>
                    <a:pt x="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46"/>
            <p:cNvSpPr/>
            <p:nvPr/>
          </p:nvSpPr>
          <p:spPr>
            <a:xfrm>
              <a:off x="7398950" y="3494325"/>
              <a:ext cx="10375" cy="26500"/>
            </a:xfrm>
            <a:custGeom>
              <a:avLst/>
              <a:gdLst/>
              <a:ahLst/>
              <a:cxnLst/>
              <a:rect l="l" t="t" r="r" b="b"/>
              <a:pathLst>
                <a:path w="415" h="1060" extrusionOk="0">
                  <a:moveTo>
                    <a:pt x="107" y="0"/>
                  </a:moveTo>
                  <a:cubicBezTo>
                    <a:pt x="51" y="0"/>
                    <a:pt x="1" y="52"/>
                    <a:pt x="19" y="127"/>
                  </a:cubicBezTo>
                  <a:cubicBezTo>
                    <a:pt x="19" y="279"/>
                    <a:pt x="50" y="462"/>
                    <a:pt x="80" y="614"/>
                  </a:cubicBezTo>
                  <a:cubicBezTo>
                    <a:pt x="111" y="766"/>
                    <a:pt x="111" y="918"/>
                    <a:pt x="202" y="1039"/>
                  </a:cubicBezTo>
                  <a:cubicBezTo>
                    <a:pt x="214" y="1052"/>
                    <a:pt x="237" y="1059"/>
                    <a:pt x="262" y="1059"/>
                  </a:cubicBezTo>
                  <a:cubicBezTo>
                    <a:pt x="297" y="1059"/>
                    <a:pt x="336" y="1044"/>
                    <a:pt x="354" y="1009"/>
                  </a:cubicBezTo>
                  <a:cubicBezTo>
                    <a:pt x="415" y="857"/>
                    <a:pt x="354" y="735"/>
                    <a:pt x="323" y="583"/>
                  </a:cubicBezTo>
                  <a:cubicBezTo>
                    <a:pt x="293" y="431"/>
                    <a:pt x="232" y="249"/>
                    <a:pt x="202" y="66"/>
                  </a:cubicBezTo>
                  <a:cubicBezTo>
                    <a:pt x="179" y="20"/>
                    <a:pt x="142" y="0"/>
                    <a:pt x="1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46"/>
            <p:cNvSpPr/>
            <p:nvPr/>
          </p:nvSpPr>
          <p:spPr>
            <a:xfrm>
              <a:off x="7270250" y="3234950"/>
              <a:ext cx="18250" cy="50175"/>
            </a:xfrm>
            <a:custGeom>
              <a:avLst/>
              <a:gdLst/>
              <a:ahLst/>
              <a:cxnLst/>
              <a:rect l="l" t="t" r="r" b="b"/>
              <a:pathLst>
                <a:path w="730" h="2007" extrusionOk="0">
                  <a:moveTo>
                    <a:pt x="304" y="1"/>
                  </a:moveTo>
                  <a:cubicBezTo>
                    <a:pt x="243" y="1"/>
                    <a:pt x="182" y="46"/>
                    <a:pt x="182" y="137"/>
                  </a:cubicBezTo>
                  <a:cubicBezTo>
                    <a:pt x="182" y="350"/>
                    <a:pt x="182" y="593"/>
                    <a:pt x="213" y="836"/>
                  </a:cubicBezTo>
                  <a:cubicBezTo>
                    <a:pt x="197" y="828"/>
                    <a:pt x="180" y="825"/>
                    <a:pt x="165" y="825"/>
                  </a:cubicBezTo>
                  <a:cubicBezTo>
                    <a:pt x="124" y="825"/>
                    <a:pt x="91" y="853"/>
                    <a:pt x="91" y="897"/>
                  </a:cubicBezTo>
                  <a:cubicBezTo>
                    <a:pt x="61" y="1110"/>
                    <a:pt x="31" y="1292"/>
                    <a:pt x="31" y="1505"/>
                  </a:cubicBezTo>
                  <a:cubicBezTo>
                    <a:pt x="31" y="1657"/>
                    <a:pt x="0" y="1840"/>
                    <a:pt x="91" y="1961"/>
                  </a:cubicBezTo>
                  <a:cubicBezTo>
                    <a:pt x="107" y="1991"/>
                    <a:pt x="129" y="2007"/>
                    <a:pt x="152" y="2007"/>
                  </a:cubicBezTo>
                  <a:cubicBezTo>
                    <a:pt x="175" y="2007"/>
                    <a:pt x="198" y="1991"/>
                    <a:pt x="213" y="1961"/>
                  </a:cubicBezTo>
                  <a:cubicBezTo>
                    <a:pt x="304" y="1840"/>
                    <a:pt x="274" y="1657"/>
                    <a:pt x="274" y="1505"/>
                  </a:cubicBezTo>
                  <a:cubicBezTo>
                    <a:pt x="274" y="1414"/>
                    <a:pt x="274" y="1353"/>
                    <a:pt x="274" y="1262"/>
                  </a:cubicBezTo>
                  <a:cubicBezTo>
                    <a:pt x="304" y="1384"/>
                    <a:pt x="334" y="1475"/>
                    <a:pt x="365" y="1596"/>
                  </a:cubicBezTo>
                  <a:cubicBezTo>
                    <a:pt x="393" y="1639"/>
                    <a:pt x="434" y="1661"/>
                    <a:pt x="474" y="1661"/>
                  </a:cubicBezTo>
                  <a:cubicBezTo>
                    <a:pt x="519" y="1661"/>
                    <a:pt x="561" y="1631"/>
                    <a:pt x="578" y="1566"/>
                  </a:cubicBezTo>
                  <a:cubicBezTo>
                    <a:pt x="578" y="1566"/>
                    <a:pt x="578" y="1566"/>
                    <a:pt x="578" y="1596"/>
                  </a:cubicBezTo>
                  <a:cubicBezTo>
                    <a:pt x="587" y="1605"/>
                    <a:pt x="598" y="1609"/>
                    <a:pt x="611" y="1609"/>
                  </a:cubicBezTo>
                  <a:cubicBezTo>
                    <a:pt x="641" y="1609"/>
                    <a:pt x="678" y="1587"/>
                    <a:pt x="699" y="1566"/>
                  </a:cubicBezTo>
                  <a:cubicBezTo>
                    <a:pt x="730" y="1444"/>
                    <a:pt x="699" y="1353"/>
                    <a:pt x="669" y="1232"/>
                  </a:cubicBezTo>
                  <a:cubicBezTo>
                    <a:pt x="669" y="1110"/>
                    <a:pt x="638" y="988"/>
                    <a:pt x="638" y="836"/>
                  </a:cubicBezTo>
                  <a:cubicBezTo>
                    <a:pt x="638" y="776"/>
                    <a:pt x="578" y="745"/>
                    <a:pt x="517" y="745"/>
                  </a:cubicBezTo>
                  <a:cubicBezTo>
                    <a:pt x="486" y="532"/>
                    <a:pt x="456" y="350"/>
                    <a:pt x="426" y="137"/>
                  </a:cubicBezTo>
                  <a:cubicBezTo>
                    <a:pt x="426" y="46"/>
                    <a:pt x="365" y="1"/>
                    <a:pt x="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46"/>
            <p:cNvSpPr/>
            <p:nvPr/>
          </p:nvSpPr>
          <p:spPr>
            <a:xfrm>
              <a:off x="7017950" y="2941225"/>
              <a:ext cx="45625" cy="86300"/>
            </a:xfrm>
            <a:custGeom>
              <a:avLst/>
              <a:gdLst/>
              <a:ahLst/>
              <a:cxnLst/>
              <a:rect l="l" t="t" r="r" b="b"/>
              <a:pathLst>
                <a:path w="1825" h="3452" extrusionOk="0">
                  <a:moveTo>
                    <a:pt x="1189" y="0"/>
                  </a:moveTo>
                  <a:cubicBezTo>
                    <a:pt x="631" y="0"/>
                    <a:pt x="89" y="416"/>
                    <a:pt x="1" y="974"/>
                  </a:cubicBezTo>
                  <a:cubicBezTo>
                    <a:pt x="1" y="1005"/>
                    <a:pt x="16" y="1020"/>
                    <a:pt x="35" y="1020"/>
                  </a:cubicBezTo>
                  <a:cubicBezTo>
                    <a:pt x="54" y="1020"/>
                    <a:pt x="77" y="1005"/>
                    <a:pt x="92" y="974"/>
                  </a:cubicBezTo>
                  <a:cubicBezTo>
                    <a:pt x="183" y="731"/>
                    <a:pt x="396" y="549"/>
                    <a:pt x="609" y="427"/>
                  </a:cubicBezTo>
                  <a:cubicBezTo>
                    <a:pt x="973" y="1400"/>
                    <a:pt x="1217" y="2464"/>
                    <a:pt x="1642" y="3406"/>
                  </a:cubicBezTo>
                  <a:cubicBezTo>
                    <a:pt x="1653" y="3438"/>
                    <a:pt x="1678" y="3451"/>
                    <a:pt x="1707" y="3451"/>
                  </a:cubicBezTo>
                  <a:cubicBezTo>
                    <a:pt x="1760" y="3451"/>
                    <a:pt x="1824" y="3405"/>
                    <a:pt x="1824" y="3345"/>
                  </a:cubicBezTo>
                  <a:cubicBezTo>
                    <a:pt x="1703" y="2342"/>
                    <a:pt x="1217" y="1278"/>
                    <a:pt x="791" y="366"/>
                  </a:cubicBezTo>
                  <a:cubicBezTo>
                    <a:pt x="943" y="306"/>
                    <a:pt x="1095" y="275"/>
                    <a:pt x="1247" y="245"/>
                  </a:cubicBezTo>
                  <a:cubicBezTo>
                    <a:pt x="1369" y="214"/>
                    <a:pt x="1369" y="32"/>
                    <a:pt x="1247" y="2"/>
                  </a:cubicBezTo>
                  <a:cubicBezTo>
                    <a:pt x="1227" y="1"/>
                    <a:pt x="1208" y="0"/>
                    <a:pt x="11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46"/>
            <p:cNvSpPr/>
            <p:nvPr/>
          </p:nvSpPr>
          <p:spPr>
            <a:xfrm>
              <a:off x="7119775" y="2925200"/>
              <a:ext cx="103700" cy="23675"/>
            </a:xfrm>
            <a:custGeom>
              <a:avLst/>
              <a:gdLst/>
              <a:ahLst/>
              <a:cxnLst/>
              <a:rect l="l" t="t" r="r" b="b"/>
              <a:pathLst>
                <a:path w="4148" h="947" extrusionOk="0">
                  <a:moveTo>
                    <a:pt x="2267" y="1"/>
                  </a:moveTo>
                  <a:cubicBezTo>
                    <a:pt x="1436" y="1"/>
                    <a:pt x="581" y="249"/>
                    <a:pt x="62" y="734"/>
                  </a:cubicBezTo>
                  <a:cubicBezTo>
                    <a:pt x="1" y="795"/>
                    <a:pt x="31" y="947"/>
                    <a:pt x="153" y="947"/>
                  </a:cubicBezTo>
                  <a:cubicBezTo>
                    <a:pt x="700" y="886"/>
                    <a:pt x="1186" y="643"/>
                    <a:pt x="1764" y="582"/>
                  </a:cubicBezTo>
                  <a:cubicBezTo>
                    <a:pt x="1809" y="580"/>
                    <a:pt x="1855" y="579"/>
                    <a:pt x="1900" y="579"/>
                  </a:cubicBezTo>
                  <a:cubicBezTo>
                    <a:pt x="2546" y="579"/>
                    <a:pt x="3145" y="772"/>
                    <a:pt x="3770" y="886"/>
                  </a:cubicBezTo>
                  <a:lnTo>
                    <a:pt x="3739" y="886"/>
                  </a:lnTo>
                  <a:cubicBezTo>
                    <a:pt x="3762" y="891"/>
                    <a:pt x="3783" y="893"/>
                    <a:pt x="3804" y="893"/>
                  </a:cubicBezTo>
                  <a:cubicBezTo>
                    <a:pt x="4035" y="893"/>
                    <a:pt x="4148" y="597"/>
                    <a:pt x="3952" y="430"/>
                  </a:cubicBezTo>
                  <a:cubicBezTo>
                    <a:pt x="3508" y="142"/>
                    <a:pt x="2894" y="1"/>
                    <a:pt x="22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46"/>
            <p:cNvSpPr/>
            <p:nvPr/>
          </p:nvSpPr>
          <p:spPr>
            <a:xfrm>
              <a:off x="7132725" y="2975900"/>
              <a:ext cx="87950" cy="37375"/>
            </a:xfrm>
            <a:custGeom>
              <a:avLst/>
              <a:gdLst/>
              <a:ahLst/>
              <a:cxnLst/>
              <a:rect l="l" t="t" r="r" b="b"/>
              <a:pathLst>
                <a:path w="3518" h="1495" extrusionOk="0">
                  <a:moveTo>
                    <a:pt x="1891" y="0"/>
                  </a:moveTo>
                  <a:cubicBezTo>
                    <a:pt x="1284" y="0"/>
                    <a:pt x="668" y="109"/>
                    <a:pt x="121" y="286"/>
                  </a:cubicBezTo>
                  <a:cubicBezTo>
                    <a:pt x="8" y="315"/>
                    <a:pt x="0" y="502"/>
                    <a:pt x="123" y="502"/>
                  </a:cubicBezTo>
                  <a:cubicBezTo>
                    <a:pt x="132" y="502"/>
                    <a:pt x="141" y="501"/>
                    <a:pt x="151" y="499"/>
                  </a:cubicBezTo>
                  <a:cubicBezTo>
                    <a:pt x="395" y="499"/>
                    <a:pt x="638" y="469"/>
                    <a:pt x="851" y="438"/>
                  </a:cubicBezTo>
                  <a:lnTo>
                    <a:pt x="851" y="438"/>
                  </a:lnTo>
                  <a:cubicBezTo>
                    <a:pt x="820" y="742"/>
                    <a:pt x="972" y="1016"/>
                    <a:pt x="1215" y="1229"/>
                  </a:cubicBezTo>
                  <a:lnTo>
                    <a:pt x="1003" y="1229"/>
                  </a:lnTo>
                  <a:cubicBezTo>
                    <a:pt x="911" y="1229"/>
                    <a:pt x="881" y="1350"/>
                    <a:pt x="972" y="1381"/>
                  </a:cubicBezTo>
                  <a:cubicBezTo>
                    <a:pt x="1170" y="1457"/>
                    <a:pt x="1428" y="1495"/>
                    <a:pt x="1686" y="1495"/>
                  </a:cubicBezTo>
                  <a:cubicBezTo>
                    <a:pt x="1945" y="1495"/>
                    <a:pt x="2203" y="1457"/>
                    <a:pt x="2401" y="1381"/>
                  </a:cubicBezTo>
                  <a:cubicBezTo>
                    <a:pt x="2492" y="1350"/>
                    <a:pt x="2492" y="1229"/>
                    <a:pt x="2370" y="1229"/>
                  </a:cubicBezTo>
                  <a:cubicBezTo>
                    <a:pt x="2310" y="1198"/>
                    <a:pt x="2249" y="1198"/>
                    <a:pt x="2188" y="1198"/>
                  </a:cubicBezTo>
                  <a:cubicBezTo>
                    <a:pt x="2401" y="986"/>
                    <a:pt x="2522" y="651"/>
                    <a:pt x="2522" y="347"/>
                  </a:cubicBezTo>
                  <a:cubicBezTo>
                    <a:pt x="2796" y="347"/>
                    <a:pt x="3100" y="378"/>
                    <a:pt x="3404" y="438"/>
                  </a:cubicBezTo>
                  <a:cubicBezTo>
                    <a:pt x="3412" y="441"/>
                    <a:pt x="3420" y="442"/>
                    <a:pt x="3427" y="442"/>
                  </a:cubicBezTo>
                  <a:cubicBezTo>
                    <a:pt x="3499" y="442"/>
                    <a:pt x="3517" y="314"/>
                    <a:pt x="3434" y="286"/>
                  </a:cubicBezTo>
                  <a:cubicBezTo>
                    <a:pt x="2962" y="86"/>
                    <a:pt x="2430" y="0"/>
                    <a:pt x="18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46"/>
            <p:cNvSpPr/>
            <p:nvPr/>
          </p:nvSpPr>
          <p:spPr>
            <a:xfrm>
              <a:off x="7230725" y="3078925"/>
              <a:ext cx="89700" cy="59675"/>
            </a:xfrm>
            <a:custGeom>
              <a:avLst/>
              <a:gdLst/>
              <a:ahLst/>
              <a:cxnLst/>
              <a:rect l="l" t="t" r="r" b="b"/>
              <a:pathLst>
                <a:path w="3588" h="2387" extrusionOk="0">
                  <a:moveTo>
                    <a:pt x="343" y="0"/>
                  </a:moveTo>
                  <a:cubicBezTo>
                    <a:pt x="328" y="0"/>
                    <a:pt x="313" y="8"/>
                    <a:pt x="304" y="26"/>
                  </a:cubicBezTo>
                  <a:cubicBezTo>
                    <a:pt x="122" y="390"/>
                    <a:pt x="1" y="816"/>
                    <a:pt x="335" y="1120"/>
                  </a:cubicBezTo>
                  <a:cubicBezTo>
                    <a:pt x="548" y="1333"/>
                    <a:pt x="882" y="1363"/>
                    <a:pt x="1186" y="1393"/>
                  </a:cubicBezTo>
                  <a:lnTo>
                    <a:pt x="1216" y="1393"/>
                  </a:lnTo>
                  <a:cubicBezTo>
                    <a:pt x="1156" y="1485"/>
                    <a:pt x="1156" y="1637"/>
                    <a:pt x="1156" y="1758"/>
                  </a:cubicBezTo>
                  <a:cubicBezTo>
                    <a:pt x="1156" y="1849"/>
                    <a:pt x="1156" y="1941"/>
                    <a:pt x="1186" y="2001"/>
                  </a:cubicBezTo>
                  <a:cubicBezTo>
                    <a:pt x="1216" y="2032"/>
                    <a:pt x="1216" y="2062"/>
                    <a:pt x="1216" y="2062"/>
                  </a:cubicBezTo>
                  <a:cubicBezTo>
                    <a:pt x="1216" y="2093"/>
                    <a:pt x="1216" y="2153"/>
                    <a:pt x="1216" y="2184"/>
                  </a:cubicBezTo>
                  <a:cubicBezTo>
                    <a:pt x="1216" y="2214"/>
                    <a:pt x="1216" y="2245"/>
                    <a:pt x="1247" y="2275"/>
                  </a:cubicBezTo>
                  <a:cubicBezTo>
                    <a:pt x="1247" y="2275"/>
                    <a:pt x="1247" y="2305"/>
                    <a:pt x="1277" y="2305"/>
                  </a:cubicBezTo>
                  <a:cubicBezTo>
                    <a:pt x="1315" y="2362"/>
                    <a:pt x="1368" y="2387"/>
                    <a:pt x="1419" y="2387"/>
                  </a:cubicBezTo>
                  <a:cubicBezTo>
                    <a:pt x="1531" y="2387"/>
                    <a:pt x="1634" y="2269"/>
                    <a:pt x="1551" y="2123"/>
                  </a:cubicBezTo>
                  <a:cubicBezTo>
                    <a:pt x="1551" y="2093"/>
                    <a:pt x="1551" y="2093"/>
                    <a:pt x="1520" y="2062"/>
                  </a:cubicBezTo>
                  <a:cubicBezTo>
                    <a:pt x="1490" y="2001"/>
                    <a:pt x="1429" y="1971"/>
                    <a:pt x="1368" y="1971"/>
                  </a:cubicBezTo>
                  <a:cubicBezTo>
                    <a:pt x="1338" y="1880"/>
                    <a:pt x="1308" y="1697"/>
                    <a:pt x="1308" y="1697"/>
                  </a:cubicBezTo>
                  <a:cubicBezTo>
                    <a:pt x="1308" y="1606"/>
                    <a:pt x="1308" y="1485"/>
                    <a:pt x="1338" y="1393"/>
                  </a:cubicBezTo>
                  <a:lnTo>
                    <a:pt x="1824" y="1393"/>
                  </a:lnTo>
                  <a:cubicBezTo>
                    <a:pt x="2007" y="1393"/>
                    <a:pt x="2219" y="1424"/>
                    <a:pt x="2432" y="1424"/>
                  </a:cubicBezTo>
                  <a:cubicBezTo>
                    <a:pt x="2432" y="1515"/>
                    <a:pt x="2432" y="1606"/>
                    <a:pt x="2432" y="1697"/>
                  </a:cubicBezTo>
                  <a:cubicBezTo>
                    <a:pt x="2432" y="1697"/>
                    <a:pt x="2402" y="1880"/>
                    <a:pt x="2402" y="1971"/>
                  </a:cubicBezTo>
                  <a:cubicBezTo>
                    <a:pt x="2341" y="1971"/>
                    <a:pt x="2250" y="1971"/>
                    <a:pt x="2219" y="2062"/>
                  </a:cubicBezTo>
                  <a:cubicBezTo>
                    <a:pt x="2219" y="2093"/>
                    <a:pt x="2189" y="2093"/>
                    <a:pt x="2189" y="2123"/>
                  </a:cubicBezTo>
                  <a:cubicBezTo>
                    <a:pt x="2105" y="2269"/>
                    <a:pt x="2209" y="2387"/>
                    <a:pt x="2331" y="2387"/>
                  </a:cubicBezTo>
                  <a:cubicBezTo>
                    <a:pt x="2386" y="2387"/>
                    <a:pt x="2445" y="2362"/>
                    <a:pt x="2493" y="2305"/>
                  </a:cubicBezTo>
                  <a:cubicBezTo>
                    <a:pt x="2493" y="2305"/>
                    <a:pt x="2493" y="2275"/>
                    <a:pt x="2493" y="2275"/>
                  </a:cubicBezTo>
                  <a:cubicBezTo>
                    <a:pt x="2523" y="2245"/>
                    <a:pt x="2523" y="2214"/>
                    <a:pt x="2523" y="2184"/>
                  </a:cubicBezTo>
                  <a:cubicBezTo>
                    <a:pt x="2523" y="2153"/>
                    <a:pt x="2523" y="2123"/>
                    <a:pt x="2523" y="2093"/>
                  </a:cubicBezTo>
                  <a:cubicBezTo>
                    <a:pt x="2523" y="2062"/>
                    <a:pt x="2554" y="2032"/>
                    <a:pt x="2554" y="2001"/>
                  </a:cubicBezTo>
                  <a:cubicBezTo>
                    <a:pt x="2584" y="1941"/>
                    <a:pt x="2584" y="1849"/>
                    <a:pt x="2615" y="1758"/>
                  </a:cubicBezTo>
                  <a:cubicBezTo>
                    <a:pt x="2615" y="1637"/>
                    <a:pt x="2584" y="1515"/>
                    <a:pt x="2554" y="1424"/>
                  </a:cubicBezTo>
                  <a:cubicBezTo>
                    <a:pt x="2827" y="1424"/>
                    <a:pt x="3101" y="1363"/>
                    <a:pt x="3314" y="1211"/>
                  </a:cubicBezTo>
                  <a:cubicBezTo>
                    <a:pt x="3587" y="938"/>
                    <a:pt x="3587" y="512"/>
                    <a:pt x="3405" y="178"/>
                  </a:cubicBezTo>
                  <a:cubicBezTo>
                    <a:pt x="3378" y="133"/>
                    <a:pt x="3338" y="115"/>
                    <a:pt x="3298" y="115"/>
                  </a:cubicBezTo>
                  <a:cubicBezTo>
                    <a:pt x="3200" y="115"/>
                    <a:pt x="3097" y="222"/>
                    <a:pt x="3162" y="330"/>
                  </a:cubicBezTo>
                  <a:cubicBezTo>
                    <a:pt x="3374" y="634"/>
                    <a:pt x="3283" y="907"/>
                    <a:pt x="2919" y="1120"/>
                  </a:cubicBezTo>
                  <a:cubicBezTo>
                    <a:pt x="2767" y="1150"/>
                    <a:pt x="2615" y="1150"/>
                    <a:pt x="2463" y="1150"/>
                  </a:cubicBezTo>
                  <a:cubicBezTo>
                    <a:pt x="2189" y="1150"/>
                    <a:pt x="1885" y="1120"/>
                    <a:pt x="1612" y="1120"/>
                  </a:cubicBezTo>
                  <a:cubicBezTo>
                    <a:pt x="1338" y="1120"/>
                    <a:pt x="1034" y="1120"/>
                    <a:pt x="791" y="1059"/>
                  </a:cubicBezTo>
                  <a:cubicBezTo>
                    <a:pt x="274" y="907"/>
                    <a:pt x="335" y="512"/>
                    <a:pt x="426" y="86"/>
                  </a:cubicBezTo>
                  <a:cubicBezTo>
                    <a:pt x="426" y="43"/>
                    <a:pt x="380" y="0"/>
                    <a:pt x="3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46"/>
            <p:cNvSpPr/>
            <p:nvPr/>
          </p:nvSpPr>
          <p:spPr>
            <a:xfrm>
              <a:off x="7252000" y="2985800"/>
              <a:ext cx="9150" cy="24175"/>
            </a:xfrm>
            <a:custGeom>
              <a:avLst/>
              <a:gdLst/>
              <a:ahLst/>
              <a:cxnLst/>
              <a:rect l="l" t="t" r="r" b="b"/>
              <a:pathLst>
                <a:path w="366" h="967" extrusionOk="0">
                  <a:moveTo>
                    <a:pt x="106" y="0"/>
                  </a:moveTo>
                  <a:cubicBezTo>
                    <a:pt x="68" y="0"/>
                    <a:pt x="31" y="23"/>
                    <a:pt x="31" y="73"/>
                  </a:cubicBezTo>
                  <a:cubicBezTo>
                    <a:pt x="61" y="225"/>
                    <a:pt x="61" y="377"/>
                    <a:pt x="61" y="529"/>
                  </a:cubicBezTo>
                  <a:cubicBezTo>
                    <a:pt x="61" y="681"/>
                    <a:pt x="31" y="802"/>
                    <a:pt x="1" y="924"/>
                  </a:cubicBezTo>
                  <a:cubicBezTo>
                    <a:pt x="1" y="945"/>
                    <a:pt x="31" y="967"/>
                    <a:pt x="49" y="967"/>
                  </a:cubicBezTo>
                  <a:cubicBezTo>
                    <a:pt x="56" y="967"/>
                    <a:pt x="61" y="963"/>
                    <a:pt x="61" y="954"/>
                  </a:cubicBezTo>
                  <a:cubicBezTo>
                    <a:pt x="365" y="772"/>
                    <a:pt x="274" y="316"/>
                    <a:pt x="183" y="42"/>
                  </a:cubicBezTo>
                  <a:cubicBezTo>
                    <a:pt x="169" y="15"/>
                    <a:pt x="137" y="0"/>
                    <a:pt x="1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46"/>
            <p:cNvSpPr/>
            <p:nvPr/>
          </p:nvSpPr>
          <p:spPr>
            <a:xfrm>
              <a:off x="7495175" y="2941225"/>
              <a:ext cx="45300" cy="84250"/>
            </a:xfrm>
            <a:custGeom>
              <a:avLst/>
              <a:gdLst/>
              <a:ahLst/>
              <a:cxnLst/>
              <a:rect l="l" t="t" r="r" b="b"/>
              <a:pathLst>
                <a:path w="1812" h="3370" extrusionOk="0">
                  <a:moveTo>
                    <a:pt x="636" y="0"/>
                  </a:moveTo>
                  <a:cubicBezTo>
                    <a:pt x="617" y="0"/>
                    <a:pt x="597" y="1"/>
                    <a:pt x="578" y="2"/>
                  </a:cubicBezTo>
                  <a:cubicBezTo>
                    <a:pt x="426" y="32"/>
                    <a:pt x="426" y="214"/>
                    <a:pt x="578" y="245"/>
                  </a:cubicBezTo>
                  <a:cubicBezTo>
                    <a:pt x="730" y="275"/>
                    <a:pt x="882" y="306"/>
                    <a:pt x="1034" y="366"/>
                  </a:cubicBezTo>
                  <a:cubicBezTo>
                    <a:pt x="547" y="1248"/>
                    <a:pt x="61" y="2281"/>
                    <a:pt x="0" y="3284"/>
                  </a:cubicBezTo>
                  <a:cubicBezTo>
                    <a:pt x="0" y="3337"/>
                    <a:pt x="52" y="3370"/>
                    <a:pt x="101" y="3370"/>
                  </a:cubicBezTo>
                  <a:cubicBezTo>
                    <a:pt x="136" y="3370"/>
                    <a:pt x="170" y="3353"/>
                    <a:pt x="183" y="3315"/>
                  </a:cubicBezTo>
                  <a:cubicBezTo>
                    <a:pt x="578" y="2403"/>
                    <a:pt x="821" y="1400"/>
                    <a:pt x="1216" y="427"/>
                  </a:cubicBezTo>
                  <a:cubicBezTo>
                    <a:pt x="1429" y="549"/>
                    <a:pt x="1611" y="731"/>
                    <a:pt x="1702" y="974"/>
                  </a:cubicBezTo>
                  <a:cubicBezTo>
                    <a:pt x="1715" y="1000"/>
                    <a:pt x="1739" y="1009"/>
                    <a:pt x="1760" y="1009"/>
                  </a:cubicBezTo>
                  <a:cubicBezTo>
                    <a:pt x="1788" y="1009"/>
                    <a:pt x="1811" y="992"/>
                    <a:pt x="1794" y="974"/>
                  </a:cubicBezTo>
                  <a:cubicBezTo>
                    <a:pt x="1705" y="416"/>
                    <a:pt x="1192" y="0"/>
                    <a:pt x="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46"/>
            <p:cNvSpPr/>
            <p:nvPr/>
          </p:nvSpPr>
          <p:spPr>
            <a:xfrm>
              <a:off x="7334575" y="2925350"/>
              <a:ext cx="104375" cy="23525"/>
            </a:xfrm>
            <a:custGeom>
              <a:avLst/>
              <a:gdLst/>
              <a:ahLst/>
              <a:cxnLst/>
              <a:rect l="l" t="t" r="r" b="b"/>
              <a:pathLst>
                <a:path w="4175" h="941" extrusionOk="0">
                  <a:moveTo>
                    <a:pt x="1924" y="0"/>
                  </a:moveTo>
                  <a:cubicBezTo>
                    <a:pt x="1285" y="0"/>
                    <a:pt x="661" y="149"/>
                    <a:pt x="224" y="454"/>
                  </a:cubicBezTo>
                  <a:cubicBezTo>
                    <a:pt x="0" y="594"/>
                    <a:pt x="110" y="887"/>
                    <a:pt x="341" y="887"/>
                  </a:cubicBezTo>
                  <a:cubicBezTo>
                    <a:pt x="362" y="887"/>
                    <a:pt x="384" y="885"/>
                    <a:pt x="406" y="880"/>
                  </a:cubicBezTo>
                  <a:cubicBezTo>
                    <a:pt x="1031" y="766"/>
                    <a:pt x="1629" y="573"/>
                    <a:pt x="2276" y="573"/>
                  </a:cubicBezTo>
                  <a:cubicBezTo>
                    <a:pt x="2321" y="573"/>
                    <a:pt x="2366" y="574"/>
                    <a:pt x="2412" y="576"/>
                  </a:cubicBezTo>
                  <a:cubicBezTo>
                    <a:pt x="2959" y="637"/>
                    <a:pt x="3476" y="880"/>
                    <a:pt x="4023" y="941"/>
                  </a:cubicBezTo>
                  <a:cubicBezTo>
                    <a:pt x="4114" y="941"/>
                    <a:pt x="4175" y="789"/>
                    <a:pt x="4114" y="728"/>
                  </a:cubicBezTo>
                  <a:cubicBezTo>
                    <a:pt x="3600" y="248"/>
                    <a:pt x="2749" y="0"/>
                    <a:pt x="19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46"/>
            <p:cNvSpPr/>
            <p:nvPr/>
          </p:nvSpPr>
          <p:spPr>
            <a:xfrm>
              <a:off x="7337325" y="2975900"/>
              <a:ext cx="87950" cy="37375"/>
            </a:xfrm>
            <a:custGeom>
              <a:avLst/>
              <a:gdLst/>
              <a:ahLst/>
              <a:cxnLst/>
              <a:rect l="l" t="t" r="r" b="b"/>
              <a:pathLst>
                <a:path w="3518" h="1495" extrusionOk="0">
                  <a:moveTo>
                    <a:pt x="1637" y="0"/>
                  </a:moveTo>
                  <a:cubicBezTo>
                    <a:pt x="1094" y="0"/>
                    <a:pt x="555" y="86"/>
                    <a:pt x="83" y="286"/>
                  </a:cubicBezTo>
                  <a:cubicBezTo>
                    <a:pt x="0" y="314"/>
                    <a:pt x="18" y="442"/>
                    <a:pt x="90" y="442"/>
                  </a:cubicBezTo>
                  <a:cubicBezTo>
                    <a:pt x="98" y="442"/>
                    <a:pt x="105" y="441"/>
                    <a:pt x="114" y="438"/>
                  </a:cubicBezTo>
                  <a:cubicBezTo>
                    <a:pt x="417" y="378"/>
                    <a:pt x="721" y="347"/>
                    <a:pt x="1025" y="347"/>
                  </a:cubicBezTo>
                  <a:cubicBezTo>
                    <a:pt x="995" y="651"/>
                    <a:pt x="1117" y="986"/>
                    <a:pt x="1329" y="1198"/>
                  </a:cubicBezTo>
                  <a:cubicBezTo>
                    <a:pt x="1269" y="1198"/>
                    <a:pt x="1208" y="1198"/>
                    <a:pt x="1147" y="1229"/>
                  </a:cubicBezTo>
                  <a:cubicBezTo>
                    <a:pt x="1056" y="1229"/>
                    <a:pt x="1025" y="1350"/>
                    <a:pt x="1117" y="1381"/>
                  </a:cubicBezTo>
                  <a:cubicBezTo>
                    <a:pt x="1314" y="1457"/>
                    <a:pt x="1573" y="1495"/>
                    <a:pt x="1835" y="1495"/>
                  </a:cubicBezTo>
                  <a:cubicBezTo>
                    <a:pt x="2097" y="1495"/>
                    <a:pt x="2363" y="1457"/>
                    <a:pt x="2576" y="1381"/>
                  </a:cubicBezTo>
                  <a:cubicBezTo>
                    <a:pt x="2667" y="1350"/>
                    <a:pt x="2636" y="1229"/>
                    <a:pt x="2545" y="1229"/>
                  </a:cubicBezTo>
                  <a:lnTo>
                    <a:pt x="2302" y="1229"/>
                  </a:lnTo>
                  <a:cubicBezTo>
                    <a:pt x="2545" y="1046"/>
                    <a:pt x="2728" y="742"/>
                    <a:pt x="2667" y="438"/>
                  </a:cubicBezTo>
                  <a:lnTo>
                    <a:pt x="2667" y="438"/>
                  </a:lnTo>
                  <a:cubicBezTo>
                    <a:pt x="2910" y="469"/>
                    <a:pt x="3123" y="499"/>
                    <a:pt x="3366" y="530"/>
                  </a:cubicBezTo>
                  <a:cubicBezTo>
                    <a:pt x="3518" y="530"/>
                    <a:pt x="3518" y="317"/>
                    <a:pt x="3396" y="286"/>
                  </a:cubicBezTo>
                  <a:cubicBezTo>
                    <a:pt x="2865" y="109"/>
                    <a:pt x="2248" y="0"/>
                    <a:pt x="16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46"/>
            <p:cNvSpPr/>
            <p:nvPr/>
          </p:nvSpPr>
          <p:spPr>
            <a:xfrm>
              <a:off x="7296825" y="2985800"/>
              <a:ext cx="9150" cy="24175"/>
            </a:xfrm>
            <a:custGeom>
              <a:avLst/>
              <a:gdLst/>
              <a:ahLst/>
              <a:cxnLst/>
              <a:rect l="l" t="t" r="r" b="b"/>
              <a:pathLst>
                <a:path w="366" h="967" extrusionOk="0">
                  <a:moveTo>
                    <a:pt x="260" y="0"/>
                  </a:moveTo>
                  <a:cubicBezTo>
                    <a:pt x="229" y="0"/>
                    <a:pt x="197" y="15"/>
                    <a:pt x="183" y="42"/>
                  </a:cubicBezTo>
                  <a:cubicBezTo>
                    <a:pt x="123" y="316"/>
                    <a:pt x="1" y="772"/>
                    <a:pt x="305" y="954"/>
                  </a:cubicBezTo>
                  <a:cubicBezTo>
                    <a:pt x="314" y="963"/>
                    <a:pt x="323" y="967"/>
                    <a:pt x="331" y="967"/>
                  </a:cubicBezTo>
                  <a:cubicBezTo>
                    <a:pt x="351" y="967"/>
                    <a:pt x="366" y="945"/>
                    <a:pt x="366" y="924"/>
                  </a:cubicBezTo>
                  <a:cubicBezTo>
                    <a:pt x="366" y="802"/>
                    <a:pt x="305" y="681"/>
                    <a:pt x="305" y="529"/>
                  </a:cubicBezTo>
                  <a:cubicBezTo>
                    <a:pt x="305" y="377"/>
                    <a:pt x="335" y="225"/>
                    <a:pt x="335" y="73"/>
                  </a:cubicBezTo>
                  <a:cubicBezTo>
                    <a:pt x="335" y="23"/>
                    <a:pt x="298" y="0"/>
                    <a:pt x="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46"/>
            <p:cNvSpPr/>
            <p:nvPr/>
          </p:nvSpPr>
          <p:spPr>
            <a:xfrm>
              <a:off x="7207175" y="3172350"/>
              <a:ext cx="145925" cy="28600"/>
            </a:xfrm>
            <a:custGeom>
              <a:avLst/>
              <a:gdLst/>
              <a:ahLst/>
              <a:cxnLst/>
              <a:rect l="l" t="t" r="r" b="b"/>
              <a:pathLst>
                <a:path w="5837" h="1144" extrusionOk="0">
                  <a:moveTo>
                    <a:pt x="3371" y="0"/>
                  </a:moveTo>
                  <a:cubicBezTo>
                    <a:pt x="2530" y="0"/>
                    <a:pt x="1693" y="216"/>
                    <a:pt x="973" y="666"/>
                  </a:cubicBezTo>
                  <a:cubicBezTo>
                    <a:pt x="943" y="696"/>
                    <a:pt x="973" y="726"/>
                    <a:pt x="1003" y="726"/>
                  </a:cubicBezTo>
                  <a:cubicBezTo>
                    <a:pt x="1776" y="432"/>
                    <a:pt x="2538" y="271"/>
                    <a:pt x="3316" y="271"/>
                  </a:cubicBezTo>
                  <a:cubicBezTo>
                    <a:pt x="3823" y="271"/>
                    <a:pt x="4336" y="339"/>
                    <a:pt x="4864" y="483"/>
                  </a:cubicBezTo>
                  <a:cubicBezTo>
                    <a:pt x="3932" y="690"/>
                    <a:pt x="3057" y="799"/>
                    <a:pt x="2151" y="799"/>
                  </a:cubicBezTo>
                  <a:cubicBezTo>
                    <a:pt x="1728" y="799"/>
                    <a:pt x="1297" y="775"/>
                    <a:pt x="851" y="726"/>
                  </a:cubicBezTo>
                  <a:cubicBezTo>
                    <a:pt x="851" y="726"/>
                    <a:pt x="851" y="696"/>
                    <a:pt x="851" y="696"/>
                  </a:cubicBezTo>
                  <a:cubicBezTo>
                    <a:pt x="760" y="605"/>
                    <a:pt x="669" y="483"/>
                    <a:pt x="578" y="392"/>
                  </a:cubicBezTo>
                  <a:cubicBezTo>
                    <a:pt x="487" y="331"/>
                    <a:pt x="365" y="270"/>
                    <a:pt x="243" y="270"/>
                  </a:cubicBezTo>
                  <a:cubicBezTo>
                    <a:pt x="183" y="270"/>
                    <a:pt x="152" y="301"/>
                    <a:pt x="122" y="331"/>
                  </a:cubicBezTo>
                  <a:cubicBezTo>
                    <a:pt x="0" y="726"/>
                    <a:pt x="456" y="878"/>
                    <a:pt x="760" y="909"/>
                  </a:cubicBezTo>
                  <a:lnTo>
                    <a:pt x="791" y="909"/>
                  </a:lnTo>
                  <a:cubicBezTo>
                    <a:pt x="1390" y="1065"/>
                    <a:pt x="2017" y="1143"/>
                    <a:pt x="2646" y="1143"/>
                  </a:cubicBezTo>
                  <a:cubicBezTo>
                    <a:pt x="3484" y="1143"/>
                    <a:pt x="4325" y="1004"/>
                    <a:pt x="5107" y="726"/>
                  </a:cubicBezTo>
                  <a:cubicBezTo>
                    <a:pt x="5380" y="666"/>
                    <a:pt x="5836" y="544"/>
                    <a:pt x="5715" y="149"/>
                  </a:cubicBezTo>
                  <a:cubicBezTo>
                    <a:pt x="5715" y="88"/>
                    <a:pt x="5654" y="58"/>
                    <a:pt x="5623" y="58"/>
                  </a:cubicBezTo>
                  <a:cubicBezTo>
                    <a:pt x="5472" y="58"/>
                    <a:pt x="5380" y="119"/>
                    <a:pt x="5259" y="210"/>
                  </a:cubicBezTo>
                  <a:cubicBezTo>
                    <a:pt x="5228" y="240"/>
                    <a:pt x="5168" y="301"/>
                    <a:pt x="5137" y="331"/>
                  </a:cubicBezTo>
                  <a:cubicBezTo>
                    <a:pt x="5107" y="331"/>
                    <a:pt x="5107" y="331"/>
                    <a:pt x="5076" y="301"/>
                  </a:cubicBezTo>
                  <a:cubicBezTo>
                    <a:pt x="4531" y="103"/>
                    <a:pt x="3950" y="0"/>
                    <a:pt x="33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46"/>
            <p:cNvSpPr/>
            <p:nvPr/>
          </p:nvSpPr>
          <p:spPr>
            <a:xfrm>
              <a:off x="7224175" y="3190750"/>
              <a:ext cx="117925" cy="29825"/>
            </a:xfrm>
            <a:custGeom>
              <a:avLst/>
              <a:gdLst/>
              <a:ahLst/>
              <a:cxnLst/>
              <a:rect l="l" t="t" r="r" b="b"/>
              <a:pathLst>
                <a:path w="4717" h="1193" extrusionOk="0">
                  <a:moveTo>
                    <a:pt x="4624" y="1"/>
                  </a:moveTo>
                  <a:cubicBezTo>
                    <a:pt x="4609" y="1"/>
                    <a:pt x="4593" y="7"/>
                    <a:pt x="4579" y="21"/>
                  </a:cubicBezTo>
                  <a:cubicBezTo>
                    <a:pt x="3812" y="621"/>
                    <a:pt x="2991" y="956"/>
                    <a:pt x="2165" y="956"/>
                  </a:cubicBezTo>
                  <a:cubicBezTo>
                    <a:pt x="1484" y="956"/>
                    <a:pt x="800" y="728"/>
                    <a:pt x="141" y="234"/>
                  </a:cubicBezTo>
                  <a:cubicBezTo>
                    <a:pt x="129" y="222"/>
                    <a:pt x="117" y="217"/>
                    <a:pt x="104" y="217"/>
                  </a:cubicBezTo>
                  <a:cubicBezTo>
                    <a:pt x="51" y="217"/>
                    <a:pt x="1" y="306"/>
                    <a:pt x="50" y="355"/>
                  </a:cubicBezTo>
                  <a:cubicBezTo>
                    <a:pt x="695" y="897"/>
                    <a:pt x="1523" y="1192"/>
                    <a:pt x="2338" y="1192"/>
                  </a:cubicBezTo>
                  <a:cubicBezTo>
                    <a:pt x="3213" y="1192"/>
                    <a:pt x="4072" y="852"/>
                    <a:pt x="4670" y="112"/>
                  </a:cubicBezTo>
                  <a:cubicBezTo>
                    <a:pt x="4717" y="65"/>
                    <a:pt x="4674" y="1"/>
                    <a:pt x="46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46"/>
            <p:cNvSpPr/>
            <p:nvPr/>
          </p:nvSpPr>
          <p:spPr>
            <a:xfrm>
              <a:off x="7260350" y="3247950"/>
              <a:ext cx="7625" cy="22700"/>
            </a:xfrm>
            <a:custGeom>
              <a:avLst/>
              <a:gdLst/>
              <a:ahLst/>
              <a:cxnLst/>
              <a:rect l="l" t="t" r="r" b="b"/>
              <a:pathLst>
                <a:path w="305" h="908" extrusionOk="0">
                  <a:moveTo>
                    <a:pt x="227" y="1"/>
                  </a:moveTo>
                  <a:cubicBezTo>
                    <a:pt x="199" y="1"/>
                    <a:pt x="167" y="16"/>
                    <a:pt x="153" y="43"/>
                  </a:cubicBezTo>
                  <a:cubicBezTo>
                    <a:pt x="92" y="225"/>
                    <a:pt x="31" y="377"/>
                    <a:pt x="31" y="529"/>
                  </a:cubicBezTo>
                  <a:cubicBezTo>
                    <a:pt x="31" y="681"/>
                    <a:pt x="1" y="803"/>
                    <a:pt x="123" y="894"/>
                  </a:cubicBezTo>
                  <a:cubicBezTo>
                    <a:pt x="133" y="904"/>
                    <a:pt x="143" y="907"/>
                    <a:pt x="153" y="907"/>
                  </a:cubicBezTo>
                  <a:cubicBezTo>
                    <a:pt x="173" y="907"/>
                    <a:pt x="193" y="894"/>
                    <a:pt x="214" y="894"/>
                  </a:cubicBezTo>
                  <a:cubicBezTo>
                    <a:pt x="305" y="803"/>
                    <a:pt x="275" y="651"/>
                    <a:pt x="275" y="529"/>
                  </a:cubicBezTo>
                  <a:cubicBezTo>
                    <a:pt x="275" y="377"/>
                    <a:pt x="275" y="225"/>
                    <a:pt x="275" y="73"/>
                  </a:cubicBezTo>
                  <a:cubicBezTo>
                    <a:pt x="291" y="23"/>
                    <a:pt x="262" y="1"/>
                    <a:pt x="2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46"/>
            <p:cNvSpPr/>
            <p:nvPr/>
          </p:nvSpPr>
          <p:spPr>
            <a:xfrm>
              <a:off x="7287725" y="3239275"/>
              <a:ext cx="26625" cy="48900"/>
            </a:xfrm>
            <a:custGeom>
              <a:avLst/>
              <a:gdLst/>
              <a:ahLst/>
              <a:cxnLst/>
              <a:rect l="l" t="t" r="r" b="b"/>
              <a:pathLst>
                <a:path w="1065" h="1956" extrusionOk="0">
                  <a:moveTo>
                    <a:pt x="459" y="0"/>
                  </a:moveTo>
                  <a:cubicBezTo>
                    <a:pt x="416" y="0"/>
                    <a:pt x="365" y="33"/>
                    <a:pt x="365" y="86"/>
                  </a:cubicBezTo>
                  <a:lnTo>
                    <a:pt x="365" y="451"/>
                  </a:lnTo>
                  <a:cubicBezTo>
                    <a:pt x="340" y="425"/>
                    <a:pt x="299" y="411"/>
                    <a:pt x="262" y="411"/>
                  </a:cubicBezTo>
                  <a:cubicBezTo>
                    <a:pt x="210" y="411"/>
                    <a:pt x="165" y="440"/>
                    <a:pt x="183" y="511"/>
                  </a:cubicBezTo>
                  <a:cubicBezTo>
                    <a:pt x="183" y="572"/>
                    <a:pt x="183" y="603"/>
                    <a:pt x="183" y="663"/>
                  </a:cubicBezTo>
                  <a:cubicBezTo>
                    <a:pt x="162" y="643"/>
                    <a:pt x="135" y="633"/>
                    <a:pt x="108" y="633"/>
                  </a:cubicBezTo>
                  <a:cubicBezTo>
                    <a:pt x="54" y="633"/>
                    <a:pt x="0" y="674"/>
                    <a:pt x="0" y="755"/>
                  </a:cubicBezTo>
                  <a:cubicBezTo>
                    <a:pt x="31" y="967"/>
                    <a:pt x="31" y="1180"/>
                    <a:pt x="61" y="1393"/>
                  </a:cubicBezTo>
                  <a:cubicBezTo>
                    <a:pt x="91" y="1575"/>
                    <a:pt x="91" y="1758"/>
                    <a:pt x="183" y="1910"/>
                  </a:cubicBezTo>
                  <a:cubicBezTo>
                    <a:pt x="198" y="1940"/>
                    <a:pt x="228" y="1955"/>
                    <a:pt x="259" y="1955"/>
                  </a:cubicBezTo>
                  <a:cubicBezTo>
                    <a:pt x="289" y="1955"/>
                    <a:pt x="319" y="1940"/>
                    <a:pt x="335" y="1910"/>
                  </a:cubicBezTo>
                  <a:cubicBezTo>
                    <a:pt x="365" y="1727"/>
                    <a:pt x="304" y="1575"/>
                    <a:pt x="304" y="1423"/>
                  </a:cubicBezTo>
                  <a:cubicBezTo>
                    <a:pt x="274" y="1245"/>
                    <a:pt x="245" y="1096"/>
                    <a:pt x="243" y="948"/>
                  </a:cubicBezTo>
                  <a:lnTo>
                    <a:pt x="243" y="948"/>
                  </a:lnTo>
                  <a:cubicBezTo>
                    <a:pt x="244" y="974"/>
                    <a:pt x="247" y="998"/>
                    <a:pt x="274" y="998"/>
                  </a:cubicBezTo>
                  <a:cubicBezTo>
                    <a:pt x="304" y="1150"/>
                    <a:pt x="335" y="1302"/>
                    <a:pt x="456" y="1363"/>
                  </a:cubicBezTo>
                  <a:cubicBezTo>
                    <a:pt x="487" y="1454"/>
                    <a:pt x="517" y="1545"/>
                    <a:pt x="578" y="1636"/>
                  </a:cubicBezTo>
                  <a:cubicBezTo>
                    <a:pt x="599" y="1668"/>
                    <a:pt x="631" y="1681"/>
                    <a:pt x="664" y="1681"/>
                  </a:cubicBezTo>
                  <a:cubicBezTo>
                    <a:pt x="726" y="1681"/>
                    <a:pt x="791" y="1635"/>
                    <a:pt x="791" y="1575"/>
                  </a:cubicBezTo>
                  <a:cubicBezTo>
                    <a:pt x="821" y="1332"/>
                    <a:pt x="730" y="1089"/>
                    <a:pt x="669" y="846"/>
                  </a:cubicBezTo>
                  <a:cubicBezTo>
                    <a:pt x="669" y="808"/>
                    <a:pt x="667" y="769"/>
                    <a:pt x="664" y="731"/>
                  </a:cubicBezTo>
                  <a:lnTo>
                    <a:pt x="664" y="731"/>
                  </a:lnTo>
                  <a:cubicBezTo>
                    <a:pt x="674" y="760"/>
                    <a:pt x="686" y="789"/>
                    <a:pt x="699" y="815"/>
                  </a:cubicBezTo>
                  <a:cubicBezTo>
                    <a:pt x="730" y="967"/>
                    <a:pt x="760" y="1119"/>
                    <a:pt x="882" y="1211"/>
                  </a:cubicBezTo>
                  <a:cubicBezTo>
                    <a:pt x="898" y="1219"/>
                    <a:pt x="914" y="1222"/>
                    <a:pt x="930" y="1222"/>
                  </a:cubicBezTo>
                  <a:cubicBezTo>
                    <a:pt x="973" y="1222"/>
                    <a:pt x="1011" y="1194"/>
                    <a:pt x="1034" y="1150"/>
                  </a:cubicBezTo>
                  <a:cubicBezTo>
                    <a:pt x="1064" y="998"/>
                    <a:pt x="973" y="876"/>
                    <a:pt x="912" y="724"/>
                  </a:cubicBezTo>
                  <a:cubicBezTo>
                    <a:pt x="851" y="572"/>
                    <a:pt x="791" y="420"/>
                    <a:pt x="760" y="268"/>
                  </a:cubicBezTo>
                  <a:lnTo>
                    <a:pt x="760" y="238"/>
                  </a:lnTo>
                  <a:cubicBezTo>
                    <a:pt x="749" y="191"/>
                    <a:pt x="715" y="172"/>
                    <a:pt x="679" y="172"/>
                  </a:cubicBezTo>
                  <a:cubicBezTo>
                    <a:pt x="621" y="172"/>
                    <a:pt x="559" y="224"/>
                    <a:pt x="578" y="299"/>
                  </a:cubicBezTo>
                  <a:cubicBezTo>
                    <a:pt x="547" y="208"/>
                    <a:pt x="547" y="116"/>
                    <a:pt x="517" y="56"/>
                  </a:cubicBezTo>
                  <a:cubicBezTo>
                    <a:pt x="517" y="17"/>
                    <a:pt x="490" y="0"/>
                    <a:pt x="4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46"/>
            <p:cNvSpPr/>
            <p:nvPr/>
          </p:nvSpPr>
          <p:spPr>
            <a:xfrm>
              <a:off x="7313125" y="3249350"/>
              <a:ext cx="10325" cy="16725"/>
            </a:xfrm>
            <a:custGeom>
              <a:avLst/>
              <a:gdLst/>
              <a:ahLst/>
              <a:cxnLst/>
              <a:rect l="l" t="t" r="r" b="b"/>
              <a:pathLst>
                <a:path w="413" h="669" extrusionOk="0">
                  <a:moveTo>
                    <a:pt x="109" y="1"/>
                  </a:moveTo>
                  <a:cubicBezTo>
                    <a:pt x="51" y="1"/>
                    <a:pt x="1" y="40"/>
                    <a:pt x="18" y="108"/>
                  </a:cubicBezTo>
                  <a:cubicBezTo>
                    <a:pt x="48" y="230"/>
                    <a:pt x="78" y="321"/>
                    <a:pt x="109" y="443"/>
                  </a:cubicBezTo>
                  <a:cubicBezTo>
                    <a:pt x="139" y="534"/>
                    <a:pt x="170" y="625"/>
                    <a:pt x="261" y="656"/>
                  </a:cubicBezTo>
                  <a:cubicBezTo>
                    <a:pt x="270" y="664"/>
                    <a:pt x="281" y="668"/>
                    <a:pt x="294" y="668"/>
                  </a:cubicBezTo>
                  <a:cubicBezTo>
                    <a:pt x="324" y="668"/>
                    <a:pt x="361" y="647"/>
                    <a:pt x="382" y="625"/>
                  </a:cubicBezTo>
                  <a:cubicBezTo>
                    <a:pt x="413" y="534"/>
                    <a:pt x="382" y="443"/>
                    <a:pt x="352" y="352"/>
                  </a:cubicBezTo>
                  <a:cubicBezTo>
                    <a:pt x="291" y="260"/>
                    <a:pt x="261" y="169"/>
                    <a:pt x="230" y="78"/>
                  </a:cubicBezTo>
                  <a:cubicBezTo>
                    <a:pt x="204" y="25"/>
                    <a:pt x="154" y="1"/>
                    <a:pt x="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46"/>
            <p:cNvSpPr/>
            <p:nvPr/>
          </p:nvSpPr>
          <p:spPr>
            <a:xfrm>
              <a:off x="7283150" y="3282475"/>
              <a:ext cx="9900" cy="21775"/>
            </a:xfrm>
            <a:custGeom>
              <a:avLst/>
              <a:gdLst/>
              <a:ahLst/>
              <a:cxnLst/>
              <a:rect l="l" t="t" r="r" b="b"/>
              <a:pathLst>
                <a:path w="396" h="871" extrusionOk="0">
                  <a:moveTo>
                    <a:pt x="169" y="0"/>
                  </a:moveTo>
                  <a:cubicBezTo>
                    <a:pt x="103" y="0"/>
                    <a:pt x="31" y="50"/>
                    <a:pt x="31" y="121"/>
                  </a:cubicBezTo>
                  <a:cubicBezTo>
                    <a:pt x="1" y="273"/>
                    <a:pt x="1" y="394"/>
                    <a:pt x="31" y="546"/>
                  </a:cubicBezTo>
                  <a:cubicBezTo>
                    <a:pt x="31" y="668"/>
                    <a:pt x="62" y="790"/>
                    <a:pt x="183" y="850"/>
                  </a:cubicBezTo>
                  <a:cubicBezTo>
                    <a:pt x="196" y="863"/>
                    <a:pt x="219" y="870"/>
                    <a:pt x="244" y="870"/>
                  </a:cubicBezTo>
                  <a:cubicBezTo>
                    <a:pt x="279" y="870"/>
                    <a:pt x="317" y="856"/>
                    <a:pt x="335" y="820"/>
                  </a:cubicBezTo>
                  <a:cubicBezTo>
                    <a:pt x="396" y="698"/>
                    <a:pt x="366" y="607"/>
                    <a:pt x="335" y="486"/>
                  </a:cubicBezTo>
                  <a:cubicBezTo>
                    <a:pt x="305" y="364"/>
                    <a:pt x="274" y="212"/>
                    <a:pt x="274" y="90"/>
                  </a:cubicBezTo>
                  <a:cubicBezTo>
                    <a:pt x="262" y="27"/>
                    <a:pt x="217" y="0"/>
                    <a:pt x="1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46"/>
            <p:cNvSpPr/>
            <p:nvPr/>
          </p:nvSpPr>
          <p:spPr>
            <a:xfrm>
              <a:off x="7073425" y="3024850"/>
              <a:ext cx="151250" cy="117050"/>
            </a:xfrm>
            <a:custGeom>
              <a:avLst/>
              <a:gdLst/>
              <a:ahLst/>
              <a:cxnLst/>
              <a:rect l="l" t="t" r="r" b="b"/>
              <a:pathLst>
                <a:path w="6050" h="4682" extrusionOk="0">
                  <a:moveTo>
                    <a:pt x="3040" y="0"/>
                  </a:moveTo>
                  <a:cubicBezTo>
                    <a:pt x="1" y="0"/>
                    <a:pt x="1" y="4681"/>
                    <a:pt x="3040" y="4681"/>
                  </a:cubicBezTo>
                  <a:cubicBezTo>
                    <a:pt x="6049" y="4681"/>
                    <a:pt x="6049" y="0"/>
                    <a:pt x="3040"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46"/>
            <p:cNvSpPr/>
            <p:nvPr/>
          </p:nvSpPr>
          <p:spPr>
            <a:xfrm>
              <a:off x="7333300" y="3024850"/>
              <a:ext cx="151250" cy="117050"/>
            </a:xfrm>
            <a:custGeom>
              <a:avLst/>
              <a:gdLst/>
              <a:ahLst/>
              <a:cxnLst/>
              <a:rect l="l" t="t" r="r" b="b"/>
              <a:pathLst>
                <a:path w="6050" h="4682" extrusionOk="0">
                  <a:moveTo>
                    <a:pt x="3041" y="0"/>
                  </a:moveTo>
                  <a:cubicBezTo>
                    <a:pt x="1" y="0"/>
                    <a:pt x="31" y="4681"/>
                    <a:pt x="3041" y="4681"/>
                  </a:cubicBezTo>
                  <a:cubicBezTo>
                    <a:pt x="6050" y="4681"/>
                    <a:pt x="6050" y="0"/>
                    <a:pt x="3041"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46"/>
            <p:cNvSpPr/>
            <p:nvPr/>
          </p:nvSpPr>
          <p:spPr>
            <a:xfrm>
              <a:off x="6924500" y="3252525"/>
              <a:ext cx="1170250" cy="1115075"/>
            </a:xfrm>
            <a:custGeom>
              <a:avLst/>
              <a:gdLst/>
              <a:ahLst/>
              <a:cxnLst/>
              <a:rect l="l" t="t" r="r" b="b"/>
              <a:pathLst>
                <a:path w="46810" h="44603" extrusionOk="0">
                  <a:moveTo>
                    <a:pt x="22147" y="1"/>
                  </a:moveTo>
                  <a:cubicBezTo>
                    <a:pt x="21884" y="1"/>
                    <a:pt x="21733" y="12"/>
                    <a:pt x="21733" y="12"/>
                  </a:cubicBezTo>
                  <a:cubicBezTo>
                    <a:pt x="21733" y="12"/>
                    <a:pt x="19940" y="103"/>
                    <a:pt x="16231" y="1805"/>
                  </a:cubicBezTo>
                  <a:cubicBezTo>
                    <a:pt x="12523" y="3538"/>
                    <a:pt x="13861" y="5453"/>
                    <a:pt x="13861" y="5453"/>
                  </a:cubicBezTo>
                  <a:cubicBezTo>
                    <a:pt x="12158" y="6182"/>
                    <a:pt x="12432" y="7854"/>
                    <a:pt x="12432" y="7854"/>
                  </a:cubicBezTo>
                  <a:cubicBezTo>
                    <a:pt x="13101" y="7641"/>
                    <a:pt x="14742" y="7276"/>
                    <a:pt x="14742" y="7276"/>
                  </a:cubicBezTo>
                  <a:lnTo>
                    <a:pt x="14742" y="7276"/>
                  </a:lnTo>
                  <a:cubicBezTo>
                    <a:pt x="13709" y="9586"/>
                    <a:pt x="14742" y="14602"/>
                    <a:pt x="14742" y="14602"/>
                  </a:cubicBezTo>
                  <a:cubicBezTo>
                    <a:pt x="14742" y="14602"/>
                    <a:pt x="15624" y="15057"/>
                    <a:pt x="15578" y="15057"/>
                  </a:cubicBezTo>
                  <a:cubicBezTo>
                    <a:pt x="15556" y="15057"/>
                    <a:pt x="15316" y="14950"/>
                    <a:pt x="14651" y="14632"/>
                  </a:cubicBezTo>
                  <a:cubicBezTo>
                    <a:pt x="14300" y="14465"/>
                    <a:pt x="14015" y="14396"/>
                    <a:pt x="13782" y="14396"/>
                  </a:cubicBezTo>
                  <a:cubicBezTo>
                    <a:pt x="12662" y="14396"/>
                    <a:pt x="12766" y="16000"/>
                    <a:pt x="12766" y="16000"/>
                  </a:cubicBezTo>
                  <a:cubicBezTo>
                    <a:pt x="13290" y="19195"/>
                    <a:pt x="15336" y="19345"/>
                    <a:pt x="15715" y="19345"/>
                  </a:cubicBezTo>
                  <a:cubicBezTo>
                    <a:pt x="15754" y="19345"/>
                    <a:pt x="15775" y="19343"/>
                    <a:pt x="15775" y="19343"/>
                  </a:cubicBezTo>
                  <a:lnTo>
                    <a:pt x="15775" y="19343"/>
                  </a:lnTo>
                  <a:cubicBezTo>
                    <a:pt x="15745" y="21441"/>
                    <a:pt x="16171" y="23964"/>
                    <a:pt x="16171" y="23964"/>
                  </a:cubicBezTo>
                  <a:lnTo>
                    <a:pt x="16019" y="24359"/>
                  </a:lnTo>
                  <a:lnTo>
                    <a:pt x="13617" y="28827"/>
                  </a:lnTo>
                  <a:cubicBezTo>
                    <a:pt x="13617" y="28827"/>
                    <a:pt x="2280" y="34085"/>
                    <a:pt x="1459" y="34967"/>
                  </a:cubicBezTo>
                  <a:cubicBezTo>
                    <a:pt x="608" y="35848"/>
                    <a:pt x="30" y="44481"/>
                    <a:pt x="30" y="44481"/>
                  </a:cubicBezTo>
                  <a:lnTo>
                    <a:pt x="0" y="44481"/>
                  </a:lnTo>
                  <a:lnTo>
                    <a:pt x="46688" y="44602"/>
                  </a:lnTo>
                  <a:cubicBezTo>
                    <a:pt x="46809" y="40408"/>
                    <a:pt x="45594" y="35970"/>
                    <a:pt x="45594" y="35301"/>
                  </a:cubicBezTo>
                  <a:cubicBezTo>
                    <a:pt x="45594" y="34632"/>
                    <a:pt x="43739" y="33295"/>
                    <a:pt x="40730" y="32110"/>
                  </a:cubicBezTo>
                  <a:cubicBezTo>
                    <a:pt x="37721" y="30955"/>
                    <a:pt x="33010" y="28523"/>
                    <a:pt x="33010" y="28523"/>
                  </a:cubicBezTo>
                  <a:cubicBezTo>
                    <a:pt x="32675" y="27216"/>
                    <a:pt x="30578" y="23933"/>
                    <a:pt x="30578" y="23933"/>
                  </a:cubicBezTo>
                  <a:cubicBezTo>
                    <a:pt x="30791" y="23264"/>
                    <a:pt x="31247" y="19495"/>
                    <a:pt x="31247" y="19495"/>
                  </a:cubicBezTo>
                  <a:cubicBezTo>
                    <a:pt x="34165" y="19343"/>
                    <a:pt x="34986" y="15301"/>
                    <a:pt x="33922" y="14480"/>
                  </a:cubicBezTo>
                  <a:cubicBezTo>
                    <a:pt x="33693" y="14297"/>
                    <a:pt x="33466" y="14225"/>
                    <a:pt x="33252" y="14225"/>
                  </a:cubicBezTo>
                  <a:cubicBezTo>
                    <a:pt x="32472" y="14225"/>
                    <a:pt x="31855" y="15179"/>
                    <a:pt x="31855" y="15179"/>
                  </a:cubicBezTo>
                  <a:cubicBezTo>
                    <a:pt x="31855" y="15179"/>
                    <a:pt x="33679" y="12109"/>
                    <a:pt x="33162" y="8401"/>
                  </a:cubicBezTo>
                  <a:cubicBezTo>
                    <a:pt x="32615" y="4693"/>
                    <a:pt x="29484" y="3963"/>
                    <a:pt x="29484" y="3963"/>
                  </a:cubicBezTo>
                  <a:cubicBezTo>
                    <a:pt x="27779" y="299"/>
                    <a:pt x="23496" y="1"/>
                    <a:pt x="22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46"/>
            <p:cNvSpPr/>
            <p:nvPr/>
          </p:nvSpPr>
          <p:spPr>
            <a:xfrm>
              <a:off x="7575725" y="3684425"/>
              <a:ext cx="142875" cy="110975"/>
            </a:xfrm>
            <a:custGeom>
              <a:avLst/>
              <a:gdLst/>
              <a:ahLst/>
              <a:cxnLst/>
              <a:rect l="l" t="t" r="r" b="b"/>
              <a:pathLst>
                <a:path w="5715" h="4439" extrusionOk="0">
                  <a:moveTo>
                    <a:pt x="2857" y="1"/>
                  </a:moveTo>
                  <a:cubicBezTo>
                    <a:pt x="0" y="1"/>
                    <a:pt x="0" y="4438"/>
                    <a:pt x="2857" y="4438"/>
                  </a:cubicBezTo>
                  <a:cubicBezTo>
                    <a:pt x="5715" y="4438"/>
                    <a:pt x="5715" y="1"/>
                    <a:pt x="2857" y="1"/>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46"/>
            <p:cNvSpPr/>
            <p:nvPr/>
          </p:nvSpPr>
          <p:spPr>
            <a:xfrm>
              <a:off x="7310525" y="3680625"/>
              <a:ext cx="143625" cy="110975"/>
            </a:xfrm>
            <a:custGeom>
              <a:avLst/>
              <a:gdLst/>
              <a:ahLst/>
              <a:cxnLst/>
              <a:rect l="l" t="t" r="r" b="b"/>
              <a:pathLst>
                <a:path w="5745" h="4439" extrusionOk="0">
                  <a:moveTo>
                    <a:pt x="2888" y="1"/>
                  </a:moveTo>
                  <a:cubicBezTo>
                    <a:pt x="0" y="1"/>
                    <a:pt x="0" y="4438"/>
                    <a:pt x="2888" y="4438"/>
                  </a:cubicBezTo>
                  <a:cubicBezTo>
                    <a:pt x="5745" y="4438"/>
                    <a:pt x="5745" y="1"/>
                    <a:pt x="2888" y="1"/>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46"/>
            <p:cNvSpPr/>
            <p:nvPr/>
          </p:nvSpPr>
          <p:spPr>
            <a:xfrm>
              <a:off x="7728450" y="3627350"/>
              <a:ext cx="41075" cy="85775"/>
            </a:xfrm>
            <a:custGeom>
              <a:avLst/>
              <a:gdLst/>
              <a:ahLst/>
              <a:cxnLst/>
              <a:rect l="l" t="t" r="r" b="b"/>
              <a:pathLst>
                <a:path w="1643" h="3431" extrusionOk="0">
                  <a:moveTo>
                    <a:pt x="616" y="1"/>
                  </a:moveTo>
                  <a:cubicBezTo>
                    <a:pt x="518" y="1"/>
                    <a:pt x="524" y="188"/>
                    <a:pt x="609" y="217"/>
                  </a:cubicBezTo>
                  <a:cubicBezTo>
                    <a:pt x="761" y="277"/>
                    <a:pt x="913" y="338"/>
                    <a:pt x="1065" y="429"/>
                  </a:cubicBezTo>
                  <a:cubicBezTo>
                    <a:pt x="609" y="1311"/>
                    <a:pt x="122" y="2344"/>
                    <a:pt x="1" y="3317"/>
                  </a:cubicBezTo>
                  <a:cubicBezTo>
                    <a:pt x="1" y="3391"/>
                    <a:pt x="56" y="3431"/>
                    <a:pt x="107" y="3431"/>
                  </a:cubicBezTo>
                  <a:cubicBezTo>
                    <a:pt x="140" y="3431"/>
                    <a:pt x="171" y="3414"/>
                    <a:pt x="183" y="3378"/>
                  </a:cubicBezTo>
                  <a:cubicBezTo>
                    <a:pt x="639" y="2496"/>
                    <a:pt x="882" y="1493"/>
                    <a:pt x="1217" y="551"/>
                  </a:cubicBezTo>
                  <a:cubicBezTo>
                    <a:pt x="1369" y="703"/>
                    <a:pt x="1490" y="885"/>
                    <a:pt x="1521" y="1129"/>
                  </a:cubicBezTo>
                  <a:cubicBezTo>
                    <a:pt x="1521" y="1159"/>
                    <a:pt x="1543" y="1174"/>
                    <a:pt x="1566" y="1174"/>
                  </a:cubicBezTo>
                  <a:cubicBezTo>
                    <a:pt x="1589" y="1174"/>
                    <a:pt x="1612" y="1159"/>
                    <a:pt x="1612" y="1129"/>
                  </a:cubicBezTo>
                  <a:cubicBezTo>
                    <a:pt x="1642" y="581"/>
                    <a:pt x="1217" y="65"/>
                    <a:pt x="639" y="4"/>
                  </a:cubicBezTo>
                  <a:cubicBezTo>
                    <a:pt x="631" y="2"/>
                    <a:pt x="623" y="1"/>
                    <a:pt x="6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46"/>
            <p:cNvSpPr/>
            <p:nvPr/>
          </p:nvSpPr>
          <p:spPr>
            <a:xfrm>
              <a:off x="7257325" y="3627425"/>
              <a:ext cx="41525" cy="85700"/>
            </a:xfrm>
            <a:custGeom>
              <a:avLst/>
              <a:gdLst/>
              <a:ahLst/>
              <a:cxnLst/>
              <a:rect l="l" t="t" r="r" b="b"/>
              <a:pathLst>
                <a:path w="1661" h="3428" extrusionOk="0">
                  <a:moveTo>
                    <a:pt x="1003" y="1"/>
                  </a:moveTo>
                  <a:cubicBezTo>
                    <a:pt x="456" y="62"/>
                    <a:pt x="0" y="578"/>
                    <a:pt x="61" y="1126"/>
                  </a:cubicBezTo>
                  <a:cubicBezTo>
                    <a:pt x="61" y="1156"/>
                    <a:pt x="84" y="1171"/>
                    <a:pt x="107" y="1171"/>
                  </a:cubicBezTo>
                  <a:cubicBezTo>
                    <a:pt x="130" y="1171"/>
                    <a:pt x="152" y="1156"/>
                    <a:pt x="152" y="1126"/>
                  </a:cubicBezTo>
                  <a:cubicBezTo>
                    <a:pt x="183" y="882"/>
                    <a:pt x="304" y="700"/>
                    <a:pt x="456" y="548"/>
                  </a:cubicBezTo>
                  <a:cubicBezTo>
                    <a:pt x="791" y="1490"/>
                    <a:pt x="1034" y="2493"/>
                    <a:pt x="1459" y="3375"/>
                  </a:cubicBezTo>
                  <a:cubicBezTo>
                    <a:pt x="1483" y="3411"/>
                    <a:pt x="1522" y="3428"/>
                    <a:pt x="1557" y="3428"/>
                  </a:cubicBezTo>
                  <a:cubicBezTo>
                    <a:pt x="1612" y="3428"/>
                    <a:pt x="1660" y="3388"/>
                    <a:pt x="1642" y="3314"/>
                  </a:cubicBezTo>
                  <a:cubicBezTo>
                    <a:pt x="1551" y="2341"/>
                    <a:pt x="1064" y="1308"/>
                    <a:pt x="608" y="426"/>
                  </a:cubicBezTo>
                  <a:cubicBezTo>
                    <a:pt x="730" y="335"/>
                    <a:pt x="882" y="274"/>
                    <a:pt x="1034" y="214"/>
                  </a:cubicBezTo>
                  <a:cubicBezTo>
                    <a:pt x="1155" y="183"/>
                    <a:pt x="1155" y="1"/>
                    <a:pt x="1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46"/>
            <p:cNvSpPr/>
            <p:nvPr/>
          </p:nvSpPr>
          <p:spPr>
            <a:xfrm>
              <a:off x="7467800" y="3746325"/>
              <a:ext cx="94925" cy="35425"/>
            </a:xfrm>
            <a:custGeom>
              <a:avLst/>
              <a:gdLst/>
              <a:ahLst/>
              <a:cxnLst/>
              <a:rect l="l" t="t" r="r" b="b"/>
              <a:pathLst>
                <a:path w="3797" h="1417" extrusionOk="0">
                  <a:moveTo>
                    <a:pt x="354" y="1"/>
                  </a:moveTo>
                  <a:cubicBezTo>
                    <a:pt x="336" y="1"/>
                    <a:pt x="316" y="14"/>
                    <a:pt x="305" y="47"/>
                  </a:cubicBezTo>
                  <a:cubicBezTo>
                    <a:pt x="123" y="382"/>
                    <a:pt x="1" y="807"/>
                    <a:pt x="305" y="1142"/>
                  </a:cubicBezTo>
                  <a:cubicBezTo>
                    <a:pt x="542" y="1360"/>
                    <a:pt x="899" y="1404"/>
                    <a:pt x="1246" y="1404"/>
                  </a:cubicBezTo>
                  <a:cubicBezTo>
                    <a:pt x="1477" y="1404"/>
                    <a:pt x="1703" y="1385"/>
                    <a:pt x="1886" y="1385"/>
                  </a:cubicBezTo>
                  <a:cubicBezTo>
                    <a:pt x="2093" y="1385"/>
                    <a:pt x="2350" y="1416"/>
                    <a:pt x="2607" y="1416"/>
                  </a:cubicBezTo>
                  <a:cubicBezTo>
                    <a:pt x="2914" y="1416"/>
                    <a:pt x="3220" y="1371"/>
                    <a:pt x="3436" y="1172"/>
                  </a:cubicBezTo>
                  <a:cubicBezTo>
                    <a:pt x="3709" y="868"/>
                    <a:pt x="3709" y="443"/>
                    <a:pt x="3527" y="108"/>
                  </a:cubicBezTo>
                  <a:cubicBezTo>
                    <a:pt x="3500" y="64"/>
                    <a:pt x="3458" y="45"/>
                    <a:pt x="3414" y="45"/>
                  </a:cubicBezTo>
                  <a:cubicBezTo>
                    <a:pt x="3309" y="45"/>
                    <a:pt x="3198" y="153"/>
                    <a:pt x="3284" y="260"/>
                  </a:cubicBezTo>
                  <a:cubicBezTo>
                    <a:pt x="3797" y="1030"/>
                    <a:pt x="2860" y="1119"/>
                    <a:pt x="2177" y="1119"/>
                  </a:cubicBezTo>
                  <a:cubicBezTo>
                    <a:pt x="1970" y="1119"/>
                    <a:pt x="1786" y="1111"/>
                    <a:pt x="1673" y="1111"/>
                  </a:cubicBezTo>
                  <a:cubicBezTo>
                    <a:pt x="1536" y="1111"/>
                    <a:pt x="1392" y="1119"/>
                    <a:pt x="1247" y="1119"/>
                  </a:cubicBezTo>
                  <a:cubicBezTo>
                    <a:pt x="1103" y="1119"/>
                    <a:pt x="958" y="1111"/>
                    <a:pt x="822" y="1081"/>
                  </a:cubicBezTo>
                  <a:cubicBezTo>
                    <a:pt x="305" y="959"/>
                    <a:pt x="335" y="503"/>
                    <a:pt x="396" y="78"/>
                  </a:cubicBezTo>
                  <a:cubicBezTo>
                    <a:pt x="415" y="39"/>
                    <a:pt x="386" y="1"/>
                    <a:pt x="3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46"/>
            <p:cNvSpPr/>
            <p:nvPr/>
          </p:nvSpPr>
          <p:spPr>
            <a:xfrm>
              <a:off x="6919925" y="3437125"/>
              <a:ext cx="1180150" cy="940775"/>
            </a:xfrm>
            <a:custGeom>
              <a:avLst/>
              <a:gdLst/>
              <a:ahLst/>
              <a:cxnLst/>
              <a:rect l="l" t="t" r="r" b="b"/>
              <a:pathLst>
                <a:path w="47206" h="37631" extrusionOk="0">
                  <a:moveTo>
                    <a:pt x="23922" y="6093"/>
                  </a:moveTo>
                  <a:lnTo>
                    <a:pt x="25016" y="6124"/>
                  </a:lnTo>
                  <a:cubicBezTo>
                    <a:pt x="25016" y="6124"/>
                    <a:pt x="24986" y="6154"/>
                    <a:pt x="24986" y="6154"/>
                  </a:cubicBezTo>
                  <a:cubicBezTo>
                    <a:pt x="24895" y="6275"/>
                    <a:pt x="24804" y="6427"/>
                    <a:pt x="24712" y="6579"/>
                  </a:cubicBezTo>
                  <a:cubicBezTo>
                    <a:pt x="24560" y="6336"/>
                    <a:pt x="24256" y="6154"/>
                    <a:pt x="23922" y="6093"/>
                  </a:cubicBezTo>
                  <a:close/>
                  <a:moveTo>
                    <a:pt x="23527" y="6093"/>
                  </a:moveTo>
                  <a:cubicBezTo>
                    <a:pt x="23193" y="6154"/>
                    <a:pt x="22949" y="6367"/>
                    <a:pt x="22767" y="6640"/>
                  </a:cubicBezTo>
                  <a:cubicBezTo>
                    <a:pt x="22645" y="6458"/>
                    <a:pt x="22554" y="6275"/>
                    <a:pt x="22402" y="6093"/>
                  </a:cubicBezTo>
                  <a:close/>
                  <a:moveTo>
                    <a:pt x="14032" y="7073"/>
                  </a:moveTo>
                  <a:cubicBezTo>
                    <a:pt x="14197" y="7073"/>
                    <a:pt x="14395" y="7170"/>
                    <a:pt x="14682" y="7339"/>
                  </a:cubicBezTo>
                  <a:cubicBezTo>
                    <a:pt x="15168" y="7643"/>
                    <a:pt x="15229" y="7674"/>
                    <a:pt x="15472" y="8099"/>
                  </a:cubicBezTo>
                  <a:cubicBezTo>
                    <a:pt x="15472" y="8130"/>
                    <a:pt x="15472" y="8130"/>
                    <a:pt x="15472" y="8130"/>
                  </a:cubicBezTo>
                  <a:cubicBezTo>
                    <a:pt x="15533" y="9376"/>
                    <a:pt x="15654" y="10592"/>
                    <a:pt x="15715" y="11838"/>
                  </a:cubicBezTo>
                  <a:cubicBezTo>
                    <a:pt x="14469" y="11686"/>
                    <a:pt x="13709" y="10470"/>
                    <a:pt x="13344" y="9376"/>
                  </a:cubicBezTo>
                  <a:cubicBezTo>
                    <a:pt x="13132" y="8707"/>
                    <a:pt x="13010" y="8251"/>
                    <a:pt x="13405" y="7643"/>
                  </a:cubicBezTo>
                  <a:cubicBezTo>
                    <a:pt x="13648" y="7244"/>
                    <a:pt x="13812" y="7073"/>
                    <a:pt x="14032" y="7073"/>
                  </a:cubicBezTo>
                  <a:close/>
                  <a:moveTo>
                    <a:pt x="23703" y="6361"/>
                  </a:moveTo>
                  <a:cubicBezTo>
                    <a:pt x="24075" y="6361"/>
                    <a:pt x="24346" y="6634"/>
                    <a:pt x="24560" y="6944"/>
                  </a:cubicBezTo>
                  <a:cubicBezTo>
                    <a:pt x="24408" y="7461"/>
                    <a:pt x="24348" y="8038"/>
                    <a:pt x="24378" y="8586"/>
                  </a:cubicBezTo>
                  <a:cubicBezTo>
                    <a:pt x="24378" y="9315"/>
                    <a:pt x="24621" y="10014"/>
                    <a:pt x="25138" y="10652"/>
                  </a:cubicBezTo>
                  <a:cubicBezTo>
                    <a:pt x="25695" y="11352"/>
                    <a:pt x="26634" y="11711"/>
                    <a:pt x="27569" y="11711"/>
                  </a:cubicBezTo>
                  <a:cubicBezTo>
                    <a:pt x="28420" y="11711"/>
                    <a:pt x="29268" y="11413"/>
                    <a:pt x="29819" y="10804"/>
                  </a:cubicBezTo>
                  <a:cubicBezTo>
                    <a:pt x="30457" y="10105"/>
                    <a:pt x="30883" y="9072"/>
                    <a:pt x="30913" y="8069"/>
                  </a:cubicBezTo>
                  <a:cubicBezTo>
                    <a:pt x="31187" y="7947"/>
                    <a:pt x="31460" y="7886"/>
                    <a:pt x="31734" y="7765"/>
                  </a:cubicBezTo>
                  <a:cubicBezTo>
                    <a:pt x="31734" y="8494"/>
                    <a:pt x="31764" y="9193"/>
                    <a:pt x="31855" y="9862"/>
                  </a:cubicBezTo>
                  <a:cubicBezTo>
                    <a:pt x="31870" y="9919"/>
                    <a:pt x="31910" y="9942"/>
                    <a:pt x="31949" y="9942"/>
                  </a:cubicBezTo>
                  <a:cubicBezTo>
                    <a:pt x="31994" y="9942"/>
                    <a:pt x="32038" y="9911"/>
                    <a:pt x="32038" y="9862"/>
                  </a:cubicBezTo>
                  <a:cubicBezTo>
                    <a:pt x="32038" y="9285"/>
                    <a:pt x="32068" y="8646"/>
                    <a:pt x="32099" y="8008"/>
                  </a:cubicBezTo>
                  <a:cubicBezTo>
                    <a:pt x="32372" y="7585"/>
                    <a:pt x="32932" y="7039"/>
                    <a:pt x="33442" y="7039"/>
                  </a:cubicBezTo>
                  <a:cubicBezTo>
                    <a:pt x="33555" y="7039"/>
                    <a:pt x="33666" y="7066"/>
                    <a:pt x="33770" y="7127"/>
                  </a:cubicBezTo>
                  <a:cubicBezTo>
                    <a:pt x="34196" y="7370"/>
                    <a:pt x="34409" y="8130"/>
                    <a:pt x="34348" y="8586"/>
                  </a:cubicBezTo>
                  <a:cubicBezTo>
                    <a:pt x="34317" y="8859"/>
                    <a:pt x="34226" y="9102"/>
                    <a:pt x="34165" y="9376"/>
                  </a:cubicBezTo>
                  <a:cubicBezTo>
                    <a:pt x="33754" y="10552"/>
                    <a:pt x="32915" y="11842"/>
                    <a:pt x="31540" y="11842"/>
                  </a:cubicBezTo>
                  <a:cubicBezTo>
                    <a:pt x="31494" y="11842"/>
                    <a:pt x="31447" y="11841"/>
                    <a:pt x="31399" y="11838"/>
                  </a:cubicBezTo>
                  <a:cubicBezTo>
                    <a:pt x="31247" y="11838"/>
                    <a:pt x="31247" y="12051"/>
                    <a:pt x="31369" y="12111"/>
                  </a:cubicBezTo>
                  <a:cubicBezTo>
                    <a:pt x="30792" y="15029"/>
                    <a:pt x="30852" y="17674"/>
                    <a:pt x="28603" y="19923"/>
                  </a:cubicBezTo>
                  <a:cubicBezTo>
                    <a:pt x="27238" y="21289"/>
                    <a:pt x="25511" y="22821"/>
                    <a:pt x="23477" y="22821"/>
                  </a:cubicBezTo>
                  <a:cubicBezTo>
                    <a:pt x="23383" y="22821"/>
                    <a:pt x="23288" y="22817"/>
                    <a:pt x="23193" y="22811"/>
                  </a:cubicBezTo>
                  <a:cubicBezTo>
                    <a:pt x="21217" y="22689"/>
                    <a:pt x="19667" y="20835"/>
                    <a:pt x="18451" y="19437"/>
                  </a:cubicBezTo>
                  <a:cubicBezTo>
                    <a:pt x="17053" y="17795"/>
                    <a:pt x="16232" y="16610"/>
                    <a:pt x="16232" y="14361"/>
                  </a:cubicBezTo>
                  <a:cubicBezTo>
                    <a:pt x="16202" y="13601"/>
                    <a:pt x="16171" y="12871"/>
                    <a:pt x="16110" y="12111"/>
                  </a:cubicBezTo>
                  <a:cubicBezTo>
                    <a:pt x="16232" y="12051"/>
                    <a:pt x="16232" y="11868"/>
                    <a:pt x="16110" y="11838"/>
                  </a:cubicBezTo>
                  <a:cubicBezTo>
                    <a:pt x="16080" y="11504"/>
                    <a:pt x="16050" y="11169"/>
                    <a:pt x="16050" y="10804"/>
                  </a:cubicBezTo>
                  <a:cubicBezTo>
                    <a:pt x="15958" y="9832"/>
                    <a:pt x="15867" y="8829"/>
                    <a:pt x="15806" y="7826"/>
                  </a:cubicBezTo>
                  <a:lnTo>
                    <a:pt x="15806" y="7826"/>
                  </a:lnTo>
                  <a:cubicBezTo>
                    <a:pt x="15867" y="7886"/>
                    <a:pt x="15958" y="7947"/>
                    <a:pt x="16019" y="7978"/>
                  </a:cubicBezTo>
                  <a:cubicBezTo>
                    <a:pt x="16171" y="8099"/>
                    <a:pt x="16323" y="8160"/>
                    <a:pt x="16506" y="8251"/>
                  </a:cubicBezTo>
                  <a:cubicBezTo>
                    <a:pt x="16506" y="8373"/>
                    <a:pt x="16506" y="8464"/>
                    <a:pt x="16506" y="8586"/>
                  </a:cubicBezTo>
                  <a:cubicBezTo>
                    <a:pt x="16506" y="9315"/>
                    <a:pt x="16718" y="10014"/>
                    <a:pt x="17235" y="10652"/>
                  </a:cubicBezTo>
                  <a:cubicBezTo>
                    <a:pt x="17808" y="11352"/>
                    <a:pt x="18746" y="11711"/>
                    <a:pt x="19681" y="11711"/>
                  </a:cubicBezTo>
                  <a:cubicBezTo>
                    <a:pt x="20533" y="11711"/>
                    <a:pt x="21381" y="11413"/>
                    <a:pt x="21946" y="10804"/>
                  </a:cubicBezTo>
                  <a:cubicBezTo>
                    <a:pt x="22828" y="9832"/>
                    <a:pt x="23314" y="8221"/>
                    <a:pt x="22889" y="6944"/>
                  </a:cubicBezTo>
                  <a:cubicBezTo>
                    <a:pt x="23010" y="6731"/>
                    <a:pt x="23162" y="6519"/>
                    <a:pt x="23375" y="6427"/>
                  </a:cubicBezTo>
                  <a:cubicBezTo>
                    <a:pt x="23493" y="6382"/>
                    <a:pt x="23602" y="6361"/>
                    <a:pt x="23703" y="6361"/>
                  </a:cubicBezTo>
                  <a:close/>
                  <a:moveTo>
                    <a:pt x="17448" y="18859"/>
                  </a:moveTo>
                  <a:lnTo>
                    <a:pt x="17448" y="18859"/>
                  </a:lnTo>
                  <a:cubicBezTo>
                    <a:pt x="18299" y="19953"/>
                    <a:pt x="19302" y="20987"/>
                    <a:pt x="20335" y="21868"/>
                  </a:cubicBezTo>
                  <a:cubicBezTo>
                    <a:pt x="21359" y="22752"/>
                    <a:pt x="22418" y="23124"/>
                    <a:pt x="23468" y="23124"/>
                  </a:cubicBezTo>
                  <a:cubicBezTo>
                    <a:pt x="25163" y="23124"/>
                    <a:pt x="26835" y="22156"/>
                    <a:pt x="28299" y="20805"/>
                  </a:cubicBezTo>
                  <a:cubicBezTo>
                    <a:pt x="28816" y="20288"/>
                    <a:pt x="29333" y="19771"/>
                    <a:pt x="29788" y="19194"/>
                  </a:cubicBezTo>
                  <a:lnTo>
                    <a:pt x="29788" y="19194"/>
                  </a:lnTo>
                  <a:cubicBezTo>
                    <a:pt x="29728" y="20957"/>
                    <a:pt x="29637" y="22719"/>
                    <a:pt x="29545" y="24482"/>
                  </a:cubicBezTo>
                  <a:cubicBezTo>
                    <a:pt x="27630" y="25577"/>
                    <a:pt x="25563" y="26154"/>
                    <a:pt x="23345" y="26185"/>
                  </a:cubicBezTo>
                  <a:cubicBezTo>
                    <a:pt x="21035" y="26185"/>
                    <a:pt x="19424" y="25334"/>
                    <a:pt x="17661" y="24057"/>
                  </a:cubicBezTo>
                  <a:cubicBezTo>
                    <a:pt x="17600" y="22324"/>
                    <a:pt x="17478" y="20561"/>
                    <a:pt x="17448" y="18859"/>
                  </a:cubicBezTo>
                  <a:close/>
                  <a:moveTo>
                    <a:pt x="16202" y="16975"/>
                  </a:moveTo>
                  <a:cubicBezTo>
                    <a:pt x="16293" y="17127"/>
                    <a:pt x="16384" y="17309"/>
                    <a:pt x="16475" y="17491"/>
                  </a:cubicBezTo>
                  <a:cubicBezTo>
                    <a:pt x="16718" y="17887"/>
                    <a:pt x="16992" y="18251"/>
                    <a:pt x="17265" y="18616"/>
                  </a:cubicBezTo>
                  <a:cubicBezTo>
                    <a:pt x="17205" y="20379"/>
                    <a:pt x="17205" y="22112"/>
                    <a:pt x="17265" y="23844"/>
                  </a:cubicBezTo>
                  <a:cubicBezTo>
                    <a:pt x="17326" y="25182"/>
                    <a:pt x="17235" y="26671"/>
                    <a:pt x="17478" y="28039"/>
                  </a:cubicBezTo>
                  <a:cubicBezTo>
                    <a:pt x="16992" y="27644"/>
                    <a:pt x="16050" y="27461"/>
                    <a:pt x="15290" y="27309"/>
                  </a:cubicBezTo>
                  <a:cubicBezTo>
                    <a:pt x="13740" y="26975"/>
                    <a:pt x="13101" y="26002"/>
                    <a:pt x="13405" y="24391"/>
                  </a:cubicBezTo>
                  <a:cubicBezTo>
                    <a:pt x="13557" y="23631"/>
                    <a:pt x="13770" y="22902"/>
                    <a:pt x="14013" y="22172"/>
                  </a:cubicBezTo>
                  <a:cubicBezTo>
                    <a:pt x="14621" y="20379"/>
                    <a:pt x="15411" y="18677"/>
                    <a:pt x="16202" y="16975"/>
                  </a:cubicBezTo>
                  <a:close/>
                  <a:moveTo>
                    <a:pt x="30822" y="16792"/>
                  </a:moveTo>
                  <a:cubicBezTo>
                    <a:pt x="31643" y="18494"/>
                    <a:pt x="32494" y="20136"/>
                    <a:pt x="33102" y="21899"/>
                  </a:cubicBezTo>
                  <a:cubicBezTo>
                    <a:pt x="33375" y="22628"/>
                    <a:pt x="33618" y="23358"/>
                    <a:pt x="33770" y="24118"/>
                  </a:cubicBezTo>
                  <a:cubicBezTo>
                    <a:pt x="33953" y="24969"/>
                    <a:pt x="34044" y="25394"/>
                    <a:pt x="33649" y="26185"/>
                  </a:cubicBezTo>
                  <a:cubicBezTo>
                    <a:pt x="33254" y="27005"/>
                    <a:pt x="32828" y="27127"/>
                    <a:pt x="31947" y="27309"/>
                  </a:cubicBezTo>
                  <a:cubicBezTo>
                    <a:pt x="31156" y="27461"/>
                    <a:pt x="30275" y="27644"/>
                    <a:pt x="29758" y="28069"/>
                  </a:cubicBezTo>
                  <a:cubicBezTo>
                    <a:pt x="30001" y="26762"/>
                    <a:pt x="29910" y="25303"/>
                    <a:pt x="29971" y="23966"/>
                  </a:cubicBezTo>
                  <a:cubicBezTo>
                    <a:pt x="30001" y="22294"/>
                    <a:pt x="30001" y="20622"/>
                    <a:pt x="29971" y="18950"/>
                  </a:cubicBezTo>
                  <a:cubicBezTo>
                    <a:pt x="30336" y="18373"/>
                    <a:pt x="30640" y="17765"/>
                    <a:pt x="30792" y="17036"/>
                  </a:cubicBezTo>
                  <a:cubicBezTo>
                    <a:pt x="30822" y="16975"/>
                    <a:pt x="30822" y="16884"/>
                    <a:pt x="30822" y="16792"/>
                  </a:cubicBezTo>
                  <a:close/>
                  <a:moveTo>
                    <a:pt x="29675" y="0"/>
                  </a:moveTo>
                  <a:cubicBezTo>
                    <a:pt x="29591" y="0"/>
                    <a:pt x="29560" y="120"/>
                    <a:pt x="29637" y="196"/>
                  </a:cubicBezTo>
                  <a:cubicBezTo>
                    <a:pt x="32007" y="2020"/>
                    <a:pt x="31734" y="4816"/>
                    <a:pt x="31703" y="7491"/>
                  </a:cubicBezTo>
                  <a:cubicBezTo>
                    <a:pt x="31673" y="7522"/>
                    <a:pt x="31643" y="7522"/>
                    <a:pt x="31612" y="7552"/>
                  </a:cubicBezTo>
                  <a:cubicBezTo>
                    <a:pt x="31369" y="7674"/>
                    <a:pt x="31126" y="7795"/>
                    <a:pt x="30913" y="7917"/>
                  </a:cubicBezTo>
                  <a:cubicBezTo>
                    <a:pt x="30913" y="7248"/>
                    <a:pt x="30700" y="6579"/>
                    <a:pt x="30214" y="6063"/>
                  </a:cubicBezTo>
                  <a:lnTo>
                    <a:pt x="30457" y="6063"/>
                  </a:lnTo>
                  <a:cubicBezTo>
                    <a:pt x="30609" y="6063"/>
                    <a:pt x="30609" y="5820"/>
                    <a:pt x="30457" y="5820"/>
                  </a:cubicBezTo>
                  <a:cubicBezTo>
                    <a:pt x="29421" y="5750"/>
                    <a:pt x="28385" y="5732"/>
                    <a:pt x="27349" y="5732"/>
                  </a:cubicBezTo>
                  <a:cubicBezTo>
                    <a:pt x="26105" y="5732"/>
                    <a:pt x="24862" y="5759"/>
                    <a:pt x="23618" y="5759"/>
                  </a:cubicBezTo>
                  <a:cubicBezTo>
                    <a:pt x="22402" y="5759"/>
                    <a:pt x="21178" y="5724"/>
                    <a:pt x="19954" y="5724"/>
                  </a:cubicBezTo>
                  <a:cubicBezTo>
                    <a:pt x="18883" y="5724"/>
                    <a:pt x="17813" y="5751"/>
                    <a:pt x="16749" y="5850"/>
                  </a:cubicBezTo>
                  <a:cubicBezTo>
                    <a:pt x="16627" y="5850"/>
                    <a:pt x="16627" y="6032"/>
                    <a:pt x="16749" y="6032"/>
                  </a:cubicBezTo>
                  <a:cubicBezTo>
                    <a:pt x="16901" y="6032"/>
                    <a:pt x="17053" y="6063"/>
                    <a:pt x="17174" y="6063"/>
                  </a:cubicBezTo>
                  <a:cubicBezTo>
                    <a:pt x="17144" y="6093"/>
                    <a:pt x="17113" y="6124"/>
                    <a:pt x="17083" y="6154"/>
                  </a:cubicBezTo>
                  <a:cubicBezTo>
                    <a:pt x="16718" y="6610"/>
                    <a:pt x="16536" y="7309"/>
                    <a:pt x="16475" y="8008"/>
                  </a:cubicBezTo>
                  <a:cubicBezTo>
                    <a:pt x="16384" y="7947"/>
                    <a:pt x="16293" y="7886"/>
                    <a:pt x="16171" y="7795"/>
                  </a:cubicBezTo>
                  <a:cubicBezTo>
                    <a:pt x="16050" y="7704"/>
                    <a:pt x="15898" y="7582"/>
                    <a:pt x="15746" y="7491"/>
                  </a:cubicBezTo>
                  <a:cubicBezTo>
                    <a:pt x="15654" y="6093"/>
                    <a:pt x="15594" y="4725"/>
                    <a:pt x="15715" y="3358"/>
                  </a:cubicBezTo>
                  <a:cubicBezTo>
                    <a:pt x="15715" y="3340"/>
                    <a:pt x="15685" y="3322"/>
                    <a:pt x="15659" y="3322"/>
                  </a:cubicBezTo>
                  <a:cubicBezTo>
                    <a:pt x="15640" y="3322"/>
                    <a:pt x="15624" y="3332"/>
                    <a:pt x="15624" y="3358"/>
                  </a:cubicBezTo>
                  <a:cubicBezTo>
                    <a:pt x="15442" y="4725"/>
                    <a:pt x="15411" y="6093"/>
                    <a:pt x="15442" y="7431"/>
                  </a:cubicBezTo>
                  <a:lnTo>
                    <a:pt x="15442" y="7461"/>
                  </a:lnTo>
                  <a:cubicBezTo>
                    <a:pt x="15442" y="7552"/>
                    <a:pt x="15442" y="7613"/>
                    <a:pt x="15442" y="7704"/>
                  </a:cubicBezTo>
                  <a:cubicBezTo>
                    <a:pt x="15178" y="7177"/>
                    <a:pt x="14773" y="6791"/>
                    <a:pt x="14118" y="6791"/>
                  </a:cubicBezTo>
                  <a:cubicBezTo>
                    <a:pt x="14094" y="6791"/>
                    <a:pt x="14069" y="6791"/>
                    <a:pt x="14044" y="6792"/>
                  </a:cubicBezTo>
                  <a:cubicBezTo>
                    <a:pt x="13375" y="6823"/>
                    <a:pt x="12888" y="7218"/>
                    <a:pt x="12797" y="7886"/>
                  </a:cubicBezTo>
                  <a:cubicBezTo>
                    <a:pt x="12585" y="9528"/>
                    <a:pt x="13922" y="12051"/>
                    <a:pt x="15715" y="12142"/>
                  </a:cubicBezTo>
                  <a:cubicBezTo>
                    <a:pt x="15746" y="12446"/>
                    <a:pt x="15746" y="12750"/>
                    <a:pt x="15776" y="13054"/>
                  </a:cubicBezTo>
                  <a:cubicBezTo>
                    <a:pt x="15837" y="14330"/>
                    <a:pt x="15685" y="15546"/>
                    <a:pt x="16080" y="16701"/>
                  </a:cubicBezTo>
                  <a:cubicBezTo>
                    <a:pt x="15259" y="17978"/>
                    <a:pt x="14469" y="19528"/>
                    <a:pt x="13892" y="21109"/>
                  </a:cubicBezTo>
                  <a:cubicBezTo>
                    <a:pt x="11946" y="22142"/>
                    <a:pt x="10031" y="23115"/>
                    <a:pt x="8025" y="23996"/>
                  </a:cubicBezTo>
                  <a:cubicBezTo>
                    <a:pt x="6201" y="24817"/>
                    <a:pt x="4074" y="25546"/>
                    <a:pt x="2463" y="26701"/>
                  </a:cubicBezTo>
                  <a:cubicBezTo>
                    <a:pt x="1156" y="27674"/>
                    <a:pt x="882" y="29285"/>
                    <a:pt x="609" y="30774"/>
                  </a:cubicBezTo>
                  <a:cubicBezTo>
                    <a:pt x="274" y="32811"/>
                    <a:pt x="1" y="35030"/>
                    <a:pt x="183" y="37097"/>
                  </a:cubicBezTo>
                  <a:cubicBezTo>
                    <a:pt x="183" y="37167"/>
                    <a:pt x="265" y="37217"/>
                    <a:pt x="334" y="37217"/>
                  </a:cubicBezTo>
                  <a:cubicBezTo>
                    <a:pt x="383" y="37217"/>
                    <a:pt x="426" y="37191"/>
                    <a:pt x="426" y="37127"/>
                  </a:cubicBezTo>
                  <a:cubicBezTo>
                    <a:pt x="669" y="35455"/>
                    <a:pt x="669" y="33753"/>
                    <a:pt x="852" y="32081"/>
                  </a:cubicBezTo>
                  <a:cubicBezTo>
                    <a:pt x="973" y="30896"/>
                    <a:pt x="1034" y="29650"/>
                    <a:pt x="1490" y="28525"/>
                  </a:cubicBezTo>
                  <a:cubicBezTo>
                    <a:pt x="1794" y="27765"/>
                    <a:pt x="2250" y="27279"/>
                    <a:pt x="2827" y="26853"/>
                  </a:cubicBezTo>
                  <a:cubicBezTo>
                    <a:pt x="3283" y="30470"/>
                    <a:pt x="5016" y="34148"/>
                    <a:pt x="6323" y="37522"/>
                  </a:cubicBezTo>
                  <a:cubicBezTo>
                    <a:pt x="6348" y="37596"/>
                    <a:pt x="6412" y="37630"/>
                    <a:pt x="6477" y="37630"/>
                  </a:cubicBezTo>
                  <a:cubicBezTo>
                    <a:pt x="6570" y="37630"/>
                    <a:pt x="6663" y="37557"/>
                    <a:pt x="6627" y="37431"/>
                  </a:cubicBezTo>
                  <a:cubicBezTo>
                    <a:pt x="5381" y="33905"/>
                    <a:pt x="4013" y="30379"/>
                    <a:pt x="3040" y="26792"/>
                  </a:cubicBezTo>
                  <a:cubicBezTo>
                    <a:pt x="3010" y="26762"/>
                    <a:pt x="3010" y="26732"/>
                    <a:pt x="2979" y="26732"/>
                  </a:cubicBezTo>
                  <a:cubicBezTo>
                    <a:pt x="3375" y="26489"/>
                    <a:pt x="3770" y="26276"/>
                    <a:pt x="4226" y="26033"/>
                  </a:cubicBezTo>
                  <a:cubicBezTo>
                    <a:pt x="7356" y="24452"/>
                    <a:pt x="10791" y="23358"/>
                    <a:pt x="13770" y="21473"/>
                  </a:cubicBezTo>
                  <a:lnTo>
                    <a:pt x="13770" y="21473"/>
                  </a:lnTo>
                  <a:cubicBezTo>
                    <a:pt x="13375" y="22628"/>
                    <a:pt x="13101" y="23814"/>
                    <a:pt x="12980" y="24938"/>
                  </a:cubicBezTo>
                  <a:cubicBezTo>
                    <a:pt x="12888" y="25668"/>
                    <a:pt x="12858" y="26337"/>
                    <a:pt x="13375" y="26884"/>
                  </a:cubicBezTo>
                  <a:cubicBezTo>
                    <a:pt x="13770" y="27309"/>
                    <a:pt x="14408" y="27461"/>
                    <a:pt x="14925" y="27583"/>
                  </a:cubicBezTo>
                  <a:cubicBezTo>
                    <a:pt x="15503" y="27735"/>
                    <a:pt x="18451" y="27826"/>
                    <a:pt x="16962" y="29498"/>
                  </a:cubicBezTo>
                  <a:cubicBezTo>
                    <a:pt x="16845" y="29614"/>
                    <a:pt x="16960" y="29801"/>
                    <a:pt x="17089" y="29801"/>
                  </a:cubicBezTo>
                  <a:cubicBezTo>
                    <a:pt x="17128" y="29801"/>
                    <a:pt x="17169" y="29784"/>
                    <a:pt x="17205" y="29741"/>
                  </a:cubicBezTo>
                  <a:cubicBezTo>
                    <a:pt x="17387" y="29558"/>
                    <a:pt x="17509" y="29376"/>
                    <a:pt x="17600" y="29224"/>
                  </a:cubicBezTo>
                  <a:cubicBezTo>
                    <a:pt x="18512" y="31899"/>
                    <a:pt x="18633" y="34635"/>
                    <a:pt x="19028" y="37431"/>
                  </a:cubicBezTo>
                  <a:cubicBezTo>
                    <a:pt x="19044" y="37461"/>
                    <a:pt x="19082" y="37477"/>
                    <a:pt x="19116" y="37477"/>
                  </a:cubicBezTo>
                  <a:cubicBezTo>
                    <a:pt x="19150" y="37477"/>
                    <a:pt x="19180" y="37461"/>
                    <a:pt x="19180" y="37431"/>
                  </a:cubicBezTo>
                  <a:cubicBezTo>
                    <a:pt x="19424" y="36002"/>
                    <a:pt x="19211" y="34574"/>
                    <a:pt x="18968" y="33176"/>
                  </a:cubicBezTo>
                  <a:cubicBezTo>
                    <a:pt x="18724" y="31777"/>
                    <a:pt x="18481" y="30197"/>
                    <a:pt x="17691" y="28981"/>
                  </a:cubicBezTo>
                  <a:cubicBezTo>
                    <a:pt x="17782" y="28768"/>
                    <a:pt x="17782" y="28616"/>
                    <a:pt x="17721" y="28434"/>
                  </a:cubicBezTo>
                  <a:cubicBezTo>
                    <a:pt x="17752" y="27066"/>
                    <a:pt x="17721" y="25698"/>
                    <a:pt x="17661" y="24330"/>
                  </a:cubicBezTo>
                  <a:lnTo>
                    <a:pt x="17661" y="24330"/>
                  </a:lnTo>
                  <a:cubicBezTo>
                    <a:pt x="19245" y="25852"/>
                    <a:pt x="21443" y="26548"/>
                    <a:pt x="23669" y="26548"/>
                  </a:cubicBezTo>
                  <a:cubicBezTo>
                    <a:pt x="25756" y="26548"/>
                    <a:pt x="27867" y="25935"/>
                    <a:pt x="29515" y="24817"/>
                  </a:cubicBezTo>
                  <a:lnTo>
                    <a:pt x="29515" y="24817"/>
                  </a:lnTo>
                  <a:cubicBezTo>
                    <a:pt x="29485" y="26002"/>
                    <a:pt x="29454" y="27188"/>
                    <a:pt x="29485" y="28403"/>
                  </a:cubicBezTo>
                  <a:cubicBezTo>
                    <a:pt x="29333" y="28616"/>
                    <a:pt x="29272" y="28890"/>
                    <a:pt x="29363" y="29224"/>
                  </a:cubicBezTo>
                  <a:cubicBezTo>
                    <a:pt x="28694" y="30410"/>
                    <a:pt x="28481" y="31869"/>
                    <a:pt x="28238" y="33176"/>
                  </a:cubicBezTo>
                  <a:cubicBezTo>
                    <a:pt x="27995" y="34574"/>
                    <a:pt x="27782" y="36002"/>
                    <a:pt x="27995" y="37431"/>
                  </a:cubicBezTo>
                  <a:cubicBezTo>
                    <a:pt x="28010" y="37461"/>
                    <a:pt x="28048" y="37477"/>
                    <a:pt x="28083" y="37477"/>
                  </a:cubicBezTo>
                  <a:cubicBezTo>
                    <a:pt x="28117" y="37477"/>
                    <a:pt x="28147" y="37461"/>
                    <a:pt x="28147" y="37431"/>
                  </a:cubicBezTo>
                  <a:cubicBezTo>
                    <a:pt x="28542" y="34787"/>
                    <a:pt x="28694" y="32173"/>
                    <a:pt x="29485" y="29619"/>
                  </a:cubicBezTo>
                  <a:cubicBezTo>
                    <a:pt x="29545" y="29741"/>
                    <a:pt x="29606" y="29893"/>
                    <a:pt x="29667" y="30045"/>
                  </a:cubicBezTo>
                  <a:cubicBezTo>
                    <a:pt x="29702" y="30097"/>
                    <a:pt x="29755" y="30120"/>
                    <a:pt x="29809" y="30120"/>
                  </a:cubicBezTo>
                  <a:cubicBezTo>
                    <a:pt x="29943" y="30120"/>
                    <a:pt x="30088" y="29984"/>
                    <a:pt x="30001" y="29832"/>
                  </a:cubicBezTo>
                  <a:cubicBezTo>
                    <a:pt x="29758" y="29467"/>
                    <a:pt x="29697" y="29133"/>
                    <a:pt x="29728" y="28890"/>
                  </a:cubicBezTo>
                  <a:cubicBezTo>
                    <a:pt x="29728" y="28859"/>
                    <a:pt x="29728" y="28859"/>
                    <a:pt x="29758" y="28829"/>
                  </a:cubicBezTo>
                  <a:cubicBezTo>
                    <a:pt x="30032" y="27765"/>
                    <a:pt x="32372" y="27735"/>
                    <a:pt x="33254" y="27279"/>
                  </a:cubicBezTo>
                  <a:cubicBezTo>
                    <a:pt x="34135" y="26792"/>
                    <a:pt x="34317" y="26185"/>
                    <a:pt x="34257" y="25212"/>
                  </a:cubicBezTo>
                  <a:cubicBezTo>
                    <a:pt x="34165" y="23996"/>
                    <a:pt x="33862" y="22719"/>
                    <a:pt x="33406" y="21443"/>
                  </a:cubicBezTo>
                  <a:lnTo>
                    <a:pt x="33406" y="21443"/>
                  </a:lnTo>
                  <a:cubicBezTo>
                    <a:pt x="36384" y="23358"/>
                    <a:pt x="39849" y="24452"/>
                    <a:pt x="42980" y="26033"/>
                  </a:cubicBezTo>
                  <a:cubicBezTo>
                    <a:pt x="43406" y="26245"/>
                    <a:pt x="43831" y="26458"/>
                    <a:pt x="44226" y="26732"/>
                  </a:cubicBezTo>
                  <a:cubicBezTo>
                    <a:pt x="44196" y="26732"/>
                    <a:pt x="44166" y="26762"/>
                    <a:pt x="44166" y="26792"/>
                  </a:cubicBezTo>
                  <a:cubicBezTo>
                    <a:pt x="43193" y="30379"/>
                    <a:pt x="41825" y="33905"/>
                    <a:pt x="40579" y="37431"/>
                  </a:cubicBezTo>
                  <a:cubicBezTo>
                    <a:pt x="40525" y="37557"/>
                    <a:pt x="40621" y="37630"/>
                    <a:pt x="40720" y="37630"/>
                  </a:cubicBezTo>
                  <a:cubicBezTo>
                    <a:pt x="40789" y="37630"/>
                    <a:pt x="40858" y="37596"/>
                    <a:pt x="40883" y="37522"/>
                  </a:cubicBezTo>
                  <a:cubicBezTo>
                    <a:pt x="42190" y="34148"/>
                    <a:pt x="43953" y="30440"/>
                    <a:pt x="44378" y="26823"/>
                  </a:cubicBezTo>
                  <a:cubicBezTo>
                    <a:pt x="44865" y="27127"/>
                    <a:pt x="45260" y="27522"/>
                    <a:pt x="45533" y="28039"/>
                  </a:cubicBezTo>
                  <a:cubicBezTo>
                    <a:pt x="46111" y="29133"/>
                    <a:pt x="46172" y="30531"/>
                    <a:pt x="46324" y="31777"/>
                  </a:cubicBezTo>
                  <a:cubicBezTo>
                    <a:pt x="46506" y="33540"/>
                    <a:pt x="46537" y="35364"/>
                    <a:pt x="46780" y="37127"/>
                  </a:cubicBezTo>
                  <a:cubicBezTo>
                    <a:pt x="46780" y="37191"/>
                    <a:pt x="46823" y="37217"/>
                    <a:pt x="46872" y="37217"/>
                  </a:cubicBezTo>
                  <a:cubicBezTo>
                    <a:pt x="46941" y="37217"/>
                    <a:pt x="47023" y="37167"/>
                    <a:pt x="47023" y="37097"/>
                  </a:cubicBezTo>
                  <a:cubicBezTo>
                    <a:pt x="47205" y="35030"/>
                    <a:pt x="46901" y="32811"/>
                    <a:pt x="46567" y="30774"/>
                  </a:cubicBezTo>
                  <a:cubicBezTo>
                    <a:pt x="46324" y="29255"/>
                    <a:pt x="46050" y="27674"/>
                    <a:pt x="44743" y="26701"/>
                  </a:cubicBezTo>
                  <a:cubicBezTo>
                    <a:pt x="43132" y="25516"/>
                    <a:pt x="41005" y="24817"/>
                    <a:pt x="39181" y="23996"/>
                  </a:cubicBezTo>
                  <a:cubicBezTo>
                    <a:pt x="37175" y="23084"/>
                    <a:pt x="35199" y="22142"/>
                    <a:pt x="33254" y="21109"/>
                  </a:cubicBezTo>
                  <a:cubicBezTo>
                    <a:pt x="32646" y="19406"/>
                    <a:pt x="31764" y="17795"/>
                    <a:pt x="30883" y="16458"/>
                  </a:cubicBezTo>
                  <a:cubicBezTo>
                    <a:pt x="31126" y="15029"/>
                    <a:pt x="31247" y="13540"/>
                    <a:pt x="31430" y="12111"/>
                  </a:cubicBezTo>
                  <a:cubicBezTo>
                    <a:pt x="31512" y="12122"/>
                    <a:pt x="31592" y="12127"/>
                    <a:pt x="31673" y="12127"/>
                  </a:cubicBezTo>
                  <a:cubicBezTo>
                    <a:pt x="33500" y="12127"/>
                    <a:pt x="34886" y="9546"/>
                    <a:pt x="34682" y="7886"/>
                  </a:cubicBezTo>
                  <a:cubicBezTo>
                    <a:pt x="34591" y="7248"/>
                    <a:pt x="34165" y="6883"/>
                    <a:pt x="33558" y="6792"/>
                  </a:cubicBezTo>
                  <a:cubicBezTo>
                    <a:pt x="33474" y="6779"/>
                    <a:pt x="33395" y="6773"/>
                    <a:pt x="33319" y="6773"/>
                  </a:cubicBezTo>
                  <a:cubicBezTo>
                    <a:pt x="32868" y="6773"/>
                    <a:pt x="32541" y="6992"/>
                    <a:pt x="32281" y="7279"/>
                  </a:cubicBezTo>
                  <a:cubicBezTo>
                    <a:pt x="32220" y="7279"/>
                    <a:pt x="32159" y="7309"/>
                    <a:pt x="32099" y="7309"/>
                  </a:cubicBezTo>
                  <a:cubicBezTo>
                    <a:pt x="32190" y="4573"/>
                    <a:pt x="32038" y="1564"/>
                    <a:pt x="29728" y="14"/>
                  </a:cubicBezTo>
                  <a:cubicBezTo>
                    <a:pt x="29708" y="4"/>
                    <a:pt x="29691" y="0"/>
                    <a:pt x="296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46"/>
            <p:cNvSpPr/>
            <p:nvPr/>
          </p:nvSpPr>
          <p:spPr>
            <a:xfrm>
              <a:off x="7470225" y="3377975"/>
              <a:ext cx="40925" cy="84450"/>
            </a:xfrm>
            <a:custGeom>
              <a:avLst/>
              <a:gdLst/>
              <a:ahLst/>
              <a:cxnLst/>
              <a:rect l="l" t="t" r="r" b="b"/>
              <a:pathLst>
                <a:path w="1637" h="3378" extrusionOk="0">
                  <a:moveTo>
                    <a:pt x="94" y="1"/>
                  </a:moveTo>
                  <a:cubicBezTo>
                    <a:pt x="56" y="1"/>
                    <a:pt x="1" y="45"/>
                    <a:pt x="26" y="70"/>
                  </a:cubicBezTo>
                  <a:cubicBezTo>
                    <a:pt x="238" y="587"/>
                    <a:pt x="603" y="982"/>
                    <a:pt x="846" y="1468"/>
                  </a:cubicBezTo>
                  <a:cubicBezTo>
                    <a:pt x="1120" y="2046"/>
                    <a:pt x="1302" y="2684"/>
                    <a:pt x="1485" y="3322"/>
                  </a:cubicBezTo>
                  <a:cubicBezTo>
                    <a:pt x="1485" y="3360"/>
                    <a:pt x="1511" y="3377"/>
                    <a:pt x="1542" y="3377"/>
                  </a:cubicBezTo>
                  <a:cubicBezTo>
                    <a:pt x="1585" y="3377"/>
                    <a:pt x="1637" y="3345"/>
                    <a:pt x="1637" y="3292"/>
                  </a:cubicBezTo>
                  <a:cubicBezTo>
                    <a:pt x="1576" y="2228"/>
                    <a:pt x="1059" y="647"/>
                    <a:pt x="117" y="9"/>
                  </a:cubicBezTo>
                  <a:cubicBezTo>
                    <a:pt x="111" y="3"/>
                    <a:pt x="103"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46"/>
            <p:cNvSpPr/>
            <p:nvPr/>
          </p:nvSpPr>
          <p:spPr>
            <a:xfrm>
              <a:off x="7433625" y="3378200"/>
              <a:ext cx="56775" cy="70575"/>
            </a:xfrm>
            <a:custGeom>
              <a:avLst/>
              <a:gdLst/>
              <a:ahLst/>
              <a:cxnLst/>
              <a:rect l="l" t="t" r="r" b="b"/>
              <a:pathLst>
                <a:path w="2271" h="2823" extrusionOk="0">
                  <a:moveTo>
                    <a:pt x="122" y="0"/>
                  </a:moveTo>
                  <a:cubicBezTo>
                    <a:pt x="61" y="0"/>
                    <a:pt x="0" y="61"/>
                    <a:pt x="61" y="91"/>
                  </a:cubicBezTo>
                  <a:cubicBezTo>
                    <a:pt x="912" y="912"/>
                    <a:pt x="1672" y="1733"/>
                    <a:pt x="2158" y="2797"/>
                  </a:cubicBezTo>
                  <a:cubicBezTo>
                    <a:pt x="2168" y="2815"/>
                    <a:pt x="2183" y="2823"/>
                    <a:pt x="2199" y="2823"/>
                  </a:cubicBezTo>
                  <a:cubicBezTo>
                    <a:pt x="2234" y="2823"/>
                    <a:pt x="2270" y="2787"/>
                    <a:pt x="2249" y="2766"/>
                  </a:cubicBezTo>
                  <a:cubicBezTo>
                    <a:pt x="1854" y="1641"/>
                    <a:pt x="1155" y="608"/>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46"/>
            <p:cNvSpPr/>
            <p:nvPr/>
          </p:nvSpPr>
          <p:spPr>
            <a:xfrm>
              <a:off x="7412650" y="3402350"/>
              <a:ext cx="58600" cy="46575"/>
            </a:xfrm>
            <a:custGeom>
              <a:avLst/>
              <a:gdLst/>
              <a:ahLst/>
              <a:cxnLst/>
              <a:rect l="l" t="t" r="r" b="b"/>
              <a:pathLst>
                <a:path w="2344" h="1863" extrusionOk="0">
                  <a:moveTo>
                    <a:pt x="143" y="1"/>
                  </a:moveTo>
                  <a:cubicBezTo>
                    <a:pt x="80" y="1"/>
                    <a:pt x="1" y="76"/>
                    <a:pt x="79" y="128"/>
                  </a:cubicBezTo>
                  <a:cubicBezTo>
                    <a:pt x="778" y="706"/>
                    <a:pt x="1538" y="1131"/>
                    <a:pt x="2146" y="1831"/>
                  </a:cubicBezTo>
                  <a:cubicBezTo>
                    <a:pt x="2161" y="1853"/>
                    <a:pt x="2182" y="1863"/>
                    <a:pt x="2204" y="1863"/>
                  </a:cubicBezTo>
                  <a:cubicBezTo>
                    <a:pt x="2270" y="1863"/>
                    <a:pt x="2344" y="1777"/>
                    <a:pt x="2298" y="1709"/>
                  </a:cubicBezTo>
                  <a:cubicBezTo>
                    <a:pt x="1781" y="1010"/>
                    <a:pt x="991" y="372"/>
                    <a:pt x="170" y="7"/>
                  </a:cubicBezTo>
                  <a:cubicBezTo>
                    <a:pt x="162" y="3"/>
                    <a:pt x="153"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46"/>
            <p:cNvSpPr/>
            <p:nvPr/>
          </p:nvSpPr>
          <p:spPr>
            <a:xfrm>
              <a:off x="7368275" y="3415650"/>
              <a:ext cx="69550" cy="29800"/>
            </a:xfrm>
            <a:custGeom>
              <a:avLst/>
              <a:gdLst/>
              <a:ahLst/>
              <a:cxnLst/>
              <a:rect l="l" t="t" r="r" b="b"/>
              <a:pathLst>
                <a:path w="2782" h="1192" extrusionOk="0">
                  <a:moveTo>
                    <a:pt x="521" y="1"/>
                  </a:moveTo>
                  <a:cubicBezTo>
                    <a:pt x="380" y="1"/>
                    <a:pt x="237" y="17"/>
                    <a:pt x="91" y="52"/>
                  </a:cubicBezTo>
                  <a:cubicBezTo>
                    <a:pt x="0" y="83"/>
                    <a:pt x="0" y="204"/>
                    <a:pt x="91" y="235"/>
                  </a:cubicBezTo>
                  <a:cubicBezTo>
                    <a:pt x="547" y="326"/>
                    <a:pt x="1003" y="326"/>
                    <a:pt x="1429" y="478"/>
                  </a:cubicBezTo>
                  <a:cubicBezTo>
                    <a:pt x="1885" y="630"/>
                    <a:pt x="2249" y="934"/>
                    <a:pt x="2645" y="1177"/>
                  </a:cubicBezTo>
                  <a:cubicBezTo>
                    <a:pt x="2659" y="1187"/>
                    <a:pt x="2673" y="1191"/>
                    <a:pt x="2686" y="1191"/>
                  </a:cubicBezTo>
                  <a:cubicBezTo>
                    <a:pt x="2751" y="1191"/>
                    <a:pt x="2782" y="1076"/>
                    <a:pt x="2705" y="1025"/>
                  </a:cubicBezTo>
                  <a:cubicBezTo>
                    <a:pt x="2082" y="557"/>
                    <a:pt x="1347" y="1"/>
                    <a:pt x="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46"/>
            <p:cNvSpPr/>
            <p:nvPr/>
          </p:nvSpPr>
          <p:spPr>
            <a:xfrm>
              <a:off x="7284675" y="3434200"/>
              <a:ext cx="91750" cy="23050"/>
            </a:xfrm>
            <a:custGeom>
              <a:avLst/>
              <a:gdLst/>
              <a:ahLst/>
              <a:cxnLst/>
              <a:rect l="l" t="t" r="r" b="b"/>
              <a:pathLst>
                <a:path w="3670" h="922" extrusionOk="0">
                  <a:moveTo>
                    <a:pt x="2658" y="0"/>
                  </a:moveTo>
                  <a:cubicBezTo>
                    <a:pt x="1741" y="0"/>
                    <a:pt x="816" y="297"/>
                    <a:pt x="61" y="800"/>
                  </a:cubicBezTo>
                  <a:cubicBezTo>
                    <a:pt x="1" y="860"/>
                    <a:pt x="31" y="921"/>
                    <a:pt x="92" y="921"/>
                  </a:cubicBezTo>
                  <a:cubicBezTo>
                    <a:pt x="1100" y="611"/>
                    <a:pt x="1954" y="213"/>
                    <a:pt x="2972" y="213"/>
                  </a:cubicBezTo>
                  <a:cubicBezTo>
                    <a:pt x="3151" y="213"/>
                    <a:pt x="3336" y="225"/>
                    <a:pt x="3527" y="253"/>
                  </a:cubicBezTo>
                  <a:cubicBezTo>
                    <a:pt x="3534" y="255"/>
                    <a:pt x="3540" y="256"/>
                    <a:pt x="3547" y="256"/>
                  </a:cubicBezTo>
                  <a:cubicBezTo>
                    <a:pt x="3626" y="256"/>
                    <a:pt x="3669" y="101"/>
                    <a:pt x="3557" y="101"/>
                  </a:cubicBezTo>
                  <a:cubicBezTo>
                    <a:pt x="3263" y="33"/>
                    <a:pt x="2961" y="0"/>
                    <a:pt x="26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46"/>
            <p:cNvSpPr/>
            <p:nvPr/>
          </p:nvSpPr>
          <p:spPr>
            <a:xfrm>
              <a:off x="7280400" y="3461025"/>
              <a:ext cx="48375" cy="29100"/>
            </a:xfrm>
            <a:custGeom>
              <a:avLst/>
              <a:gdLst/>
              <a:ahLst/>
              <a:cxnLst/>
              <a:rect l="l" t="t" r="r" b="b"/>
              <a:pathLst>
                <a:path w="1935" h="1164" extrusionOk="0">
                  <a:moveTo>
                    <a:pt x="1813" y="0"/>
                  </a:moveTo>
                  <a:cubicBezTo>
                    <a:pt x="1144" y="0"/>
                    <a:pt x="415" y="578"/>
                    <a:pt x="50" y="1094"/>
                  </a:cubicBezTo>
                  <a:cubicBezTo>
                    <a:pt x="1" y="1119"/>
                    <a:pt x="31" y="1164"/>
                    <a:pt x="77" y="1164"/>
                  </a:cubicBezTo>
                  <a:cubicBezTo>
                    <a:pt x="88" y="1164"/>
                    <a:pt x="99" y="1161"/>
                    <a:pt x="111" y="1155"/>
                  </a:cubicBezTo>
                  <a:cubicBezTo>
                    <a:pt x="658" y="821"/>
                    <a:pt x="1114" y="183"/>
                    <a:pt x="1813" y="152"/>
                  </a:cubicBezTo>
                  <a:cubicBezTo>
                    <a:pt x="1935" y="152"/>
                    <a:pt x="1935" y="0"/>
                    <a:pt x="18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46"/>
            <p:cNvSpPr/>
            <p:nvPr/>
          </p:nvSpPr>
          <p:spPr>
            <a:xfrm>
              <a:off x="7275550" y="3482650"/>
              <a:ext cx="43675" cy="34625"/>
            </a:xfrm>
            <a:custGeom>
              <a:avLst/>
              <a:gdLst/>
              <a:ahLst/>
              <a:cxnLst/>
              <a:rect l="l" t="t" r="r" b="b"/>
              <a:pathLst>
                <a:path w="1747" h="1385" extrusionOk="0">
                  <a:moveTo>
                    <a:pt x="1660" y="0"/>
                  </a:moveTo>
                  <a:cubicBezTo>
                    <a:pt x="1646" y="0"/>
                    <a:pt x="1629" y="5"/>
                    <a:pt x="1612" y="17"/>
                  </a:cubicBezTo>
                  <a:cubicBezTo>
                    <a:pt x="1308" y="169"/>
                    <a:pt x="1004" y="351"/>
                    <a:pt x="730" y="594"/>
                  </a:cubicBezTo>
                  <a:cubicBezTo>
                    <a:pt x="487" y="777"/>
                    <a:pt x="183" y="1020"/>
                    <a:pt x="31" y="1324"/>
                  </a:cubicBezTo>
                  <a:cubicBezTo>
                    <a:pt x="1" y="1354"/>
                    <a:pt x="31" y="1385"/>
                    <a:pt x="92" y="1385"/>
                  </a:cubicBezTo>
                  <a:cubicBezTo>
                    <a:pt x="366" y="1233"/>
                    <a:pt x="578" y="959"/>
                    <a:pt x="822" y="746"/>
                  </a:cubicBezTo>
                  <a:cubicBezTo>
                    <a:pt x="1095" y="533"/>
                    <a:pt x="1369" y="321"/>
                    <a:pt x="1673" y="138"/>
                  </a:cubicBezTo>
                  <a:cubicBezTo>
                    <a:pt x="1746" y="89"/>
                    <a:pt x="1721" y="0"/>
                    <a:pt x="16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46"/>
            <p:cNvSpPr/>
            <p:nvPr/>
          </p:nvSpPr>
          <p:spPr>
            <a:xfrm>
              <a:off x="7287725" y="3505500"/>
              <a:ext cx="27125" cy="26850"/>
            </a:xfrm>
            <a:custGeom>
              <a:avLst/>
              <a:gdLst/>
              <a:ahLst/>
              <a:cxnLst/>
              <a:rect l="l" t="t" r="r" b="b"/>
              <a:pathLst>
                <a:path w="1085" h="1074" extrusionOk="0">
                  <a:moveTo>
                    <a:pt x="984" y="1"/>
                  </a:moveTo>
                  <a:cubicBezTo>
                    <a:pt x="971" y="1"/>
                    <a:pt x="957" y="5"/>
                    <a:pt x="942" y="15"/>
                  </a:cubicBezTo>
                  <a:cubicBezTo>
                    <a:pt x="730" y="136"/>
                    <a:pt x="547" y="288"/>
                    <a:pt x="365" y="471"/>
                  </a:cubicBezTo>
                  <a:cubicBezTo>
                    <a:pt x="213" y="592"/>
                    <a:pt x="31" y="774"/>
                    <a:pt x="0" y="987"/>
                  </a:cubicBezTo>
                  <a:cubicBezTo>
                    <a:pt x="0" y="1030"/>
                    <a:pt x="46" y="1073"/>
                    <a:pt x="83" y="1073"/>
                  </a:cubicBezTo>
                  <a:cubicBezTo>
                    <a:pt x="99" y="1073"/>
                    <a:pt x="113" y="1066"/>
                    <a:pt x="122" y="1048"/>
                  </a:cubicBezTo>
                  <a:cubicBezTo>
                    <a:pt x="304" y="957"/>
                    <a:pt x="395" y="744"/>
                    <a:pt x="517" y="592"/>
                  </a:cubicBezTo>
                  <a:cubicBezTo>
                    <a:pt x="669" y="440"/>
                    <a:pt x="821" y="288"/>
                    <a:pt x="1034" y="167"/>
                  </a:cubicBezTo>
                  <a:cubicBezTo>
                    <a:pt x="1085" y="116"/>
                    <a:pt x="1050" y="1"/>
                    <a:pt x="9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46"/>
            <p:cNvSpPr/>
            <p:nvPr/>
          </p:nvSpPr>
          <p:spPr>
            <a:xfrm>
              <a:off x="7286200" y="3535825"/>
              <a:ext cx="14925" cy="20500"/>
            </a:xfrm>
            <a:custGeom>
              <a:avLst/>
              <a:gdLst/>
              <a:ahLst/>
              <a:cxnLst/>
              <a:rect l="l" t="t" r="r" b="b"/>
              <a:pathLst>
                <a:path w="597" h="820" extrusionOk="0">
                  <a:moveTo>
                    <a:pt x="466" y="1"/>
                  </a:moveTo>
                  <a:cubicBezTo>
                    <a:pt x="451" y="1"/>
                    <a:pt x="438" y="6"/>
                    <a:pt x="426" y="17"/>
                  </a:cubicBezTo>
                  <a:cubicBezTo>
                    <a:pt x="244" y="200"/>
                    <a:pt x="0" y="504"/>
                    <a:pt x="0" y="747"/>
                  </a:cubicBezTo>
                  <a:cubicBezTo>
                    <a:pt x="0" y="791"/>
                    <a:pt x="49" y="820"/>
                    <a:pt x="87" y="820"/>
                  </a:cubicBezTo>
                  <a:cubicBezTo>
                    <a:pt x="101" y="820"/>
                    <a:pt x="114" y="816"/>
                    <a:pt x="122" y="808"/>
                  </a:cubicBezTo>
                  <a:cubicBezTo>
                    <a:pt x="213" y="717"/>
                    <a:pt x="244" y="595"/>
                    <a:pt x="304" y="504"/>
                  </a:cubicBezTo>
                  <a:cubicBezTo>
                    <a:pt x="365" y="382"/>
                    <a:pt x="456" y="261"/>
                    <a:pt x="548" y="139"/>
                  </a:cubicBezTo>
                  <a:cubicBezTo>
                    <a:pt x="597" y="90"/>
                    <a:pt x="527" y="1"/>
                    <a:pt x="4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46"/>
            <p:cNvSpPr/>
            <p:nvPr/>
          </p:nvSpPr>
          <p:spPr>
            <a:xfrm>
              <a:off x="7287725" y="3552275"/>
              <a:ext cx="17000" cy="23075"/>
            </a:xfrm>
            <a:custGeom>
              <a:avLst/>
              <a:gdLst/>
              <a:ahLst/>
              <a:cxnLst/>
              <a:rect l="l" t="t" r="r" b="b"/>
              <a:pathLst>
                <a:path w="680" h="923" extrusionOk="0">
                  <a:moveTo>
                    <a:pt x="521" y="0"/>
                  </a:moveTo>
                  <a:cubicBezTo>
                    <a:pt x="499" y="0"/>
                    <a:pt x="476" y="8"/>
                    <a:pt x="456" y="28"/>
                  </a:cubicBezTo>
                  <a:cubicBezTo>
                    <a:pt x="274" y="241"/>
                    <a:pt x="0" y="575"/>
                    <a:pt x="0" y="879"/>
                  </a:cubicBezTo>
                  <a:cubicBezTo>
                    <a:pt x="22" y="901"/>
                    <a:pt x="58" y="922"/>
                    <a:pt x="89" y="922"/>
                  </a:cubicBezTo>
                  <a:cubicBezTo>
                    <a:pt x="101" y="922"/>
                    <a:pt x="113" y="918"/>
                    <a:pt x="122" y="910"/>
                  </a:cubicBezTo>
                  <a:cubicBezTo>
                    <a:pt x="213" y="818"/>
                    <a:pt x="274" y="697"/>
                    <a:pt x="335" y="575"/>
                  </a:cubicBezTo>
                  <a:cubicBezTo>
                    <a:pt x="426" y="454"/>
                    <a:pt x="487" y="302"/>
                    <a:pt x="608" y="180"/>
                  </a:cubicBezTo>
                  <a:cubicBezTo>
                    <a:pt x="680" y="109"/>
                    <a:pt x="602" y="0"/>
                    <a:pt x="5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46"/>
            <p:cNvSpPr/>
            <p:nvPr/>
          </p:nvSpPr>
          <p:spPr>
            <a:xfrm>
              <a:off x="7290750" y="3574475"/>
              <a:ext cx="11725" cy="21375"/>
            </a:xfrm>
            <a:custGeom>
              <a:avLst/>
              <a:gdLst/>
              <a:ahLst/>
              <a:cxnLst/>
              <a:rect l="l" t="t" r="r" b="b"/>
              <a:pathLst>
                <a:path w="469" h="855" extrusionOk="0">
                  <a:moveTo>
                    <a:pt x="346" y="1"/>
                  </a:moveTo>
                  <a:cubicBezTo>
                    <a:pt x="319" y="1"/>
                    <a:pt x="293" y="15"/>
                    <a:pt x="274" y="52"/>
                  </a:cubicBezTo>
                  <a:cubicBezTo>
                    <a:pt x="214" y="174"/>
                    <a:pt x="153" y="295"/>
                    <a:pt x="92" y="417"/>
                  </a:cubicBezTo>
                  <a:cubicBezTo>
                    <a:pt x="62" y="508"/>
                    <a:pt x="1" y="630"/>
                    <a:pt x="1" y="781"/>
                  </a:cubicBezTo>
                  <a:cubicBezTo>
                    <a:pt x="1" y="832"/>
                    <a:pt x="38" y="854"/>
                    <a:pt x="76" y="854"/>
                  </a:cubicBezTo>
                  <a:cubicBezTo>
                    <a:pt x="107" y="854"/>
                    <a:pt x="139" y="839"/>
                    <a:pt x="153" y="812"/>
                  </a:cubicBezTo>
                  <a:cubicBezTo>
                    <a:pt x="244" y="721"/>
                    <a:pt x="244" y="599"/>
                    <a:pt x="305" y="508"/>
                  </a:cubicBezTo>
                  <a:cubicBezTo>
                    <a:pt x="335" y="386"/>
                    <a:pt x="396" y="265"/>
                    <a:pt x="426" y="143"/>
                  </a:cubicBezTo>
                  <a:cubicBezTo>
                    <a:pt x="469" y="79"/>
                    <a:pt x="407" y="1"/>
                    <a:pt x="3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46"/>
            <p:cNvSpPr/>
            <p:nvPr/>
          </p:nvSpPr>
          <p:spPr>
            <a:xfrm>
              <a:off x="7296075" y="3596425"/>
              <a:ext cx="8925" cy="16400"/>
            </a:xfrm>
            <a:custGeom>
              <a:avLst/>
              <a:gdLst/>
              <a:ahLst/>
              <a:cxnLst/>
              <a:rect l="l" t="t" r="r" b="b"/>
              <a:pathLst>
                <a:path w="357" h="656" extrusionOk="0">
                  <a:moveTo>
                    <a:pt x="255" y="1"/>
                  </a:moveTo>
                  <a:cubicBezTo>
                    <a:pt x="237" y="1"/>
                    <a:pt x="222" y="8"/>
                    <a:pt x="213" y="25"/>
                  </a:cubicBezTo>
                  <a:cubicBezTo>
                    <a:pt x="122" y="207"/>
                    <a:pt x="1" y="420"/>
                    <a:pt x="31" y="633"/>
                  </a:cubicBezTo>
                  <a:cubicBezTo>
                    <a:pt x="31" y="648"/>
                    <a:pt x="46" y="656"/>
                    <a:pt x="65" y="656"/>
                  </a:cubicBezTo>
                  <a:cubicBezTo>
                    <a:pt x="84" y="656"/>
                    <a:pt x="107" y="648"/>
                    <a:pt x="122" y="633"/>
                  </a:cubicBezTo>
                  <a:lnTo>
                    <a:pt x="92" y="633"/>
                  </a:lnTo>
                  <a:cubicBezTo>
                    <a:pt x="153" y="542"/>
                    <a:pt x="183" y="481"/>
                    <a:pt x="213" y="390"/>
                  </a:cubicBezTo>
                  <a:cubicBezTo>
                    <a:pt x="244" y="299"/>
                    <a:pt x="274" y="207"/>
                    <a:pt x="335" y="116"/>
                  </a:cubicBezTo>
                  <a:cubicBezTo>
                    <a:pt x="357" y="51"/>
                    <a:pt x="300" y="1"/>
                    <a:pt x="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46"/>
            <p:cNvSpPr/>
            <p:nvPr/>
          </p:nvSpPr>
          <p:spPr>
            <a:xfrm>
              <a:off x="7232250" y="3414675"/>
              <a:ext cx="104875" cy="31925"/>
            </a:xfrm>
            <a:custGeom>
              <a:avLst/>
              <a:gdLst/>
              <a:ahLst/>
              <a:cxnLst/>
              <a:rect l="l" t="t" r="r" b="b"/>
              <a:pathLst>
                <a:path w="4195" h="1277" extrusionOk="0">
                  <a:moveTo>
                    <a:pt x="4043" y="0"/>
                  </a:moveTo>
                  <a:cubicBezTo>
                    <a:pt x="2706" y="122"/>
                    <a:pt x="1186" y="395"/>
                    <a:pt x="61" y="1155"/>
                  </a:cubicBezTo>
                  <a:cubicBezTo>
                    <a:pt x="0" y="1186"/>
                    <a:pt x="31" y="1277"/>
                    <a:pt x="92" y="1277"/>
                  </a:cubicBezTo>
                  <a:cubicBezTo>
                    <a:pt x="1429" y="882"/>
                    <a:pt x="2675" y="395"/>
                    <a:pt x="4073" y="182"/>
                  </a:cubicBezTo>
                  <a:cubicBezTo>
                    <a:pt x="4195" y="182"/>
                    <a:pt x="4165" y="0"/>
                    <a:pt x="4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46"/>
            <p:cNvSpPr/>
            <p:nvPr/>
          </p:nvSpPr>
          <p:spPr>
            <a:xfrm>
              <a:off x="7230725" y="3397775"/>
              <a:ext cx="93500" cy="23750"/>
            </a:xfrm>
            <a:custGeom>
              <a:avLst/>
              <a:gdLst/>
              <a:ahLst/>
              <a:cxnLst/>
              <a:rect l="l" t="t" r="r" b="b"/>
              <a:pathLst>
                <a:path w="3740" h="950" extrusionOk="0">
                  <a:moveTo>
                    <a:pt x="3307" y="0"/>
                  </a:moveTo>
                  <a:cubicBezTo>
                    <a:pt x="2203" y="0"/>
                    <a:pt x="1044" y="324"/>
                    <a:pt x="92" y="828"/>
                  </a:cubicBezTo>
                  <a:cubicBezTo>
                    <a:pt x="1" y="858"/>
                    <a:pt x="61" y="950"/>
                    <a:pt x="122" y="950"/>
                  </a:cubicBezTo>
                  <a:cubicBezTo>
                    <a:pt x="1203" y="673"/>
                    <a:pt x="2157" y="269"/>
                    <a:pt x="3262" y="269"/>
                  </a:cubicBezTo>
                  <a:cubicBezTo>
                    <a:pt x="3369" y="269"/>
                    <a:pt x="3477" y="273"/>
                    <a:pt x="3587" y="281"/>
                  </a:cubicBezTo>
                  <a:cubicBezTo>
                    <a:pt x="3739" y="281"/>
                    <a:pt x="3739" y="7"/>
                    <a:pt x="3587" y="7"/>
                  </a:cubicBezTo>
                  <a:cubicBezTo>
                    <a:pt x="3494" y="3"/>
                    <a:pt x="3401" y="0"/>
                    <a:pt x="33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46"/>
            <p:cNvSpPr/>
            <p:nvPr/>
          </p:nvSpPr>
          <p:spPr>
            <a:xfrm>
              <a:off x="7298350" y="3367550"/>
              <a:ext cx="49000" cy="20950"/>
            </a:xfrm>
            <a:custGeom>
              <a:avLst/>
              <a:gdLst/>
              <a:ahLst/>
              <a:cxnLst/>
              <a:rect l="l" t="t" r="r" b="b"/>
              <a:pathLst>
                <a:path w="1960" h="838" extrusionOk="0">
                  <a:moveTo>
                    <a:pt x="31" y="1"/>
                  </a:moveTo>
                  <a:cubicBezTo>
                    <a:pt x="1" y="1"/>
                    <a:pt x="1" y="92"/>
                    <a:pt x="31" y="92"/>
                  </a:cubicBezTo>
                  <a:cubicBezTo>
                    <a:pt x="639" y="274"/>
                    <a:pt x="1247" y="487"/>
                    <a:pt x="1794" y="821"/>
                  </a:cubicBezTo>
                  <a:cubicBezTo>
                    <a:pt x="1812" y="833"/>
                    <a:pt x="1829" y="838"/>
                    <a:pt x="1845" y="838"/>
                  </a:cubicBezTo>
                  <a:cubicBezTo>
                    <a:pt x="1913" y="838"/>
                    <a:pt x="1959" y="749"/>
                    <a:pt x="1885" y="700"/>
                  </a:cubicBezTo>
                  <a:cubicBezTo>
                    <a:pt x="1308" y="305"/>
                    <a:pt x="730" y="61"/>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46"/>
            <p:cNvSpPr/>
            <p:nvPr/>
          </p:nvSpPr>
          <p:spPr>
            <a:xfrm>
              <a:off x="7264150" y="3371000"/>
              <a:ext cx="36950" cy="9800"/>
            </a:xfrm>
            <a:custGeom>
              <a:avLst/>
              <a:gdLst/>
              <a:ahLst/>
              <a:cxnLst/>
              <a:rect l="l" t="t" r="r" b="b"/>
              <a:pathLst>
                <a:path w="1478" h="392" extrusionOk="0">
                  <a:moveTo>
                    <a:pt x="427" y="1"/>
                  </a:moveTo>
                  <a:cubicBezTo>
                    <a:pt x="313" y="1"/>
                    <a:pt x="200" y="14"/>
                    <a:pt x="92" y="45"/>
                  </a:cubicBezTo>
                  <a:cubicBezTo>
                    <a:pt x="1" y="45"/>
                    <a:pt x="1" y="197"/>
                    <a:pt x="92" y="197"/>
                  </a:cubicBezTo>
                  <a:cubicBezTo>
                    <a:pt x="518" y="258"/>
                    <a:pt x="913" y="258"/>
                    <a:pt x="1338" y="379"/>
                  </a:cubicBezTo>
                  <a:cubicBezTo>
                    <a:pt x="1356" y="388"/>
                    <a:pt x="1371" y="392"/>
                    <a:pt x="1384" y="392"/>
                  </a:cubicBezTo>
                  <a:cubicBezTo>
                    <a:pt x="1466" y="392"/>
                    <a:pt x="1477" y="253"/>
                    <a:pt x="1399" y="227"/>
                  </a:cubicBezTo>
                  <a:cubicBezTo>
                    <a:pt x="1105" y="114"/>
                    <a:pt x="759" y="1"/>
                    <a:pt x="4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46"/>
            <p:cNvSpPr/>
            <p:nvPr/>
          </p:nvSpPr>
          <p:spPr>
            <a:xfrm>
              <a:off x="7266725" y="3249250"/>
              <a:ext cx="397700" cy="100725"/>
            </a:xfrm>
            <a:custGeom>
              <a:avLst/>
              <a:gdLst/>
              <a:ahLst/>
              <a:cxnLst/>
              <a:rect l="l" t="t" r="r" b="b"/>
              <a:pathLst>
                <a:path w="15908" h="4029" extrusionOk="0">
                  <a:moveTo>
                    <a:pt x="8495" y="1"/>
                  </a:moveTo>
                  <a:cubicBezTo>
                    <a:pt x="6135" y="1"/>
                    <a:pt x="3789" y="782"/>
                    <a:pt x="1813" y="2058"/>
                  </a:cubicBezTo>
                  <a:cubicBezTo>
                    <a:pt x="1782" y="2058"/>
                    <a:pt x="1782" y="2088"/>
                    <a:pt x="1782" y="2119"/>
                  </a:cubicBezTo>
                  <a:cubicBezTo>
                    <a:pt x="1083" y="2544"/>
                    <a:pt x="475" y="3030"/>
                    <a:pt x="50" y="3638"/>
                  </a:cubicBezTo>
                  <a:cubicBezTo>
                    <a:pt x="1" y="3688"/>
                    <a:pt x="71" y="3777"/>
                    <a:pt x="132" y="3777"/>
                  </a:cubicBezTo>
                  <a:cubicBezTo>
                    <a:pt x="146" y="3777"/>
                    <a:pt x="160" y="3772"/>
                    <a:pt x="172" y="3760"/>
                  </a:cubicBezTo>
                  <a:cubicBezTo>
                    <a:pt x="992" y="3213"/>
                    <a:pt x="1691" y="2575"/>
                    <a:pt x="2573" y="2119"/>
                  </a:cubicBezTo>
                  <a:cubicBezTo>
                    <a:pt x="3545" y="1632"/>
                    <a:pt x="4548" y="1389"/>
                    <a:pt x="5612" y="1176"/>
                  </a:cubicBezTo>
                  <a:cubicBezTo>
                    <a:pt x="5734" y="1176"/>
                    <a:pt x="5734" y="964"/>
                    <a:pt x="5582" y="964"/>
                  </a:cubicBezTo>
                  <a:cubicBezTo>
                    <a:pt x="5187" y="994"/>
                    <a:pt x="4731" y="1055"/>
                    <a:pt x="4305" y="1146"/>
                  </a:cubicBezTo>
                  <a:cubicBezTo>
                    <a:pt x="5686" y="604"/>
                    <a:pt x="7091" y="280"/>
                    <a:pt x="8606" y="280"/>
                  </a:cubicBezTo>
                  <a:cubicBezTo>
                    <a:pt x="8792" y="280"/>
                    <a:pt x="8979" y="285"/>
                    <a:pt x="9169" y="295"/>
                  </a:cubicBezTo>
                  <a:cubicBezTo>
                    <a:pt x="11661" y="416"/>
                    <a:pt x="14640" y="1602"/>
                    <a:pt x="15765" y="4003"/>
                  </a:cubicBezTo>
                  <a:cubicBezTo>
                    <a:pt x="15773" y="4021"/>
                    <a:pt x="15790" y="4028"/>
                    <a:pt x="15809" y="4028"/>
                  </a:cubicBezTo>
                  <a:cubicBezTo>
                    <a:pt x="15853" y="4028"/>
                    <a:pt x="15908" y="3985"/>
                    <a:pt x="15886" y="3942"/>
                  </a:cubicBezTo>
                  <a:cubicBezTo>
                    <a:pt x="15369" y="1663"/>
                    <a:pt x="12056" y="416"/>
                    <a:pt x="10020" y="112"/>
                  </a:cubicBezTo>
                  <a:cubicBezTo>
                    <a:pt x="9513" y="37"/>
                    <a:pt x="9004" y="1"/>
                    <a:pt x="8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46"/>
            <p:cNvSpPr/>
            <p:nvPr/>
          </p:nvSpPr>
          <p:spPr>
            <a:xfrm>
              <a:off x="7264375" y="3328675"/>
              <a:ext cx="54275" cy="32975"/>
            </a:xfrm>
            <a:custGeom>
              <a:avLst/>
              <a:gdLst/>
              <a:ahLst/>
              <a:cxnLst/>
              <a:rect l="l" t="t" r="r" b="b"/>
              <a:pathLst>
                <a:path w="2171" h="1319" extrusionOk="0">
                  <a:moveTo>
                    <a:pt x="2057" y="1"/>
                  </a:moveTo>
                  <a:cubicBezTo>
                    <a:pt x="2048" y="1"/>
                    <a:pt x="2038" y="2"/>
                    <a:pt x="2028" y="5"/>
                  </a:cubicBezTo>
                  <a:cubicBezTo>
                    <a:pt x="1329" y="309"/>
                    <a:pt x="600" y="674"/>
                    <a:pt x="53" y="1221"/>
                  </a:cubicBezTo>
                  <a:cubicBezTo>
                    <a:pt x="0" y="1247"/>
                    <a:pt x="38" y="1319"/>
                    <a:pt x="88" y="1319"/>
                  </a:cubicBezTo>
                  <a:cubicBezTo>
                    <a:pt x="97" y="1319"/>
                    <a:pt x="105" y="1317"/>
                    <a:pt x="114" y="1312"/>
                  </a:cubicBezTo>
                  <a:cubicBezTo>
                    <a:pt x="782" y="887"/>
                    <a:pt x="1390" y="431"/>
                    <a:pt x="2089" y="127"/>
                  </a:cubicBezTo>
                  <a:cubicBezTo>
                    <a:pt x="2170" y="100"/>
                    <a:pt x="2131" y="1"/>
                    <a:pt x="20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46"/>
            <p:cNvSpPr/>
            <p:nvPr/>
          </p:nvSpPr>
          <p:spPr>
            <a:xfrm>
              <a:off x="7466575" y="3327625"/>
              <a:ext cx="51425" cy="112825"/>
            </a:xfrm>
            <a:custGeom>
              <a:avLst/>
              <a:gdLst/>
              <a:ahLst/>
              <a:cxnLst/>
              <a:rect l="l" t="t" r="r" b="b"/>
              <a:pathLst>
                <a:path w="2057" h="4513" extrusionOk="0">
                  <a:moveTo>
                    <a:pt x="104" y="0"/>
                  </a:moveTo>
                  <a:cubicBezTo>
                    <a:pt x="51" y="0"/>
                    <a:pt x="1" y="89"/>
                    <a:pt x="50" y="139"/>
                  </a:cubicBezTo>
                  <a:cubicBezTo>
                    <a:pt x="1479" y="1263"/>
                    <a:pt x="1600" y="2813"/>
                    <a:pt x="1935" y="4455"/>
                  </a:cubicBezTo>
                  <a:cubicBezTo>
                    <a:pt x="1935" y="4496"/>
                    <a:pt x="1959" y="4512"/>
                    <a:pt x="1986" y="4512"/>
                  </a:cubicBezTo>
                  <a:cubicBezTo>
                    <a:pt x="2020" y="4512"/>
                    <a:pt x="2056" y="4488"/>
                    <a:pt x="2056" y="4455"/>
                  </a:cubicBezTo>
                  <a:cubicBezTo>
                    <a:pt x="2026" y="2813"/>
                    <a:pt x="1631" y="929"/>
                    <a:pt x="141" y="17"/>
                  </a:cubicBezTo>
                  <a:cubicBezTo>
                    <a:pt x="130" y="5"/>
                    <a:pt x="117" y="0"/>
                    <a:pt x="1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46"/>
            <p:cNvSpPr/>
            <p:nvPr/>
          </p:nvSpPr>
          <p:spPr>
            <a:xfrm>
              <a:off x="7557000" y="3284625"/>
              <a:ext cx="95275" cy="75975"/>
            </a:xfrm>
            <a:custGeom>
              <a:avLst/>
              <a:gdLst/>
              <a:ahLst/>
              <a:cxnLst/>
              <a:rect l="l" t="t" r="r" b="b"/>
              <a:pathLst>
                <a:path w="3811" h="3039" extrusionOk="0">
                  <a:moveTo>
                    <a:pt x="147" y="1"/>
                  </a:moveTo>
                  <a:cubicBezTo>
                    <a:pt x="66" y="1"/>
                    <a:pt x="0" y="131"/>
                    <a:pt x="111" y="187"/>
                  </a:cubicBezTo>
                  <a:cubicBezTo>
                    <a:pt x="1539" y="795"/>
                    <a:pt x="2846" y="1676"/>
                    <a:pt x="3667" y="3014"/>
                  </a:cubicBezTo>
                  <a:cubicBezTo>
                    <a:pt x="3685" y="3031"/>
                    <a:pt x="3705" y="3039"/>
                    <a:pt x="3725" y="3039"/>
                  </a:cubicBezTo>
                  <a:cubicBezTo>
                    <a:pt x="3771" y="3039"/>
                    <a:pt x="3810" y="2996"/>
                    <a:pt x="3789" y="2953"/>
                  </a:cubicBezTo>
                  <a:cubicBezTo>
                    <a:pt x="2998" y="1555"/>
                    <a:pt x="1783" y="400"/>
                    <a:pt x="172" y="4"/>
                  </a:cubicBezTo>
                  <a:cubicBezTo>
                    <a:pt x="164" y="2"/>
                    <a:pt x="155" y="1"/>
                    <a:pt x="1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46"/>
            <p:cNvSpPr/>
            <p:nvPr/>
          </p:nvSpPr>
          <p:spPr>
            <a:xfrm>
              <a:off x="7550650" y="3297650"/>
              <a:ext cx="86650" cy="85700"/>
            </a:xfrm>
            <a:custGeom>
              <a:avLst/>
              <a:gdLst/>
              <a:ahLst/>
              <a:cxnLst/>
              <a:rect l="l" t="t" r="r" b="b"/>
              <a:pathLst>
                <a:path w="3466" h="3428" extrusionOk="0">
                  <a:moveTo>
                    <a:pt x="152" y="0"/>
                  </a:moveTo>
                  <a:cubicBezTo>
                    <a:pt x="31" y="0"/>
                    <a:pt x="0" y="122"/>
                    <a:pt x="61" y="183"/>
                  </a:cubicBezTo>
                  <a:cubicBezTo>
                    <a:pt x="699" y="639"/>
                    <a:pt x="1429" y="912"/>
                    <a:pt x="2006" y="1459"/>
                  </a:cubicBezTo>
                  <a:cubicBezTo>
                    <a:pt x="2584" y="1976"/>
                    <a:pt x="3070" y="2614"/>
                    <a:pt x="3313" y="3374"/>
                  </a:cubicBezTo>
                  <a:cubicBezTo>
                    <a:pt x="3325" y="3410"/>
                    <a:pt x="3351" y="3427"/>
                    <a:pt x="3379" y="3427"/>
                  </a:cubicBezTo>
                  <a:cubicBezTo>
                    <a:pt x="3421" y="3427"/>
                    <a:pt x="3465" y="3387"/>
                    <a:pt x="3465" y="3313"/>
                  </a:cubicBezTo>
                  <a:cubicBezTo>
                    <a:pt x="3070" y="1794"/>
                    <a:pt x="1702" y="335"/>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46"/>
            <p:cNvSpPr/>
            <p:nvPr/>
          </p:nvSpPr>
          <p:spPr>
            <a:xfrm>
              <a:off x="7564450" y="3323275"/>
              <a:ext cx="49275" cy="70975"/>
            </a:xfrm>
            <a:custGeom>
              <a:avLst/>
              <a:gdLst/>
              <a:ahLst/>
              <a:cxnLst/>
              <a:rect l="l" t="t" r="r" b="b"/>
              <a:pathLst>
                <a:path w="1971" h="2839" extrusionOk="0">
                  <a:moveTo>
                    <a:pt x="84" y="1"/>
                  </a:moveTo>
                  <a:cubicBezTo>
                    <a:pt x="37" y="1"/>
                    <a:pt x="1" y="50"/>
                    <a:pt x="26" y="100"/>
                  </a:cubicBezTo>
                  <a:cubicBezTo>
                    <a:pt x="330" y="525"/>
                    <a:pt x="755" y="860"/>
                    <a:pt x="1059" y="1285"/>
                  </a:cubicBezTo>
                  <a:cubicBezTo>
                    <a:pt x="1424" y="1741"/>
                    <a:pt x="1667" y="2258"/>
                    <a:pt x="1849" y="2805"/>
                  </a:cubicBezTo>
                  <a:cubicBezTo>
                    <a:pt x="1861" y="2828"/>
                    <a:pt x="1881" y="2838"/>
                    <a:pt x="1902" y="2838"/>
                  </a:cubicBezTo>
                  <a:cubicBezTo>
                    <a:pt x="1936" y="2838"/>
                    <a:pt x="1971" y="2812"/>
                    <a:pt x="1971" y="2775"/>
                  </a:cubicBezTo>
                  <a:cubicBezTo>
                    <a:pt x="1697" y="1802"/>
                    <a:pt x="1120" y="434"/>
                    <a:pt x="117" y="9"/>
                  </a:cubicBezTo>
                  <a:cubicBezTo>
                    <a:pt x="106" y="3"/>
                    <a:pt x="95" y="1"/>
                    <a:pt x="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46"/>
            <p:cNvSpPr/>
            <p:nvPr/>
          </p:nvSpPr>
          <p:spPr>
            <a:xfrm>
              <a:off x="7508075" y="3310550"/>
              <a:ext cx="87125" cy="92550"/>
            </a:xfrm>
            <a:custGeom>
              <a:avLst/>
              <a:gdLst/>
              <a:ahLst/>
              <a:cxnLst/>
              <a:rect l="l" t="t" r="r" b="b"/>
              <a:pathLst>
                <a:path w="3485" h="3702" extrusionOk="0">
                  <a:moveTo>
                    <a:pt x="123" y="1"/>
                  </a:moveTo>
                  <a:cubicBezTo>
                    <a:pt x="62" y="1"/>
                    <a:pt x="1" y="62"/>
                    <a:pt x="92" y="123"/>
                  </a:cubicBezTo>
                  <a:cubicBezTo>
                    <a:pt x="1521" y="822"/>
                    <a:pt x="2737" y="2098"/>
                    <a:pt x="3284" y="3648"/>
                  </a:cubicBezTo>
                  <a:cubicBezTo>
                    <a:pt x="3296" y="3684"/>
                    <a:pt x="3331" y="3701"/>
                    <a:pt x="3368" y="3701"/>
                  </a:cubicBezTo>
                  <a:cubicBezTo>
                    <a:pt x="3425" y="3701"/>
                    <a:pt x="3484" y="3661"/>
                    <a:pt x="3466" y="3588"/>
                  </a:cubicBezTo>
                  <a:cubicBezTo>
                    <a:pt x="3253" y="2767"/>
                    <a:pt x="2676" y="2007"/>
                    <a:pt x="2159" y="1369"/>
                  </a:cubicBezTo>
                  <a:cubicBezTo>
                    <a:pt x="1642" y="761"/>
                    <a:pt x="943" y="123"/>
                    <a:pt x="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46"/>
            <p:cNvSpPr/>
            <p:nvPr/>
          </p:nvSpPr>
          <p:spPr>
            <a:xfrm>
              <a:off x="7516050" y="3336650"/>
              <a:ext cx="58175" cy="89550"/>
            </a:xfrm>
            <a:custGeom>
              <a:avLst/>
              <a:gdLst/>
              <a:ahLst/>
              <a:cxnLst/>
              <a:rect l="l" t="t" r="r" b="b"/>
              <a:pathLst>
                <a:path w="2327" h="3582" extrusionOk="0">
                  <a:moveTo>
                    <a:pt x="65" y="0"/>
                  </a:moveTo>
                  <a:cubicBezTo>
                    <a:pt x="25" y="0"/>
                    <a:pt x="1" y="58"/>
                    <a:pt x="47" y="82"/>
                  </a:cubicBezTo>
                  <a:cubicBezTo>
                    <a:pt x="503" y="598"/>
                    <a:pt x="1050" y="1054"/>
                    <a:pt x="1415" y="1601"/>
                  </a:cubicBezTo>
                  <a:cubicBezTo>
                    <a:pt x="1840" y="2209"/>
                    <a:pt x="1931" y="2848"/>
                    <a:pt x="2144" y="3516"/>
                  </a:cubicBezTo>
                  <a:cubicBezTo>
                    <a:pt x="2158" y="3559"/>
                    <a:pt x="2198" y="3581"/>
                    <a:pt x="2238" y="3581"/>
                  </a:cubicBezTo>
                  <a:cubicBezTo>
                    <a:pt x="2283" y="3581"/>
                    <a:pt x="2326" y="3551"/>
                    <a:pt x="2326" y="3486"/>
                  </a:cubicBezTo>
                  <a:cubicBezTo>
                    <a:pt x="2296" y="1905"/>
                    <a:pt x="1354" y="872"/>
                    <a:pt x="108" y="21"/>
                  </a:cubicBezTo>
                  <a:cubicBezTo>
                    <a:pt x="93" y="6"/>
                    <a:pt x="78"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46"/>
            <p:cNvSpPr/>
            <p:nvPr/>
          </p:nvSpPr>
          <p:spPr>
            <a:xfrm>
              <a:off x="7523575" y="3368250"/>
              <a:ext cx="26325" cy="51825"/>
            </a:xfrm>
            <a:custGeom>
              <a:avLst/>
              <a:gdLst/>
              <a:ahLst/>
              <a:cxnLst/>
              <a:rect l="l" t="t" r="r" b="b"/>
              <a:pathLst>
                <a:path w="1053" h="2073" extrusionOk="0">
                  <a:moveTo>
                    <a:pt x="66" y="0"/>
                  </a:moveTo>
                  <a:cubicBezTo>
                    <a:pt x="28" y="0"/>
                    <a:pt x="0" y="26"/>
                    <a:pt x="19" y="64"/>
                  </a:cubicBezTo>
                  <a:cubicBezTo>
                    <a:pt x="384" y="702"/>
                    <a:pt x="566" y="1401"/>
                    <a:pt x="901" y="2039"/>
                  </a:cubicBezTo>
                  <a:cubicBezTo>
                    <a:pt x="924" y="2063"/>
                    <a:pt x="952" y="2073"/>
                    <a:pt x="977" y="2073"/>
                  </a:cubicBezTo>
                  <a:cubicBezTo>
                    <a:pt x="1018" y="2073"/>
                    <a:pt x="1053" y="2047"/>
                    <a:pt x="1053" y="2009"/>
                  </a:cubicBezTo>
                  <a:cubicBezTo>
                    <a:pt x="962" y="1280"/>
                    <a:pt x="536" y="611"/>
                    <a:pt x="141" y="33"/>
                  </a:cubicBezTo>
                  <a:cubicBezTo>
                    <a:pt x="118" y="10"/>
                    <a:pt x="90"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46"/>
            <p:cNvSpPr/>
            <p:nvPr/>
          </p:nvSpPr>
          <p:spPr>
            <a:xfrm>
              <a:off x="7521525" y="3396825"/>
              <a:ext cx="20475" cy="54950"/>
            </a:xfrm>
            <a:custGeom>
              <a:avLst/>
              <a:gdLst/>
              <a:ahLst/>
              <a:cxnLst/>
              <a:rect l="l" t="t" r="r" b="b"/>
              <a:pathLst>
                <a:path w="819" h="2198" extrusionOk="0">
                  <a:moveTo>
                    <a:pt x="109" y="0"/>
                  </a:moveTo>
                  <a:cubicBezTo>
                    <a:pt x="52" y="0"/>
                    <a:pt x="1" y="47"/>
                    <a:pt x="40" y="106"/>
                  </a:cubicBezTo>
                  <a:cubicBezTo>
                    <a:pt x="284" y="775"/>
                    <a:pt x="436" y="1444"/>
                    <a:pt x="618" y="2143"/>
                  </a:cubicBezTo>
                  <a:cubicBezTo>
                    <a:pt x="631" y="2181"/>
                    <a:pt x="670" y="2198"/>
                    <a:pt x="709" y="2198"/>
                  </a:cubicBezTo>
                  <a:cubicBezTo>
                    <a:pt x="764" y="2198"/>
                    <a:pt x="818" y="2165"/>
                    <a:pt x="800" y="2112"/>
                  </a:cubicBezTo>
                  <a:cubicBezTo>
                    <a:pt x="770" y="1383"/>
                    <a:pt x="496" y="684"/>
                    <a:pt x="192" y="45"/>
                  </a:cubicBezTo>
                  <a:cubicBezTo>
                    <a:pt x="171" y="14"/>
                    <a:pt x="139" y="0"/>
                    <a:pt x="1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46"/>
            <p:cNvSpPr/>
            <p:nvPr/>
          </p:nvSpPr>
          <p:spPr>
            <a:xfrm>
              <a:off x="7418425" y="3268775"/>
              <a:ext cx="113075" cy="10725"/>
            </a:xfrm>
            <a:custGeom>
              <a:avLst/>
              <a:gdLst/>
              <a:ahLst/>
              <a:cxnLst/>
              <a:rect l="l" t="t" r="r" b="b"/>
              <a:pathLst>
                <a:path w="4523" h="429" extrusionOk="0">
                  <a:moveTo>
                    <a:pt x="2223" y="0"/>
                  </a:moveTo>
                  <a:cubicBezTo>
                    <a:pt x="1490" y="0"/>
                    <a:pt x="760" y="76"/>
                    <a:pt x="61" y="274"/>
                  </a:cubicBezTo>
                  <a:cubicBezTo>
                    <a:pt x="0" y="304"/>
                    <a:pt x="0" y="365"/>
                    <a:pt x="61" y="365"/>
                  </a:cubicBezTo>
                  <a:cubicBezTo>
                    <a:pt x="840" y="349"/>
                    <a:pt x="1602" y="315"/>
                    <a:pt x="2364" y="315"/>
                  </a:cubicBezTo>
                  <a:cubicBezTo>
                    <a:pt x="3030" y="315"/>
                    <a:pt x="3697" y="341"/>
                    <a:pt x="4377" y="426"/>
                  </a:cubicBezTo>
                  <a:cubicBezTo>
                    <a:pt x="4384" y="427"/>
                    <a:pt x="4391" y="428"/>
                    <a:pt x="4398" y="428"/>
                  </a:cubicBezTo>
                  <a:cubicBezTo>
                    <a:pt x="4502" y="428"/>
                    <a:pt x="4522" y="211"/>
                    <a:pt x="4408" y="183"/>
                  </a:cubicBezTo>
                  <a:cubicBezTo>
                    <a:pt x="3693" y="76"/>
                    <a:pt x="2956" y="0"/>
                    <a:pt x="22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46"/>
            <p:cNvSpPr/>
            <p:nvPr/>
          </p:nvSpPr>
          <p:spPr>
            <a:xfrm>
              <a:off x="7350025" y="3299750"/>
              <a:ext cx="148975" cy="18425"/>
            </a:xfrm>
            <a:custGeom>
              <a:avLst/>
              <a:gdLst/>
              <a:ahLst/>
              <a:cxnLst/>
              <a:rect l="l" t="t" r="r" b="b"/>
              <a:pathLst>
                <a:path w="5959" h="737" extrusionOk="0">
                  <a:moveTo>
                    <a:pt x="3683" y="0"/>
                  </a:moveTo>
                  <a:cubicBezTo>
                    <a:pt x="2453" y="0"/>
                    <a:pt x="1218" y="236"/>
                    <a:pt x="31" y="676"/>
                  </a:cubicBezTo>
                  <a:cubicBezTo>
                    <a:pt x="1" y="676"/>
                    <a:pt x="31" y="737"/>
                    <a:pt x="61" y="737"/>
                  </a:cubicBezTo>
                  <a:cubicBezTo>
                    <a:pt x="1242" y="442"/>
                    <a:pt x="2390" y="314"/>
                    <a:pt x="3551" y="314"/>
                  </a:cubicBezTo>
                  <a:cubicBezTo>
                    <a:pt x="4303" y="314"/>
                    <a:pt x="5060" y="368"/>
                    <a:pt x="5837" y="463"/>
                  </a:cubicBezTo>
                  <a:cubicBezTo>
                    <a:pt x="5928" y="463"/>
                    <a:pt x="5958" y="281"/>
                    <a:pt x="5837" y="251"/>
                  </a:cubicBezTo>
                  <a:cubicBezTo>
                    <a:pt x="5128" y="82"/>
                    <a:pt x="4406" y="0"/>
                    <a:pt x="36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46"/>
            <p:cNvSpPr/>
            <p:nvPr/>
          </p:nvSpPr>
          <p:spPr>
            <a:xfrm>
              <a:off x="7359900" y="3329375"/>
              <a:ext cx="53225" cy="7950"/>
            </a:xfrm>
            <a:custGeom>
              <a:avLst/>
              <a:gdLst/>
              <a:ahLst/>
              <a:cxnLst/>
              <a:rect l="l" t="t" r="r" b="b"/>
              <a:pathLst>
                <a:path w="2129" h="318" extrusionOk="0">
                  <a:moveTo>
                    <a:pt x="1091" y="0"/>
                  </a:moveTo>
                  <a:cubicBezTo>
                    <a:pt x="746" y="0"/>
                    <a:pt x="396" y="38"/>
                    <a:pt x="92" y="69"/>
                  </a:cubicBezTo>
                  <a:cubicBezTo>
                    <a:pt x="1" y="99"/>
                    <a:pt x="1" y="221"/>
                    <a:pt x="92" y="221"/>
                  </a:cubicBezTo>
                  <a:cubicBezTo>
                    <a:pt x="426" y="221"/>
                    <a:pt x="761" y="221"/>
                    <a:pt x="1065" y="251"/>
                  </a:cubicBezTo>
                  <a:cubicBezTo>
                    <a:pt x="1351" y="251"/>
                    <a:pt x="1638" y="318"/>
                    <a:pt x="1905" y="318"/>
                  </a:cubicBezTo>
                  <a:cubicBezTo>
                    <a:pt x="1950" y="318"/>
                    <a:pt x="1994" y="316"/>
                    <a:pt x="2037" y="312"/>
                  </a:cubicBezTo>
                  <a:cubicBezTo>
                    <a:pt x="2129" y="312"/>
                    <a:pt x="2129" y="190"/>
                    <a:pt x="2068" y="160"/>
                  </a:cubicBezTo>
                  <a:cubicBezTo>
                    <a:pt x="1779" y="38"/>
                    <a:pt x="1437"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46"/>
            <p:cNvSpPr/>
            <p:nvPr/>
          </p:nvSpPr>
          <p:spPr>
            <a:xfrm>
              <a:off x="7664025" y="3350725"/>
              <a:ext cx="91800" cy="121050"/>
            </a:xfrm>
            <a:custGeom>
              <a:avLst/>
              <a:gdLst/>
              <a:ahLst/>
              <a:cxnLst/>
              <a:rect l="l" t="t" r="r" b="b"/>
              <a:pathLst>
                <a:path w="3672" h="4842" extrusionOk="0">
                  <a:moveTo>
                    <a:pt x="118" y="0"/>
                  </a:moveTo>
                  <a:cubicBezTo>
                    <a:pt x="43" y="0"/>
                    <a:pt x="1" y="103"/>
                    <a:pt x="55" y="157"/>
                  </a:cubicBezTo>
                  <a:cubicBezTo>
                    <a:pt x="936" y="734"/>
                    <a:pt x="1848" y="1282"/>
                    <a:pt x="2456" y="2193"/>
                  </a:cubicBezTo>
                  <a:cubicBezTo>
                    <a:pt x="3003" y="2984"/>
                    <a:pt x="3186" y="3865"/>
                    <a:pt x="3459" y="4777"/>
                  </a:cubicBezTo>
                  <a:cubicBezTo>
                    <a:pt x="3487" y="4819"/>
                    <a:pt x="3535" y="4842"/>
                    <a:pt x="3578" y="4842"/>
                  </a:cubicBezTo>
                  <a:cubicBezTo>
                    <a:pt x="3628" y="4842"/>
                    <a:pt x="3672" y="4812"/>
                    <a:pt x="3672" y="4747"/>
                  </a:cubicBezTo>
                  <a:cubicBezTo>
                    <a:pt x="3672" y="2558"/>
                    <a:pt x="2061" y="856"/>
                    <a:pt x="146" y="5"/>
                  </a:cubicBezTo>
                  <a:cubicBezTo>
                    <a:pt x="136" y="2"/>
                    <a:pt x="127"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46"/>
            <p:cNvSpPr/>
            <p:nvPr/>
          </p:nvSpPr>
          <p:spPr>
            <a:xfrm>
              <a:off x="7732000" y="3442100"/>
              <a:ext cx="25350" cy="84675"/>
            </a:xfrm>
            <a:custGeom>
              <a:avLst/>
              <a:gdLst/>
              <a:ahLst/>
              <a:cxnLst/>
              <a:rect l="l" t="t" r="r" b="b"/>
              <a:pathLst>
                <a:path w="1014" h="3387" extrusionOk="0">
                  <a:moveTo>
                    <a:pt x="136" y="1"/>
                  </a:moveTo>
                  <a:cubicBezTo>
                    <a:pt x="68" y="1"/>
                    <a:pt x="1" y="68"/>
                    <a:pt x="41" y="149"/>
                  </a:cubicBezTo>
                  <a:cubicBezTo>
                    <a:pt x="588" y="1183"/>
                    <a:pt x="710" y="2186"/>
                    <a:pt x="619" y="3341"/>
                  </a:cubicBezTo>
                  <a:cubicBezTo>
                    <a:pt x="619" y="3371"/>
                    <a:pt x="641" y="3386"/>
                    <a:pt x="668" y="3386"/>
                  </a:cubicBezTo>
                  <a:cubicBezTo>
                    <a:pt x="695" y="3386"/>
                    <a:pt x="725" y="3371"/>
                    <a:pt x="740" y="3341"/>
                  </a:cubicBezTo>
                  <a:cubicBezTo>
                    <a:pt x="1014" y="2216"/>
                    <a:pt x="771" y="1061"/>
                    <a:pt x="223" y="58"/>
                  </a:cubicBezTo>
                  <a:cubicBezTo>
                    <a:pt x="203" y="18"/>
                    <a:pt x="169" y="1"/>
                    <a:pt x="1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46"/>
            <p:cNvSpPr/>
            <p:nvPr/>
          </p:nvSpPr>
          <p:spPr>
            <a:xfrm>
              <a:off x="7734850" y="3480925"/>
              <a:ext cx="14900" cy="66375"/>
            </a:xfrm>
            <a:custGeom>
              <a:avLst/>
              <a:gdLst/>
              <a:ahLst/>
              <a:cxnLst/>
              <a:rect l="l" t="t" r="r" b="b"/>
              <a:pathLst>
                <a:path w="596" h="2655" extrusionOk="0">
                  <a:moveTo>
                    <a:pt x="72" y="0"/>
                  </a:moveTo>
                  <a:cubicBezTo>
                    <a:pt x="34" y="0"/>
                    <a:pt x="1" y="33"/>
                    <a:pt x="18" y="86"/>
                  </a:cubicBezTo>
                  <a:cubicBezTo>
                    <a:pt x="231" y="937"/>
                    <a:pt x="292" y="1757"/>
                    <a:pt x="383" y="2609"/>
                  </a:cubicBezTo>
                  <a:cubicBezTo>
                    <a:pt x="383" y="2639"/>
                    <a:pt x="406" y="2654"/>
                    <a:pt x="432" y="2654"/>
                  </a:cubicBezTo>
                  <a:cubicBezTo>
                    <a:pt x="459" y="2654"/>
                    <a:pt x="489" y="2639"/>
                    <a:pt x="505" y="2609"/>
                  </a:cubicBezTo>
                  <a:cubicBezTo>
                    <a:pt x="596" y="1757"/>
                    <a:pt x="413" y="876"/>
                    <a:pt x="140" y="55"/>
                  </a:cubicBezTo>
                  <a:cubicBezTo>
                    <a:pt x="127" y="17"/>
                    <a:pt x="98" y="0"/>
                    <a:pt x="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46"/>
            <p:cNvSpPr/>
            <p:nvPr/>
          </p:nvSpPr>
          <p:spPr>
            <a:xfrm>
              <a:off x="7726175" y="3522375"/>
              <a:ext cx="16750" cy="84875"/>
            </a:xfrm>
            <a:custGeom>
              <a:avLst/>
              <a:gdLst/>
              <a:ahLst/>
              <a:cxnLst/>
              <a:rect l="l" t="t" r="r" b="b"/>
              <a:pathLst>
                <a:path w="670" h="3395" extrusionOk="0">
                  <a:moveTo>
                    <a:pt x="260" y="1"/>
                  </a:moveTo>
                  <a:cubicBezTo>
                    <a:pt x="212" y="1"/>
                    <a:pt x="165" y="45"/>
                    <a:pt x="183" y="99"/>
                  </a:cubicBezTo>
                  <a:cubicBezTo>
                    <a:pt x="244" y="464"/>
                    <a:pt x="274" y="799"/>
                    <a:pt x="274" y="1163"/>
                  </a:cubicBezTo>
                  <a:cubicBezTo>
                    <a:pt x="304" y="1437"/>
                    <a:pt x="244" y="1710"/>
                    <a:pt x="244" y="1984"/>
                  </a:cubicBezTo>
                  <a:cubicBezTo>
                    <a:pt x="244" y="1862"/>
                    <a:pt x="213" y="1771"/>
                    <a:pt x="183" y="1650"/>
                  </a:cubicBezTo>
                  <a:cubicBezTo>
                    <a:pt x="171" y="1601"/>
                    <a:pt x="139" y="1582"/>
                    <a:pt x="106" y="1582"/>
                  </a:cubicBezTo>
                  <a:cubicBezTo>
                    <a:pt x="55" y="1582"/>
                    <a:pt x="1" y="1625"/>
                    <a:pt x="1" y="1680"/>
                  </a:cubicBezTo>
                  <a:cubicBezTo>
                    <a:pt x="92" y="2227"/>
                    <a:pt x="183" y="2805"/>
                    <a:pt x="213" y="3352"/>
                  </a:cubicBezTo>
                  <a:cubicBezTo>
                    <a:pt x="213" y="3373"/>
                    <a:pt x="229" y="3395"/>
                    <a:pt x="237" y="3395"/>
                  </a:cubicBezTo>
                  <a:cubicBezTo>
                    <a:pt x="241" y="3395"/>
                    <a:pt x="244" y="3391"/>
                    <a:pt x="244" y="3382"/>
                  </a:cubicBezTo>
                  <a:cubicBezTo>
                    <a:pt x="335" y="2957"/>
                    <a:pt x="335" y="2562"/>
                    <a:pt x="274" y="2166"/>
                  </a:cubicBezTo>
                  <a:lnTo>
                    <a:pt x="274" y="2166"/>
                  </a:lnTo>
                  <a:cubicBezTo>
                    <a:pt x="287" y="2179"/>
                    <a:pt x="304" y="2186"/>
                    <a:pt x="323" y="2186"/>
                  </a:cubicBezTo>
                  <a:cubicBezTo>
                    <a:pt x="350" y="2186"/>
                    <a:pt x="378" y="2172"/>
                    <a:pt x="396" y="2136"/>
                  </a:cubicBezTo>
                  <a:cubicBezTo>
                    <a:pt x="669" y="1528"/>
                    <a:pt x="517" y="707"/>
                    <a:pt x="335" y="69"/>
                  </a:cubicBezTo>
                  <a:cubicBezTo>
                    <a:pt x="323" y="20"/>
                    <a:pt x="291" y="1"/>
                    <a:pt x="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46"/>
            <p:cNvSpPr/>
            <p:nvPr/>
          </p:nvSpPr>
          <p:spPr>
            <a:xfrm>
              <a:off x="7664250" y="3367200"/>
              <a:ext cx="41975" cy="33675"/>
            </a:xfrm>
            <a:custGeom>
              <a:avLst/>
              <a:gdLst/>
              <a:ahLst/>
              <a:cxnLst/>
              <a:rect l="l" t="t" r="r" b="b"/>
              <a:pathLst>
                <a:path w="1679" h="1347" extrusionOk="0">
                  <a:moveTo>
                    <a:pt x="123" y="0"/>
                  </a:moveTo>
                  <a:cubicBezTo>
                    <a:pt x="51" y="0"/>
                    <a:pt x="0" y="111"/>
                    <a:pt x="76" y="136"/>
                  </a:cubicBezTo>
                  <a:cubicBezTo>
                    <a:pt x="380" y="258"/>
                    <a:pt x="684" y="440"/>
                    <a:pt x="927" y="653"/>
                  </a:cubicBezTo>
                  <a:cubicBezTo>
                    <a:pt x="1171" y="866"/>
                    <a:pt x="1353" y="1109"/>
                    <a:pt x="1566" y="1322"/>
                  </a:cubicBezTo>
                  <a:cubicBezTo>
                    <a:pt x="1575" y="1339"/>
                    <a:pt x="1589" y="1347"/>
                    <a:pt x="1603" y="1347"/>
                  </a:cubicBezTo>
                  <a:cubicBezTo>
                    <a:pt x="1639" y="1347"/>
                    <a:pt x="1678" y="1304"/>
                    <a:pt x="1657" y="1261"/>
                  </a:cubicBezTo>
                  <a:cubicBezTo>
                    <a:pt x="1383" y="683"/>
                    <a:pt x="745" y="258"/>
                    <a:pt x="167" y="15"/>
                  </a:cubicBezTo>
                  <a:cubicBezTo>
                    <a:pt x="153" y="5"/>
                    <a:pt x="138" y="0"/>
                    <a:pt x="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46"/>
            <p:cNvSpPr/>
            <p:nvPr/>
          </p:nvSpPr>
          <p:spPr>
            <a:xfrm>
              <a:off x="7661025" y="3381075"/>
              <a:ext cx="36300" cy="35325"/>
            </a:xfrm>
            <a:custGeom>
              <a:avLst/>
              <a:gdLst/>
              <a:ahLst/>
              <a:cxnLst/>
              <a:rect l="l" t="t" r="r" b="b"/>
              <a:pathLst>
                <a:path w="1452" h="1413" extrusionOk="0">
                  <a:moveTo>
                    <a:pt x="89" y="1"/>
                  </a:moveTo>
                  <a:cubicBezTo>
                    <a:pt x="39" y="1"/>
                    <a:pt x="1" y="72"/>
                    <a:pt x="53" y="98"/>
                  </a:cubicBezTo>
                  <a:cubicBezTo>
                    <a:pt x="357" y="250"/>
                    <a:pt x="600" y="463"/>
                    <a:pt x="783" y="736"/>
                  </a:cubicBezTo>
                  <a:cubicBezTo>
                    <a:pt x="965" y="949"/>
                    <a:pt x="1117" y="1223"/>
                    <a:pt x="1330" y="1405"/>
                  </a:cubicBezTo>
                  <a:cubicBezTo>
                    <a:pt x="1341" y="1410"/>
                    <a:pt x="1352" y="1413"/>
                    <a:pt x="1363" y="1413"/>
                  </a:cubicBezTo>
                  <a:cubicBezTo>
                    <a:pt x="1411" y="1413"/>
                    <a:pt x="1452" y="1363"/>
                    <a:pt x="1452" y="1314"/>
                  </a:cubicBezTo>
                  <a:cubicBezTo>
                    <a:pt x="1391" y="1010"/>
                    <a:pt x="1117" y="706"/>
                    <a:pt x="904" y="493"/>
                  </a:cubicBezTo>
                  <a:cubicBezTo>
                    <a:pt x="661" y="250"/>
                    <a:pt x="418" y="98"/>
                    <a:pt x="114" y="7"/>
                  </a:cubicBezTo>
                  <a:cubicBezTo>
                    <a:pt x="106" y="2"/>
                    <a:pt x="97"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46"/>
            <p:cNvSpPr/>
            <p:nvPr/>
          </p:nvSpPr>
          <p:spPr>
            <a:xfrm>
              <a:off x="7662725" y="3405200"/>
              <a:ext cx="29275" cy="25600"/>
            </a:xfrm>
            <a:custGeom>
              <a:avLst/>
              <a:gdLst/>
              <a:ahLst/>
              <a:cxnLst/>
              <a:rect l="l" t="t" r="r" b="b"/>
              <a:pathLst>
                <a:path w="1171" h="1024" extrusionOk="0">
                  <a:moveTo>
                    <a:pt x="124" y="0"/>
                  </a:moveTo>
                  <a:cubicBezTo>
                    <a:pt x="52" y="0"/>
                    <a:pt x="0" y="115"/>
                    <a:pt x="76" y="166"/>
                  </a:cubicBezTo>
                  <a:cubicBezTo>
                    <a:pt x="259" y="288"/>
                    <a:pt x="441" y="440"/>
                    <a:pt x="624" y="592"/>
                  </a:cubicBezTo>
                  <a:cubicBezTo>
                    <a:pt x="776" y="744"/>
                    <a:pt x="897" y="896"/>
                    <a:pt x="1080" y="1017"/>
                  </a:cubicBezTo>
                  <a:cubicBezTo>
                    <a:pt x="1088" y="1022"/>
                    <a:pt x="1096" y="1024"/>
                    <a:pt x="1103" y="1024"/>
                  </a:cubicBezTo>
                  <a:cubicBezTo>
                    <a:pt x="1148" y="1024"/>
                    <a:pt x="1166" y="952"/>
                    <a:pt x="1140" y="926"/>
                  </a:cubicBezTo>
                  <a:lnTo>
                    <a:pt x="1171" y="926"/>
                  </a:lnTo>
                  <a:cubicBezTo>
                    <a:pt x="1049" y="713"/>
                    <a:pt x="867" y="561"/>
                    <a:pt x="715" y="410"/>
                  </a:cubicBezTo>
                  <a:cubicBezTo>
                    <a:pt x="532" y="288"/>
                    <a:pt x="350" y="136"/>
                    <a:pt x="168" y="14"/>
                  </a:cubicBezTo>
                  <a:cubicBezTo>
                    <a:pt x="153" y="5"/>
                    <a:pt x="138" y="0"/>
                    <a:pt x="1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46"/>
            <p:cNvSpPr/>
            <p:nvPr/>
          </p:nvSpPr>
          <p:spPr>
            <a:xfrm>
              <a:off x="7658700" y="3422900"/>
              <a:ext cx="29500" cy="20675"/>
            </a:xfrm>
            <a:custGeom>
              <a:avLst/>
              <a:gdLst/>
              <a:ahLst/>
              <a:cxnLst/>
              <a:rect l="l" t="t" r="r" b="b"/>
              <a:pathLst>
                <a:path w="1180" h="827" extrusionOk="0">
                  <a:moveTo>
                    <a:pt x="118" y="1"/>
                  </a:moveTo>
                  <a:cubicBezTo>
                    <a:pt x="43" y="1"/>
                    <a:pt x="1" y="100"/>
                    <a:pt x="55" y="127"/>
                  </a:cubicBezTo>
                  <a:cubicBezTo>
                    <a:pt x="237" y="249"/>
                    <a:pt x="420" y="370"/>
                    <a:pt x="602" y="492"/>
                  </a:cubicBezTo>
                  <a:cubicBezTo>
                    <a:pt x="754" y="613"/>
                    <a:pt x="906" y="765"/>
                    <a:pt x="1089" y="826"/>
                  </a:cubicBezTo>
                  <a:cubicBezTo>
                    <a:pt x="1149" y="826"/>
                    <a:pt x="1180" y="765"/>
                    <a:pt x="1149" y="705"/>
                  </a:cubicBezTo>
                  <a:cubicBezTo>
                    <a:pt x="1058" y="553"/>
                    <a:pt x="876" y="431"/>
                    <a:pt x="724" y="340"/>
                  </a:cubicBezTo>
                  <a:cubicBezTo>
                    <a:pt x="541" y="218"/>
                    <a:pt x="359" y="97"/>
                    <a:pt x="146" y="5"/>
                  </a:cubicBezTo>
                  <a:cubicBezTo>
                    <a:pt x="136" y="2"/>
                    <a:pt x="127"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46"/>
            <p:cNvSpPr/>
            <p:nvPr/>
          </p:nvSpPr>
          <p:spPr>
            <a:xfrm>
              <a:off x="7633650" y="3354125"/>
              <a:ext cx="25675" cy="54875"/>
            </a:xfrm>
            <a:custGeom>
              <a:avLst/>
              <a:gdLst/>
              <a:ahLst/>
              <a:cxnLst/>
              <a:rect l="l" t="t" r="r" b="b"/>
              <a:pathLst>
                <a:path w="1027" h="2195" extrusionOk="0">
                  <a:moveTo>
                    <a:pt x="100" y="1"/>
                  </a:moveTo>
                  <a:cubicBezTo>
                    <a:pt x="49" y="1"/>
                    <a:pt x="0" y="65"/>
                    <a:pt x="24" y="112"/>
                  </a:cubicBezTo>
                  <a:cubicBezTo>
                    <a:pt x="236" y="416"/>
                    <a:pt x="419" y="750"/>
                    <a:pt x="540" y="1115"/>
                  </a:cubicBezTo>
                  <a:cubicBezTo>
                    <a:pt x="632" y="1449"/>
                    <a:pt x="632" y="1814"/>
                    <a:pt x="692" y="2149"/>
                  </a:cubicBezTo>
                  <a:cubicBezTo>
                    <a:pt x="692" y="2179"/>
                    <a:pt x="715" y="2194"/>
                    <a:pt x="742" y="2194"/>
                  </a:cubicBezTo>
                  <a:cubicBezTo>
                    <a:pt x="768" y="2194"/>
                    <a:pt x="799" y="2179"/>
                    <a:pt x="814" y="2149"/>
                  </a:cubicBezTo>
                  <a:cubicBezTo>
                    <a:pt x="1027" y="1419"/>
                    <a:pt x="601" y="568"/>
                    <a:pt x="145" y="21"/>
                  </a:cubicBezTo>
                  <a:cubicBezTo>
                    <a:pt x="131" y="7"/>
                    <a:pt x="115" y="1"/>
                    <a:pt x="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46"/>
            <p:cNvSpPr/>
            <p:nvPr/>
          </p:nvSpPr>
          <p:spPr>
            <a:xfrm>
              <a:off x="7616950" y="3373325"/>
              <a:ext cx="19575" cy="53150"/>
            </a:xfrm>
            <a:custGeom>
              <a:avLst/>
              <a:gdLst/>
              <a:ahLst/>
              <a:cxnLst/>
              <a:rect l="l" t="t" r="r" b="b"/>
              <a:pathLst>
                <a:path w="783" h="2126" extrusionOk="0">
                  <a:moveTo>
                    <a:pt x="80" y="1"/>
                  </a:moveTo>
                  <a:cubicBezTo>
                    <a:pt x="44" y="1"/>
                    <a:pt x="1" y="29"/>
                    <a:pt x="23" y="74"/>
                  </a:cubicBezTo>
                  <a:cubicBezTo>
                    <a:pt x="145" y="378"/>
                    <a:pt x="266" y="712"/>
                    <a:pt x="357" y="1046"/>
                  </a:cubicBezTo>
                  <a:cubicBezTo>
                    <a:pt x="418" y="1411"/>
                    <a:pt x="448" y="1745"/>
                    <a:pt x="540" y="2080"/>
                  </a:cubicBezTo>
                  <a:cubicBezTo>
                    <a:pt x="540" y="2110"/>
                    <a:pt x="562" y="2125"/>
                    <a:pt x="585" y="2125"/>
                  </a:cubicBezTo>
                  <a:cubicBezTo>
                    <a:pt x="608" y="2125"/>
                    <a:pt x="631" y="2110"/>
                    <a:pt x="631" y="2080"/>
                  </a:cubicBezTo>
                  <a:cubicBezTo>
                    <a:pt x="783" y="1411"/>
                    <a:pt x="448" y="590"/>
                    <a:pt x="114" y="13"/>
                  </a:cubicBezTo>
                  <a:cubicBezTo>
                    <a:pt x="106" y="5"/>
                    <a:pt x="93" y="1"/>
                    <a:pt x="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46"/>
            <p:cNvSpPr/>
            <p:nvPr/>
          </p:nvSpPr>
          <p:spPr>
            <a:xfrm>
              <a:off x="7416900" y="3342475"/>
              <a:ext cx="38350" cy="18675"/>
            </a:xfrm>
            <a:custGeom>
              <a:avLst/>
              <a:gdLst/>
              <a:ahLst/>
              <a:cxnLst/>
              <a:rect l="l" t="t" r="r" b="b"/>
              <a:pathLst>
                <a:path w="1534" h="747" extrusionOk="0">
                  <a:moveTo>
                    <a:pt x="122" y="1"/>
                  </a:moveTo>
                  <a:cubicBezTo>
                    <a:pt x="31" y="1"/>
                    <a:pt x="0" y="122"/>
                    <a:pt x="92" y="153"/>
                  </a:cubicBezTo>
                  <a:cubicBezTo>
                    <a:pt x="244" y="274"/>
                    <a:pt x="517" y="335"/>
                    <a:pt x="700" y="426"/>
                  </a:cubicBezTo>
                  <a:cubicBezTo>
                    <a:pt x="943" y="517"/>
                    <a:pt x="1156" y="639"/>
                    <a:pt x="1368" y="730"/>
                  </a:cubicBezTo>
                  <a:cubicBezTo>
                    <a:pt x="1392" y="742"/>
                    <a:pt x="1413" y="747"/>
                    <a:pt x="1431" y="747"/>
                  </a:cubicBezTo>
                  <a:cubicBezTo>
                    <a:pt x="1508" y="747"/>
                    <a:pt x="1533" y="658"/>
                    <a:pt x="1459" y="608"/>
                  </a:cubicBezTo>
                  <a:cubicBezTo>
                    <a:pt x="1247" y="456"/>
                    <a:pt x="1004" y="304"/>
                    <a:pt x="760" y="213"/>
                  </a:cubicBezTo>
                  <a:cubicBezTo>
                    <a:pt x="548" y="122"/>
                    <a:pt x="335"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46"/>
            <p:cNvSpPr/>
            <p:nvPr/>
          </p:nvSpPr>
          <p:spPr>
            <a:xfrm>
              <a:off x="7326475" y="3352850"/>
              <a:ext cx="94650" cy="21925"/>
            </a:xfrm>
            <a:custGeom>
              <a:avLst/>
              <a:gdLst/>
              <a:ahLst/>
              <a:cxnLst/>
              <a:rect l="l" t="t" r="r" b="b"/>
              <a:pathLst>
                <a:path w="3786" h="877" extrusionOk="0">
                  <a:moveTo>
                    <a:pt x="1005" y="1"/>
                  </a:moveTo>
                  <a:cubicBezTo>
                    <a:pt x="682" y="1"/>
                    <a:pt x="363" y="25"/>
                    <a:pt x="61" y="72"/>
                  </a:cubicBezTo>
                  <a:cubicBezTo>
                    <a:pt x="0" y="102"/>
                    <a:pt x="0" y="193"/>
                    <a:pt x="61" y="193"/>
                  </a:cubicBezTo>
                  <a:cubicBezTo>
                    <a:pt x="1277" y="467"/>
                    <a:pt x="2462" y="224"/>
                    <a:pt x="3617" y="862"/>
                  </a:cubicBezTo>
                  <a:cubicBezTo>
                    <a:pt x="3632" y="872"/>
                    <a:pt x="3647" y="876"/>
                    <a:pt x="3661" y="876"/>
                  </a:cubicBezTo>
                  <a:cubicBezTo>
                    <a:pt x="3733" y="876"/>
                    <a:pt x="3785" y="761"/>
                    <a:pt x="3709" y="710"/>
                  </a:cubicBezTo>
                  <a:cubicBezTo>
                    <a:pt x="2939" y="212"/>
                    <a:pt x="1949" y="1"/>
                    <a:pt x="1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46"/>
            <p:cNvSpPr/>
            <p:nvPr/>
          </p:nvSpPr>
          <p:spPr>
            <a:xfrm>
              <a:off x="7362175" y="3389500"/>
              <a:ext cx="27150" cy="10075"/>
            </a:xfrm>
            <a:custGeom>
              <a:avLst/>
              <a:gdLst/>
              <a:ahLst/>
              <a:cxnLst/>
              <a:rect l="l" t="t" r="r" b="b"/>
              <a:pathLst>
                <a:path w="1086" h="403" extrusionOk="0">
                  <a:moveTo>
                    <a:pt x="197" y="0"/>
                  </a:moveTo>
                  <a:cubicBezTo>
                    <a:pt x="172" y="0"/>
                    <a:pt x="147" y="1"/>
                    <a:pt x="123" y="4"/>
                  </a:cubicBezTo>
                  <a:lnTo>
                    <a:pt x="123" y="34"/>
                  </a:lnTo>
                  <a:cubicBezTo>
                    <a:pt x="62" y="34"/>
                    <a:pt x="1" y="126"/>
                    <a:pt x="92" y="156"/>
                  </a:cubicBezTo>
                  <a:cubicBezTo>
                    <a:pt x="214" y="217"/>
                    <a:pt x="366" y="247"/>
                    <a:pt x="487" y="278"/>
                  </a:cubicBezTo>
                  <a:cubicBezTo>
                    <a:pt x="639" y="308"/>
                    <a:pt x="791" y="338"/>
                    <a:pt x="943" y="399"/>
                  </a:cubicBezTo>
                  <a:cubicBezTo>
                    <a:pt x="950" y="402"/>
                    <a:pt x="957" y="403"/>
                    <a:pt x="964" y="403"/>
                  </a:cubicBezTo>
                  <a:cubicBezTo>
                    <a:pt x="1043" y="403"/>
                    <a:pt x="1086" y="245"/>
                    <a:pt x="974" y="217"/>
                  </a:cubicBezTo>
                  <a:cubicBezTo>
                    <a:pt x="752" y="134"/>
                    <a:pt x="455" y="0"/>
                    <a:pt x="1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46"/>
            <p:cNvSpPr/>
            <p:nvPr/>
          </p:nvSpPr>
          <p:spPr>
            <a:xfrm>
              <a:off x="7369300" y="3780875"/>
              <a:ext cx="115750" cy="59950"/>
            </a:xfrm>
            <a:custGeom>
              <a:avLst/>
              <a:gdLst/>
              <a:ahLst/>
              <a:cxnLst/>
              <a:rect l="l" t="t" r="r" b="b"/>
              <a:pathLst>
                <a:path w="4630" h="2398" extrusionOk="0">
                  <a:moveTo>
                    <a:pt x="497" y="0"/>
                  </a:moveTo>
                  <a:cubicBezTo>
                    <a:pt x="478" y="0"/>
                    <a:pt x="457" y="10"/>
                    <a:pt x="445" y="33"/>
                  </a:cubicBezTo>
                  <a:cubicBezTo>
                    <a:pt x="0" y="1132"/>
                    <a:pt x="425" y="2376"/>
                    <a:pt x="1720" y="2376"/>
                  </a:cubicBezTo>
                  <a:cubicBezTo>
                    <a:pt x="1751" y="2376"/>
                    <a:pt x="1782" y="2375"/>
                    <a:pt x="1813" y="2374"/>
                  </a:cubicBezTo>
                  <a:lnTo>
                    <a:pt x="1874" y="2374"/>
                  </a:lnTo>
                  <a:cubicBezTo>
                    <a:pt x="1988" y="2390"/>
                    <a:pt x="2104" y="2397"/>
                    <a:pt x="2221" y="2397"/>
                  </a:cubicBezTo>
                  <a:cubicBezTo>
                    <a:pt x="2540" y="2397"/>
                    <a:pt x="2861" y="2341"/>
                    <a:pt x="3151" y="2252"/>
                  </a:cubicBezTo>
                  <a:cubicBezTo>
                    <a:pt x="3212" y="2222"/>
                    <a:pt x="3212" y="2130"/>
                    <a:pt x="3151" y="2130"/>
                  </a:cubicBezTo>
                  <a:lnTo>
                    <a:pt x="2786" y="2130"/>
                  </a:lnTo>
                  <a:cubicBezTo>
                    <a:pt x="3576" y="1796"/>
                    <a:pt x="4275" y="1158"/>
                    <a:pt x="4610" y="398"/>
                  </a:cubicBezTo>
                  <a:cubicBezTo>
                    <a:pt x="4630" y="317"/>
                    <a:pt x="4556" y="263"/>
                    <a:pt x="4495" y="263"/>
                  </a:cubicBezTo>
                  <a:cubicBezTo>
                    <a:pt x="4464" y="263"/>
                    <a:pt x="4437" y="276"/>
                    <a:pt x="4427" y="307"/>
                  </a:cubicBezTo>
                  <a:cubicBezTo>
                    <a:pt x="4154" y="823"/>
                    <a:pt x="3850" y="1249"/>
                    <a:pt x="3424" y="1583"/>
                  </a:cubicBezTo>
                  <a:cubicBezTo>
                    <a:pt x="3303" y="1644"/>
                    <a:pt x="3151" y="1705"/>
                    <a:pt x="3029" y="1766"/>
                  </a:cubicBezTo>
                  <a:cubicBezTo>
                    <a:pt x="2847" y="1827"/>
                    <a:pt x="2695" y="1857"/>
                    <a:pt x="2512" y="1887"/>
                  </a:cubicBezTo>
                  <a:cubicBezTo>
                    <a:pt x="2452" y="1918"/>
                    <a:pt x="2452" y="2009"/>
                    <a:pt x="2512" y="2009"/>
                  </a:cubicBezTo>
                  <a:cubicBezTo>
                    <a:pt x="2604" y="1979"/>
                    <a:pt x="2695" y="1979"/>
                    <a:pt x="2786" y="1979"/>
                  </a:cubicBezTo>
                  <a:cubicBezTo>
                    <a:pt x="2725" y="2009"/>
                    <a:pt x="2664" y="2039"/>
                    <a:pt x="2573" y="2039"/>
                  </a:cubicBezTo>
                  <a:cubicBezTo>
                    <a:pt x="2452" y="2100"/>
                    <a:pt x="2330" y="2130"/>
                    <a:pt x="2178" y="2161"/>
                  </a:cubicBezTo>
                  <a:cubicBezTo>
                    <a:pt x="1692" y="2130"/>
                    <a:pt x="1205" y="2039"/>
                    <a:pt x="719" y="1766"/>
                  </a:cubicBezTo>
                  <a:cubicBezTo>
                    <a:pt x="324" y="1310"/>
                    <a:pt x="354" y="611"/>
                    <a:pt x="537" y="64"/>
                  </a:cubicBezTo>
                  <a:cubicBezTo>
                    <a:pt x="555" y="26"/>
                    <a:pt x="528" y="0"/>
                    <a:pt x="4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46"/>
            <p:cNvSpPr/>
            <p:nvPr/>
          </p:nvSpPr>
          <p:spPr>
            <a:xfrm>
              <a:off x="7422975" y="3783350"/>
              <a:ext cx="53750" cy="40925"/>
            </a:xfrm>
            <a:custGeom>
              <a:avLst/>
              <a:gdLst/>
              <a:ahLst/>
              <a:cxnLst/>
              <a:rect l="l" t="t" r="r" b="b"/>
              <a:pathLst>
                <a:path w="2150" h="1637" extrusionOk="0">
                  <a:moveTo>
                    <a:pt x="2075" y="0"/>
                  </a:moveTo>
                  <a:cubicBezTo>
                    <a:pt x="2060" y="0"/>
                    <a:pt x="2046" y="8"/>
                    <a:pt x="2037" y="25"/>
                  </a:cubicBezTo>
                  <a:cubicBezTo>
                    <a:pt x="1490" y="755"/>
                    <a:pt x="730" y="1028"/>
                    <a:pt x="61" y="1545"/>
                  </a:cubicBezTo>
                  <a:cubicBezTo>
                    <a:pt x="1" y="1576"/>
                    <a:pt x="61" y="1636"/>
                    <a:pt x="92" y="1636"/>
                  </a:cubicBezTo>
                  <a:cubicBezTo>
                    <a:pt x="943" y="1484"/>
                    <a:pt x="1733" y="846"/>
                    <a:pt x="2128" y="86"/>
                  </a:cubicBezTo>
                  <a:cubicBezTo>
                    <a:pt x="2150" y="43"/>
                    <a:pt x="2111" y="0"/>
                    <a:pt x="20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46"/>
            <p:cNvSpPr/>
            <p:nvPr/>
          </p:nvSpPr>
          <p:spPr>
            <a:xfrm>
              <a:off x="7460575" y="3786650"/>
              <a:ext cx="33600" cy="48750"/>
            </a:xfrm>
            <a:custGeom>
              <a:avLst/>
              <a:gdLst/>
              <a:ahLst/>
              <a:cxnLst/>
              <a:rect l="l" t="t" r="r" b="b"/>
              <a:pathLst>
                <a:path w="1344" h="1950" extrusionOk="0">
                  <a:moveTo>
                    <a:pt x="1248" y="0"/>
                  </a:moveTo>
                  <a:cubicBezTo>
                    <a:pt x="1221" y="0"/>
                    <a:pt x="1193" y="14"/>
                    <a:pt x="1171" y="45"/>
                  </a:cubicBezTo>
                  <a:cubicBezTo>
                    <a:pt x="807" y="653"/>
                    <a:pt x="472" y="1261"/>
                    <a:pt x="47" y="1839"/>
                  </a:cubicBezTo>
                  <a:cubicBezTo>
                    <a:pt x="0" y="1885"/>
                    <a:pt x="61" y="1950"/>
                    <a:pt x="119" y="1950"/>
                  </a:cubicBezTo>
                  <a:cubicBezTo>
                    <a:pt x="137" y="1950"/>
                    <a:pt x="154" y="1944"/>
                    <a:pt x="168" y="1930"/>
                  </a:cubicBezTo>
                  <a:cubicBezTo>
                    <a:pt x="685" y="1444"/>
                    <a:pt x="1141" y="805"/>
                    <a:pt x="1323" y="106"/>
                  </a:cubicBezTo>
                  <a:cubicBezTo>
                    <a:pt x="1343" y="47"/>
                    <a:pt x="1299" y="0"/>
                    <a:pt x="12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46"/>
            <p:cNvSpPr/>
            <p:nvPr/>
          </p:nvSpPr>
          <p:spPr>
            <a:xfrm>
              <a:off x="7486350" y="3801375"/>
              <a:ext cx="11125" cy="29050"/>
            </a:xfrm>
            <a:custGeom>
              <a:avLst/>
              <a:gdLst/>
              <a:ahLst/>
              <a:cxnLst/>
              <a:rect l="l" t="t" r="r" b="b"/>
              <a:pathLst>
                <a:path w="445" h="1162" extrusionOk="0">
                  <a:moveTo>
                    <a:pt x="376" y="1"/>
                  </a:moveTo>
                  <a:cubicBezTo>
                    <a:pt x="355" y="1"/>
                    <a:pt x="334" y="11"/>
                    <a:pt x="323" y="34"/>
                  </a:cubicBezTo>
                  <a:cubicBezTo>
                    <a:pt x="232" y="399"/>
                    <a:pt x="80" y="733"/>
                    <a:pt x="19" y="1098"/>
                  </a:cubicBezTo>
                  <a:cubicBezTo>
                    <a:pt x="0" y="1135"/>
                    <a:pt x="28" y="1161"/>
                    <a:pt x="59" y="1161"/>
                  </a:cubicBezTo>
                  <a:cubicBezTo>
                    <a:pt x="78" y="1161"/>
                    <a:pt x="98" y="1151"/>
                    <a:pt x="110" y="1128"/>
                  </a:cubicBezTo>
                  <a:cubicBezTo>
                    <a:pt x="323" y="824"/>
                    <a:pt x="384" y="429"/>
                    <a:pt x="444" y="64"/>
                  </a:cubicBezTo>
                  <a:cubicBezTo>
                    <a:pt x="444" y="27"/>
                    <a:pt x="410" y="1"/>
                    <a:pt x="3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46"/>
            <p:cNvSpPr/>
            <p:nvPr/>
          </p:nvSpPr>
          <p:spPr>
            <a:xfrm>
              <a:off x="7499725" y="3783775"/>
              <a:ext cx="6100" cy="24650"/>
            </a:xfrm>
            <a:custGeom>
              <a:avLst/>
              <a:gdLst/>
              <a:ahLst/>
              <a:cxnLst/>
              <a:rect l="l" t="t" r="r" b="b"/>
              <a:pathLst>
                <a:path w="244" h="986" extrusionOk="0">
                  <a:moveTo>
                    <a:pt x="183" y="1"/>
                  </a:moveTo>
                  <a:cubicBezTo>
                    <a:pt x="153" y="1"/>
                    <a:pt x="122" y="24"/>
                    <a:pt x="122" y="69"/>
                  </a:cubicBezTo>
                  <a:cubicBezTo>
                    <a:pt x="92" y="373"/>
                    <a:pt x="1" y="647"/>
                    <a:pt x="1" y="951"/>
                  </a:cubicBezTo>
                  <a:cubicBezTo>
                    <a:pt x="1" y="968"/>
                    <a:pt x="31" y="986"/>
                    <a:pt x="57" y="986"/>
                  </a:cubicBezTo>
                  <a:cubicBezTo>
                    <a:pt x="76" y="986"/>
                    <a:pt x="92" y="976"/>
                    <a:pt x="92" y="951"/>
                  </a:cubicBezTo>
                  <a:cubicBezTo>
                    <a:pt x="244" y="707"/>
                    <a:pt x="244" y="343"/>
                    <a:pt x="244" y="69"/>
                  </a:cubicBezTo>
                  <a:cubicBezTo>
                    <a:pt x="244" y="24"/>
                    <a:pt x="213"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46"/>
            <p:cNvSpPr/>
            <p:nvPr/>
          </p:nvSpPr>
          <p:spPr>
            <a:xfrm>
              <a:off x="7502775" y="3813800"/>
              <a:ext cx="6100" cy="33325"/>
            </a:xfrm>
            <a:custGeom>
              <a:avLst/>
              <a:gdLst/>
              <a:ahLst/>
              <a:cxnLst/>
              <a:rect l="l" t="t" r="r" b="b"/>
              <a:pathLst>
                <a:path w="244" h="1333" extrusionOk="0">
                  <a:moveTo>
                    <a:pt x="228" y="0"/>
                  </a:moveTo>
                  <a:cubicBezTo>
                    <a:pt x="221" y="0"/>
                    <a:pt x="213" y="8"/>
                    <a:pt x="213" y="23"/>
                  </a:cubicBezTo>
                  <a:cubicBezTo>
                    <a:pt x="152" y="449"/>
                    <a:pt x="0" y="874"/>
                    <a:pt x="0" y="1269"/>
                  </a:cubicBezTo>
                  <a:cubicBezTo>
                    <a:pt x="0" y="1307"/>
                    <a:pt x="23" y="1333"/>
                    <a:pt x="48" y="1333"/>
                  </a:cubicBezTo>
                  <a:cubicBezTo>
                    <a:pt x="64" y="1333"/>
                    <a:pt x="80" y="1323"/>
                    <a:pt x="91" y="1300"/>
                  </a:cubicBezTo>
                  <a:cubicBezTo>
                    <a:pt x="243" y="935"/>
                    <a:pt x="243" y="418"/>
                    <a:pt x="243" y="23"/>
                  </a:cubicBezTo>
                  <a:cubicBezTo>
                    <a:pt x="243" y="8"/>
                    <a:pt x="236" y="0"/>
                    <a:pt x="2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46"/>
            <p:cNvSpPr/>
            <p:nvPr/>
          </p:nvSpPr>
          <p:spPr>
            <a:xfrm>
              <a:off x="7511125" y="3782075"/>
              <a:ext cx="8375" cy="22175"/>
            </a:xfrm>
            <a:custGeom>
              <a:avLst/>
              <a:gdLst/>
              <a:ahLst/>
              <a:cxnLst/>
              <a:rect l="l" t="t" r="r" b="b"/>
              <a:pathLst>
                <a:path w="335" h="887" extrusionOk="0">
                  <a:moveTo>
                    <a:pt x="198" y="0"/>
                  </a:moveTo>
                  <a:cubicBezTo>
                    <a:pt x="168" y="0"/>
                    <a:pt x="137" y="16"/>
                    <a:pt x="122" y="46"/>
                  </a:cubicBezTo>
                  <a:cubicBezTo>
                    <a:pt x="61" y="168"/>
                    <a:pt x="92" y="289"/>
                    <a:pt x="61" y="441"/>
                  </a:cubicBezTo>
                  <a:cubicBezTo>
                    <a:pt x="61" y="563"/>
                    <a:pt x="1" y="715"/>
                    <a:pt x="92" y="836"/>
                  </a:cubicBezTo>
                  <a:cubicBezTo>
                    <a:pt x="92" y="872"/>
                    <a:pt x="113" y="887"/>
                    <a:pt x="142" y="887"/>
                  </a:cubicBezTo>
                  <a:cubicBezTo>
                    <a:pt x="163" y="887"/>
                    <a:pt x="188" y="879"/>
                    <a:pt x="213" y="867"/>
                  </a:cubicBezTo>
                  <a:cubicBezTo>
                    <a:pt x="305" y="745"/>
                    <a:pt x="305" y="593"/>
                    <a:pt x="305" y="472"/>
                  </a:cubicBezTo>
                  <a:cubicBezTo>
                    <a:pt x="335" y="320"/>
                    <a:pt x="335" y="168"/>
                    <a:pt x="274" y="46"/>
                  </a:cubicBezTo>
                  <a:cubicBezTo>
                    <a:pt x="259" y="16"/>
                    <a:pt x="229" y="0"/>
                    <a:pt x="1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46"/>
            <p:cNvSpPr/>
            <p:nvPr/>
          </p:nvSpPr>
          <p:spPr>
            <a:xfrm>
              <a:off x="7479400" y="3821150"/>
              <a:ext cx="21575" cy="36300"/>
            </a:xfrm>
            <a:custGeom>
              <a:avLst/>
              <a:gdLst/>
              <a:ahLst/>
              <a:cxnLst/>
              <a:rect l="l" t="t" r="r" b="b"/>
              <a:pathLst>
                <a:path w="863" h="1452" extrusionOk="0">
                  <a:moveTo>
                    <a:pt x="784" y="0"/>
                  </a:moveTo>
                  <a:cubicBezTo>
                    <a:pt x="759" y="0"/>
                    <a:pt x="734" y="10"/>
                    <a:pt x="722" y="33"/>
                  </a:cubicBezTo>
                  <a:cubicBezTo>
                    <a:pt x="631" y="276"/>
                    <a:pt x="540" y="519"/>
                    <a:pt x="418" y="763"/>
                  </a:cubicBezTo>
                  <a:cubicBezTo>
                    <a:pt x="297" y="975"/>
                    <a:pt x="115" y="1158"/>
                    <a:pt x="23" y="1371"/>
                  </a:cubicBezTo>
                  <a:cubicBezTo>
                    <a:pt x="0" y="1394"/>
                    <a:pt x="30" y="1452"/>
                    <a:pt x="72" y="1452"/>
                  </a:cubicBezTo>
                  <a:cubicBezTo>
                    <a:pt x="85" y="1452"/>
                    <a:pt x="100" y="1446"/>
                    <a:pt x="115" y="1431"/>
                  </a:cubicBezTo>
                  <a:cubicBezTo>
                    <a:pt x="479" y="1158"/>
                    <a:pt x="722" y="519"/>
                    <a:pt x="844" y="64"/>
                  </a:cubicBezTo>
                  <a:cubicBezTo>
                    <a:pt x="863" y="26"/>
                    <a:pt x="824" y="0"/>
                    <a:pt x="7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46"/>
            <p:cNvSpPr/>
            <p:nvPr/>
          </p:nvSpPr>
          <p:spPr>
            <a:xfrm>
              <a:off x="7431350" y="3839700"/>
              <a:ext cx="46775" cy="28650"/>
            </a:xfrm>
            <a:custGeom>
              <a:avLst/>
              <a:gdLst/>
              <a:ahLst/>
              <a:cxnLst/>
              <a:rect l="l" t="t" r="r" b="b"/>
              <a:pathLst>
                <a:path w="1871" h="1146" extrusionOk="0">
                  <a:moveTo>
                    <a:pt x="1778" y="1"/>
                  </a:moveTo>
                  <a:cubicBezTo>
                    <a:pt x="1762" y="1"/>
                    <a:pt x="1747" y="7"/>
                    <a:pt x="1733" y="21"/>
                  </a:cubicBezTo>
                  <a:cubicBezTo>
                    <a:pt x="1246" y="537"/>
                    <a:pt x="699" y="750"/>
                    <a:pt x="61" y="1024"/>
                  </a:cubicBezTo>
                  <a:cubicBezTo>
                    <a:pt x="0" y="1054"/>
                    <a:pt x="30" y="1145"/>
                    <a:pt x="91" y="1145"/>
                  </a:cubicBezTo>
                  <a:cubicBezTo>
                    <a:pt x="760" y="1084"/>
                    <a:pt x="1398" y="598"/>
                    <a:pt x="1824" y="112"/>
                  </a:cubicBezTo>
                  <a:cubicBezTo>
                    <a:pt x="1870" y="65"/>
                    <a:pt x="1828" y="1"/>
                    <a:pt x="17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46"/>
            <p:cNvSpPr/>
            <p:nvPr/>
          </p:nvSpPr>
          <p:spPr>
            <a:xfrm>
              <a:off x="7544300" y="3780425"/>
              <a:ext cx="115525" cy="59850"/>
            </a:xfrm>
            <a:custGeom>
              <a:avLst/>
              <a:gdLst/>
              <a:ahLst/>
              <a:cxnLst/>
              <a:rect l="l" t="t" r="r" b="b"/>
              <a:pathLst>
                <a:path w="4621" h="2394" extrusionOk="0">
                  <a:moveTo>
                    <a:pt x="4119" y="1"/>
                  </a:moveTo>
                  <a:cubicBezTo>
                    <a:pt x="4090" y="1"/>
                    <a:pt x="4066" y="16"/>
                    <a:pt x="4084" y="51"/>
                  </a:cubicBezTo>
                  <a:cubicBezTo>
                    <a:pt x="4297" y="659"/>
                    <a:pt x="4327" y="1328"/>
                    <a:pt x="3871" y="1814"/>
                  </a:cubicBezTo>
                  <a:cubicBezTo>
                    <a:pt x="3628" y="2092"/>
                    <a:pt x="3256" y="2191"/>
                    <a:pt x="2874" y="2191"/>
                  </a:cubicBezTo>
                  <a:cubicBezTo>
                    <a:pt x="2587" y="2191"/>
                    <a:pt x="2295" y="2135"/>
                    <a:pt x="2047" y="2057"/>
                  </a:cubicBezTo>
                  <a:cubicBezTo>
                    <a:pt x="1166" y="1753"/>
                    <a:pt x="619" y="1115"/>
                    <a:pt x="224" y="325"/>
                  </a:cubicBezTo>
                  <a:cubicBezTo>
                    <a:pt x="203" y="294"/>
                    <a:pt x="170" y="281"/>
                    <a:pt x="136" y="281"/>
                  </a:cubicBezTo>
                  <a:cubicBezTo>
                    <a:pt x="68" y="281"/>
                    <a:pt x="1" y="335"/>
                    <a:pt x="41" y="416"/>
                  </a:cubicBezTo>
                  <a:cubicBezTo>
                    <a:pt x="467" y="1480"/>
                    <a:pt x="1652" y="2331"/>
                    <a:pt x="2807" y="2392"/>
                  </a:cubicBezTo>
                  <a:cubicBezTo>
                    <a:pt x="2839" y="2393"/>
                    <a:pt x="2870" y="2394"/>
                    <a:pt x="2900" y="2394"/>
                  </a:cubicBezTo>
                  <a:cubicBezTo>
                    <a:pt x="4224" y="2394"/>
                    <a:pt x="4621" y="1120"/>
                    <a:pt x="4175" y="21"/>
                  </a:cubicBezTo>
                  <a:cubicBezTo>
                    <a:pt x="4163" y="8"/>
                    <a:pt x="4140" y="1"/>
                    <a:pt x="4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46"/>
            <p:cNvSpPr/>
            <p:nvPr/>
          </p:nvSpPr>
          <p:spPr>
            <a:xfrm>
              <a:off x="7552375" y="3783350"/>
              <a:ext cx="53775" cy="40925"/>
            </a:xfrm>
            <a:custGeom>
              <a:avLst/>
              <a:gdLst/>
              <a:ahLst/>
              <a:cxnLst/>
              <a:rect l="l" t="t" r="r" b="b"/>
              <a:pathLst>
                <a:path w="2151" h="1637" extrusionOk="0">
                  <a:moveTo>
                    <a:pt x="86" y="0"/>
                  </a:moveTo>
                  <a:cubicBezTo>
                    <a:pt x="40" y="0"/>
                    <a:pt x="1" y="43"/>
                    <a:pt x="22" y="86"/>
                  </a:cubicBezTo>
                  <a:cubicBezTo>
                    <a:pt x="417" y="846"/>
                    <a:pt x="1238" y="1484"/>
                    <a:pt x="2059" y="1636"/>
                  </a:cubicBezTo>
                  <a:cubicBezTo>
                    <a:pt x="2120" y="1636"/>
                    <a:pt x="2150" y="1576"/>
                    <a:pt x="2120" y="1545"/>
                  </a:cubicBezTo>
                  <a:cubicBezTo>
                    <a:pt x="1421" y="1028"/>
                    <a:pt x="661" y="755"/>
                    <a:pt x="144" y="25"/>
                  </a:cubicBezTo>
                  <a:cubicBezTo>
                    <a:pt x="126" y="8"/>
                    <a:pt x="106" y="0"/>
                    <a:pt x="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46"/>
            <p:cNvSpPr/>
            <p:nvPr/>
          </p:nvSpPr>
          <p:spPr>
            <a:xfrm>
              <a:off x="7534950" y="3786650"/>
              <a:ext cx="33600" cy="48750"/>
            </a:xfrm>
            <a:custGeom>
              <a:avLst/>
              <a:gdLst/>
              <a:ahLst/>
              <a:cxnLst/>
              <a:rect l="l" t="t" r="r" b="b"/>
              <a:pathLst>
                <a:path w="1344" h="1950" extrusionOk="0">
                  <a:moveTo>
                    <a:pt x="95" y="0"/>
                  </a:moveTo>
                  <a:cubicBezTo>
                    <a:pt x="45" y="0"/>
                    <a:pt x="0" y="47"/>
                    <a:pt x="20" y="106"/>
                  </a:cubicBezTo>
                  <a:cubicBezTo>
                    <a:pt x="203" y="805"/>
                    <a:pt x="659" y="1444"/>
                    <a:pt x="1175" y="1930"/>
                  </a:cubicBezTo>
                  <a:cubicBezTo>
                    <a:pt x="1189" y="1944"/>
                    <a:pt x="1207" y="1950"/>
                    <a:pt x="1224" y="1950"/>
                  </a:cubicBezTo>
                  <a:cubicBezTo>
                    <a:pt x="1283" y="1950"/>
                    <a:pt x="1343" y="1885"/>
                    <a:pt x="1297" y="1839"/>
                  </a:cubicBezTo>
                  <a:cubicBezTo>
                    <a:pt x="871" y="1261"/>
                    <a:pt x="537" y="653"/>
                    <a:pt x="172" y="45"/>
                  </a:cubicBezTo>
                  <a:cubicBezTo>
                    <a:pt x="151" y="14"/>
                    <a:pt x="122"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46"/>
            <p:cNvSpPr/>
            <p:nvPr/>
          </p:nvSpPr>
          <p:spPr>
            <a:xfrm>
              <a:off x="7531925" y="3801375"/>
              <a:ext cx="11150" cy="29050"/>
            </a:xfrm>
            <a:custGeom>
              <a:avLst/>
              <a:gdLst/>
              <a:ahLst/>
              <a:cxnLst/>
              <a:rect l="l" t="t" r="r" b="b"/>
              <a:pathLst>
                <a:path w="446" h="1162" extrusionOk="0">
                  <a:moveTo>
                    <a:pt x="60" y="1"/>
                  </a:moveTo>
                  <a:cubicBezTo>
                    <a:pt x="29" y="1"/>
                    <a:pt x="1" y="27"/>
                    <a:pt x="20" y="64"/>
                  </a:cubicBezTo>
                  <a:cubicBezTo>
                    <a:pt x="80" y="429"/>
                    <a:pt x="141" y="824"/>
                    <a:pt x="324" y="1128"/>
                  </a:cubicBezTo>
                  <a:cubicBezTo>
                    <a:pt x="335" y="1151"/>
                    <a:pt x="356" y="1161"/>
                    <a:pt x="377" y="1161"/>
                  </a:cubicBezTo>
                  <a:cubicBezTo>
                    <a:pt x="410" y="1161"/>
                    <a:pt x="445" y="1135"/>
                    <a:pt x="445" y="1098"/>
                  </a:cubicBezTo>
                  <a:cubicBezTo>
                    <a:pt x="384" y="733"/>
                    <a:pt x="202" y="399"/>
                    <a:pt x="111" y="34"/>
                  </a:cubicBezTo>
                  <a:cubicBezTo>
                    <a:pt x="99" y="11"/>
                    <a:pt x="79" y="1"/>
                    <a:pt x="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46"/>
            <p:cNvSpPr/>
            <p:nvPr/>
          </p:nvSpPr>
          <p:spPr>
            <a:xfrm>
              <a:off x="7523275" y="3783775"/>
              <a:ext cx="6125" cy="24650"/>
            </a:xfrm>
            <a:custGeom>
              <a:avLst/>
              <a:gdLst/>
              <a:ahLst/>
              <a:cxnLst/>
              <a:rect l="l" t="t" r="r" b="b"/>
              <a:pathLst>
                <a:path w="245" h="986" extrusionOk="0">
                  <a:moveTo>
                    <a:pt x="62" y="1"/>
                  </a:moveTo>
                  <a:cubicBezTo>
                    <a:pt x="31" y="1"/>
                    <a:pt x="1" y="24"/>
                    <a:pt x="1" y="69"/>
                  </a:cubicBezTo>
                  <a:cubicBezTo>
                    <a:pt x="1" y="343"/>
                    <a:pt x="1" y="707"/>
                    <a:pt x="153" y="951"/>
                  </a:cubicBezTo>
                  <a:cubicBezTo>
                    <a:pt x="153" y="976"/>
                    <a:pt x="164" y="986"/>
                    <a:pt x="176" y="986"/>
                  </a:cubicBezTo>
                  <a:cubicBezTo>
                    <a:pt x="193" y="986"/>
                    <a:pt x="214" y="968"/>
                    <a:pt x="214" y="951"/>
                  </a:cubicBezTo>
                  <a:cubicBezTo>
                    <a:pt x="244" y="647"/>
                    <a:pt x="153" y="373"/>
                    <a:pt x="122" y="69"/>
                  </a:cubicBezTo>
                  <a:cubicBezTo>
                    <a:pt x="122" y="24"/>
                    <a:pt x="92" y="1"/>
                    <a:pt x="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46"/>
            <p:cNvSpPr/>
            <p:nvPr/>
          </p:nvSpPr>
          <p:spPr>
            <a:xfrm>
              <a:off x="7520250" y="3813800"/>
              <a:ext cx="6850" cy="33325"/>
            </a:xfrm>
            <a:custGeom>
              <a:avLst/>
              <a:gdLst/>
              <a:ahLst/>
              <a:cxnLst/>
              <a:rect l="l" t="t" r="r" b="b"/>
              <a:pathLst>
                <a:path w="274" h="1333" extrusionOk="0">
                  <a:moveTo>
                    <a:pt x="31" y="0"/>
                  </a:moveTo>
                  <a:cubicBezTo>
                    <a:pt x="16" y="0"/>
                    <a:pt x="0" y="8"/>
                    <a:pt x="0" y="23"/>
                  </a:cubicBezTo>
                  <a:cubicBezTo>
                    <a:pt x="0" y="418"/>
                    <a:pt x="0" y="935"/>
                    <a:pt x="152" y="1300"/>
                  </a:cubicBezTo>
                  <a:cubicBezTo>
                    <a:pt x="164" y="1323"/>
                    <a:pt x="184" y="1333"/>
                    <a:pt x="205" y="1333"/>
                  </a:cubicBezTo>
                  <a:cubicBezTo>
                    <a:pt x="239" y="1333"/>
                    <a:pt x="274" y="1307"/>
                    <a:pt x="274" y="1269"/>
                  </a:cubicBezTo>
                  <a:cubicBezTo>
                    <a:pt x="243" y="874"/>
                    <a:pt x="91" y="418"/>
                    <a:pt x="61" y="23"/>
                  </a:cubicBezTo>
                  <a:cubicBezTo>
                    <a:pt x="61" y="8"/>
                    <a:pt x="46" y="0"/>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46"/>
            <p:cNvSpPr/>
            <p:nvPr/>
          </p:nvSpPr>
          <p:spPr>
            <a:xfrm>
              <a:off x="7528600" y="3821150"/>
              <a:ext cx="21200" cy="36700"/>
            </a:xfrm>
            <a:custGeom>
              <a:avLst/>
              <a:gdLst/>
              <a:ahLst/>
              <a:cxnLst/>
              <a:rect l="l" t="t" r="r" b="b"/>
              <a:pathLst>
                <a:path w="848" h="1468" extrusionOk="0">
                  <a:moveTo>
                    <a:pt x="69" y="0"/>
                  </a:moveTo>
                  <a:cubicBezTo>
                    <a:pt x="35" y="0"/>
                    <a:pt x="1" y="26"/>
                    <a:pt x="1" y="64"/>
                  </a:cubicBezTo>
                  <a:cubicBezTo>
                    <a:pt x="153" y="519"/>
                    <a:pt x="365" y="1158"/>
                    <a:pt x="761" y="1462"/>
                  </a:cubicBezTo>
                  <a:cubicBezTo>
                    <a:pt x="765" y="1466"/>
                    <a:pt x="770" y="1468"/>
                    <a:pt x="775" y="1468"/>
                  </a:cubicBezTo>
                  <a:cubicBezTo>
                    <a:pt x="806" y="1468"/>
                    <a:pt x="847" y="1397"/>
                    <a:pt x="821" y="1371"/>
                  </a:cubicBezTo>
                  <a:cubicBezTo>
                    <a:pt x="730" y="1158"/>
                    <a:pt x="548" y="975"/>
                    <a:pt x="426" y="763"/>
                  </a:cubicBezTo>
                  <a:cubicBezTo>
                    <a:pt x="305" y="550"/>
                    <a:pt x="213" y="307"/>
                    <a:pt x="122" y="33"/>
                  </a:cubicBezTo>
                  <a:cubicBezTo>
                    <a:pt x="111" y="10"/>
                    <a:pt x="90" y="0"/>
                    <a:pt x="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46"/>
            <p:cNvSpPr/>
            <p:nvPr/>
          </p:nvSpPr>
          <p:spPr>
            <a:xfrm>
              <a:off x="7579525" y="3837725"/>
              <a:ext cx="68250" cy="17850"/>
            </a:xfrm>
            <a:custGeom>
              <a:avLst/>
              <a:gdLst/>
              <a:ahLst/>
              <a:cxnLst/>
              <a:rect l="l" t="t" r="r" b="b"/>
              <a:pathLst>
                <a:path w="2730" h="714" extrusionOk="0">
                  <a:moveTo>
                    <a:pt x="2664" y="0"/>
                  </a:moveTo>
                  <a:cubicBezTo>
                    <a:pt x="2657" y="0"/>
                    <a:pt x="2650" y="3"/>
                    <a:pt x="2645" y="8"/>
                  </a:cubicBezTo>
                  <a:cubicBezTo>
                    <a:pt x="2061" y="376"/>
                    <a:pt x="1478" y="467"/>
                    <a:pt x="862" y="467"/>
                  </a:cubicBezTo>
                  <a:cubicBezTo>
                    <a:pt x="611" y="467"/>
                    <a:pt x="355" y="452"/>
                    <a:pt x="91" y="434"/>
                  </a:cubicBezTo>
                  <a:cubicBezTo>
                    <a:pt x="0" y="434"/>
                    <a:pt x="0" y="525"/>
                    <a:pt x="61" y="556"/>
                  </a:cubicBezTo>
                  <a:cubicBezTo>
                    <a:pt x="343" y="662"/>
                    <a:pt x="643" y="713"/>
                    <a:pt x="945" y="713"/>
                  </a:cubicBezTo>
                  <a:cubicBezTo>
                    <a:pt x="1585" y="713"/>
                    <a:pt x="2230" y="483"/>
                    <a:pt x="2705" y="69"/>
                  </a:cubicBezTo>
                  <a:cubicBezTo>
                    <a:pt x="2730" y="45"/>
                    <a:pt x="2695" y="0"/>
                    <a:pt x="26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46"/>
            <p:cNvSpPr/>
            <p:nvPr/>
          </p:nvSpPr>
          <p:spPr>
            <a:xfrm>
              <a:off x="7551000" y="3839700"/>
              <a:ext cx="46775" cy="28650"/>
            </a:xfrm>
            <a:custGeom>
              <a:avLst/>
              <a:gdLst/>
              <a:ahLst/>
              <a:cxnLst/>
              <a:rect l="l" t="t" r="r" b="b"/>
              <a:pathLst>
                <a:path w="1871" h="1146" extrusionOk="0">
                  <a:moveTo>
                    <a:pt x="93" y="1"/>
                  </a:moveTo>
                  <a:cubicBezTo>
                    <a:pt x="43" y="1"/>
                    <a:pt x="0" y="65"/>
                    <a:pt x="47" y="112"/>
                  </a:cubicBezTo>
                  <a:cubicBezTo>
                    <a:pt x="472" y="598"/>
                    <a:pt x="1111" y="1084"/>
                    <a:pt x="1779" y="1145"/>
                  </a:cubicBezTo>
                  <a:cubicBezTo>
                    <a:pt x="1840" y="1145"/>
                    <a:pt x="1871" y="1054"/>
                    <a:pt x="1810" y="1024"/>
                  </a:cubicBezTo>
                  <a:cubicBezTo>
                    <a:pt x="1202" y="750"/>
                    <a:pt x="624" y="537"/>
                    <a:pt x="138" y="21"/>
                  </a:cubicBezTo>
                  <a:cubicBezTo>
                    <a:pt x="124" y="7"/>
                    <a:pt x="108"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46"/>
            <p:cNvSpPr/>
            <p:nvPr/>
          </p:nvSpPr>
          <p:spPr>
            <a:xfrm>
              <a:off x="7570550" y="3834675"/>
              <a:ext cx="28000" cy="10875"/>
            </a:xfrm>
            <a:custGeom>
              <a:avLst/>
              <a:gdLst/>
              <a:ahLst/>
              <a:cxnLst/>
              <a:rect l="l" t="t" r="r" b="b"/>
              <a:pathLst>
                <a:path w="1120" h="435" extrusionOk="0">
                  <a:moveTo>
                    <a:pt x="54" y="1"/>
                  </a:moveTo>
                  <a:cubicBezTo>
                    <a:pt x="15" y="1"/>
                    <a:pt x="0" y="45"/>
                    <a:pt x="25" y="70"/>
                  </a:cubicBezTo>
                  <a:cubicBezTo>
                    <a:pt x="268" y="343"/>
                    <a:pt x="724" y="404"/>
                    <a:pt x="1058" y="434"/>
                  </a:cubicBezTo>
                  <a:cubicBezTo>
                    <a:pt x="1119" y="434"/>
                    <a:pt x="1119" y="343"/>
                    <a:pt x="1058" y="313"/>
                  </a:cubicBezTo>
                  <a:cubicBezTo>
                    <a:pt x="906" y="282"/>
                    <a:pt x="724" y="252"/>
                    <a:pt x="572" y="191"/>
                  </a:cubicBezTo>
                  <a:cubicBezTo>
                    <a:pt x="390" y="130"/>
                    <a:pt x="238" y="39"/>
                    <a:pt x="86" y="9"/>
                  </a:cubicBezTo>
                  <a:cubicBezTo>
                    <a:pt x="74" y="3"/>
                    <a:pt x="63" y="1"/>
                    <a:pt x="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46"/>
            <p:cNvSpPr/>
            <p:nvPr/>
          </p:nvSpPr>
          <p:spPr>
            <a:xfrm>
              <a:off x="7502000" y="3936650"/>
              <a:ext cx="6875" cy="21925"/>
            </a:xfrm>
            <a:custGeom>
              <a:avLst/>
              <a:gdLst/>
              <a:ahLst/>
              <a:cxnLst/>
              <a:rect l="l" t="t" r="r" b="b"/>
              <a:pathLst>
                <a:path w="275" h="877" extrusionOk="0">
                  <a:moveTo>
                    <a:pt x="145" y="0"/>
                  </a:moveTo>
                  <a:cubicBezTo>
                    <a:pt x="124" y="0"/>
                    <a:pt x="104" y="10"/>
                    <a:pt x="92" y="33"/>
                  </a:cubicBezTo>
                  <a:cubicBezTo>
                    <a:pt x="62" y="185"/>
                    <a:pt x="62" y="337"/>
                    <a:pt x="31" y="489"/>
                  </a:cubicBezTo>
                  <a:cubicBezTo>
                    <a:pt x="31" y="611"/>
                    <a:pt x="1" y="763"/>
                    <a:pt x="92" y="854"/>
                  </a:cubicBezTo>
                  <a:cubicBezTo>
                    <a:pt x="107" y="869"/>
                    <a:pt x="122" y="877"/>
                    <a:pt x="138" y="877"/>
                  </a:cubicBezTo>
                  <a:cubicBezTo>
                    <a:pt x="153" y="877"/>
                    <a:pt x="168" y="869"/>
                    <a:pt x="183" y="854"/>
                  </a:cubicBezTo>
                  <a:cubicBezTo>
                    <a:pt x="274" y="763"/>
                    <a:pt x="244" y="641"/>
                    <a:pt x="244" y="520"/>
                  </a:cubicBezTo>
                  <a:cubicBezTo>
                    <a:pt x="244" y="368"/>
                    <a:pt x="244" y="216"/>
                    <a:pt x="244" y="64"/>
                  </a:cubicBezTo>
                  <a:lnTo>
                    <a:pt x="214" y="64"/>
                  </a:lnTo>
                  <a:cubicBezTo>
                    <a:pt x="214" y="26"/>
                    <a:pt x="179" y="0"/>
                    <a:pt x="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46"/>
            <p:cNvSpPr/>
            <p:nvPr/>
          </p:nvSpPr>
          <p:spPr>
            <a:xfrm>
              <a:off x="7509600" y="3938150"/>
              <a:ext cx="7625" cy="27200"/>
            </a:xfrm>
            <a:custGeom>
              <a:avLst/>
              <a:gdLst/>
              <a:ahLst/>
              <a:cxnLst/>
              <a:rect l="l" t="t" r="r" b="b"/>
              <a:pathLst>
                <a:path w="305" h="1088" extrusionOk="0">
                  <a:moveTo>
                    <a:pt x="152" y="1"/>
                  </a:moveTo>
                  <a:cubicBezTo>
                    <a:pt x="136" y="1"/>
                    <a:pt x="122" y="11"/>
                    <a:pt x="122" y="34"/>
                  </a:cubicBezTo>
                  <a:cubicBezTo>
                    <a:pt x="62" y="368"/>
                    <a:pt x="1" y="764"/>
                    <a:pt x="183" y="1068"/>
                  </a:cubicBezTo>
                  <a:cubicBezTo>
                    <a:pt x="196" y="1080"/>
                    <a:pt x="214" y="1087"/>
                    <a:pt x="230" y="1087"/>
                  </a:cubicBezTo>
                  <a:cubicBezTo>
                    <a:pt x="253" y="1087"/>
                    <a:pt x="274" y="1073"/>
                    <a:pt x="274" y="1037"/>
                  </a:cubicBezTo>
                  <a:cubicBezTo>
                    <a:pt x="305" y="885"/>
                    <a:pt x="244" y="703"/>
                    <a:pt x="244" y="551"/>
                  </a:cubicBezTo>
                  <a:cubicBezTo>
                    <a:pt x="244" y="399"/>
                    <a:pt x="214" y="216"/>
                    <a:pt x="214" y="64"/>
                  </a:cubicBezTo>
                  <a:cubicBezTo>
                    <a:pt x="214" y="27"/>
                    <a:pt x="179"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46"/>
            <p:cNvSpPr/>
            <p:nvPr/>
          </p:nvSpPr>
          <p:spPr>
            <a:xfrm>
              <a:off x="7517525" y="3942925"/>
              <a:ext cx="6550" cy="14125"/>
            </a:xfrm>
            <a:custGeom>
              <a:avLst/>
              <a:gdLst/>
              <a:ahLst/>
              <a:cxnLst/>
              <a:rect l="l" t="t" r="r" b="b"/>
              <a:pathLst>
                <a:path w="262" h="565" extrusionOk="0">
                  <a:moveTo>
                    <a:pt x="90" y="1"/>
                  </a:moveTo>
                  <a:cubicBezTo>
                    <a:pt x="44" y="1"/>
                    <a:pt x="0" y="33"/>
                    <a:pt x="18" y="86"/>
                  </a:cubicBezTo>
                  <a:cubicBezTo>
                    <a:pt x="49" y="177"/>
                    <a:pt x="49" y="269"/>
                    <a:pt x="49" y="360"/>
                  </a:cubicBezTo>
                  <a:cubicBezTo>
                    <a:pt x="49" y="451"/>
                    <a:pt x="49" y="512"/>
                    <a:pt x="109" y="542"/>
                  </a:cubicBezTo>
                  <a:cubicBezTo>
                    <a:pt x="125" y="557"/>
                    <a:pt x="140" y="565"/>
                    <a:pt x="151" y="565"/>
                  </a:cubicBezTo>
                  <a:cubicBezTo>
                    <a:pt x="162" y="565"/>
                    <a:pt x="170" y="557"/>
                    <a:pt x="170" y="542"/>
                  </a:cubicBezTo>
                  <a:cubicBezTo>
                    <a:pt x="261" y="512"/>
                    <a:pt x="261" y="421"/>
                    <a:pt x="231" y="329"/>
                  </a:cubicBezTo>
                  <a:cubicBezTo>
                    <a:pt x="231" y="238"/>
                    <a:pt x="200" y="147"/>
                    <a:pt x="170" y="56"/>
                  </a:cubicBezTo>
                  <a:cubicBezTo>
                    <a:pt x="157" y="18"/>
                    <a:pt x="123" y="1"/>
                    <a:pt x="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46"/>
            <p:cNvSpPr/>
            <p:nvPr/>
          </p:nvSpPr>
          <p:spPr>
            <a:xfrm>
              <a:off x="7475825" y="3869525"/>
              <a:ext cx="80675" cy="14775"/>
            </a:xfrm>
            <a:custGeom>
              <a:avLst/>
              <a:gdLst/>
              <a:ahLst/>
              <a:cxnLst/>
              <a:rect l="l" t="t" r="r" b="b"/>
              <a:pathLst>
                <a:path w="3227" h="591" extrusionOk="0">
                  <a:moveTo>
                    <a:pt x="148" y="1"/>
                  </a:moveTo>
                  <a:cubicBezTo>
                    <a:pt x="54" y="1"/>
                    <a:pt x="1" y="143"/>
                    <a:pt x="106" y="195"/>
                  </a:cubicBezTo>
                  <a:cubicBezTo>
                    <a:pt x="534" y="461"/>
                    <a:pt x="1056" y="591"/>
                    <a:pt x="1580" y="591"/>
                  </a:cubicBezTo>
                  <a:cubicBezTo>
                    <a:pt x="2135" y="591"/>
                    <a:pt x="2692" y="446"/>
                    <a:pt x="3145" y="165"/>
                  </a:cubicBezTo>
                  <a:cubicBezTo>
                    <a:pt x="3226" y="111"/>
                    <a:pt x="3187" y="8"/>
                    <a:pt x="3113" y="8"/>
                  </a:cubicBezTo>
                  <a:cubicBezTo>
                    <a:pt x="3104" y="8"/>
                    <a:pt x="3094" y="10"/>
                    <a:pt x="3084" y="13"/>
                  </a:cubicBezTo>
                  <a:cubicBezTo>
                    <a:pt x="2476" y="138"/>
                    <a:pt x="1941" y="285"/>
                    <a:pt x="1394" y="285"/>
                  </a:cubicBezTo>
                  <a:cubicBezTo>
                    <a:pt x="1011" y="285"/>
                    <a:pt x="622" y="213"/>
                    <a:pt x="197" y="13"/>
                  </a:cubicBezTo>
                  <a:cubicBezTo>
                    <a:pt x="180" y="5"/>
                    <a:pt x="16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46"/>
            <p:cNvSpPr/>
            <p:nvPr/>
          </p:nvSpPr>
          <p:spPr>
            <a:xfrm>
              <a:off x="6307450" y="3221050"/>
              <a:ext cx="911150" cy="1369200"/>
            </a:xfrm>
            <a:custGeom>
              <a:avLst/>
              <a:gdLst/>
              <a:ahLst/>
              <a:cxnLst/>
              <a:rect l="l" t="t" r="r" b="b"/>
              <a:pathLst>
                <a:path w="36446" h="54768" extrusionOk="0">
                  <a:moveTo>
                    <a:pt x="17603" y="0"/>
                  </a:moveTo>
                  <a:cubicBezTo>
                    <a:pt x="16218" y="0"/>
                    <a:pt x="12867" y="293"/>
                    <a:pt x="10578" y="2912"/>
                  </a:cubicBezTo>
                  <a:cubicBezTo>
                    <a:pt x="10578" y="2912"/>
                    <a:pt x="9150" y="4918"/>
                    <a:pt x="8208" y="9508"/>
                  </a:cubicBezTo>
                  <a:cubicBezTo>
                    <a:pt x="8208" y="9508"/>
                    <a:pt x="8268" y="11089"/>
                    <a:pt x="7569" y="12152"/>
                  </a:cubicBezTo>
                  <a:cubicBezTo>
                    <a:pt x="6901" y="13216"/>
                    <a:pt x="7053" y="13946"/>
                    <a:pt x="7448" y="15192"/>
                  </a:cubicBezTo>
                  <a:cubicBezTo>
                    <a:pt x="7448" y="15192"/>
                    <a:pt x="6353" y="15739"/>
                    <a:pt x="6749" y="17411"/>
                  </a:cubicBezTo>
                  <a:cubicBezTo>
                    <a:pt x="7144" y="19052"/>
                    <a:pt x="9028" y="19174"/>
                    <a:pt x="9028" y="19174"/>
                  </a:cubicBezTo>
                  <a:cubicBezTo>
                    <a:pt x="9028" y="19174"/>
                    <a:pt x="7022" y="21970"/>
                    <a:pt x="9302" y="25040"/>
                  </a:cubicBezTo>
                  <a:cubicBezTo>
                    <a:pt x="9302" y="25040"/>
                    <a:pt x="8633" y="26043"/>
                    <a:pt x="8937" y="28475"/>
                  </a:cubicBezTo>
                  <a:cubicBezTo>
                    <a:pt x="8937" y="28475"/>
                    <a:pt x="6080" y="29721"/>
                    <a:pt x="3648" y="30299"/>
                  </a:cubicBezTo>
                  <a:cubicBezTo>
                    <a:pt x="1186" y="30846"/>
                    <a:pt x="1" y="32669"/>
                    <a:pt x="122" y="35375"/>
                  </a:cubicBezTo>
                  <a:cubicBezTo>
                    <a:pt x="274" y="38080"/>
                    <a:pt x="1855" y="49144"/>
                    <a:pt x="1855" y="49144"/>
                  </a:cubicBezTo>
                  <a:cubicBezTo>
                    <a:pt x="1855" y="49144"/>
                    <a:pt x="2767" y="51879"/>
                    <a:pt x="8816" y="51879"/>
                  </a:cubicBezTo>
                  <a:cubicBezTo>
                    <a:pt x="8816" y="51879"/>
                    <a:pt x="8238" y="53278"/>
                    <a:pt x="8360" y="54007"/>
                  </a:cubicBezTo>
                  <a:cubicBezTo>
                    <a:pt x="8512" y="54737"/>
                    <a:pt x="10001" y="54767"/>
                    <a:pt x="10001" y="54767"/>
                  </a:cubicBezTo>
                  <a:cubicBezTo>
                    <a:pt x="10001" y="54767"/>
                    <a:pt x="11460" y="54706"/>
                    <a:pt x="11460" y="53035"/>
                  </a:cubicBezTo>
                  <a:cubicBezTo>
                    <a:pt x="11460" y="53035"/>
                    <a:pt x="10700" y="52396"/>
                    <a:pt x="10548" y="51910"/>
                  </a:cubicBezTo>
                  <a:lnTo>
                    <a:pt x="10548" y="51910"/>
                  </a:lnTo>
                  <a:cubicBezTo>
                    <a:pt x="10548" y="51910"/>
                    <a:pt x="12250" y="52062"/>
                    <a:pt x="15685" y="52123"/>
                  </a:cubicBezTo>
                  <a:lnTo>
                    <a:pt x="15685" y="52153"/>
                  </a:lnTo>
                  <a:lnTo>
                    <a:pt x="17995" y="52153"/>
                  </a:lnTo>
                  <a:lnTo>
                    <a:pt x="17995" y="52123"/>
                  </a:lnTo>
                  <a:cubicBezTo>
                    <a:pt x="22129" y="52062"/>
                    <a:pt x="25898" y="51910"/>
                    <a:pt x="25898" y="51910"/>
                  </a:cubicBezTo>
                  <a:lnTo>
                    <a:pt x="25898" y="51910"/>
                  </a:lnTo>
                  <a:cubicBezTo>
                    <a:pt x="25746" y="52396"/>
                    <a:pt x="24986" y="53035"/>
                    <a:pt x="24986" y="53035"/>
                  </a:cubicBezTo>
                  <a:cubicBezTo>
                    <a:pt x="24986" y="54706"/>
                    <a:pt x="26475" y="54767"/>
                    <a:pt x="26475" y="54767"/>
                  </a:cubicBezTo>
                  <a:cubicBezTo>
                    <a:pt x="26475" y="54767"/>
                    <a:pt x="27965" y="54737"/>
                    <a:pt x="28086" y="54007"/>
                  </a:cubicBezTo>
                  <a:cubicBezTo>
                    <a:pt x="28238" y="53308"/>
                    <a:pt x="27661" y="51879"/>
                    <a:pt x="27661" y="51879"/>
                  </a:cubicBezTo>
                  <a:cubicBezTo>
                    <a:pt x="33679" y="51879"/>
                    <a:pt x="34591" y="49144"/>
                    <a:pt x="34591" y="49144"/>
                  </a:cubicBezTo>
                  <a:cubicBezTo>
                    <a:pt x="34591" y="49144"/>
                    <a:pt x="36202" y="38080"/>
                    <a:pt x="36324" y="35375"/>
                  </a:cubicBezTo>
                  <a:cubicBezTo>
                    <a:pt x="36445" y="32669"/>
                    <a:pt x="35229" y="31119"/>
                    <a:pt x="32798" y="30542"/>
                  </a:cubicBezTo>
                  <a:lnTo>
                    <a:pt x="32767" y="30542"/>
                  </a:lnTo>
                  <a:cubicBezTo>
                    <a:pt x="30336" y="29964"/>
                    <a:pt x="27600" y="28688"/>
                    <a:pt x="27600" y="28688"/>
                  </a:cubicBezTo>
                  <a:cubicBezTo>
                    <a:pt x="27904" y="26286"/>
                    <a:pt x="27144" y="25040"/>
                    <a:pt x="27144" y="25040"/>
                  </a:cubicBezTo>
                  <a:cubicBezTo>
                    <a:pt x="29424" y="21970"/>
                    <a:pt x="27418" y="19174"/>
                    <a:pt x="27418" y="19174"/>
                  </a:cubicBezTo>
                  <a:cubicBezTo>
                    <a:pt x="27418" y="19174"/>
                    <a:pt x="29302" y="19052"/>
                    <a:pt x="29697" y="17411"/>
                  </a:cubicBezTo>
                  <a:cubicBezTo>
                    <a:pt x="30093" y="15739"/>
                    <a:pt x="28998" y="15192"/>
                    <a:pt x="28998" y="15192"/>
                  </a:cubicBezTo>
                  <a:cubicBezTo>
                    <a:pt x="29393" y="13946"/>
                    <a:pt x="29545" y="13216"/>
                    <a:pt x="28877" y="12152"/>
                  </a:cubicBezTo>
                  <a:cubicBezTo>
                    <a:pt x="28178" y="11089"/>
                    <a:pt x="28238" y="9508"/>
                    <a:pt x="28238" y="9508"/>
                  </a:cubicBezTo>
                  <a:cubicBezTo>
                    <a:pt x="27296" y="4918"/>
                    <a:pt x="25868" y="2912"/>
                    <a:pt x="25868" y="2912"/>
                  </a:cubicBezTo>
                  <a:cubicBezTo>
                    <a:pt x="23836" y="619"/>
                    <a:pt x="21004" y="256"/>
                    <a:pt x="19413" y="256"/>
                  </a:cubicBezTo>
                  <a:cubicBezTo>
                    <a:pt x="18790" y="256"/>
                    <a:pt x="18358" y="311"/>
                    <a:pt x="18238" y="329"/>
                  </a:cubicBezTo>
                  <a:lnTo>
                    <a:pt x="18238" y="25"/>
                  </a:lnTo>
                  <a:cubicBezTo>
                    <a:pt x="18238" y="25"/>
                    <a:pt x="18002" y="0"/>
                    <a:pt x="17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46"/>
            <p:cNvSpPr/>
            <p:nvPr/>
          </p:nvSpPr>
          <p:spPr>
            <a:xfrm>
              <a:off x="6585575" y="3628200"/>
              <a:ext cx="101100" cy="100325"/>
            </a:xfrm>
            <a:custGeom>
              <a:avLst/>
              <a:gdLst/>
              <a:ahLst/>
              <a:cxnLst/>
              <a:rect l="l" t="t" r="r" b="b"/>
              <a:pathLst>
                <a:path w="4044" h="4013" extrusionOk="0">
                  <a:moveTo>
                    <a:pt x="1460" y="0"/>
                  </a:moveTo>
                  <a:cubicBezTo>
                    <a:pt x="791" y="0"/>
                    <a:pt x="305" y="274"/>
                    <a:pt x="1" y="699"/>
                  </a:cubicBezTo>
                  <a:cubicBezTo>
                    <a:pt x="61" y="1095"/>
                    <a:pt x="153" y="1520"/>
                    <a:pt x="274" y="1915"/>
                  </a:cubicBezTo>
                  <a:cubicBezTo>
                    <a:pt x="365" y="2310"/>
                    <a:pt x="487" y="2736"/>
                    <a:pt x="639" y="3101"/>
                  </a:cubicBezTo>
                  <a:cubicBezTo>
                    <a:pt x="730" y="3344"/>
                    <a:pt x="821" y="3557"/>
                    <a:pt x="973" y="3800"/>
                  </a:cubicBezTo>
                  <a:cubicBezTo>
                    <a:pt x="1034" y="3861"/>
                    <a:pt x="1064" y="3921"/>
                    <a:pt x="1125" y="3982"/>
                  </a:cubicBezTo>
                  <a:cubicBezTo>
                    <a:pt x="1216" y="4012"/>
                    <a:pt x="1338" y="4012"/>
                    <a:pt x="1490" y="4012"/>
                  </a:cubicBezTo>
                  <a:cubicBezTo>
                    <a:pt x="4043" y="4012"/>
                    <a:pt x="4043" y="0"/>
                    <a:pt x="1490"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46"/>
            <p:cNvSpPr/>
            <p:nvPr/>
          </p:nvSpPr>
          <p:spPr>
            <a:xfrm>
              <a:off x="6838625" y="3628200"/>
              <a:ext cx="101850" cy="100325"/>
            </a:xfrm>
            <a:custGeom>
              <a:avLst/>
              <a:gdLst/>
              <a:ahLst/>
              <a:cxnLst/>
              <a:rect l="l" t="t" r="r" b="b"/>
              <a:pathLst>
                <a:path w="4074" h="4013" extrusionOk="0">
                  <a:moveTo>
                    <a:pt x="2584" y="0"/>
                  </a:moveTo>
                  <a:cubicBezTo>
                    <a:pt x="0" y="0"/>
                    <a:pt x="0" y="4012"/>
                    <a:pt x="2584" y="4012"/>
                  </a:cubicBezTo>
                  <a:cubicBezTo>
                    <a:pt x="2706" y="4012"/>
                    <a:pt x="2827" y="4012"/>
                    <a:pt x="2949" y="3982"/>
                  </a:cubicBezTo>
                  <a:cubicBezTo>
                    <a:pt x="3010" y="3921"/>
                    <a:pt x="3040" y="3861"/>
                    <a:pt x="3070" y="3800"/>
                  </a:cubicBezTo>
                  <a:cubicBezTo>
                    <a:pt x="3222" y="3557"/>
                    <a:pt x="3344" y="3344"/>
                    <a:pt x="3435" y="3101"/>
                  </a:cubicBezTo>
                  <a:cubicBezTo>
                    <a:pt x="3587" y="2736"/>
                    <a:pt x="3709" y="2310"/>
                    <a:pt x="3800" y="1915"/>
                  </a:cubicBezTo>
                  <a:cubicBezTo>
                    <a:pt x="3891" y="1520"/>
                    <a:pt x="3982" y="1095"/>
                    <a:pt x="4073" y="699"/>
                  </a:cubicBezTo>
                  <a:cubicBezTo>
                    <a:pt x="3769" y="274"/>
                    <a:pt x="3253" y="0"/>
                    <a:pt x="2584"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46"/>
            <p:cNvSpPr/>
            <p:nvPr/>
          </p:nvSpPr>
          <p:spPr>
            <a:xfrm>
              <a:off x="6614450" y="3560250"/>
              <a:ext cx="94025" cy="50200"/>
            </a:xfrm>
            <a:custGeom>
              <a:avLst/>
              <a:gdLst/>
              <a:ahLst/>
              <a:cxnLst/>
              <a:rect l="l" t="t" r="r" b="b"/>
              <a:pathLst>
                <a:path w="3761" h="2008" extrusionOk="0">
                  <a:moveTo>
                    <a:pt x="2311" y="1077"/>
                  </a:moveTo>
                  <a:lnTo>
                    <a:pt x="2311" y="1077"/>
                  </a:lnTo>
                  <a:cubicBezTo>
                    <a:pt x="2290" y="1117"/>
                    <a:pt x="2270" y="1144"/>
                    <a:pt x="2250" y="1167"/>
                  </a:cubicBezTo>
                  <a:lnTo>
                    <a:pt x="2250" y="1167"/>
                  </a:lnTo>
                  <a:cubicBezTo>
                    <a:pt x="2251" y="1137"/>
                    <a:pt x="2281" y="1107"/>
                    <a:pt x="2311" y="1077"/>
                  </a:cubicBezTo>
                  <a:close/>
                  <a:moveTo>
                    <a:pt x="1311" y="0"/>
                  </a:moveTo>
                  <a:cubicBezTo>
                    <a:pt x="870" y="0"/>
                    <a:pt x="442" y="93"/>
                    <a:pt x="92" y="287"/>
                  </a:cubicBezTo>
                  <a:cubicBezTo>
                    <a:pt x="1" y="347"/>
                    <a:pt x="92" y="469"/>
                    <a:pt x="183" y="469"/>
                  </a:cubicBezTo>
                  <a:cubicBezTo>
                    <a:pt x="365" y="439"/>
                    <a:pt x="517" y="408"/>
                    <a:pt x="700" y="378"/>
                  </a:cubicBezTo>
                  <a:cubicBezTo>
                    <a:pt x="700" y="408"/>
                    <a:pt x="700" y="439"/>
                    <a:pt x="700" y="469"/>
                  </a:cubicBezTo>
                  <a:cubicBezTo>
                    <a:pt x="609" y="864"/>
                    <a:pt x="669" y="1259"/>
                    <a:pt x="1004" y="1563"/>
                  </a:cubicBezTo>
                  <a:cubicBezTo>
                    <a:pt x="1024" y="1604"/>
                    <a:pt x="1045" y="1632"/>
                    <a:pt x="1065" y="1645"/>
                  </a:cubicBezTo>
                  <a:lnTo>
                    <a:pt x="1065" y="1645"/>
                  </a:lnTo>
                  <a:cubicBezTo>
                    <a:pt x="978" y="1618"/>
                    <a:pt x="869" y="1590"/>
                    <a:pt x="761" y="1563"/>
                  </a:cubicBezTo>
                  <a:cubicBezTo>
                    <a:pt x="751" y="1560"/>
                    <a:pt x="741" y="1558"/>
                    <a:pt x="733" y="1558"/>
                  </a:cubicBezTo>
                  <a:cubicBezTo>
                    <a:pt x="664" y="1558"/>
                    <a:pt x="646" y="1658"/>
                    <a:pt x="700" y="1685"/>
                  </a:cubicBezTo>
                  <a:cubicBezTo>
                    <a:pt x="976" y="1876"/>
                    <a:pt x="1341" y="2008"/>
                    <a:pt x="1680" y="2008"/>
                  </a:cubicBezTo>
                  <a:cubicBezTo>
                    <a:pt x="1827" y="2008"/>
                    <a:pt x="1970" y="1983"/>
                    <a:pt x="2098" y="1928"/>
                  </a:cubicBezTo>
                  <a:cubicBezTo>
                    <a:pt x="2159" y="1898"/>
                    <a:pt x="2189" y="1837"/>
                    <a:pt x="2128" y="1806"/>
                  </a:cubicBezTo>
                  <a:cubicBezTo>
                    <a:pt x="2189" y="1776"/>
                    <a:pt x="2250" y="1746"/>
                    <a:pt x="2311" y="1715"/>
                  </a:cubicBezTo>
                  <a:cubicBezTo>
                    <a:pt x="2584" y="1533"/>
                    <a:pt x="2888" y="986"/>
                    <a:pt x="2767" y="621"/>
                  </a:cubicBezTo>
                  <a:lnTo>
                    <a:pt x="2767" y="621"/>
                  </a:lnTo>
                  <a:cubicBezTo>
                    <a:pt x="3101" y="834"/>
                    <a:pt x="3375" y="1138"/>
                    <a:pt x="3648" y="1442"/>
                  </a:cubicBezTo>
                  <a:cubicBezTo>
                    <a:pt x="3657" y="1459"/>
                    <a:pt x="3671" y="1467"/>
                    <a:pt x="3686" y="1467"/>
                  </a:cubicBezTo>
                  <a:cubicBezTo>
                    <a:pt x="3721" y="1467"/>
                    <a:pt x="3761" y="1424"/>
                    <a:pt x="3739" y="1381"/>
                  </a:cubicBezTo>
                  <a:cubicBezTo>
                    <a:pt x="3400" y="491"/>
                    <a:pt x="2324" y="0"/>
                    <a:pt x="1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46"/>
            <p:cNvSpPr/>
            <p:nvPr/>
          </p:nvSpPr>
          <p:spPr>
            <a:xfrm>
              <a:off x="6737550" y="3617700"/>
              <a:ext cx="60825" cy="80075"/>
            </a:xfrm>
            <a:custGeom>
              <a:avLst/>
              <a:gdLst/>
              <a:ahLst/>
              <a:cxnLst/>
              <a:rect l="l" t="t" r="r" b="b"/>
              <a:pathLst>
                <a:path w="2433" h="3203" extrusionOk="0">
                  <a:moveTo>
                    <a:pt x="1469" y="0"/>
                  </a:moveTo>
                  <a:cubicBezTo>
                    <a:pt x="1420" y="0"/>
                    <a:pt x="1369" y="33"/>
                    <a:pt x="1369" y="86"/>
                  </a:cubicBezTo>
                  <a:cubicBezTo>
                    <a:pt x="1429" y="724"/>
                    <a:pt x="1612" y="1332"/>
                    <a:pt x="1885" y="1910"/>
                  </a:cubicBezTo>
                  <a:cubicBezTo>
                    <a:pt x="1976" y="2092"/>
                    <a:pt x="2037" y="2183"/>
                    <a:pt x="1946" y="2396"/>
                  </a:cubicBezTo>
                  <a:cubicBezTo>
                    <a:pt x="1855" y="2578"/>
                    <a:pt x="1581" y="2700"/>
                    <a:pt x="1369" y="2791"/>
                  </a:cubicBezTo>
                  <a:cubicBezTo>
                    <a:pt x="973" y="2913"/>
                    <a:pt x="548" y="2852"/>
                    <a:pt x="122" y="2882"/>
                  </a:cubicBezTo>
                  <a:cubicBezTo>
                    <a:pt x="31" y="2882"/>
                    <a:pt x="1" y="3034"/>
                    <a:pt x="92" y="3065"/>
                  </a:cubicBezTo>
                  <a:cubicBezTo>
                    <a:pt x="322" y="3155"/>
                    <a:pt x="582" y="3202"/>
                    <a:pt x="845" y="3202"/>
                  </a:cubicBezTo>
                  <a:cubicBezTo>
                    <a:pt x="1379" y="3202"/>
                    <a:pt x="1924" y="3006"/>
                    <a:pt x="2250" y="2578"/>
                  </a:cubicBezTo>
                  <a:cubicBezTo>
                    <a:pt x="2432" y="2305"/>
                    <a:pt x="2341" y="2214"/>
                    <a:pt x="2189" y="1940"/>
                  </a:cubicBezTo>
                  <a:cubicBezTo>
                    <a:pt x="1824" y="1393"/>
                    <a:pt x="1642" y="724"/>
                    <a:pt x="1551" y="56"/>
                  </a:cubicBezTo>
                  <a:cubicBezTo>
                    <a:pt x="1538" y="17"/>
                    <a:pt x="1504"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46"/>
            <p:cNvSpPr/>
            <p:nvPr/>
          </p:nvSpPr>
          <p:spPr>
            <a:xfrm>
              <a:off x="6628900" y="3854900"/>
              <a:ext cx="32700" cy="169575"/>
            </a:xfrm>
            <a:custGeom>
              <a:avLst/>
              <a:gdLst/>
              <a:ahLst/>
              <a:cxnLst/>
              <a:rect l="l" t="t" r="r" b="b"/>
              <a:pathLst>
                <a:path w="1308" h="6783" extrusionOk="0">
                  <a:moveTo>
                    <a:pt x="216" y="1"/>
                  </a:moveTo>
                  <a:cubicBezTo>
                    <a:pt x="198" y="1"/>
                    <a:pt x="183" y="8"/>
                    <a:pt x="183" y="21"/>
                  </a:cubicBezTo>
                  <a:cubicBezTo>
                    <a:pt x="31" y="963"/>
                    <a:pt x="0" y="1662"/>
                    <a:pt x="274" y="2604"/>
                  </a:cubicBezTo>
                  <a:cubicBezTo>
                    <a:pt x="699" y="4033"/>
                    <a:pt x="1246" y="5249"/>
                    <a:pt x="274" y="6586"/>
                  </a:cubicBezTo>
                  <a:cubicBezTo>
                    <a:pt x="197" y="6663"/>
                    <a:pt x="292" y="6782"/>
                    <a:pt x="379" y="6782"/>
                  </a:cubicBezTo>
                  <a:cubicBezTo>
                    <a:pt x="395" y="6782"/>
                    <a:pt x="411" y="6778"/>
                    <a:pt x="426" y="6768"/>
                  </a:cubicBezTo>
                  <a:cubicBezTo>
                    <a:pt x="1125" y="6221"/>
                    <a:pt x="1307" y="5401"/>
                    <a:pt x="1186" y="4549"/>
                  </a:cubicBezTo>
                  <a:cubicBezTo>
                    <a:pt x="1003" y="2969"/>
                    <a:pt x="183" y="1723"/>
                    <a:pt x="274" y="51"/>
                  </a:cubicBezTo>
                  <a:cubicBezTo>
                    <a:pt x="274" y="15"/>
                    <a:pt x="242" y="1"/>
                    <a:pt x="2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46"/>
            <p:cNvSpPr/>
            <p:nvPr/>
          </p:nvSpPr>
          <p:spPr>
            <a:xfrm>
              <a:off x="6512625" y="3731350"/>
              <a:ext cx="92775" cy="208525"/>
            </a:xfrm>
            <a:custGeom>
              <a:avLst/>
              <a:gdLst/>
              <a:ahLst/>
              <a:cxnLst/>
              <a:rect l="l" t="t" r="r" b="b"/>
              <a:pathLst>
                <a:path w="3711" h="8341" extrusionOk="0">
                  <a:moveTo>
                    <a:pt x="2611" y="0"/>
                  </a:moveTo>
                  <a:cubicBezTo>
                    <a:pt x="2569" y="0"/>
                    <a:pt x="2523" y="23"/>
                    <a:pt x="2523" y="69"/>
                  </a:cubicBezTo>
                  <a:cubicBezTo>
                    <a:pt x="2432" y="829"/>
                    <a:pt x="2371" y="1619"/>
                    <a:pt x="2402" y="2409"/>
                  </a:cubicBezTo>
                  <a:cubicBezTo>
                    <a:pt x="2387" y="2394"/>
                    <a:pt x="2371" y="2387"/>
                    <a:pt x="2360" y="2387"/>
                  </a:cubicBezTo>
                  <a:cubicBezTo>
                    <a:pt x="2349" y="2387"/>
                    <a:pt x="2341" y="2394"/>
                    <a:pt x="2341" y="2409"/>
                  </a:cubicBezTo>
                  <a:cubicBezTo>
                    <a:pt x="852" y="3777"/>
                    <a:pt x="1" y="6330"/>
                    <a:pt x="730" y="8276"/>
                  </a:cubicBezTo>
                  <a:cubicBezTo>
                    <a:pt x="744" y="8318"/>
                    <a:pt x="784" y="8341"/>
                    <a:pt x="824" y="8341"/>
                  </a:cubicBezTo>
                  <a:cubicBezTo>
                    <a:pt x="869" y="8341"/>
                    <a:pt x="912" y="8310"/>
                    <a:pt x="912" y="8245"/>
                  </a:cubicBezTo>
                  <a:cubicBezTo>
                    <a:pt x="912" y="7212"/>
                    <a:pt x="821" y="6239"/>
                    <a:pt x="1095" y="5206"/>
                  </a:cubicBezTo>
                  <a:cubicBezTo>
                    <a:pt x="1338" y="4233"/>
                    <a:pt x="1855" y="3321"/>
                    <a:pt x="2402" y="2501"/>
                  </a:cubicBezTo>
                  <a:cubicBezTo>
                    <a:pt x="2463" y="3504"/>
                    <a:pt x="2706" y="4507"/>
                    <a:pt x="3344" y="5388"/>
                  </a:cubicBezTo>
                  <a:cubicBezTo>
                    <a:pt x="3382" y="5445"/>
                    <a:pt x="3435" y="5469"/>
                    <a:pt x="3487" y="5469"/>
                  </a:cubicBezTo>
                  <a:cubicBezTo>
                    <a:pt x="3601" y="5469"/>
                    <a:pt x="3711" y="5352"/>
                    <a:pt x="3648" y="5206"/>
                  </a:cubicBezTo>
                  <a:cubicBezTo>
                    <a:pt x="2675" y="3625"/>
                    <a:pt x="2584" y="1893"/>
                    <a:pt x="2675" y="69"/>
                  </a:cubicBezTo>
                  <a:cubicBezTo>
                    <a:pt x="2691" y="23"/>
                    <a:pt x="2653" y="0"/>
                    <a:pt x="2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46"/>
            <p:cNvSpPr/>
            <p:nvPr/>
          </p:nvSpPr>
          <p:spPr>
            <a:xfrm>
              <a:off x="6480700" y="3916750"/>
              <a:ext cx="117825" cy="225525"/>
            </a:xfrm>
            <a:custGeom>
              <a:avLst/>
              <a:gdLst/>
              <a:ahLst/>
              <a:cxnLst/>
              <a:rect l="l" t="t" r="r" b="b"/>
              <a:pathLst>
                <a:path w="4713" h="9021" extrusionOk="0">
                  <a:moveTo>
                    <a:pt x="3712" y="1"/>
                  </a:moveTo>
                  <a:cubicBezTo>
                    <a:pt x="3701" y="1"/>
                    <a:pt x="3690" y="3"/>
                    <a:pt x="3679" y="9"/>
                  </a:cubicBezTo>
                  <a:cubicBezTo>
                    <a:pt x="1642" y="1224"/>
                    <a:pt x="1" y="4598"/>
                    <a:pt x="2159" y="6513"/>
                  </a:cubicBezTo>
                  <a:cubicBezTo>
                    <a:pt x="2174" y="6528"/>
                    <a:pt x="2205" y="6536"/>
                    <a:pt x="2235" y="6536"/>
                  </a:cubicBezTo>
                  <a:cubicBezTo>
                    <a:pt x="2265" y="6536"/>
                    <a:pt x="2296" y="6528"/>
                    <a:pt x="2311" y="6513"/>
                  </a:cubicBezTo>
                  <a:lnTo>
                    <a:pt x="2311" y="6513"/>
                  </a:lnTo>
                  <a:cubicBezTo>
                    <a:pt x="1946" y="7273"/>
                    <a:pt x="1794" y="8155"/>
                    <a:pt x="2007" y="8975"/>
                  </a:cubicBezTo>
                  <a:cubicBezTo>
                    <a:pt x="2007" y="9006"/>
                    <a:pt x="2037" y="9021"/>
                    <a:pt x="2068" y="9021"/>
                  </a:cubicBezTo>
                  <a:cubicBezTo>
                    <a:pt x="2098" y="9021"/>
                    <a:pt x="2129" y="9006"/>
                    <a:pt x="2129" y="8975"/>
                  </a:cubicBezTo>
                  <a:cubicBezTo>
                    <a:pt x="2098" y="7942"/>
                    <a:pt x="2402" y="7030"/>
                    <a:pt x="2737" y="6057"/>
                  </a:cubicBezTo>
                  <a:cubicBezTo>
                    <a:pt x="2737" y="6057"/>
                    <a:pt x="2737" y="6027"/>
                    <a:pt x="2737" y="6027"/>
                  </a:cubicBezTo>
                  <a:cubicBezTo>
                    <a:pt x="4348" y="4750"/>
                    <a:pt x="4712" y="2410"/>
                    <a:pt x="4044" y="586"/>
                  </a:cubicBezTo>
                  <a:cubicBezTo>
                    <a:pt x="4031" y="548"/>
                    <a:pt x="3997" y="531"/>
                    <a:pt x="3964" y="531"/>
                  </a:cubicBezTo>
                  <a:cubicBezTo>
                    <a:pt x="3918" y="531"/>
                    <a:pt x="3874" y="564"/>
                    <a:pt x="3892" y="617"/>
                  </a:cubicBezTo>
                  <a:cubicBezTo>
                    <a:pt x="4469" y="2714"/>
                    <a:pt x="3831" y="4325"/>
                    <a:pt x="2524" y="5936"/>
                  </a:cubicBezTo>
                  <a:cubicBezTo>
                    <a:pt x="2493" y="5997"/>
                    <a:pt x="2493" y="6057"/>
                    <a:pt x="2524" y="6088"/>
                  </a:cubicBezTo>
                  <a:cubicBezTo>
                    <a:pt x="2463" y="6179"/>
                    <a:pt x="2433" y="6300"/>
                    <a:pt x="2372" y="6392"/>
                  </a:cubicBezTo>
                  <a:cubicBezTo>
                    <a:pt x="2372" y="6392"/>
                    <a:pt x="2372" y="6361"/>
                    <a:pt x="2341" y="6361"/>
                  </a:cubicBezTo>
                  <a:cubicBezTo>
                    <a:pt x="700" y="3899"/>
                    <a:pt x="1855" y="1893"/>
                    <a:pt x="3740" y="100"/>
                  </a:cubicBezTo>
                  <a:cubicBezTo>
                    <a:pt x="3789" y="50"/>
                    <a:pt x="3758" y="1"/>
                    <a:pt x="37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46"/>
            <p:cNvSpPr/>
            <p:nvPr/>
          </p:nvSpPr>
          <p:spPr>
            <a:xfrm>
              <a:off x="6594825" y="3984375"/>
              <a:ext cx="94125" cy="151800"/>
            </a:xfrm>
            <a:custGeom>
              <a:avLst/>
              <a:gdLst/>
              <a:ahLst/>
              <a:cxnLst/>
              <a:rect l="l" t="t" r="r" b="b"/>
              <a:pathLst>
                <a:path w="3765" h="6072" extrusionOk="0">
                  <a:moveTo>
                    <a:pt x="112" y="1"/>
                  </a:moveTo>
                  <a:cubicBezTo>
                    <a:pt x="57" y="1"/>
                    <a:pt x="1" y="50"/>
                    <a:pt x="26" y="100"/>
                  </a:cubicBezTo>
                  <a:cubicBezTo>
                    <a:pt x="573" y="829"/>
                    <a:pt x="1302" y="1437"/>
                    <a:pt x="1789" y="2228"/>
                  </a:cubicBezTo>
                  <a:cubicBezTo>
                    <a:pt x="2488" y="3322"/>
                    <a:pt x="2457" y="4781"/>
                    <a:pt x="1819" y="5875"/>
                  </a:cubicBezTo>
                  <a:cubicBezTo>
                    <a:pt x="1774" y="5965"/>
                    <a:pt x="1862" y="6072"/>
                    <a:pt x="1948" y="6072"/>
                  </a:cubicBezTo>
                  <a:cubicBezTo>
                    <a:pt x="1978" y="6072"/>
                    <a:pt x="2008" y="6059"/>
                    <a:pt x="2032" y="6027"/>
                  </a:cubicBezTo>
                  <a:cubicBezTo>
                    <a:pt x="3764" y="3960"/>
                    <a:pt x="1667" y="1407"/>
                    <a:pt x="147" y="9"/>
                  </a:cubicBezTo>
                  <a:cubicBezTo>
                    <a:pt x="136" y="3"/>
                    <a:pt x="124" y="1"/>
                    <a:pt x="1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46"/>
            <p:cNvSpPr/>
            <p:nvPr/>
          </p:nvSpPr>
          <p:spPr>
            <a:xfrm>
              <a:off x="6579750" y="4037100"/>
              <a:ext cx="60975" cy="92375"/>
            </a:xfrm>
            <a:custGeom>
              <a:avLst/>
              <a:gdLst/>
              <a:ahLst/>
              <a:cxnLst/>
              <a:rect l="l" t="t" r="r" b="b"/>
              <a:pathLst>
                <a:path w="2439" h="3695" extrusionOk="0">
                  <a:moveTo>
                    <a:pt x="145" y="0"/>
                  </a:moveTo>
                  <a:cubicBezTo>
                    <a:pt x="75" y="0"/>
                    <a:pt x="1" y="68"/>
                    <a:pt x="21" y="149"/>
                  </a:cubicBezTo>
                  <a:cubicBezTo>
                    <a:pt x="325" y="1365"/>
                    <a:pt x="1176" y="3006"/>
                    <a:pt x="2300" y="3675"/>
                  </a:cubicBezTo>
                  <a:cubicBezTo>
                    <a:pt x="2314" y="3689"/>
                    <a:pt x="2329" y="3695"/>
                    <a:pt x="2344" y="3695"/>
                  </a:cubicBezTo>
                  <a:cubicBezTo>
                    <a:pt x="2395" y="3695"/>
                    <a:pt x="2439" y="3624"/>
                    <a:pt x="2392" y="3553"/>
                  </a:cubicBezTo>
                  <a:cubicBezTo>
                    <a:pt x="2057" y="2976"/>
                    <a:pt x="1541" y="2490"/>
                    <a:pt x="1176" y="1912"/>
                  </a:cubicBezTo>
                  <a:cubicBezTo>
                    <a:pt x="811" y="1335"/>
                    <a:pt x="507" y="696"/>
                    <a:pt x="234" y="58"/>
                  </a:cubicBezTo>
                  <a:cubicBezTo>
                    <a:pt x="213" y="17"/>
                    <a:pt x="180" y="0"/>
                    <a:pt x="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46"/>
            <p:cNvSpPr/>
            <p:nvPr/>
          </p:nvSpPr>
          <p:spPr>
            <a:xfrm>
              <a:off x="6569625" y="4080450"/>
              <a:ext cx="25375" cy="51425"/>
            </a:xfrm>
            <a:custGeom>
              <a:avLst/>
              <a:gdLst/>
              <a:ahLst/>
              <a:cxnLst/>
              <a:rect l="l" t="t" r="r" b="b"/>
              <a:pathLst>
                <a:path w="1015" h="2057" extrusionOk="0">
                  <a:moveTo>
                    <a:pt x="866" y="0"/>
                  </a:moveTo>
                  <a:cubicBezTo>
                    <a:pt x="829" y="0"/>
                    <a:pt x="790" y="17"/>
                    <a:pt x="760" y="56"/>
                  </a:cubicBezTo>
                  <a:cubicBezTo>
                    <a:pt x="426" y="543"/>
                    <a:pt x="0" y="1272"/>
                    <a:pt x="61" y="1911"/>
                  </a:cubicBezTo>
                  <a:cubicBezTo>
                    <a:pt x="61" y="2011"/>
                    <a:pt x="126" y="2056"/>
                    <a:pt x="194" y="2056"/>
                  </a:cubicBezTo>
                  <a:cubicBezTo>
                    <a:pt x="249" y="2056"/>
                    <a:pt x="307" y="2026"/>
                    <a:pt x="335" y="1971"/>
                  </a:cubicBezTo>
                  <a:cubicBezTo>
                    <a:pt x="456" y="1667"/>
                    <a:pt x="487" y="1363"/>
                    <a:pt x="578" y="1090"/>
                  </a:cubicBezTo>
                  <a:cubicBezTo>
                    <a:pt x="699" y="756"/>
                    <a:pt x="821" y="452"/>
                    <a:pt x="973" y="178"/>
                  </a:cubicBezTo>
                  <a:cubicBezTo>
                    <a:pt x="1014" y="75"/>
                    <a:pt x="944" y="0"/>
                    <a:pt x="8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46"/>
            <p:cNvSpPr/>
            <p:nvPr/>
          </p:nvSpPr>
          <p:spPr>
            <a:xfrm>
              <a:off x="6575450" y="4130150"/>
              <a:ext cx="18500" cy="49375"/>
            </a:xfrm>
            <a:custGeom>
              <a:avLst/>
              <a:gdLst/>
              <a:ahLst/>
              <a:cxnLst/>
              <a:rect l="l" t="t" r="r" b="b"/>
              <a:pathLst>
                <a:path w="740" h="1975" extrusionOk="0">
                  <a:moveTo>
                    <a:pt x="113" y="0"/>
                  </a:moveTo>
                  <a:cubicBezTo>
                    <a:pt x="54" y="0"/>
                    <a:pt x="0" y="54"/>
                    <a:pt x="41" y="135"/>
                  </a:cubicBezTo>
                  <a:cubicBezTo>
                    <a:pt x="193" y="439"/>
                    <a:pt x="314" y="774"/>
                    <a:pt x="375" y="1108"/>
                  </a:cubicBezTo>
                  <a:cubicBezTo>
                    <a:pt x="406" y="1382"/>
                    <a:pt x="375" y="1686"/>
                    <a:pt x="497" y="1929"/>
                  </a:cubicBezTo>
                  <a:cubicBezTo>
                    <a:pt x="512" y="1959"/>
                    <a:pt x="535" y="1974"/>
                    <a:pt x="558" y="1974"/>
                  </a:cubicBezTo>
                  <a:cubicBezTo>
                    <a:pt x="580" y="1974"/>
                    <a:pt x="603" y="1959"/>
                    <a:pt x="618" y="1929"/>
                  </a:cubicBezTo>
                  <a:cubicBezTo>
                    <a:pt x="740" y="1655"/>
                    <a:pt x="679" y="1321"/>
                    <a:pt x="618" y="1047"/>
                  </a:cubicBezTo>
                  <a:cubicBezTo>
                    <a:pt x="527" y="682"/>
                    <a:pt x="406" y="348"/>
                    <a:pt x="193" y="44"/>
                  </a:cubicBezTo>
                  <a:cubicBezTo>
                    <a:pt x="173" y="14"/>
                    <a:pt x="142" y="0"/>
                    <a:pt x="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46"/>
            <p:cNvSpPr/>
            <p:nvPr/>
          </p:nvSpPr>
          <p:spPr>
            <a:xfrm>
              <a:off x="6495900" y="4127350"/>
              <a:ext cx="69050" cy="114775"/>
            </a:xfrm>
            <a:custGeom>
              <a:avLst/>
              <a:gdLst/>
              <a:ahLst/>
              <a:cxnLst/>
              <a:rect l="l" t="t" r="r" b="b"/>
              <a:pathLst>
                <a:path w="2762" h="4591" extrusionOk="0">
                  <a:moveTo>
                    <a:pt x="2646" y="0"/>
                  </a:moveTo>
                  <a:cubicBezTo>
                    <a:pt x="2636" y="0"/>
                    <a:pt x="2626" y="1"/>
                    <a:pt x="2615" y="4"/>
                  </a:cubicBezTo>
                  <a:cubicBezTo>
                    <a:pt x="822" y="612"/>
                    <a:pt x="1" y="3013"/>
                    <a:pt x="1278" y="4533"/>
                  </a:cubicBezTo>
                  <a:cubicBezTo>
                    <a:pt x="1302" y="4574"/>
                    <a:pt x="1335" y="4590"/>
                    <a:pt x="1369" y="4590"/>
                  </a:cubicBezTo>
                  <a:cubicBezTo>
                    <a:pt x="1462" y="4590"/>
                    <a:pt x="1565" y="4462"/>
                    <a:pt x="1521" y="4351"/>
                  </a:cubicBezTo>
                  <a:cubicBezTo>
                    <a:pt x="730" y="2679"/>
                    <a:pt x="1065" y="1129"/>
                    <a:pt x="2676" y="156"/>
                  </a:cubicBezTo>
                  <a:lnTo>
                    <a:pt x="2706" y="156"/>
                  </a:lnTo>
                  <a:cubicBezTo>
                    <a:pt x="2761" y="128"/>
                    <a:pt x="2741" y="0"/>
                    <a:pt x="2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46"/>
            <p:cNvSpPr/>
            <p:nvPr/>
          </p:nvSpPr>
          <p:spPr>
            <a:xfrm>
              <a:off x="6543775" y="4168875"/>
              <a:ext cx="52475" cy="173300"/>
            </a:xfrm>
            <a:custGeom>
              <a:avLst/>
              <a:gdLst/>
              <a:ahLst/>
              <a:cxnLst/>
              <a:rect l="l" t="t" r="r" b="b"/>
              <a:pathLst>
                <a:path w="2099" h="6932" extrusionOk="0">
                  <a:moveTo>
                    <a:pt x="1351" y="1"/>
                  </a:moveTo>
                  <a:cubicBezTo>
                    <a:pt x="1337" y="1"/>
                    <a:pt x="1322" y="5"/>
                    <a:pt x="1308" y="15"/>
                  </a:cubicBezTo>
                  <a:cubicBezTo>
                    <a:pt x="822" y="258"/>
                    <a:pt x="457" y="653"/>
                    <a:pt x="305" y="1200"/>
                  </a:cubicBezTo>
                  <a:cubicBezTo>
                    <a:pt x="153" y="1808"/>
                    <a:pt x="366" y="2325"/>
                    <a:pt x="670" y="2842"/>
                  </a:cubicBezTo>
                  <a:cubicBezTo>
                    <a:pt x="670" y="2842"/>
                    <a:pt x="670" y="2842"/>
                    <a:pt x="670" y="2872"/>
                  </a:cubicBezTo>
                  <a:cubicBezTo>
                    <a:pt x="214" y="3206"/>
                    <a:pt x="153" y="3754"/>
                    <a:pt x="396" y="4270"/>
                  </a:cubicBezTo>
                  <a:cubicBezTo>
                    <a:pt x="548" y="4605"/>
                    <a:pt x="822" y="4848"/>
                    <a:pt x="1034" y="5121"/>
                  </a:cubicBezTo>
                  <a:cubicBezTo>
                    <a:pt x="1490" y="5669"/>
                    <a:pt x="1642" y="6185"/>
                    <a:pt x="1794" y="6854"/>
                  </a:cubicBezTo>
                  <a:cubicBezTo>
                    <a:pt x="1821" y="6907"/>
                    <a:pt x="1871" y="6931"/>
                    <a:pt x="1919" y="6931"/>
                  </a:cubicBezTo>
                  <a:cubicBezTo>
                    <a:pt x="1980" y="6931"/>
                    <a:pt x="2037" y="6892"/>
                    <a:pt x="2037" y="6824"/>
                  </a:cubicBezTo>
                  <a:cubicBezTo>
                    <a:pt x="2098" y="6276"/>
                    <a:pt x="1916" y="5760"/>
                    <a:pt x="1612" y="5304"/>
                  </a:cubicBezTo>
                  <a:cubicBezTo>
                    <a:pt x="1217" y="4696"/>
                    <a:pt x="1" y="3784"/>
                    <a:pt x="882" y="3024"/>
                  </a:cubicBezTo>
                  <a:cubicBezTo>
                    <a:pt x="973" y="2933"/>
                    <a:pt x="913" y="2842"/>
                    <a:pt x="852" y="2811"/>
                  </a:cubicBezTo>
                  <a:cubicBezTo>
                    <a:pt x="852" y="2781"/>
                    <a:pt x="852" y="2781"/>
                    <a:pt x="822" y="2751"/>
                  </a:cubicBezTo>
                  <a:cubicBezTo>
                    <a:pt x="244" y="1930"/>
                    <a:pt x="670" y="744"/>
                    <a:pt x="1399" y="197"/>
                  </a:cubicBezTo>
                  <a:cubicBezTo>
                    <a:pt x="1476" y="121"/>
                    <a:pt x="1423" y="1"/>
                    <a:pt x="13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46"/>
            <p:cNvSpPr/>
            <p:nvPr/>
          </p:nvSpPr>
          <p:spPr>
            <a:xfrm>
              <a:off x="6511875" y="4292750"/>
              <a:ext cx="85125" cy="282100"/>
            </a:xfrm>
            <a:custGeom>
              <a:avLst/>
              <a:gdLst/>
              <a:ahLst/>
              <a:cxnLst/>
              <a:rect l="l" t="t" r="r" b="b"/>
              <a:pathLst>
                <a:path w="3405" h="11284" extrusionOk="0">
                  <a:moveTo>
                    <a:pt x="1807" y="0"/>
                  </a:moveTo>
                  <a:cubicBezTo>
                    <a:pt x="1793" y="0"/>
                    <a:pt x="1778" y="5"/>
                    <a:pt x="1763" y="14"/>
                  </a:cubicBezTo>
                  <a:cubicBezTo>
                    <a:pt x="790" y="653"/>
                    <a:pt x="122" y="1899"/>
                    <a:pt x="760" y="3024"/>
                  </a:cubicBezTo>
                  <a:cubicBezTo>
                    <a:pt x="790" y="3054"/>
                    <a:pt x="790" y="3054"/>
                    <a:pt x="821" y="3084"/>
                  </a:cubicBezTo>
                  <a:cubicBezTo>
                    <a:pt x="730" y="3328"/>
                    <a:pt x="760" y="3601"/>
                    <a:pt x="851" y="3844"/>
                  </a:cubicBezTo>
                  <a:cubicBezTo>
                    <a:pt x="942" y="4087"/>
                    <a:pt x="1094" y="4422"/>
                    <a:pt x="1368" y="4483"/>
                  </a:cubicBezTo>
                  <a:cubicBezTo>
                    <a:pt x="1003" y="4817"/>
                    <a:pt x="730" y="5242"/>
                    <a:pt x="760" y="5759"/>
                  </a:cubicBezTo>
                  <a:cubicBezTo>
                    <a:pt x="790" y="5942"/>
                    <a:pt x="851" y="6154"/>
                    <a:pt x="942" y="6337"/>
                  </a:cubicBezTo>
                  <a:cubicBezTo>
                    <a:pt x="912" y="6337"/>
                    <a:pt x="882" y="6367"/>
                    <a:pt x="851" y="6428"/>
                  </a:cubicBezTo>
                  <a:cubicBezTo>
                    <a:pt x="699" y="6823"/>
                    <a:pt x="517" y="7279"/>
                    <a:pt x="669" y="7704"/>
                  </a:cubicBezTo>
                  <a:cubicBezTo>
                    <a:pt x="730" y="7856"/>
                    <a:pt x="821" y="8008"/>
                    <a:pt x="942" y="8130"/>
                  </a:cubicBezTo>
                  <a:cubicBezTo>
                    <a:pt x="912" y="8130"/>
                    <a:pt x="882" y="8130"/>
                    <a:pt x="882" y="8160"/>
                  </a:cubicBezTo>
                  <a:cubicBezTo>
                    <a:pt x="243" y="9011"/>
                    <a:pt x="0" y="10227"/>
                    <a:pt x="122" y="11261"/>
                  </a:cubicBezTo>
                  <a:cubicBezTo>
                    <a:pt x="122" y="11276"/>
                    <a:pt x="129" y="11284"/>
                    <a:pt x="137" y="11284"/>
                  </a:cubicBezTo>
                  <a:cubicBezTo>
                    <a:pt x="145" y="11284"/>
                    <a:pt x="152" y="11276"/>
                    <a:pt x="152" y="11261"/>
                  </a:cubicBezTo>
                  <a:cubicBezTo>
                    <a:pt x="395" y="10227"/>
                    <a:pt x="730" y="9224"/>
                    <a:pt x="1003" y="8221"/>
                  </a:cubicBezTo>
                  <a:lnTo>
                    <a:pt x="1003" y="8191"/>
                  </a:lnTo>
                  <a:cubicBezTo>
                    <a:pt x="1125" y="8312"/>
                    <a:pt x="1277" y="8373"/>
                    <a:pt x="1429" y="8404"/>
                  </a:cubicBezTo>
                  <a:cubicBezTo>
                    <a:pt x="1520" y="8404"/>
                    <a:pt x="1581" y="8282"/>
                    <a:pt x="1550" y="8221"/>
                  </a:cubicBezTo>
                  <a:cubicBezTo>
                    <a:pt x="1368" y="7978"/>
                    <a:pt x="1125" y="7826"/>
                    <a:pt x="1003" y="7553"/>
                  </a:cubicBezTo>
                  <a:cubicBezTo>
                    <a:pt x="882" y="7188"/>
                    <a:pt x="973" y="6823"/>
                    <a:pt x="1064" y="6489"/>
                  </a:cubicBezTo>
                  <a:cubicBezTo>
                    <a:pt x="1186" y="6610"/>
                    <a:pt x="1307" y="6701"/>
                    <a:pt x="1429" y="6762"/>
                  </a:cubicBezTo>
                  <a:cubicBezTo>
                    <a:pt x="1450" y="6771"/>
                    <a:pt x="1469" y="6774"/>
                    <a:pt x="1486" y="6774"/>
                  </a:cubicBezTo>
                  <a:cubicBezTo>
                    <a:pt x="1595" y="6774"/>
                    <a:pt x="1629" y="6628"/>
                    <a:pt x="1550" y="6549"/>
                  </a:cubicBezTo>
                  <a:cubicBezTo>
                    <a:pt x="1307" y="6246"/>
                    <a:pt x="1094" y="6033"/>
                    <a:pt x="1094" y="5607"/>
                  </a:cubicBezTo>
                  <a:cubicBezTo>
                    <a:pt x="1094" y="5182"/>
                    <a:pt x="1398" y="4847"/>
                    <a:pt x="1672" y="4543"/>
                  </a:cubicBezTo>
                  <a:cubicBezTo>
                    <a:pt x="1749" y="4441"/>
                    <a:pt x="1674" y="4317"/>
                    <a:pt x="1576" y="4317"/>
                  </a:cubicBezTo>
                  <a:cubicBezTo>
                    <a:pt x="1558" y="4317"/>
                    <a:pt x="1539" y="4321"/>
                    <a:pt x="1520" y="4331"/>
                  </a:cubicBezTo>
                  <a:cubicBezTo>
                    <a:pt x="1459" y="4118"/>
                    <a:pt x="1246" y="3935"/>
                    <a:pt x="1155" y="3723"/>
                  </a:cubicBezTo>
                  <a:cubicBezTo>
                    <a:pt x="1064" y="3480"/>
                    <a:pt x="1064" y="3206"/>
                    <a:pt x="1064" y="2963"/>
                  </a:cubicBezTo>
                  <a:cubicBezTo>
                    <a:pt x="1064" y="2932"/>
                    <a:pt x="1064" y="2902"/>
                    <a:pt x="1064" y="2872"/>
                  </a:cubicBezTo>
                  <a:cubicBezTo>
                    <a:pt x="1277" y="2507"/>
                    <a:pt x="1550" y="2294"/>
                    <a:pt x="1885" y="2021"/>
                  </a:cubicBezTo>
                  <a:cubicBezTo>
                    <a:pt x="1946" y="2264"/>
                    <a:pt x="2128" y="2416"/>
                    <a:pt x="2310" y="2598"/>
                  </a:cubicBezTo>
                  <a:cubicBezTo>
                    <a:pt x="2493" y="2780"/>
                    <a:pt x="2614" y="2932"/>
                    <a:pt x="2675" y="3206"/>
                  </a:cubicBezTo>
                  <a:cubicBezTo>
                    <a:pt x="2736" y="3419"/>
                    <a:pt x="2705" y="3631"/>
                    <a:pt x="2766" y="3844"/>
                  </a:cubicBezTo>
                  <a:cubicBezTo>
                    <a:pt x="2766" y="3875"/>
                    <a:pt x="2736" y="3875"/>
                    <a:pt x="2736" y="3905"/>
                  </a:cubicBezTo>
                  <a:cubicBezTo>
                    <a:pt x="2705" y="4148"/>
                    <a:pt x="2645" y="4391"/>
                    <a:pt x="2523" y="4604"/>
                  </a:cubicBezTo>
                  <a:cubicBezTo>
                    <a:pt x="2523" y="4483"/>
                    <a:pt x="2493" y="4361"/>
                    <a:pt x="2432" y="4270"/>
                  </a:cubicBezTo>
                  <a:cubicBezTo>
                    <a:pt x="2249" y="3996"/>
                    <a:pt x="2098" y="3753"/>
                    <a:pt x="2098" y="3419"/>
                  </a:cubicBezTo>
                  <a:cubicBezTo>
                    <a:pt x="2098" y="3328"/>
                    <a:pt x="2037" y="3297"/>
                    <a:pt x="1976" y="3297"/>
                  </a:cubicBezTo>
                  <a:cubicBezTo>
                    <a:pt x="2098" y="3145"/>
                    <a:pt x="2219" y="2963"/>
                    <a:pt x="2128" y="2780"/>
                  </a:cubicBezTo>
                  <a:cubicBezTo>
                    <a:pt x="2128" y="2743"/>
                    <a:pt x="2093" y="2717"/>
                    <a:pt x="2052" y="2717"/>
                  </a:cubicBezTo>
                  <a:cubicBezTo>
                    <a:pt x="2027" y="2717"/>
                    <a:pt x="1999" y="2727"/>
                    <a:pt x="1976" y="2750"/>
                  </a:cubicBezTo>
                  <a:cubicBezTo>
                    <a:pt x="1915" y="2841"/>
                    <a:pt x="1854" y="2932"/>
                    <a:pt x="1763" y="3024"/>
                  </a:cubicBezTo>
                  <a:cubicBezTo>
                    <a:pt x="1672" y="3145"/>
                    <a:pt x="1550" y="3236"/>
                    <a:pt x="1459" y="3328"/>
                  </a:cubicBezTo>
                  <a:cubicBezTo>
                    <a:pt x="1368" y="3449"/>
                    <a:pt x="1064" y="3844"/>
                    <a:pt x="1368" y="3905"/>
                  </a:cubicBezTo>
                  <a:cubicBezTo>
                    <a:pt x="1380" y="3909"/>
                    <a:pt x="1392" y="3911"/>
                    <a:pt x="1405" y="3911"/>
                  </a:cubicBezTo>
                  <a:cubicBezTo>
                    <a:pt x="1483" y="3911"/>
                    <a:pt x="1554" y="3832"/>
                    <a:pt x="1581" y="3753"/>
                  </a:cubicBezTo>
                  <a:cubicBezTo>
                    <a:pt x="1672" y="3662"/>
                    <a:pt x="1733" y="3540"/>
                    <a:pt x="1824" y="3449"/>
                  </a:cubicBezTo>
                  <a:lnTo>
                    <a:pt x="1854" y="3449"/>
                  </a:lnTo>
                  <a:cubicBezTo>
                    <a:pt x="1854" y="3692"/>
                    <a:pt x="1885" y="3905"/>
                    <a:pt x="2006" y="4118"/>
                  </a:cubicBezTo>
                  <a:cubicBezTo>
                    <a:pt x="2128" y="4361"/>
                    <a:pt x="2310" y="4574"/>
                    <a:pt x="2401" y="4817"/>
                  </a:cubicBezTo>
                  <a:cubicBezTo>
                    <a:pt x="2401" y="4817"/>
                    <a:pt x="2401" y="4847"/>
                    <a:pt x="2401" y="4847"/>
                  </a:cubicBezTo>
                  <a:cubicBezTo>
                    <a:pt x="2371" y="4908"/>
                    <a:pt x="2341" y="4938"/>
                    <a:pt x="2310" y="4999"/>
                  </a:cubicBezTo>
                  <a:cubicBezTo>
                    <a:pt x="2098" y="5242"/>
                    <a:pt x="1824" y="5364"/>
                    <a:pt x="1611" y="5577"/>
                  </a:cubicBezTo>
                  <a:cubicBezTo>
                    <a:pt x="1550" y="5638"/>
                    <a:pt x="1581" y="5698"/>
                    <a:pt x="1672" y="5729"/>
                  </a:cubicBezTo>
                  <a:cubicBezTo>
                    <a:pt x="1915" y="5729"/>
                    <a:pt x="2158" y="5638"/>
                    <a:pt x="2341" y="5486"/>
                  </a:cubicBezTo>
                  <a:lnTo>
                    <a:pt x="2341" y="5486"/>
                  </a:lnTo>
                  <a:cubicBezTo>
                    <a:pt x="2371" y="5850"/>
                    <a:pt x="2341" y="6246"/>
                    <a:pt x="2128" y="6549"/>
                  </a:cubicBezTo>
                  <a:cubicBezTo>
                    <a:pt x="1885" y="6853"/>
                    <a:pt x="1490" y="7005"/>
                    <a:pt x="1246" y="7340"/>
                  </a:cubicBezTo>
                  <a:cubicBezTo>
                    <a:pt x="1171" y="7441"/>
                    <a:pt x="1242" y="7605"/>
                    <a:pt x="1355" y="7605"/>
                  </a:cubicBezTo>
                  <a:cubicBezTo>
                    <a:pt x="1378" y="7605"/>
                    <a:pt x="1403" y="7598"/>
                    <a:pt x="1429" y="7583"/>
                  </a:cubicBezTo>
                  <a:cubicBezTo>
                    <a:pt x="1611" y="7492"/>
                    <a:pt x="1824" y="7370"/>
                    <a:pt x="2006" y="7188"/>
                  </a:cubicBezTo>
                  <a:lnTo>
                    <a:pt x="2006" y="7188"/>
                  </a:lnTo>
                  <a:cubicBezTo>
                    <a:pt x="1976" y="7340"/>
                    <a:pt x="1946" y="7492"/>
                    <a:pt x="1915" y="7644"/>
                  </a:cubicBezTo>
                  <a:cubicBezTo>
                    <a:pt x="1824" y="7826"/>
                    <a:pt x="1702" y="7978"/>
                    <a:pt x="1642" y="8191"/>
                  </a:cubicBezTo>
                  <a:cubicBezTo>
                    <a:pt x="1611" y="8252"/>
                    <a:pt x="1672" y="8282"/>
                    <a:pt x="1733" y="8282"/>
                  </a:cubicBezTo>
                  <a:cubicBezTo>
                    <a:pt x="1946" y="8221"/>
                    <a:pt x="2128" y="7978"/>
                    <a:pt x="2189" y="7765"/>
                  </a:cubicBezTo>
                  <a:cubicBezTo>
                    <a:pt x="2280" y="7522"/>
                    <a:pt x="2280" y="7279"/>
                    <a:pt x="2189" y="7005"/>
                  </a:cubicBezTo>
                  <a:cubicBezTo>
                    <a:pt x="2341" y="6884"/>
                    <a:pt x="2462" y="6732"/>
                    <a:pt x="2523" y="6580"/>
                  </a:cubicBezTo>
                  <a:cubicBezTo>
                    <a:pt x="2736" y="6154"/>
                    <a:pt x="2614" y="5759"/>
                    <a:pt x="2523" y="5334"/>
                  </a:cubicBezTo>
                  <a:cubicBezTo>
                    <a:pt x="2857" y="4969"/>
                    <a:pt x="3040" y="4361"/>
                    <a:pt x="3009" y="3905"/>
                  </a:cubicBezTo>
                  <a:cubicBezTo>
                    <a:pt x="3009" y="3875"/>
                    <a:pt x="3009" y="3844"/>
                    <a:pt x="2979" y="3814"/>
                  </a:cubicBezTo>
                  <a:cubicBezTo>
                    <a:pt x="2979" y="3783"/>
                    <a:pt x="2979" y="3723"/>
                    <a:pt x="3009" y="3692"/>
                  </a:cubicBezTo>
                  <a:cubicBezTo>
                    <a:pt x="3009" y="3692"/>
                    <a:pt x="3040" y="3662"/>
                    <a:pt x="3040" y="3662"/>
                  </a:cubicBezTo>
                  <a:cubicBezTo>
                    <a:pt x="3405" y="3236"/>
                    <a:pt x="3374" y="2537"/>
                    <a:pt x="3222" y="2021"/>
                  </a:cubicBezTo>
                  <a:cubicBezTo>
                    <a:pt x="3210" y="1985"/>
                    <a:pt x="3179" y="1967"/>
                    <a:pt x="3146" y="1967"/>
                  </a:cubicBezTo>
                  <a:cubicBezTo>
                    <a:pt x="3096" y="1967"/>
                    <a:pt x="3040" y="2008"/>
                    <a:pt x="3040" y="2081"/>
                  </a:cubicBezTo>
                  <a:cubicBezTo>
                    <a:pt x="3101" y="2355"/>
                    <a:pt x="3131" y="2628"/>
                    <a:pt x="3070" y="2872"/>
                  </a:cubicBezTo>
                  <a:cubicBezTo>
                    <a:pt x="3070" y="2993"/>
                    <a:pt x="3040" y="3115"/>
                    <a:pt x="2979" y="3236"/>
                  </a:cubicBezTo>
                  <a:cubicBezTo>
                    <a:pt x="2979" y="3084"/>
                    <a:pt x="2918" y="2902"/>
                    <a:pt x="2857" y="2780"/>
                  </a:cubicBezTo>
                  <a:cubicBezTo>
                    <a:pt x="2645" y="2416"/>
                    <a:pt x="2280" y="2233"/>
                    <a:pt x="2067" y="1869"/>
                  </a:cubicBezTo>
                  <a:cubicBezTo>
                    <a:pt x="2098" y="1838"/>
                    <a:pt x="2128" y="1808"/>
                    <a:pt x="2158" y="1808"/>
                  </a:cubicBezTo>
                  <a:cubicBezTo>
                    <a:pt x="2493" y="1504"/>
                    <a:pt x="2645" y="1169"/>
                    <a:pt x="2553" y="744"/>
                  </a:cubicBezTo>
                  <a:cubicBezTo>
                    <a:pt x="2553" y="691"/>
                    <a:pt x="2518" y="667"/>
                    <a:pt x="2479" y="667"/>
                  </a:cubicBezTo>
                  <a:cubicBezTo>
                    <a:pt x="2429" y="667"/>
                    <a:pt x="2371" y="706"/>
                    <a:pt x="2371" y="774"/>
                  </a:cubicBezTo>
                  <a:cubicBezTo>
                    <a:pt x="2401" y="1473"/>
                    <a:pt x="1611" y="1747"/>
                    <a:pt x="1155" y="2203"/>
                  </a:cubicBezTo>
                  <a:cubicBezTo>
                    <a:pt x="1094" y="2264"/>
                    <a:pt x="1003" y="2324"/>
                    <a:pt x="942" y="2416"/>
                  </a:cubicBezTo>
                  <a:cubicBezTo>
                    <a:pt x="821" y="1565"/>
                    <a:pt x="1186" y="805"/>
                    <a:pt x="1854" y="166"/>
                  </a:cubicBezTo>
                  <a:cubicBezTo>
                    <a:pt x="1931" y="115"/>
                    <a:pt x="1879" y="0"/>
                    <a:pt x="18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46"/>
            <p:cNvSpPr/>
            <p:nvPr/>
          </p:nvSpPr>
          <p:spPr>
            <a:xfrm>
              <a:off x="6524025" y="4524450"/>
              <a:ext cx="16400" cy="70350"/>
            </a:xfrm>
            <a:custGeom>
              <a:avLst/>
              <a:gdLst/>
              <a:ahLst/>
              <a:cxnLst/>
              <a:rect l="l" t="t" r="r" b="b"/>
              <a:pathLst>
                <a:path w="656" h="2814" extrusionOk="0">
                  <a:moveTo>
                    <a:pt x="517" y="0"/>
                  </a:moveTo>
                  <a:cubicBezTo>
                    <a:pt x="463" y="0"/>
                    <a:pt x="409" y="25"/>
                    <a:pt x="396" y="78"/>
                  </a:cubicBezTo>
                  <a:cubicBezTo>
                    <a:pt x="213" y="899"/>
                    <a:pt x="1" y="1932"/>
                    <a:pt x="244" y="2722"/>
                  </a:cubicBezTo>
                  <a:cubicBezTo>
                    <a:pt x="259" y="2783"/>
                    <a:pt x="312" y="2813"/>
                    <a:pt x="361" y="2813"/>
                  </a:cubicBezTo>
                  <a:cubicBezTo>
                    <a:pt x="411" y="2813"/>
                    <a:pt x="456" y="2783"/>
                    <a:pt x="456" y="2722"/>
                  </a:cubicBezTo>
                  <a:cubicBezTo>
                    <a:pt x="548" y="2327"/>
                    <a:pt x="487" y="1932"/>
                    <a:pt x="517" y="1506"/>
                  </a:cubicBezTo>
                  <a:cubicBezTo>
                    <a:pt x="517" y="1051"/>
                    <a:pt x="578" y="595"/>
                    <a:pt x="639" y="108"/>
                  </a:cubicBezTo>
                  <a:cubicBezTo>
                    <a:pt x="656" y="40"/>
                    <a:pt x="587"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46"/>
            <p:cNvSpPr/>
            <p:nvPr/>
          </p:nvSpPr>
          <p:spPr>
            <a:xfrm>
              <a:off x="6539975" y="4505500"/>
              <a:ext cx="21300" cy="84325"/>
            </a:xfrm>
            <a:custGeom>
              <a:avLst/>
              <a:gdLst/>
              <a:ahLst/>
              <a:cxnLst/>
              <a:rect l="l" t="t" r="r" b="b"/>
              <a:pathLst>
                <a:path w="852" h="3373" extrusionOk="0">
                  <a:moveTo>
                    <a:pt x="449" y="1"/>
                  </a:moveTo>
                  <a:cubicBezTo>
                    <a:pt x="398" y="1"/>
                    <a:pt x="348" y="25"/>
                    <a:pt x="335" y="76"/>
                  </a:cubicBezTo>
                  <a:cubicBezTo>
                    <a:pt x="122" y="1018"/>
                    <a:pt x="1" y="2477"/>
                    <a:pt x="578" y="3298"/>
                  </a:cubicBezTo>
                  <a:cubicBezTo>
                    <a:pt x="616" y="3349"/>
                    <a:pt x="670" y="3373"/>
                    <a:pt x="720" y="3373"/>
                  </a:cubicBezTo>
                  <a:cubicBezTo>
                    <a:pt x="790" y="3373"/>
                    <a:pt x="852" y="3326"/>
                    <a:pt x="852" y="3237"/>
                  </a:cubicBezTo>
                  <a:cubicBezTo>
                    <a:pt x="852" y="2720"/>
                    <a:pt x="639" y="2204"/>
                    <a:pt x="609" y="1687"/>
                  </a:cubicBezTo>
                  <a:cubicBezTo>
                    <a:pt x="548" y="1170"/>
                    <a:pt x="548" y="653"/>
                    <a:pt x="578" y="137"/>
                  </a:cubicBezTo>
                  <a:cubicBezTo>
                    <a:pt x="596" y="48"/>
                    <a:pt x="521" y="1"/>
                    <a:pt x="4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46"/>
            <p:cNvSpPr/>
            <p:nvPr/>
          </p:nvSpPr>
          <p:spPr>
            <a:xfrm>
              <a:off x="6560075" y="4521600"/>
              <a:ext cx="23250" cy="54050"/>
            </a:xfrm>
            <a:custGeom>
              <a:avLst/>
              <a:gdLst/>
              <a:ahLst/>
              <a:cxnLst/>
              <a:rect l="l" t="t" r="r" b="b"/>
              <a:pathLst>
                <a:path w="930" h="2162" extrusionOk="0">
                  <a:moveTo>
                    <a:pt x="135" y="1"/>
                  </a:moveTo>
                  <a:cubicBezTo>
                    <a:pt x="67" y="1"/>
                    <a:pt x="1" y="48"/>
                    <a:pt x="18" y="131"/>
                  </a:cubicBezTo>
                  <a:cubicBezTo>
                    <a:pt x="78" y="769"/>
                    <a:pt x="230" y="1712"/>
                    <a:pt x="747" y="2137"/>
                  </a:cubicBezTo>
                  <a:cubicBezTo>
                    <a:pt x="764" y="2154"/>
                    <a:pt x="786" y="2162"/>
                    <a:pt x="808" y="2162"/>
                  </a:cubicBezTo>
                  <a:cubicBezTo>
                    <a:pt x="866" y="2162"/>
                    <a:pt x="929" y="2112"/>
                    <a:pt x="929" y="2046"/>
                  </a:cubicBezTo>
                  <a:cubicBezTo>
                    <a:pt x="869" y="1712"/>
                    <a:pt x="656" y="1408"/>
                    <a:pt x="534" y="1104"/>
                  </a:cubicBezTo>
                  <a:cubicBezTo>
                    <a:pt x="413" y="769"/>
                    <a:pt x="321" y="435"/>
                    <a:pt x="261" y="101"/>
                  </a:cubicBezTo>
                  <a:cubicBezTo>
                    <a:pt x="247" y="32"/>
                    <a:pt x="190" y="1"/>
                    <a:pt x="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46"/>
            <p:cNvSpPr/>
            <p:nvPr/>
          </p:nvSpPr>
          <p:spPr>
            <a:xfrm>
              <a:off x="6562775" y="4505825"/>
              <a:ext cx="34975" cy="41100"/>
            </a:xfrm>
            <a:custGeom>
              <a:avLst/>
              <a:gdLst/>
              <a:ahLst/>
              <a:cxnLst/>
              <a:rect l="l" t="t" r="r" b="b"/>
              <a:pathLst>
                <a:path w="1399" h="1644" extrusionOk="0">
                  <a:moveTo>
                    <a:pt x="96" y="1"/>
                  </a:moveTo>
                  <a:cubicBezTo>
                    <a:pt x="51" y="1"/>
                    <a:pt x="1" y="34"/>
                    <a:pt x="1" y="93"/>
                  </a:cubicBezTo>
                  <a:cubicBezTo>
                    <a:pt x="31" y="428"/>
                    <a:pt x="274" y="762"/>
                    <a:pt x="487" y="1005"/>
                  </a:cubicBezTo>
                  <a:cubicBezTo>
                    <a:pt x="669" y="1279"/>
                    <a:pt x="913" y="1583"/>
                    <a:pt x="1247" y="1644"/>
                  </a:cubicBezTo>
                  <a:cubicBezTo>
                    <a:pt x="1338" y="1644"/>
                    <a:pt x="1399" y="1583"/>
                    <a:pt x="1369" y="1492"/>
                  </a:cubicBezTo>
                  <a:cubicBezTo>
                    <a:pt x="1217" y="1218"/>
                    <a:pt x="943" y="1036"/>
                    <a:pt x="761" y="823"/>
                  </a:cubicBezTo>
                  <a:cubicBezTo>
                    <a:pt x="517" y="580"/>
                    <a:pt x="396" y="245"/>
                    <a:pt x="153" y="33"/>
                  </a:cubicBezTo>
                  <a:cubicBezTo>
                    <a:pt x="142" y="11"/>
                    <a:pt x="120"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46"/>
            <p:cNvSpPr/>
            <p:nvPr/>
          </p:nvSpPr>
          <p:spPr>
            <a:xfrm>
              <a:off x="6477500" y="3177400"/>
              <a:ext cx="573325" cy="328825"/>
            </a:xfrm>
            <a:custGeom>
              <a:avLst/>
              <a:gdLst/>
              <a:ahLst/>
              <a:cxnLst/>
              <a:rect l="l" t="t" r="r" b="b"/>
              <a:pathLst>
                <a:path w="22933" h="13153" extrusionOk="0">
                  <a:moveTo>
                    <a:pt x="12539" y="0"/>
                  </a:moveTo>
                  <a:cubicBezTo>
                    <a:pt x="12513" y="0"/>
                    <a:pt x="12487" y="11"/>
                    <a:pt x="12470" y="38"/>
                  </a:cubicBezTo>
                  <a:cubicBezTo>
                    <a:pt x="11953" y="433"/>
                    <a:pt x="11649" y="1132"/>
                    <a:pt x="11436" y="1740"/>
                  </a:cubicBezTo>
                  <a:cubicBezTo>
                    <a:pt x="11375" y="1558"/>
                    <a:pt x="11284" y="1376"/>
                    <a:pt x="11163" y="1224"/>
                  </a:cubicBezTo>
                  <a:cubicBezTo>
                    <a:pt x="11011" y="1041"/>
                    <a:pt x="10828" y="798"/>
                    <a:pt x="10615" y="737"/>
                  </a:cubicBezTo>
                  <a:cubicBezTo>
                    <a:pt x="10599" y="734"/>
                    <a:pt x="10584" y="732"/>
                    <a:pt x="10570" y="732"/>
                  </a:cubicBezTo>
                  <a:cubicBezTo>
                    <a:pt x="10446" y="732"/>
                    <a:pt x="10379" y="841"/>
                    <a:pt x="10433" y="950"/>
                  </a:cubicBezTo>
                  <a:cubicBezTo>
                    <a:pt x="10524" y="1132"/>
                    <a:pt x="10737" y="1254"/>
                    <a:pt x="10859" y="1406"/>
                  </a:cubicBezTo>
                  <a:cubicBezTo>
                    <a:pt x="10950" y="1527"/>
                    <a:pt x="11041" y="1649"/>
                    <a:pt x="11132" y="1771"/>
                  </a:cubicBezTo>
                  <a:cubicBezTo>
                    <a:pt x="10677" y="1677"/>
                    <a:pt x="10217" y="1633"/>
                    <a:pt x="9758" y="1633"/>
                  </a:cubicBezTo>
                  <a:cubicBezTo>
                    <a:pt x="7674" y="1633"/>
                    <a:pt x="5616" y="2556"/>
                    <a:pt x="4172" y="4050"/>
                  </a:cubicBezTo>
                  <a:cubicBezTo>
                    <a:pt x="1740" y="6604"/>
                    <a:pt x="2014" y="10221"/>
                    <a:pt x="68" y="12956"/>
                  </a:cubicBezTo>
                  <a:cubicBezTo>
                    <a:pt x="1" y="13046"/>
                    <a:pt x="83" y="13153"/>
                    <a:pt x="180" y="13153"/>
                  </a:cubicBezTo>
                  <a:cubicBezTo>
                    <a:pt x="214" y="13153"/>
                    <a:pt x="249" y="13140"/>
                    <a:pt x="281" y="13108"/>
                  </a:cubicBezTo>
                  <a:cubicBezTo>
                    <a:pt x="2074" y="11132"/>
                    <a:pt x="1892" y="8184"/>
                    <a:pt x="3199" y="5935"/>
                  </a:cubicBezTo>
                  <a:cubicBezTo>
                    <a:pt x="4715" y="3301"/>
                    <a:pt x="7279" y="1995"/>
                    <a:pt x="10157" y="1995"/>
                  </a:cubicBezTo>
                  <a:cubicBezTo>
                    <a:pt x="10568" y="1995"/>
                    <a:pt x="10985" y="2021"/>
                    <a:pt x="11406" y="2075"/>
                  </a:cubicBezTo>
                  <a:lnTo>
                    <a:pt x="11467" y="2075"/>
                  </a:lnTo>
                  <a:cubicBezTo>
                    <a:pt x="11482" y="2090"/>
                    <a:pt x="11505" y="2097"/>
                    <a:pt x="11527" y="2097"/>
                  </a:cubicBezTo>
                  <a:cubicBezTo>
                    <a:pt x="11550" y="2097"/>
                    <a:pt x="11573" y="2090"/>
                    <a:pt x="11588" y="2075"/>
                  </a:cubicBezTo>
                  <a:cubicBezTo>
                    <a:pt x="11989" y="2027"/>
                    <a:pt x="12386" y="2003"/>
                    <a:pt x="12777" y="2003"/>
                  </a:cubicBezTo>
                  <a:cubicBezTo>
                    <a:pt x="15648" y="2003"/>
                    <a:pt x="18209" y="3286"/>
                    <a:pt x="19734" y="5935"/>
                  </a:cubicBezTo>
                  <a:cubicBezTo>
                    <a:pt x="21041" y="8184"/>
                    <a:pt x="20859" y="11132"/>
                    <a:pt x="22652" y="13108"/>
                  </a:cubicBezTo>
                  <a:cubicBezTo>
                    <a:pt x="22676" y="13140"/>
                    <a:pt x="22708" y="13153"/>
                    <a:pt x="22740" y="13153"/>
                  </a:cubicBezTo>
                  <a:cubicBezTo>
                    <a:pt x="22833" y="13153"/>
                    <a:pt x="22932" y="13046"/>
                    <a:pt x="22865" y="12956"/>
                  </a:cubicBezTo>
                  <a:cubicBezTo>
                    <a:pt x="20889" y="10221"/>
                    <a:pt x="21193" y="6604"/>
                    <a:pt x="18762" y="4050"/>
                  </a:cubicBezTo>
                  <a:cubicBezTo>
                    <a:pt x="17317" y="2557"/>
                    <a:pt x="15280" y="1635"/>
                    <a:pt x="13208" y="1635"/>
                  </a:cubicBezTo>
                  <a:cubicBezTo>
                    <a:pt x="12708" y="1635"/>
                    <a:pt x="12206" y="1689"/>
                    <a:pt x="11710" y="1801"/>
                  </a:cubicBezTo>
                  <a:cubicBezTo>
                    <a:pt x="11801" y="1497"/>
                    <a:pt x="11923" y="1254"/>
                    <a:pt x="12074" y="980"/>
                  </a:cubicBezTo>
                  <a:cubicBezTo>
                    <a:pt x="12226" y="707"/>
                    <a:pt x="12439" y="433"/>
                    <a:pt x="12622" y="129"/>
                  </a:cubicBezTo>
                  <a:cubicBezTo>
                    <a:pt x="12665" y="65"/>
                    <a:pt x="12601" y="0"/>
                    <a:pt x="125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46"/>
            <p:cNvSpPr/>
            <p:nvPr/>
          </p:nvSpPr>
          <p:spPr>
            <a:xfrm>
              <a:off x="6469325" y="3474650"/>
              <a:ext cx="46050" cy="120925"/>
            </a:xfrm>
            <a:custGeom>
              <a:avLst/>
              <a:gdLst/>
              <a:ahLst/>
              <a:cxnLst/>
              <a:rect l="l" t="t" r="r" b="b"/>
              <a:pathLst>
                <a:path w="1842" h="4837" extrusionOk="0">
                  <a:moveTo>
                    <a:pt x="1666" y="1"/>
                  </a:moveTo>
                  <a:cubicBezTo>
                    <a:pt x="1605" y="1"/>
                    <a:pt x="1545" y="37"/>
                    <a:pt x="1520" y="124"/>
                  </a:cubicBezTo>
                  <a:cubicBezTo>
                    <a:pt x="973" y="1674"/>
                    <a:pt x="0" y="2981"/>
                    <a:pt x="456" y="4714"/>
                  </a:cubicBezTo>
                  <a:cubicBezTo>
                    <a:pt x="470" y="4797"/>
                    <a:pt x="535" y="4836"/>
                    <a:pt x="601" y="4836"/>
                  </a:cubicBezTo>
                  <a:cubicBezTo>
                    <a:pt x="680" y="4836"/>
                    <a:pt x="760" y="4782"/>
                    <a:pt x="760" y="4683"/>
                  </a:cubicBezTo>
                  <a:cubicBezTo>
                    <a:pt x="760" y="3832"/>
                    <a:pt x="730" y="3042"/>
                    <a:pt x="1003" y="2252"/>
                  </a:cubicBezTo>
                  <a:cubicBezTo>
                    <a:pt x="1277" y="1522"/>
                    <a:pt x="1641" y="914"/>
                    <a:pt x="1824" y="185"/>
                  </a:cubicBezTo>
                  <a:cubicBezTo>
                    <a:pt x="1842" y="77"/>
                    <a:pt x="1753" y="1"/>
                    <a:pt x="1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46"/>
            <p:cNvSpPr/>
            <p:nvPr/>
          </p:nvSpPr>
          <p:spPr>
            <a:xfrm>
              <a:off x="6451825" y="3546375"/>
              <a:ext cx="94275" cy="300350"/>
            </a:xfrm>
            <a:custGeom>
              <a:avLst/>
              <a:gdLst/>
              <a:ahLst/>
              <a:cxnLst/>
              <a:rect l="l" t="t" r="r" b="b"/>
              <a:pathLst>
                <a:path w="3771" h="12014" extrusionOk="0">
                  <a:moveTo>
                    <a:pt x="3192" y="6343"/>
                  </a:moveTo>
                  <a:cubicBezTo>
                    <a:pt x="3192" y="6374"/>
                    <a:pt x="3162" y="6404"/>
                    <a:pt x="3162" y="6404"/>
                  </a:cubicBezTo>
                  <a:lnTo>
                    <a:pt x="3162" y="6343"/>
                  </a:lnTo>
                  <a:close/>
                  <a:moveTo>
                    <a:pt x="2911" y="1"/>
                  </a:moveTo>
                  <a:cubicBezTo>
                    <a:pt x="2899" y="1"/>
                    <a:pt x="2889" y="8"/>
                    <a:pt x="2889" y="21"/>
                  </a:cubicBezTo>
                  <a:cubicBezTo>
                    <a:pt x="2493" y="1024"/>
                    <a:pt x="1338" y="1875"/>
                    <a:pt x="822" y="2878"/>
                  </a:cubicBezTo>
                  <a:cubicBezTo>
                    <a:pt x="791" y="2878"/>
                    <a:pt x="791" y="2909"/>
                    <a:pt x="761" y="2939"/>
                  </a:cubicBezTo>
                  <a:cubicBezTo>
                    <a:pt x="761" y="2969"/>
                    <a:pt x="730" y="3030"/>
                    <a:pt x="730" y="3091"/>
                  </a:cubicBezTo>
                  <a:cubicBezTo>
                    <a:pt x="639" y="3273"/>
                    <a:pt x="578" y="3486"/>
                    <a:pt x="548" y="3699"/>
                  </a:cubicBezTo>
                  <a:cubicBezTo>
                    <a:pt x="275" y="4975"/>
                    <a:pt x="396" y="6495"/>
                    <a:pt x="1521" y="7225"/>
                  </a:cubicBezTo>
                  <a:cubicBezTo>
                    <a:pt x="1535" y="7239"/>
                    <a:pt x="1551" y="7245"/>
                    <a:pt x="1566" y="7245"/>
                  </a:cubicBezTo>
                  <a:cubicBezTo>
                    <a:pt x="1616" y="7245"/>
                    <a:pt x="1659" y="7180"/>
                    <a:pt x="1612" y="7134"/>
                  </a:cubicBezTo>
                  <a:cubicBezTo>
                    <a:pt x="1278" y="6556"/>
                    <a:pt x="913" y="6039"/>
                    <a:pt x="791" y="5371"/>
                  </a:cubicBezTo>
                  <a:cubicBezTo>
                    <a:pt x="761" y="5188"/>
                    <a:pt x="730" y="5006"/>
                    <a:pt x="730" y="4823"/>
                  </a:cubicBezTo>
                  <a:lnTo>
                    <a:pt x="730" y="4823"/>
                  </a:lnTo>
                  <a:cubicBezTo>
                    <a:pt x="1126" y="5705"/>
                    <a:pt x="2068" y="6343"/>
                    <a:pt x="3010" y="6374"/>
                  </a:cubicBezTo>
                  <a:cubicBezTo>
                    <a:pt x="2493" y="7741"/>
                    <a:pt x="1126" y="8593"/>
                    <a:pt x="670" y="9991"/>
                  </a:cubicBezTo>
                  <a:cubicBezTo>
                    <a:pt x="426" y="10720"/>
                    <a:pt x="548" y="11602"/>
                    <a:pt x="1278" y="11997"/>
                  </a:cubicBezTo>
                  <a:cubicBezTo>
                    <a:pt x="1295" y="12008"/>
                    <a:pt x="1313" y="12013"/>
                    <a:pt x="1330" y="12013"/>
                  </a:cubicBezTo>
                  <a:cubicBezTo>
                    <a:pt x="1407" y="12013"/>
                    <a:pt x="1473" y="11919"/>
                    <a:pt x="1399" y="11845"/>
                  </a:cubicBezTo>
                  <a:cubicBezTo>
                    <a:pt x="1" y="10325"/>
                    <a:pt x="1764" y="9048"/>
                    <a:pt x="2676" y="7650"/>
                  </a:cubicBezTo>
                  <a:lnTo>
                    <a:pt x="2676" y="7650"/>
                  </a:lnTo>
                  <a:cubicBezTo>
                    <a:pt x="2220" y="9048"/>
                    <a:pt x="2037" y="10538"/>
                    <a:pt x="3192" y="11541"/>
                  </a:cubicBezTo>
                  <a:cubicBezTo>
                    <a:pt x="3213" y="11555"/>
                    <a:pt x="3235" y="11561"/>
                    <a:pt x="3256" y="11561"/>
                  </a:cubicBezTo>
                  <a:cubicBezTo>
                    <a:pt x="3329" y="11561"/>
                    <a:pt x="3392" y="11490"/>
                    <a:pt x="3344" y="11419"/>
                  </a:cubicBezTo>
                  <a:cubicBezTo>
                    <a:pt x="2615" y="10355"/>
                    <a:pt x="2493" y="9140"/>
                    <a:pt x="2828" y="7893"/>
                  </a:cubicBezTo>
                  <a:cubicBezTo>
                    <a:pt x="3071" y="6982"/>
                    <a:pt x="3618" y="6222"/>
                    <a:pt x="3770" y="5310"/>
                  </a:cubicBezTo>
                  <a:cubicBezTo>
                    <a:pt x="3770" y="5257"/>
                    <a:pt x="3729" y="5224"/>
                    <a:pt x="3689" y="5224"/>
                  </a:cubicBezTo>
                  <a:cubicBezTo>
                    <a:pt x="3659" y="5224"/>
                    <a:pt x="3631" y="5241"/>
                    <a:pt x="3618" y="5279"/>
                  </a:cubicBezTo>
                  <a:cubicBezTo>
                    <a:pt x="3527" y="5553"/>
                    <a:pt x="3405" y="5857"/>
                    <a:pt x="3253" y="6161"/>
                  </a:cubicBezTo>
                  <a:cubicBezTo>
                    <a:pt x="3253" y="6161"/>
                    <a:pt x="3253" y="6130"/>
                    <a:pt x="3223" y="6130"/>
                  </a:cubicBezTo>
                  <a:cubicBezTo>
                    <a:pt x="2554" y="6039"/>
                    <a:pt x="1946" y="5766"/>
                    <a:pt x="1490" y="5279"/>
                  </a:cubicBezTo>
                  <a:cubicBezTo>
                    <a:pt x="518" y="4307"/>
                    <a:pt x="882" y="3152"/>
                    <a:pt x="1673" y="2179"/>
                  </a:cubicBezTo>
                  <a:cubicBezTo>
                    <a:pt x="2250" y="1510"/>
                    <a:pt x="2797" y="963"/>
                    <a:pt x="2949" y="51"/>
                  </a:cubicBezTo>
                  <a:cubicBezTo>
                    <a:pt x="2949" y="16"/>
                    <a:pt x="2928" y="1"/>
                    <a:pt x="29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46"/>
            <p:cNvSpPr/>
            <p:nvPr/>
          </p:nvSpPr>
          <p:spPr>
            <a:xfrm>
              <a:off x="6566575" y="3657075"/>
              <a:ext cx="17500" cy="13700"/>
            </a:xfrm>
            <a:custGeom>
              <a:avLst/>
              <a:gdLst/>
              <a:ahLst/>
              <a:cxnLst/>
              <a:rect l="l" t="t" r="r" b="b"/>
              <a:pathLst>
                <a:path w="700" h="548" extrusionOk="0">
                  <a:moveTo>
                    <a:pt x="365" y="0"/>
                  </a:moveTo>
                  <a:cubicBezTo>
                    <a:pt x="1" y="0"/>
                    <a:pt x="1" y="547"/>
                    <a:pt x="365" y="547"/>
                  </a:cubicBezTo>
                  <a:cubicBezTo>
                    <a:pt x="700" y="547"/>
                    <a:pt x="700" y="0"/>
                    <a:pt x="3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46"/>
            <p:cNvSpPr/>
            <p:nvPr/>
          </p:nvSpPr>
          <p:spPr>
            <a:xfrm>
              <a:off x="6982250" y="3546375"/>
              <a:ext cx="94250" cy="300625"/>
            </a:xfrm>
            <a:custGeom>
              <a:avLst/>
              <a:gdLst/>
              <a:ahLst/>
              <a:cxnLst/>
              <a:rect l="l" t="t" r="r" b="b"/>
              <a:pathLst>
                <a:path w="3770" h="12025" extrusionOk="0">
                  <a:moveTo>
                    <a:pt x="608" y="6343"/>
                  </a:moveTo>
                  <a:lnTo>
                    <a:pt x="608" y="6404"/>
                  </a:lnTo>
                  <a:cubicBezTo>
                    <a:pt x="608" y="6404"/>
                    <a:pt x="608" y="6374"/>
                    <a:pt x="578" y="6343"/>
                  </a:cubicBezTo>
                  <a:close/>
                  <a:moveTo>
                    <a:pt x="859" y="1"/>
                  </a:moveTo>
                  <a:cubicBezTo>
                    <a:pt x="842" y="1"/>
                    <a:pt x="821" y="16"/>
                    <a:pt x="821" y="51"/>
                  </a:cubicBezTo>
                  <a:cubicBezTo>
                    <a:pt x="942" y="963"/>
                    <a:pt x="1520" y="1480"/>
                    <a:pt x="2097" y="2179"/>
                  </a:cubicBezTo>
                  <a:cubicBezTo>
                    <a:pt x="2827" y="3061"/>
                    <a:pt x="3192" y="4033"/>
                    <a:pt x="2493" y="5036"/>
                  </a:cubicBezTo>
                  <a:cubicBezTo>
                    <a:pt x="2006" y="5675"/>
                    <a:pt x="1307" y="6009"/>
                    <a:pt x="547" y="6130"/>
                  </a:cubicBezTo>
                  <a:cubicBezTo>
                    <a:pt x="517" y="6161"/>
                    <a:pt x="517" y="6161"/>
                    <a:pt x="517" y="6161"/>
                  </a:cubicBezTo>
                  <a:cubicBezTo>
                    <a:pt x="365" y="5857"/>
                    <a:pt x="243" y="5553"/>
                    <a:pt x="152" y="5279"/>
                  </a:cubicBezTo>
                  <a:cubicBezTo>
                    <a:pt x="139" y="5241"/>
                    <a:pt x="111" y="5224"/>
                    <a:pt x="82" y="5224"/>
                  </a:cubicBezTo>
                  <a:cubicBezTo>
                    <a:pt x="41" y="5224"/>
                    <a:pt x="0" y="5257"/>
                    <a:pt x="0" y="5310"/>
                  </a:cubicBezTo>
                  <a:cubicBezTo>
                    <a:pt x="152" y="6222"/>
                    <a:pt x="730" y="6982"/>
                    <a:pt x="942" y="7893"/>
                  </a:cubicBezTo>
                  <a:cubicBezTo>
                    <a:pt x="1246" y="9140"/>
                    <a:pt x="1186" y="10325"/>
                    <a:pt x="426" y="11419"/>
                  </a:cubicBezTo>
                  <a:cubicBezTo>
                    <a:pt x="379" y="11490"/>
                    <a:pt x="441" y="11561"/>
                    <a:pt x="514" y="11561"/>
                  </a:cubicBezTo>
                  <a:cubicBezTo>
                    <a:pt x="535" y="11561"/>
                    <a:pt x="557" y="11555"/>
                    <a:pt x="578" y="11541"/>
                  </a:cubicBezTo>
                  <a:cubicBezTo>
                    <a:pt x="1733" y="10507"/>
                    <a:pt x="1550" y="9048"/>
                    <a:pt x="1094" y="7650"/>
                  </a:cubicBezTo>
                  <a:lnTo>
                    <a:pt x="1094" y="7650"/>
                  </a:lnTo>
                  <a:cubicBezTo>
                    <a:pt x="2006" y="9048"/>
                    <a:pt x="3769" y="10325"/>
                    <a:pt x="2371" y="11845"/>
                  </a:cubicBezTo>
                  <a:cubicBezTo>
                    <a:pt x="2300" y="11916"/>
                    <a:pt x="2340" y="12025"/>
                    <a:pt x="2419" y="12025"/>
                  </a:cubicBezTo>
                  <a:cubicBezTo>
                    <a:pt x="2441" y="12025"/>
                    <a:pt x="2466" y="12017"/>
                    <a:pt x="2493" y="11997"/>
                  </a:cubicBezTo>
                  <a:cubicBezTo>
                    <a:pt x="3222" y="11602"/>
                    <a:pt x="3344" y="10720"/>
                    <a:pt x="3101" y="9991"/>
                  </a:cubicBezTo>
                  <a:cubicBezTo>
                    <a:pt x="2645" y="8593"/>
                    <a:pt x="1277" y="7741"/>
                    <a:pt x="760" y="6374"/>
                  </a:cubicBezTo>
                  <a:cubicBezTo>
                    <a:pt x="1702" y="6343"/>
                    <a:pt x="2645" y="5705"/>
                    <a:pt x="3040" y="4823"/>
                  </a:cubicBezTo>
                  <a:lnTo>
                    <a:pt x="3040" y="4823"/>
                  </a:lnTo>
                  <a:cubicBezTo>
                    <a:pt x="3040" y="5006"/>
                    <a:pt x="3009" y="5188"/>
                    <a:pt x="2979" y="5371"/>
                  </a:cubicBezTo>
                  <a:cubicBezTo>
                    <a:pt x="2857" y="6039"/>
                    <a:pt x="2493" y="6556"/>
                    <a:pt x="2158" y="7134"/>
                  </a:cubicBezTo>
                  <a:cubicBezTo>
                    <a:pt x="2112" y="7180"/>
                    <a:pt x="2154" y="7245"/>
                    <a:pt x="2204" y="7245"/>
                  </a:cubicBezTo>
                  <a:cubicBezTo>
                    <a:pt x="2220" y="7245"/>
                    <a:pt x="2235" y="7239"/>
                    <a:pt x="2249" y="7225"/>
                  </a:cubicBezTo>
                  <a:cubicBezTo>
                    <a:pt x="3374" y="6495"/>
                    <a:pt x="3526" y="4975"/>
                    <a:pt x="3222" y="3699"/>
                  </a:cubicBezTo>
                  <a:cubicBezTo>
                    <a:pt x="3192" y="3486"/>
                    <a:pt x="3131" y="3273"/>
                    <a:pt x="3070" y="3091"/>
                  </a:cubicBezTo>
                  <a:cubicBezTo>
                    <a:pt x="3040" y="3030"/>
                    <a:pt x="3009" y="2969"/>
                    <a:pt x="3009" y="2939"/>
                  </a:cubicBezTo>
                  <a:cubicBezTo>
                    <a:pt x="2979" y="2909"/>
                    <a:pt x="2949" y="2878"/>
                    <a:pt x="2949" y="2878"/>
                  </a:cubicBezTo>
                  <a:cubicBezTo>
                    <a:pt x="2432" y="1875"/>
                    <a:pt x="1277" y="1024"/>
                    <a:pt x="882" y="21"/>
                  </a:cubicBezTo>
                  <a:cubicBezTo>
                    <a:pt x="882" y="8"/>
                    <a:pt x="871" y="1"/>
                    <a:pt x="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46"/>
            <p:cNvSpPr/>
            <p:nvPr/>
          </p:nvSpPr>
          <p:spPr>
            <a:xfrm>
              <a:off x="6866725" y="3854575"/>
              <a:ext cx="32725" cy="169900"/>
            </a:xfrm>
            <a:custGeom>
              <a:avLst/>
              <a:gdLst/>
              <a:ahLst/>
              <a:cxnLst/>
              <a:rect l="l" t="t" r="r" b="b"/>
              <a:pathLst>
                <a:path w="1309" h="6796" extrusionOk="0">
                  <a:moveTo>
                    <a:pt x="1096" y="0"/>
                  </a:moveTo>
                  <a:cubicBezTo>
                    <a:pt x="1069" y="0"/>
                    <a:pt x="1034" y="26"/>
                    <a:pt x="1034" y="64"/>
                  </a:cubicBezTo>
                  <a:cubicBezTo>
                    <a:pt x="1126" y="1705"/>
                    <a:pt x="335" y="2982"/>
                    <a:pt x="123" y="4562"/>
                  </a:cubicBezTo>
                  <a:cubicBezTo>
                    <a:pt x="1" y="5414"/>
                    <a:pt x="183" y="6234"/>
                    <a:pt x="882" y="6781"/>
                  </a:cubicBezTo>
                  <a:cubicBezTo>
                    <a:pt x="897" y="6791"/>
                    <a:pt x="913" y="6795"/>
                    <a:pt x="929" y="6795"/>
                  </a:cubicBezTo>
                  <a:cubicBezTo>
                    <a:pt x="1016" y="6795"/>
                    <a:pt x="1111" y="6676"/>
                    <a:pt x="1034" y="6599"/>
                  </a:cubicBezTo>
                  <a:cubicBezTo>
                    <a:pt x="62" y="5231"/>
                    <a:pt x="609" y="4015"/>
                    <a:pt x="1034" y="2587"/>
                  </a:cubicBezTo>
                  <a:cubicBezTo>
                    <a:pt x="1308" y="1675"/>
                    <a:pt x="1278" y="976"/>
                    <a:pt x="1126" y="34"/>
                  </a:cubicBezTo>
                  <a:cubicBezTo>
                    <a:pt x="1126" y="10"/>
                    <a:pt x="1112" y="0"/>
                    <a:pt x="10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46"/>
            <p:cNvSpPr/>
            <p:nvPr/>
          </p:nvSpPr>
          <p:spPr>
            <a:xfrm>
              <a:off x="6922925" y="3731550"/>
              <a:ext cx="92775" cy="208325"/>
            </a:xfrm>
            <a:custGeom>
              <a:avLst/>
              <a:gdLst/>
              <a:ahLst/>
              <a:cxnLst/>
              <a:rect l="l" t="t" r="r" b="b"/>
              <a:pathLst>
                <a:path w="3711" h="8333" extrusionOk="0">
                  <a:moveTo>
                    <a:pt x="1100" y="0"/>
                  </a:moveTo>
                  <a:cubicBezTo>
                    <a:pt x="1059" y="0"/>
                    <a:pt x="1021" y="30"/>
                    <a:pt x="1036" y="91"/>
                  </a:cubicBezTo>
                  <a:cubicBezTo>
                    <a:pt x="1127" y="1915"/>
                    <a:pt x="1036" y="3617"/>
                    <a:pt x="63" y="5228"/>
                  </a:cubicBezTo>
                  <a:cubicBezTo>
                    <a:pt x="1" y="5352"/>
                    <a:pt x="108" y="5462"/>
                    <a:pt x="221" y="5462"/>
                  </a:cubicBezTo>
                  <a:cubicBezTo>
                    <a:pt x="274" y="5462"/>
                    <a:pt x="328" y="5438"/>
                    <a:pt x="367" y="5380"/>
                  </a:cubicBezTo>
                  <a:cubicBezTo>
                    <a:pt x="975" y="4499"/>
                    <a:pt x="1249" y="3496"/>
                    <a:pt x="1309" y="2493"/>
                  </a:cubicBezTo>
                  <a:cubicBezTo>
                    <a:pt x="1856" y="3344"/>
                    <a:pt x="2373" y="4225"/>
                    <a:pt x="2616" y="5198"/>
                  </a:cubicBezTo>
                  <a:cubicBezTo>
                    <a:pt x="2890" y="6231"/>
                    <a:pt x="2799" y="7204"/>
                    <a:pt x="2799" y="8237"/>
                  </a:cubicBezTo>
                  <a:cubicBezTo>
                    <a:pt x="2799" y="8302"/>
                    <a:pt x="2842" y="8333"/>
                    <a:pt x="2888" y="8333"/>
                  </a:cubicBezTo>
                  <a:cubicBezTo>
                    <a:pt x="2927" y="8333"/>
                    <a:pt x="2967" y="8310"/>
                    <a:pt x="2981" y="8268"/>
                  </a:cubicBezTo>
                  <a:cubicBezTo>
                    <a:pt x="3711" y="6322"/>
                    <a:pt x="2829" y="3769"/>
                    <a:pt x="1370" y="2401"/>
                  </a:cubicBezTo>
                  <a:cubicBezTo>
                    <a:pt x="1370" y="2391"/>
                    <a:pt x="1367" y="2388"/>
                    <a:pt x="1361" y="2388"/>
                  </a:cubicBezTo>
                  <a:cubicBezTo>
                    <a:pt x="1350" y="2388"/>
                    <a:pt x="1330" y="2401"/>
                    <a:pt x="1309" y="2401"/>
                  </a:cubicBezTo>
                  <a:cubicBezTo>
                    <a:pt x="1340" y="1641"/>
                    <a:pt x="1279" y="851"/>
                    <a:pt x="1188" y="91"/>
                  </a:cubicBezTo>
                  <a:cubicBezTo>
                    <a:pt x="1188" y="30"/>
                    <a:pt x="1142"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46"/>
            <p:cNvSpPr/>
            <p:nvPr/>
          </p:nvSpPr>
          <p:spPr>
            <a:xfrm>
              <a:off x="6929800" y="3916750"/>
              <a:ext cx="117825" cy="225825"/>
            </a:xfrm>
            <a:custGeom>
              <a:avLst/>
              <a:gdLst/>
              <a:ahLst/>
              <a:cxnLst/>
              <a:rect l="l" t="t" r="r" b="b"/>
              <a:pathLst>
                <a:path w="4713" h="9033" extrusionOk="0">
                  <a:moveTo>
                    <a:pt x="1002" y="1"/>
                  </a:moveTo>
                  <a:cubicBezTo>
                    <a:pt x="955" y="1"/>
                    <a:pt x="924" y="50"/>
                    <a:pt x="974" y="100"/>
                  </a:cubicBezTo>
                  <a:cubicBezTo>
                    <a:pt x="2858" y="1924"/>
                    <a:pt x="4013" y="3930"/>
                    <a:pt x="2372" y="6361"/>
                  </a:cubicBezTo>
                  <a:cubicBezTo>
                    <a:pt x="2341" y="6361"/>
                    <a:pt x="2341" y="6392"/>
                    <a:pt x="2341" y="6392"/>
                  </a:cubicBezTo>
                  <a:cubicBezTo>
                    <a:pt x="2281" y="6300"/>
                    <a:pt x="2250" y="6209"/>
                    <a:pt x="2189" y="6088"/>
                  </a:cubicBezTo>
                  <a:cubicBezTo>
                    <a:pt x="2220" y="6057"/>
                    <a:pt x="2220" y="5997"/>
                    <a:pt x="2189" y="5936"/>
                  </a:cubicBezTo>
                  <a:cubicBezTo>
                    <a:pt x="882" y="4325"/>
                    <a:pt x="244" y="2714"/>
                    <a:pt x="822" y="617"/>
                  </a:cubicBezTo>
                  <a:cubicBezTo>
                    <a:pt x="839" y="564"/>
                    <a:pt x="795" y="531"/>
                    <a:pt x="749" y="531"/>
                  </a:cubicBezTo>
                  <a:cubicBezTo>
                    <a:pt x="716" y="531"/>
                    <a:pt x="682" y="548"/>
                    <a:pt x="670" y="586"/>
                  </a:cubicBezTo>
                  <a:cubicBezTo>
                    <a:pt x="1" y="2410"/>
                    <a:pt x="366" y="4750"/>
                    <a:pt x="1977" y="6027"/>
                  </a:cubicBezTo>
                  <a:cubicBezTo>
                    <a:pt x="1977" y="6027"/>
                    <a:pt x="1946" y="6057"/>
                    <a:pt x="1977" y="6057"/>
                  </a:cubicBezTo>
                  <a:cubicBezTo>
                    <a:pt x="2311" y="7030"/>
                    <a:pt x="2615" y="7942"/>
                    <a:pt x="2584" y="8975"/>
                  </a:cubicBezTo>
                  <a:cubicBezTo>
                    <a:pt x="2584" y="9009"/>
                    <a:pt x="2621" y="9033"/>
                    <a:pt x="2654" y="9033"/>
                  </a:cubicBezTo>
                  <a:cubicBezTo>
                    <a:pt x="2681" y="9033"/>
                    <a:pt x="2706" y="9016"/>
                    <a:pt x="2706" y="8975"/>
                  </a:cubicBezTo>
                  <a:cubicBezTo>
                    <a:pt x="2919" y="8155"/>
                    <a:pt x="2767" y="7273"/>
                    <a:pt x="2402" y="6513"/>
                  </a:cubicBezTo>
                  <a:lnTo>
                    <a:pt x="2402" y="6513"/>
                  </a:lnTo>
                  <a:cubicBezTo>
                    <a:pt x="2417" y="6528"/>
                    <a:pt x="2448" y="6536"/>
                    <a:pt x="2478" y="6536"/>
                  </a:cubicBezTo>
                  <a:cubicBezTo>
                    <a:pt x="2508" y="6536"/>
                    <a:pt x="2539" y="6528"/>
                    <a:pt x="2554" y="6513"/>
                  </a:cubicBezTo>
                  <a:cubicBezTo>
                    <a:pt x="4712" y="4598"/>
                    <a:pt x="3101" y="1224"/>
                    <a:pt x="1034" y="9"/>
                  </a:cubicBezTo>
                  <a:cubicBezTo>
                    <a:pt x="1023" y="3"/>
                    <a:pt x="1012" y="1"/>
                    <a:pt x="10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46"/>
            <p:cNvSpPr/>
            <p:nvPr/>
          </p:nvSpPr>
          <p:spPr>
            <a:xfrm>
              <a:off x="6839375" y="3984375"/>
              <a:ext cx="94125" cy="151800"/>
            </a:xfrm>
            <a:custGeom>
              <a:avLst/>
              <a:gdLst/>
              <a:ahLst/>
              <a:cxnLst/>
              <a:rect l="l" t="t" r="r" b="b"/>
              <a:pathLst>
                <a:path w="3765" h="6072" extrusionOk="0">
                  <a:moveTo>
                    <a:pt x="3653" y="1"/>
                  </a:moveTo>
                  <a:cubicBezTo>
                    <a:pt x="3641" y="1"/>
                    <a:pt x="3629" y="3"/>
                    <a:pt x="3618" y="9"/>
                  </a:cubicBezTo>
                  <a:cubicBezTo>
                    <a:pt x="2098" y="1407"/>
                    <a:pt x="1" y="3960"/>
                    <a:pt x="1733" y="6027"/>
                  </a:cubicBezTo>
                  <a:cubicBezTo>
                    <a:pt x="1757" y="6059"/>
                    <a:pt x="1787" y="6072"/>
                    <a:pt x="1817" y="6072"/>
                  </a:cubicBezTo>
                  <a:cubicBezTo>
                    <a:pt x="1903" y="6072"/>
                    <a:pt x="1991" y="5965"/>
                    <a:pt x="1946" y="5875"/>
                  </a:cubicBezTo>
                  <a:cubicBezTo>
                    <a:pt x="1277" y="4781"/>
                    <a:pt x="1277" y="3322"/>
                    <a:pt x="1946" y="2228"/>
                  </a:cubicBezTo>
                  <a:cubicBezTo>
                    <a:pt x="2463" y="1437"/>
                    <a:pt x="3162" y="829"/>
                    <a:pt x="3709" y="100"/>
                  </a:cubicBezTo>
                  <a:lnTo>
                    <a:pt x="3739" y="100"/>
                  </a:lnTo>
                  <a:cubicBezTo>
                    <a:pt x="3764" y="50"/>
                    <a:pt x="3708" y="1"/>
                    <a:pt x="36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46"/>
            <p:cNvSpPr/>
            <p:nvPr/>
          </p:nvSpPr>
          <p:spPr>
            <a:xfrm>
              <a:off x="6887600" y="4037650"/>
              <a:ext cx="60950" cy="91825"/>
            </a:xfrm>
            <a:custGeom>
              <a:avLst/>
              <a:gdLst/>
              <a:ahLst/>
              <a:cxnLst/>
              <a:rect l="l" t="t" r="r" b="b"/>
              <a:pathLst>
                <a:path w="2438" h="3673" extrusionOk="0">
                  <a:moveTo>
                    <a:pt x="2317" y="0"/>
                  </a:moveTo>
                  <a:cubicBezTo>
                    <a:pt x="2281" y="0"/>
                    <a:pt x="2248" y="20"/>
                    <a:pt x="2236" y="66"/>
                  </a:cubicBezTo>
                  <a:cubicBezTo>
                    <a:pt x="1932" y="674"/>
                    <a:pt x="1628" y="1313"/>
                    <a:pt x="1263" y="1890"/>
                  </a:cubicBezTo>
                  <a:cubicBezTo>
                    <a:pt x="899" y="2498"/>
                    <a:pt x="382" y="2954"/>
                    <a:pt x="47" y="3562"/>
                  </a:cubicBezTo>
                  <a:cubicBezTo>
                    <a:pt x="1" y="3608"/>
                    <a:pt x="44" y="3673"/>
                    <a:pt x="94" y="3673"/>
                  </a:cubicBezTo>
                  <a:cubicBezTo>
                    <a:pt x="109" y="3673"/>
                    <a:pt x="125" y="3667"/>
                    <a:pt x="139" y="3653"/>
                  </a:cubicBezTo>
                  <a:cubicBezTo>
                    <a:pt x="1263" y="2984"/>
                    <a:pt x="2114" y="1343"/>
                    <a:pt x="2418" y="127"/>
                  </a:cubicBezTo>
                  <a:cubicBezTo>
                    <a:pt x="2437" y="52"/>
                    <a:pt x="2375" y="0"/>
                    <a:pt x="2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46"/>
            <p:cNvSpPr/>
            <p:nvPr/>
          </p:nvSpPr>
          <p:spPr>
            <a:xfrm>
              <a:off x="6933350" y="4080450"/>
              <a:ext cx="25350" cy="51425"/>
            </a:xfrm>
            <a:custGeom>
              <a:avLst/>
              <a:gdLst/>
              <a:ahLst/>
              <a:cxnLst/>
              <a:rect l="l" t="t" r="r" b="b"/>
              <a:pathLst>
                <a:path w="1014" h="2057" extrusionOk="0">
                  <a:moveTo>
                    <a:pt x="148" y="0"/>
                  </a:moveTo>
                  <a:cubicBezTo>
                    <a:pt x="70" y="0"/>
                    <a:pt x="0" y="75"/>
                    <a:pt x="41" y="178"/>
                  </a:cubicBezTo>
                  <a:cubicBezTo>
                    <a:pt x="193" y="452"/>
                    <a:pt x="345" y="756"/>
                    <a:pt x="436" y="1059"/>
                  </a:cubicBezTo>
                  <a:lnTo>
                    <a:pt x="436" y="1090"/>
                  </a:lnTo>
                  <a:cubicBezTo>
                    <a:pt x="558" y="1363"/>
                    <a:pt x="558" y="1667"/>
                    <a:pt x="680" y="1971"/>
                  </a:cubicBezTo>
                  <a:cubicBezTo>
                    <a:pt x="707" y="2026"/>
                    <a:pt x="765" y="2056"/>
                    <a:pt x="820" y="2056"/>
                  </a:cubicBezTo>
                  <a:cubicBezTo>
                    <a:pt x="889" y="2056"/>
                    <a:pt x="953" y="2011"/>
                    <a:pt x="953" y="1911"/>
                  </a:cubicBezTo>
                  <a:cubicBezTo>
                    <a:pt x="1014" y="1272"/>
                    <a:pt x="588" y="543"/>
                    <a:pt x="254" y="56"/>
                  </a:cubicBezTo>
                  <a:cubicBezTo>
                    <a:pt x="225" y="17"/>
                    <a:pt x="186" y="0"/>
                    <a:pt x="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46"/>
            <p:cNvSpPr/>
            <p:nvPr/>
          </p:nvSpPr>
          <p:spPr>
            <a:xfrm>
              <a:off x="6934375" y="4130150"/>
              <a:ext cx="18500" cy="49375"/>
            </a:xfrm>
            <a:custGeom>
              <a:avLst/>
              <a:gdLst/>
              <a:ahLst/>
              <a:cxnLst/>
              <a:rect l="l" t="t" r="r" b="b"/>
              <a:pathLst>
                <a:path w="740" h="1975" extrusionOk="0">
                  <a:moveTo>
                    <a:pt x="627" y="0"/>
                  </a:moveTo>
                  <a:cubicBezTo>
                    <a:pt x="598" y="0"/>
                    <a:pt x="568" y="14"/>
                    <a:pt x="547" y="44"/>
                  </a:cubicBezTo>
                  <a:cubicBezTo>
                    <a:pt x="335" y="348"/>
                    <a:pt x="213" y="682"/>
                    <a:pt x="122" y="1047"/>
                  </a:cubicBezTo>
                  <a:cubicBezTo>
                    <a:pt x="61" y="1321"/>
                    <a:pt x="0" y="1655"/>
                    <a:pt x="122" y="1929"/>
                  </a:cubicBezTo>
                  <a:cubicBezTo>
                    <a:pt x="137" y="1959"/>
                    <a:pt x="160" y="1974"/>
                    <a:pt x="183" y="1974"/>
                  </a:cubicBezTo>
                  <a:cubicBezTo>
                    <a:pt x="205" y="1974"/>
                    <a:pt x="228" y="1959"/>
                    <a:pt x="243" y="1929"/>
                  </a:cubicBezTo>
                  <a:cubicBezTo>
                    <a:pt x="365" y="1686"/>
                    <a:pt x="304" y="1382"/>
                    <a:pt x="365" y="1108"/>
                  </a:cubicBezTo>
                  <a:cubicBezTo>
                    <a:pt x="426" y="774"/>
                    <a:pt x="547" y="439"/>
                    <a:pt x="699" y="135"/>
                  </a:cubicBezTo>
                  <a:cubicBezTo>
                    <a:pt x="740" y="54"/>
                    <a:pt x="686" y="0"/>
                    <a:pt x="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46"/>
            <p:cNvSpPr/>
            <p:nvPr/>
          </p:nvSpPr>
          <p:spPr>
            <a:xfrm>
              <a:off x="6962725" y="4127325"/>
              <a:ext cx="69700" cy="114800"/>
            </a:xfrm>
            <a:custGeom>
              <a:avLst/>
              <a:gdLst/>
              <a:ahLst/>
              <a:cxnLst/>
              <a:rect l="l" t="t" r="r" b="b"/>
              <a:pathLst>
                <a:path w="2788" h="4592" extrusionOk="0">
                  <a:moveTo>
                    <a:pt x="136" y="0"/>
                  </a:moveTo>
                  <a:cubicBezTo>
                    <a:pt x="40" y="0"/>
                    <a:pt x="1" y="103"/>
                    <a:pt x="82" y="157"/>
                  </a:cubicBezTo>
                  <a:cubicBezTo>
                    <a:pt x="1723" y="1130"/>
                    <a:pt x="2058" y="2680"/>
                    <a:pt x="1267" y="4352"/>
                  </a:cubicBezTo>
                  <a:cubicBezTo>
                    <a:pt x="1223" y="4463"/>
                    <a:pt x="1309" y="4591"/>
                    <a:pt x="1407" y="4591"/>
                  </a:cubicBezTo>
                  <a:cubicBezTo>
                    <a:pt x="1442" y="4591"/>
                    <a:pt x="1478" y="4575"/>
                    <a:pt x="1511" y="4534"/>
                  </a:cubicBezTo>
                  <a:cubicBezTo>
                    <a:pt x="2787" y="3014"/>
                    <a:pt x="1936" y="613"/>
                    <a:pt x="173" y="5"/>
                  </a:cubicBezTo>
                  <a:cubicBezTo>
                    <a:pt x="160" y="2"/>
                    <a:pt x="148" y="0"/>
                    <a:pt x="1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46"/>
            <p:cNvSpPr/>
            <p:nvPr/>
          </p:nvSpPr>
          <p:spPr>
            <a:xfrm>
              <a:off x="6932100" y="4168875"/>
              <a:ext cx="53200" cy="173625"/>
            </a:xfrm>
            <a:custGeom>
              <a:avLst/>
              <a:gdLst/>
              <a:ahLst/>
              <a:cxnLst/>
              <a:rect l="l" t="t" r="r" b="b"/>
              <a:pathLst>
                <a:path w="2128" h="6945" extrusionOk="0">
                  <a:moveTo>
                    <a:pt x="766" y="1"/>
                  </a:moveTo>
                  <a:cubicBezTo>
                    <a:pt x="675" y="1"/>
                    <a:pt x="622" y="121"/>
                    <a:pt x="699" y="197"/>
                  </a:cubicBezTo>
                  <a:cubicBezTo>
                    <a:pt x="1429" y="744"/>
                    <a:pt x="1854" y="1930"/>
                    <a:pt x="1277" y="2751"/>
                  </a:cubicBezTo>
                  <a:cubicBezTo>
                    <a:pt x="1277" y="2781"/>
                    <a:pt x="1277" y="2781"/>
                    <a:pt x="1277" y="2811"/>
                  </a:cubicBezTo>
                  <a:cubicBezTo>
                    <a:pt x="1185" y="2842"/>
                    <a:pt x="1155" y="2963"/>
                    <a:pt x="1216" y="3024"/>
                  </a:cubicBezTo>
                  <a:cubicBezTo>
                    <a:pt x="2128" y="3784"/>
                    <a:pt x="882" y="4696"/>
                    <a:pt x="486" y="5304"/>
                  </a:cubicBezTo>
                  <a:cubicBezTo>
                    <a:pt x="182" y="5760"/>
                    <a:pt x="0" y="6276"/>
                    <a:pt x="61" y="6824"/>
                  </a:cubicBezTo>
                  <a:cubicBezTo>
                    <a:pt x="78" y="6894"/>
                    <a:pt x="147" y="6944"/>
                    <a:pt x="208" y="6944"/>
                  </a:cubicBezTo>
                  <a:cubicBezTo>
                    <a:pt x="252" y="6944"/>
                    <a:pt x="291" y="6918"/>
                    <a:pt x="304" y="6854"/>
                  </a:cubicBezTo>
                  <a:cubicBezTo>
                    <a:pt x="456" y="6185"/>
                    <a:pt x="608" y="5669"/>
                    <a:pt x="1064" y="5121"/>
                  </a:cubicBezTo>
                  <a:cubicBezTo>
                    <a:pt x="1307" y="4848"/>
                    <a:pt x="1550" y="4605"/>
                    <a:pt x="1702" y="4270"/>
                  </a:cubicBezTo>
                  <a:cubicBezTo>
                    <a:pt x="1945" y="3754"/>
                    <a:pt x="1885" y="3206"/>
                    <a:pt x="1429" y="2872"/>
                  </a:cubicBezTo>
                  <a:cubicBezTo>
                    <a:pt x="1429" y="2872"/>
                    <a:pt x="1429" y="2842"/>
                    <a:pt x="1429" y="2842"/>
                  </a:cubicBezTo>
                  <a:cubicBezTo>
                    <a:pt x="1733" y="2295"/>
                    <a:pt x="1945" y="1808"/>
                    <a:pt x="1793" y="1200"/>
                  </a:cubicBezTo>
                  <a:cubicBezTo>
                    <a:pt x="1641" y="653"/>
                    <a:pt x="1307" y="258"/>
                    <a:pt x="821" y="15"/>
                  </a:cubicBezTo>
                  <a:cubicBezTo>
                    <a:pt x="801" y="5"/>
                    <a:pt x="783" y="1"/>
                    <a:pt x="7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46"/>
            <p:cNvSpPr/>
            <p:nvPr/>
          </p:nvSpPr>
          <p:spPr>
            <a:xfrm>
              <a:off x="6575150" y="4130825"/>
              <a:ext cx="378025" cy="213200"/>
            </a:xfrm>
            <a:custGeom>
              <a:avLst/>
              <a:gdLst/>
              <a:ahLst/>
              <a:cxnLst/>
              <a:rect l="l" t="t" r="r" b="b"/>
              <a:pathLst>
                <a:path w="15121" h="8528" extrusionOk="0">
                  <a:moveTo>
                    <a:pt x="2482" y="1"/>
                  </a:moveTo>
                  <a:cubicBezTo>
                    <a:pt x="2420" y="1"/>
                    <a:pt x="2363" y="40"/>
                    <a:pt x="2363" y="108"/>
                  </a:cubicBezTo>
                  <a:cubicBezTo>
                    <a:pt x="2393" y="595"/>
                    <a:pt x="2484" y="1111"/>
                    <a:pt x="2363" y="1598"/>
                  </a:cubicBezTo>
                  <a:cubicBezTo>
                    <a:pt x="2272" y="2023"/>
                    <a:pt x="1998" y="2388"/>
                    <a:pt x="1907" y="2783"/>
                  </a:cubicBezTo>
                  <a:lnTo>
                    <a:pt x="1907" y="2814"/>
                  </a:lnTo>
                  <a:cubicBezTo>
                    <a:pt x="1633" y="2358"/>
                    <a:pt x="1269" y="1962"/>
                    <a:pt x="843" y="1780"/>
                  </a:cubicBezTo>
                  <a:cubicBezTo>
                    <a:pt x="826" y="1773"/>
                    <a:pt x="811" y="1770"/>
                    <a:pt x="796" y="1770"/>
                  </a:cubicBezTo>
                  <a:cubicBezTo>
                    <a:pt x="674" y="1770"/>
                    <a:pt x="617" y="1969"/>
                    <a:pt x="752" y="2023"/>
                  </a:cubicBezTo>
                  <a:cubicBezTo>
                    <a:pt x="1299" y="2297"/>
                    <a:pt x="1573" y="2905"/>
                    <a:pt x="1755" y="3482"/>
                  </a:cubicBezTo>
                  <a:cubicBezTo>
                    <a:pt x="2029" y="4273"/>
                    <a:pt x="1846" y="4759"/>
                    <a:pt x="1512" y="5488"/>
                  </a:cubicBezTo>
                  <a:cubicBezTo>
                    <a:pt x="1512" y="5488"/>
                    <a:pt x="1512" y="5519"/>
                    <a:pt x="1512" y="5519"/>
                  </a:cubicBezTo>
                  <a:cubicBezTo>
                    <a:pt x="1208" y="5002"/>
                    <a:pt x="752" y="4607"/>
                    <a:pt x="114" y="4485"/>
                  </a:cubicBezTo>
                  <a:cubicBezTo>
                    <a:pt x="105" y="4483"/>
                    <a:pt x="98" y="4481"/>
                    <a:pt x="91" y="4481"/>
                  </a:cubicBezTo>
                  <a:cubicBezTo>
                    <a:pt x="18" y="4481"/>
                    <a:pt x="0" y="4610"/>
                    <a:pt x="83" y="4637"/>
                  </a:cubicBezTo>
                  <a:cubicBezTo>
                    <a:pt x="934" y="4911"/>
                    <a:pt x="1481" y="5640"/>
                    <a:pt x="1451" y="6522"/>
                  </a:cubicBezTo>
                  <a:cubicBezTo>
                    <a:pt x="1451" y="7221"/>
                    <a:pt x="1026" y="7677"/>
                    <a:pt x="813" y="8315"/>
                  </a:cubicBezTo>
                  <a:cubicBezTo>
                    <a:pt x="766" y="8386"/>
                    <a:pt x="846" y="8456"/>
                    <a:pt x="913" y="8456"/>
                  </a:cubicBezTo>
                  <a:cubicBezTo>
                    <a:pt x="933" y="8456"/>
                    <a:pt x="951" y="8450"/>
                    <a:pt x="965" y="8437"/>
                  </a:cubicBezTo>
                  <a:cubicBezTo>
                    <a:pt x="1269" y="8285"/>
                    <a:pt x="1451" y="8011"/>
                    <a:pt x="1603" y="7707"/>
                  </a:cubicBezTo>
                  <a:cubicBezTo>
                    <a:pt x="3341" y="8286"/>
                    <a:pt x="5153" y="8528"/>
                    <a:pt x="6976" y="8528"/>
                  </a:cubicBezTo>
                  <a:cubicBezTo>
                    <a:pt x="9170" y="8528"/>
                    <a:pt x="11379" y="8178"/>
                    <a:pt x="13488" y="7646"/>
                  </a:cubicBezTo>
                  <a:cubicBezTo>
                    <a:pt x="13488" y="7646"/>
                    <a:pt x="13488" y="7646"/>
                    <a:pt x="13518" y="7616"/>
                  </a:cubicBezTo>
                  <a:cubicBezTo>
                    <a:pt x="13640" y="7981"/>
                    <a:pt x="13852" y="8254"/>
                    <a:pt x="14156" y="8437"/>
                  </a:cubicBezTo>
                  <a:cubicBezTo>
                    <a:pt x="14177" y="8450"/>
                    <a:pt x="14199" y="8456"/>
                    <a:pt x="14221" y="8456"/>
                  </a:cubicBezTo>
                  <a:cubicBezTo>
                    <a:pt x="14295" y="8456"/>
                    <a:pt x="14362" y="8386"/>
                    <a:pt x="14339" y="8315"/>
                  </a:cubicBezTo>
                  <a:cubicBezTo>
                    <a:pt x="14096" y="7677"/>
                    <a:pt x="13670" y="7221"/>
                    <a:pt x="13670" y="6522"/>
                  </a:cubicBezTo>
                  <a:cubicBezTo>
                    <a:pt x="13640" y="5640"/>
                    <a:pt x="14187" y="4911"/>
                    <a:pt x="15038" y="4637"/>
                  </a:cubicBezTo>
                  <a:cubicBezTo>
                    <a:pt x="15121" y="4610"/>
                    <a:pt x="15103" y="4481"/>
                    <a:pt x="15031" y="4481"/>
                  </a:cubicBezTo>
                  <a:cubicBezTo>
                    <a:pt x="15023" y="4481"/>
                    <a:pt x="15016" y="4483"/>
                    <a:pt x="15008" y="4485"/>
                  </a:cubicBezTo>
                  <a:cubicBezTo>
                    <a:pt x="14400" y="4637"/>
                    <a:pt x="13913" y="5002"/>
                    <a:pt x="13609" y="5519"/>
                  </a:cubicBezTo>
                  <a:cubicBezTo>
                    <a:pt x="13609" y="5519"/>
                    <a:pt x="13609" y="5488"/>
                    <a:pt x="13609" y="5488"/>
                  </a:cubicBezTo>
                  <a:cubicBezTo>
                    <a:pt x="13275" y="4759"/>
                    <a:pt x="13093" y="4273"/>
                    <a:pt x="13366" y="3482"/>
                  </a:cubicBezTo>
                  <a:cubicBezTo>
                    <a:pt x="13549" y="2905"/>
                    <a:pt x="13822" y="2297"/>
                    <a:pt x="14400" y="2023"/>
                  </a:cubicBezTo>
                  <a:cubicBezTo>
                    <a:pt x="14508" y="1969"/>
                    <a:pt x="14447" y="1770"/>
                    <a:pt x="14326" y="1770"/>
                  </a:cubicBezTo>
                  <a:cubicBezTo>
                    <a:pt x="14311" y="1770"/>
                    <a:pt x="14295" y="1773"/>
                    <a:pt x="14278" y="1780"/>
                  </a:cubicBezTo>
                  <a:cubicBezTo>
                    <a:pt x="13852" y="1962"/>
                    <a:pt x="13488" y="2358"/>
                    <a:pt x="13245" y="2814"/>
                  </a:cubicBezTo>
                  <a:lnTo>
                    <a:pt x="13245" y="2783"/>
                  </a:lnTo>
                  <a:cubicBezTo>
                    <a:pt x="13123" y="2358"/>
                    <a:pt x="12849" y="2023"/>
                    <a:pt x="12758" y="1598"/>
                  </a:cubicBezTo>
                  <a:cubicBezTo>
                    <a:pt x="12667" y="1111"/>
                    <a:pt x="12728" y="595"/>
                    <a:pt x="12758" y="108"/>
                  </a:cubicBezTo>
                  <a:cubicBezTo>
                    <a:pt x="12758" y="40"/>
                    <a:pt x="12701" y="1"/>
                    <a:pt x="12645" y="1"/>
                  </a:cubicBezTo>
                  <a:cubicBezTo>
                    <a:pt x="12601" y="1"/>
                    <a:pt x="12559" y="25"/>
                    <a:pt x="12545" y="78"/>
                  </a:cubicBezTo>
                  <a:cubicBezTo>
                    <a:pt x="12272" y="990"/>
                    <a:pt x="12302" y="2206"/>
                    <a:pt x="13032" y="2905"/>
                  </a:cubicBezTo>
                  <a:cubicBezTo>
                    <a:pt x="13050" y="2940"/>
                    <a:pt x="13078" y="2955"/>
                    <a:pt x="13104" y="2955"/>
                  </a:cubicBezTo>
                  <a:cubicBezTo>
                    <a:pt x="13123" y="2955"/>
                    <a:pt x="13141" y="2948"/>
                    <a:pt x="13153" y="2935"/>
                  </a:cubicBezTo>
                  <a:lnTo>
                    <a:pt x="13153" y="2935"/>
                  </a:lnTo>
                  <a:cubicBezTo>
                    <a:pt x="12728" y="3847"/>
                    <a:pt x="12667" y="5032"/>
                    <a:pt x="13366" y="5671"/>
                  </a:cubicBezTo>
                  <a:cubicBezTo>
                    <a:pt x="13402" y="5706"/>
                    <a:pt x="13437" y="5721"/>
                    <a:pt x="13467" y="5721"/>
                  </a:cubicBezTo>
                  <a:cubicBezTo>
                    <a:pt x="13488" y="5721"/>
                    <a:pt x="13506" y="5714"/>
                    <a:pt x="13518" y="5701"/>
                  </a:cubicBezTo>
                  <a:lnTo>
                    <a:pt x="13518" y="5701"/>
                  </a:lnTo>
                  <a:cubicBezTo>
                    <a:pt x="13457" y="5823"/>
                    <a:pt x="13427" y="5975"/>
                    <a:pt x="13366" y="6127"/>
                  </a:cubicBezTo>
                  <a:cubicBezTo>
                    <a:pt x="13275" y="6522"/>
                    <a:pt x="13305" y="7008"/>
                    <a:pt x="13427" y="7464"/>
                  </a:cubicBezTo>
                  <a:cubicBezTo>
                    <a:pt x="11650" y="7970"/>
                    <a:pt x="9897" y="8174"/>
                    <a:pt x="8146" y="8174"/>
                  </a:cubicBezTo>
                  <a:cubicBezTo>
                    <a:pt x="6005" y="8174"/>
                    <a:pt x="3868" y="7868"/>
                    <a:pt x="1694" y="7434"/>
                  </a:cubicBezTo>
                  <a:cubicBezTo>
                    <a:pt x="1816" y="6978"/>
                    <a:pt x="1846" y="6522"/>
                    <a:pt x="1755" y="6127"/>
                  </a:cubicBezTo>
                  <a:cubicBezTo>
                    <a:pt x="1725" y="5975"/>
                    <a:pt x="1664" y="5823"/>
                    <a:pt x="1603" y="5701"/>
                  </a:cubicBezTo>
                  <a:lnTo>
                    <a:pt x="1603" y="5701"/>
                  </a:lnTo>
                  <a:cubicBezTo>
                    <a:pt x="1616" y="5714"/>
                    <a:pt x="1633" y="5721"/>
                    <a:pt x="1654" y="5721"/>
                  </a:cubicBezTo>
                  <a:cubicBezTo>
                    <a:pt x="1684" y="5721"/>
                    <a:pt x="1719" y="5706"/>
                    <a:pt x="1755" y="5671"/>
                  </a:cubicBezTo>
                  <a:cubicBezTo>
                    <a:pt x="2454" y="5032"/>
                    <a:pt x="2424" y="3847"/>
                    <a:pt x="1968" y="2935"/>
                  </a:cubicBezTo>
                  <a:lnTo>
                    <a:pt x="1968" y="2935"/>
                  </a:lnTo>
                  <a:cubicBezTo>
                    <a:pt x="1980" y="2948"/>
                    <a:pt x="1998" y="2955"/>
                    <a:pt x="2017" y="2955"/>
                  </a:cubicBezTo>
                  <a:cubicBezTo>
                    <a:pt x="2043" y="2955"/>
                    <a:pt x="2072" y="2940"/>
                    <a:pt x="2089" y="2905"/>
                  </a:cubicBezTo>
                  <a:cubicBezTo>
                    <a:pt x="2819" y="2206"/>
                    <a:pt x="2849" y="990"/>
                    <a:pt x="2606" y="78"/>
                  </a:cubicBezTo>
                  <a:cubicBezTo>
                    <a:pt x="2579" y="25"/>
                    <a:pt x="2529" y="1"/>
                    <a:pt x="2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46"/>
            <p:cNvSpPr/>
            <p:nvPr/>
          </p:nvSpPr>
          <p:spPr>
            <a:xfrm>
              <a:off x="6931325" y="4292675"/>
              <a:ext cx="85900" cy="281175"/>
            </a:xfrm>
            <a:custGeom>
              <a:avLst/>
              <a:gdLst/>
              <a:ahLst/>
              <a:cxnLst/>
              <a:rect l="l" t="t" r="r" b="b"/>
              <a:pathLst>
                <a:path w="3436" h="11247" extrusionOk="0">
                  <a:moveTo>
                    <a:pt x="1591" y="1"/>
                  </a:moveTo>
                  <a:cubicBezTo>
                    <a:pt x="1523" y="1"/>
                    <a:pt x="1477" y="90"/>
                    <a:pt x="1551" y="139"/>
                  </a:cubicBezTo>
                  <a:cubicBezTo>
                    <a:pt x="2220" y="777"/>
                    <a:pt x="2584" y="1537"/>
                    <a:pt x="2463" y="2419"/>
                  </a:cubicBezTo>
                  <a:cubicBezTo>
                    <a:pt x="2371" y="2327"/>
                    <a:pt x="2311" y="2236"/>
                    <a:pt x="2250" y="2175"/>
                  </a:cubicBezTo>
                  <a:cubicBezTo>
                    <a:pt x="1794" y="1720"/>
                    <a:pt x="1004" y="1476"/>
                    <a:pt x="1034" y="747"/>
                  </a:cubicBezTo>
                  <a:cubicBezTo>
                    <a:pt x="1034" y="694"/>
                    <a:pt x="972" y="661"/>
                    <a:pt x="915" y="661"/>
                  </a:cubicBezTo>
                  <a:cubicBezTo>
                    <a:pt x="873" y="661"/>
                    <a:pt x="834" y="678"/>
                    <a:pt x="821" y="717"/>
                  </a:cubicBezTo>
                  <a:cubicBezTo>
                    <a:pt x="761" y="1142"/>
                    <a:pt x="913" y="1507"/>
                    <a:pt x="1247" y="1780"/>
                  </a:cubicBezTo>
                  <a:cubicBezTo>
                    <a:pt x="1277" y="1811"/>
                    <a:pt x="1308" y="1841"/>
                    <a:pt x="1338" y="1841"/>
                  </a:cubicBezTo>
                  <a:cubicBezTo>
                    <a:pt x="1125" y="2206"/>
                    <a:pt x="761" y="2388"/>
                    <a:pt x="548" y="2753"/>
                  </a:cubicBezTo>
                  <a:cubicBezTo>
                    <a:pt x="487" y="2905"/>
                    <a:pt x="426" y="3057"/>
                    <a:pt x="396" y="3239"/>
                  </a:cubicBezTo>
                  <a:cubicBezTo>
                    <a:pt x="365" y="3118"/>
                    <a:pt x="335" y="2996"/>
                    <a:pt x="335" y="2875"/>
                  </a:cubicBezTo>
                  <a:cubicBezTo>
                    <a:pt x="305" y="2601"/>
                    <a:pt x="305" y="2327"/>
                    <a:pt x="365" y="2054"/>
                  </a:cubicBezTo>
                  <a:cubicBezTo>
                    <a:pt x="365" y="2001"/>
                    <a:pt x="314" y="1968"/>
                    <a:pt x="265" y="1968"/>
                  </a:cubicBezTo>
                  <a:cubicBezTo>
                    <a:pt x="230" y="1968"/>
                    <a:pt x="196" y="1985"/>
                    <a:pt x="183" y="2024"/>
                  </a:cubicBezTo>
                  <a:cubicBezTo>
                    <a:pt x="1" y="2540"/>
                    <a:pt x="1" y="3209"/>
                    <a:pt x="365" y="3634"/>
                  </a:cubicBezTo>
                  <a:cubicBezTo>
                    <a:pt x="365" y="3665"/>
                    <a:pt x="396" y="3665"/>
                    <a:pt x="396" y="3665"/>
                  </a:cubicBezTo>
                  <a:cubicBezTo>
                    <a:pt x="396" y="3726"/>
                    <a:pt x="426" y="3756"/>
                    <a:pt x="426" y="3786"/>
                  </a:cubicBezTo>
                  <a:cubicBezTo>
                    <a:pt x="396" y="3817"/>
                    <a:pt x="396" y="3847"/>
                    <a:pt x="396" y="3908"/>
                  </a:cubicBezTo>
                  <a:cubicBezTo>
                    <a:pt x="365" y="4364"/>
                    <a:pt x="548" y="4941"/>
                    <a:pt x="882" y="5337"/>
                  </a:cubicBezTo>
                  <a:cubicBezTo>
                    <a:pt x="791" y="5732"/>
                    <a:pt x="669" y="6127"/>
                    <a:pt x="882" y="6552"/>
                  </a:cubicBezTo>
                  <a:cubicBezTo>
                    <a:pt x="943" y="6704"/>
                    <a:pt x="1064" y="6856"/>
                    <a:pt x="1216" y="7008"/>
                  </a:cubicBezTo>
                  <a:cubicBezTo>
                    <a:pt x="1125" y="7252"/>
                    <a:pt x="1125" y="7495"/>
                    <a:pt x="1216" y="7768"/>
                  </a:cubicBezTo>
                  <a:cubicBezTo>
                    <a:pt x="1277" y="7951"/>
                    <a:pt x="1460" y="8224"/>
                    <a:pt x="1672" y="8255"/>
                  </a:cubicBezTo>
                  <a:cubicBezTo>
                    <a:pt x="1684" y="8260"/>
                    <a:pt x="1695" y="8263"/>
                    <a:pt x="1705" y="8263"/>
                  </a:cubicBezTo>
                  <a:cubicBezTo>
                    <a:pt x="1752" y="8263"/>
                    <a:pt x="1788" y="8213"/>
                    <a:pt x="1764" y="8163"/>
                  </a:cubicBezTo>
                  <a:cubicBezTo>
                    <a:pt x="1703" y="7981"/>
                    <a:pt x="1581" y="7829"/>
                    <a:pt x="1490" y="7647"/>
                  </a:cubicBezTo>
                  <a:cubicBezTo>
                    <a:pt x="1460" y="7495"/>
                    <a:pt x="1429" y="7343"/>
                    <a:pt x="1399" y="7191"/>
                  </a:cubicBezTo>
                  <a:lnTo>
                    <a:pt x="1399" y="7191"/>
                  </a:lnTo>
                  <a:cubicBezTo>
                    <a:pt x="1612" y="7343"/>
                    <a:pt x="1794" y="7464"/>
                    <a:pt x="1976" y="7556"/>
                  </a:cubicBezTo>
                  <a:cubicBezTo>
                    <a:pt x="2005" y="7572"/>
                    <a:pt x="2032" y="7580"/>
                    <a:pt x="2057" y="7580"/>
                  </a:cubicBezTo>
                  <a:cubicBezTo>
                    <a:pt x="2166" y="7580"/>
                    <a:pt x="2233" y="7436"/>
                    <a:pt x="2159" y="7312"/>
                  </a:cubicBezTo>
                  <a:cubicBezTo>
                    <a:pt x="1916" y="7008"/>
                    <a:pt x="1520" y="6826"/>
                    <a:pt x="1277" y="6522"/>
                  </a:cubicBezTo>
                  <a:cubicBezTo>
                    <a:pt x="1064" y="6249"/>
                    <a:pt x="1034" y="5853"/>
                    <a:pt x="1064" y="5489"/>
                  </a:cubicBezTo>
                  <a:lnTo>
                    <a:pt x="1064" y="5489"/>
                  </a:lnTo>
                  <a:cubicBezTo>
                    <a:pt x="1250" y="5621"/>
                    <a:pt x="1435" y="5707"/>
                    <a:pt x="1660" y="5707"/>
                  </a:cubicBezTo>
                  <a:cubicBezTo>
                    <a:pt x="1694" y="5707"/>
                    <a:pt x="1728" y="5705"/>
                    <a:pt x="1764" y="5701"/>
                  </a:cubicBezTo>
                  <a:cubicBezTo>
                    <a:pt x="1824" y="5701"/>
                    <a:pt x="1855" y="5610"/>
                    <a:pt x="1824" y="5549"/>
                  </a:cubicBezTo>
                  <a:cubicBezTo>
                    <a:pt x="1581" y="5367"/>
                    <a:pt x="1308" y="5215"/>
                    <a:pt x="1125" y="5002"/>
                  </a:cubicBezTo>
                  <a:cubicBezTo>
                    <a:pt x="1064" y="4941"/>
                    <a:pt x="1034" y="4881"/>
                    <a:pt x="1004" y="4820"/>
                  </a:cubicBezTo>
                  <a:cubicBezTo>
                    <a:pt x="1095" y="4546"/>
                    <a:pt x="1277" y="4364"/>
                    <a:pt x="1429" y="4121"/>
                  </a:cubicBezTo>
                  <a:cubicBezTo>
                    <a:pt x="1520" y="3908"/>
                    <a:pt x="1581" y="3665"/>
                    <a:pt x="1551" y="3422"/>
                  </a:cubicBezTo>
                  <a:lnTo>
                    <a:pt x="1551" y="3422"/>
                  </a:lnTo>
                  <a:cubicBezTo>
                    <a:pt x="1642" y="3513"/>
                    <a:pt x="1733" y="3634"/>
                    <a:pt x="1794" y="3726"/>
                  </a:cubicBezTo>
                  <a:cubicBezTo>
                    <a:pt x="1848" y="3807"/>
                    <a:pt x="1903" y="3913"/>
                    <a:pt x="2000" y="3913"/>
                  </a:cubicBezTo>
                  <a:cubicBezTo>
                    <a:pt x="2012" y="3913"/>
                    <a:pt x="2024" y="3911"/>
                    <a:pt x="2037" y="3908"/>
                  </a:cubicBezTo>
                  <a:cubicBezTo>
                    <a:pt x="2311" y="3817"/>
                    <a:pt x="2068" y="3452"/>
                    <a:pt x="1946" y="3331"/>
                  </a:cubicBezTo>
                  <a:cubicBezTo>
                    <a:pt x="1855" y="3239"/>
                    <a:pt x="1764" y="3148"/>
                    <a:pt x="1672" y="3027"/>
                  </a:cubicBezTo>
                  <a:cubicBezTo>
                    <a:pt x="1581" y="2935"/>
                    <a:pt x="1520" y="2814"/>
                    <a:pt x="1429" y="2723"/>
                  </a:cubicBezTo>
                  <a:cubicBezTo>
                    <a:pt x="1411" y="2705"/>
                    <a:pt x="1391" y="2697"/>
                    <a:pt x="1371" y="2697"/>
                  </a:cubicBezTo>
                  <a:cubicBezTo>
                    <a:pt x="1323" y="2697"/>
                    <a:pt x="1277" y="2740"/>
                    <a:pt x="1277" y="2783"/>
                  </a:cubicBezTo>
                  <a:cubicBezTo>
                    <a:pt x="1186" y="2966"/>
                    <a:pt x="1308" y="3118"/>
                    <a:pt x="1429" y="3270"/>
                  </a:cubicBezTo>
                  <a:cubicBezTo>
                    <a:pt x="1368" y="3270"/>
                    <a:pt x="1308" y="3331"/>
                    <a:pt x="1308" y="3391"/>
                  </a:cubicBezTo>
                  <a:cubicBezTo>
                    <a:pt x="1308" y="3756"/>
                    <a:pt x="1156" y="3969"/>
                    <a:pt x="973" y="4242"/>
                  </a:cubicBezTo>
                  <a:cubicBezTo>
                    <a:pt x="913" y="4364"/>
                    <a:pt x="882" y="4486"/>
                    <a:pt x="882" y="4607"/>
                  </a:cubicBezTo>
                  <a:cubicBezTo>
                    <a:pt x="761" y="4364"/>
                    <a:pt x="700" y="4121"/>
                    <a:pt x="669" y="3878"/>
                  </a:cubicBezTo>
                  <a:cubicBezTo>
                    <a:pt x="669" y="3878"/>
                    <a:pt x="669" y="3847"/>
                    <a:pt x="639" y="3847"/>
                  </a:cubicBezTo>
                  <a:cubicBezTo>
                    <a:pt x="700" y="3665"/>
                    <a:pt x="700" y="3483"/>
                    <a:pt x="700" y="3300"/>
                  </a:cubicBezTo>
                  <a:cubicBezTo>
                    <a:pt x="761" y="2996"/>
                    <a:pt x="882" y="2814"/>
                    <a:pt x="1125" y="2601"/>
                  </a:cubicBezTo>
                  <a:cubicBezTo>
                    <a:pt x="1308" y="2419"/>
                    <a:pt x="1460" y="2236"/>
                    <a:pt x="1551" y="2024"/>
                  </a:cubicBezTo>
                  <a:cubicBezTo>
                    <a:pt x="1855" y="2267"/>
                    <a:pt x="2128" y="2510"/>
                    <a:pt x="2341" y="2875"/>
                  </a:cubicBezTo>
                  <a:cubicBezTo>
                    <a:pt x="2341" y="2905"/>
                    <a:pt x="2341" y="2905"/>
                    <a:pt x="2341" y="2935"/>
                  </a:cubicBezTo>
                  <a:cubicBezTo>
                    <a:pt x="2341" y="3209"/>
                    <a:pt x="2341" y="3452"/>
                    <a:pt x="2250" y="3695"/>
                  </a:cubicBezTo>
                  <a:cubicBezTo>
                    <a:pt x="2159" y="3938"/>
                    <a:pt x="1946" y="4090"/>
                    <a:pt x="1885" y="4334"/>
                  </a:cubicBezTo>
                  <a:cubicBezTo>
                    <a:pt x="1863" y="4322"/>
                    <a:pt x="1841" y="4317"/>
                    <a:pt x="1820" y="4317"/>
                  </a:cubicBezTo>
                  <a:cubicBezTo>
                    <a:pt x="1726" y="4317"/>
                    <a:pt x="1659" y="4417"/>
                    <a:pt x="1733" y="4516"/>
                  </a:cubicBezTo>
                  <a:cubicBezTo>
                    <a:pt x="2007" y="4850"/>
                    <a:pt x="2311" y="5154"/>
                    <a:pt x="2311" y="5610"/>
                  </a:cubicBezTo>
                  <a:cubicBezTo>
                    <a:pt x="2311" y="6005"/>
                    <a:pt x="2098" y="6249"/>
                    <a:pt x="1855" y="6522"/>
                  </a:cubicBezTo>
                  <a:cubicBezTo>
                    <a:pt x="1770" y="6606"/>
                    <a:pt x="1816" y="6769"/>
                    <a:pt x="1944" y="6769"/>
                  </a:cubicBezTo>
                  <a:cubicBezTo>
                    <a:pt x="1954" y="6769"/>
                    <a:pt x="1965" y="6768"/>
                    <a:pt x="1976" y="6765"/>
                  </a:cubicBezTo>
                  <a:cubicBezTo>
                    <a:pt x="2128" y="6704"/>
                    <a:pt x="2250" y="6583"/>
                    <a:pt x="2341" y="6492"/>
                  </a:cubicBezTo>
                  <a:cubicBezTo>
                    <a:pt x="2463" y="6826"/>
                    <a:pt x="2523" y="7160"/>
                    <a:pt x="2402" y="7525"/>
                  </a:cubicBezTo>
                  <a:cubicBezTo>
                    <a:pt x="2280" y="7829"/>
                    <a:pt x="2037" y="7951"/>
                    <a:pt x="1885" y="8224"/>
                  </a:cubicBezTo>
                  <a:cubicBezTo>
                    <a:pt x="1824" y="8285"/>
                    <a:pt x="1885" y="8376"/>
                    <a:pt x="1976" y="8376"/>
                  </a:cubicBezTo>
                  <a:cubicBezTo>
                    <a:pt x="2128" y="8376"/>
                    <a:pt x="2280" y="8285"/>
                    <a:pt x="2402" y="8163"/>
                  </a:cubicBezTo>
                  <a:lnTo>
                    <a:pt x="2402" y="8194"/>
                  </a:lnTo>
                  <a:cubicBezTo>
                    <a:pt x="2675" y="9197"/>
                    <a:pt x="3010" y="10200"/>
                    <a:pt x="3253" y="11233"/>
                  </a:cubicBezTo>
                  <a:cubicBezTo>
                    <a:pt x="3253" y="11244"/>
                    <a:pt x="3256" y="11247"/>
                    <a:pt x="3262" y="11247"/>
                  </a:cubicBezTo>
                  <a:cubicBezTo>
                    <a:pt x="3273" y="11247"/>
                    <a:pt x="3293" y="11233"/>
                    <a:pt x="3314" y="11233"/>
                  </a:cubicBezTo>
                  <a:cubicBezTo>
                    <a:pt x="3435" y="10200"/>
                    <a:pt x="3162" y="8984"/>
                    <a:pt x="2523" y="8133"/>
                  </a:cubicBezTo>
                  <a:cubicBezTo>
                    <a:pt x="2523" y="8103"/>
                    <a:pt x="2493" y="8103"/>
                    <a:pt x="2463" y="8103"/>
                  </a:cubicBezTo>
                  <a:cubicBezTo>
                    <a:pt x="2584" y="7981"/>
                    <a:pt x="2675" y="7829"/>
                    <a:pt x="2736" y="7677"/>
                  </a:cubicBezTo>
                  <a:cubicBezTo>
                    <a:pt x="2888" y="7252"/>
                    <a:pt x="2706" y="6796"/>
                    <a:pt x="2554" y="6400"/>
                  </a:cubicBezTo>
                  <a:cubicBezTo>
                    <a:pt x="2523" y="6340"/>
                    <a:pt x="2493" y="6309"/>
                    <a:pt x="2463" y="6309"/>
                  </a:cubicBezTo>
                  <a:cubicBezTo>
                    <a:pt x="2554" y="6127"/>
                    <a:pt x="2615" y="5945"/>
                    <a:pt x="2645" y="5732"/>
                  </a:cubicBezTo>
                  <a:cubicBezTo>
                    <a:pt x="2675" y="5215"/>
                    <a:pt x="2371" y="4790"/>
                    <a:pt x="2037" y="4455"/>
                  </a:cubicBezTo>
                  <a:cubicBezTo>
                    <a:pt x="2280" y="4394"/>
                    <a:pt x="2463" y="4090"/>
                    <a:pt x="2554" y="3847"/>
                  </a:cubicBezTo>
                  <a:cubicBezTo>
                    <a:pt x="2645" y="3574"/>
                    <a:pt x="2645" y="3300"/>
                    <a:pt x="2584" y="3057"/>
                  </a:cubicBezTo>
                  <a:cubicBezTo>
                    <a:pt x="2615" y="3057"/>
                    <a:pt x="2615" y="3027"/>
                    <a:pt x="2645" y="2996"/>
                  </a:cubicBezTo>
                  <a:cubicBezTo>
                    <a:pt x="3283" y="1902"/>
                    <a:pt x="2615" y="625"/>
                    <a:pt x="1642" y="17"/>
                  </a:cubicBezTo>
                  <a:cubicBezTo>
                    <a:pt x="1625" y="6"/>
                    <a:pt x="1607" y="1"/>
                    <a:pt x="1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46"/>
            <p:cNvSpPr/>
            <p:nvPr/>
          </p:nvSpPr>
          <p:spPr>
            <a:xfrm>
              <a:off x="6987900" y="4524450"/>
              <a:ext cx="16400" cy="70350"/>
            </a:xfrm>
            <a:custGeom>
              <a:avLst/>
              <a:gdLst/>
              <a:ahLst/>
              <a:cxnLst/>
              <a:rect l="l" t="t" r="r" b="b"/>
              <a:pathLst>
                <a:path w="656" h="2814" extrusionOk="0">
                  <a:moveTo>
                    <a:pt x="139" y="0"/>
                  </a:moveTo>
                  <a:cubicBezTo>
                    <a:pt x="69" y="0"/>
                    <a:pt x="0" y="40"/>
                    <a:pt x="17" y="108"/>
                  </a:cubicBezTo>
                  <a:cubicBezTo>
                    <a:pt x="78" y="595"/>
                    <a:pt x="108" y="1051"/>
                    <a:pt x="139" y="1506"/>
                  </a:cubicBezTo>
                  <a:cubicBezTo>
                    <a:pt x="169" y="1932"/>
                    <a:pt x="108" y="2327"/>
                    <a:pt x="200" y="2722"/>
                  </a:cubicBezTo>
                  <a:cubicBezTo>
                    <a:pt x="200" y="2783"/>
                    <a:pt x="245" y="2813"/>
                    <a:pt x="295" y="2813"/>
                  </a:cubicBezTo>
                  <a:cubicBezTo>
                    <a:pt x="344" y="2813"/>
                    <a:pt x="397" y="2783"/>
                    <a:pt x="412" y="2722"/>
                  </a:cubicBezTo>
                  <a:cubicBezTo>
                    <a:pt x="656" y="1932"/>
                    <a:pt x="443" y="899"/>
                    <a:pt x="260" y="78"/>
                  </a:cubicBezTo>
                  <a:cubicBezTo>
                    <a:pt x="247" y="25"/>
                    <a:pt x="193" y="0"/>
                    <a:pt x="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46"/>
            <p:cNvSpPr/>
            <p:nvPr/>
          </p:nvSpPr>
          <p:spPr>
            <a:xfrm>
              <a:off x="6967050" y="4505500"/>
              <a:ext cx="21300" cy="84325"/>
            </a:xfrm>
            <a:custGeom>
              <a:avLst/>
              <a:gdLst/>
              <a:ahLst/>
              <a:cxnLst/>
              <a:rect l="l" t="t" r="r" b="b"/>
              <a:pathLst>
                <a:path w="852" h="3373" extrusionOk="0">
                  <a:moveTo>
                    <a:pt x="403" y="1"/>
                  </a:moveTo>
                  <a:cubicBezTo>
                    <a:pt x="331" y="1"/>
                    <a:pt x="256" y="48"/>
                    <a:pt x="274" y="137"/>
                  </a:cubicBezTo>
                  <a:cubicBezTo>
                    <a:pt x="304" y="653"/>
                    <a:pt x="304" y="1170"/>
                    <a:pt x="243" y="1687"/>
                  </a:cubicBezTo>
                  <a:cubicBezTo>
                    <a:pt x="213" y="2204"/>
                    <a:pt x="0" y="2720"/>
                    <a:pt x="0" y="3237"/>
                  </a:cubicBezTo>
                  <a:cubicBezTo>
                    <a:pt x="0" y="3326"/>
                    <a:pt x="62" y="3373"/>
                    <a:pt x="132" y="3373"/>
                  </a:cubicBezTo>
                  <a:cubicBezTo>
                    <a:pt x="182" y="3373"/>
                    <a:pt x="236" y="3349"/>
                    <a:pt x="274" y="3298"/>
                  </a:cubicBezTo>
                  <a:cubicBezTo>
                    <a:pt x="851" y="2477"/>
                    <a:pt x="730" y="1049"/>
                    <a:pt x="517" y="76"/>
                  </a:cubicBezTo>
                  <a:cubicBezTo>
                    <a:pt x="504" y="25"/>
                    <a:pt x="455" y="1"/>
                    <a:pt x="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46"/>
            <p:cNvSpPr/>
            <p:nvPr/>
          </p:nvSpPr>
          <p:spPr>
            <a:xfrm>
              <a:off x="6945000" y="4521600"/>
              <a:ext cx="23250" cy="54050"/>
            </a:xfrm>
            <a:custGeom>
              <a:avLst/>
              <a:gdLst/>
              <a:ahLst/>
              <a:cxnLst/>
              <a:rect l="l" t="t" r="r" b="b"/>
              <a:pathLst>
                <a:path w="930" h="2162" extrusionOk="0">
                  <a:moveTo>
                    <a:pt x="796" y="1"/>
                  </a:moveTo>
                  <a:cubicBezTo>
                    <a:pt x="740" y="1"/>
                    <a:pt x="683" y="32"/>
                    <a:pt x="669" y="101"/>
                  </a:cubicBezTo>
                  <a:cubicBezTo>
                    <a:pt x="609" y="435"/>
                    <a:pt x="517" y="769"/>
                    <a:pt x="396" y="1104"/>
                  </a:cubicBezTo>
                  <a:cubicBezTo>
                    <a:pt x="274" y="1408"/>
                    <a:pt x="62" y="1712"/>
                    <a:pt x="1" y="2046"/>
                  </a:cubicBezTo>
                  <a:cubicBezTo>
                    <a:pt x="1" y="2112"/>
                    <a:pt x="48" y="2162"/>
                    <a:pt x="109" y="2162"/>
                  </a:cubicBezTo>
                  <a:cubicBezTo>
                    <a:pt x="132" y="2162"/>
                    <a:pt x="158" y="2154"/>
                    <a:pt x="183" y="2137"/>
                  </a:cubicBezTo>
                  <a:cubicBezTo>
                    <a:pt x="700" y="1681"/>
                    <a:pt x="852" y="769"/>
                    <a:pt x="913" y="131"/>
                  </a:cubicBezTo>
                  <a:cubicBezTo>
                    <a:pt x="929" y="48"/>
                    <a:pt x="863" y="1"/>
                    <a:pt x="7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46"/>
            <p:cNvSpPr/>
            <p:nvPr/>
          </p:nvSpPr>
          <p:spPr>
            <a:xfrm>
              <a:off x="6930575" y="4505825"/>
              <a:ext cx="34975" cy="41100"/>
            </a:xfrm>
            <a:custGeom>
              <a:avLst/>
              <a:gdLst/>
              <a:ahLst/>
              <a:cxnLst/>
              <a:rect l="l" t="t" r="r" b="b"/>
              <a:pathLst>
                <a:path w="1399" h="1644" extrusionOk="0">
                  <a:moveTo>
                    <a:pt x="1304" y="1"/>
                  </a:moveTo>
                  <a:cubicBezTo>
                    <a:pt x="1279" y="1"/>
                    <a:pt x="1257" y="11"/>
                    <a:pt x="1246" y="33"/>
                  </a:cubicBezTo>
                  <a:cubicBezTo>
                    <a:pt x="1003" y="276"/>
                    <a:pt x="882" y="580"/>
                    <a:pt x="639" y="823"/>
                  </a:cubicBezTo>
                  <a:cubicBezTo>
                    <a:pt x="456" y="1036"/>
                    <a:pt x="183" y="1248"/>
                    <a:pt x="61" y="1522"/>
                  </a:cubicBezTo>
                  <a:cubicBezTo>
                    <a:pt x="0" y="1583"/>
                    <a:pt x="61" y="1644"/>
                    <a:pt x="152" y="1644"/>
                  </a:cubicBezTo>
                  <a:cubicBezTo>
                    <a:pt x="487" y="1583"/>
                    <a:pt x="730" y="1279"/>
                    <a:pt x="912" y="1036"/>
                  </a:cubicBezTo>
                  <a:cubicBezTo>
                    <a:pt x="1125" y="762"/>
                    <a:pt x="1338" y="428"/>
                    <a:pt x="1398" y="93"/>
                  </a:cubicBezTo>
                  <a:cubicBezTo>
                    <a:pt x="1398" y="34"/>
                    <a:pt x="1348" y="1"/>
                    <a:pt x="1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46"/>
            <p:cNvSpPr/>
            <p:nvPr/>
          </p:nvSpPr>
          <p:spPr>
            <a:xfrm>
              <a:off x="7013225" y="3474500"/>
              <a:ext cx="45800" cy="121075"/>
            </a:xfrm>
            <a:custGeom>
              <a:avLst/>
              <a:gdLst/>
              <a:ahLst/>
              <a:cxnLst/>
              <a:rect l="l" t="t" r="r" b="b"/>
              <a:pathLst>
                <a:path w="1832" h="4843" extrusionOk="0">
                  <a:moveTo>
                    <a:pt x="179" y="0"/>
                  </a:moveTo>
                  <a:cubicBezTo>
                    <a:pt x="90" y="0"/>
                    <a:pt x="0" y="78"/>
                    <a:pt x="38" y="191"/>
                  </a:cubicBezTo>
                  <a:cubicBezTo>
                    <a:pt x="190" y="920"/>
                    <a:pt x="585" y="1528"/>
                    <a:pt x="828" y="2258"/>
                  </a:cubicBezTo>
                  <a:cubicBezTo>
                    <a:pt x="1102" y="3048"/>
                    <a:pt x="1071" y="3838"/>
                    <a:pt x="1071" y="4689"/>
                  </a:cubicBezTo>
                  <a:cubicBezTo>
                    <a:pt x="1071" y="4788"/>
                    <a:pt x="1151" y="4842"/>
                    <a:pt x="1230" y="4842"/>
                  </a:cubicBezTo>
                  <a:cubicBezTo>
                    <a:pt x="1296" y="4842"/>
                    <a:pt x="1361" y="4803"/>
                    <a:pt x="1375" y="4720"/>
                  </a:cubicBezTo>
                  <a:cubicBezTo>
                    <a:pt x="1831" y="2957"/>
                    <a:pt x="858" y="1680"/>
                    <a:pt x="311" y="100"/>
                  </a:cubicBezTo>
                  <a:cubicBezTo>
                    <a:pt x="288" y="30"/>
                    <a:pt x="234" y="0"/>
                    <a:pt x="1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46"/>
            <p:cNvSpPr/>
            <p:nvPr/>
          </p:nvSpPr>
          <p:spPr>
            <a:xfrm>
              <a:off x="6944250" y="3657075"/>
              <a:ext cx="17500" cy="13700"/>
            </a:xfrm>
            <a:custGeom>
              <a:avLst/>
              <a:gdLst/>
              <a:ahLst/>
              <a:cxnLst/>
              <a:rect l="l" t="t" r="r" b="b"/>
              <a:pathLst>
                <a:path w="700" h="548" extrusionOk="0">
                  <a:moveTo>
                    <a:pt x="335" y="0"/>
                  </a:moveTo>
                  <a:cubicBezTo>
                    <a:pt x="0" y="0"/>
                    <a:pt x="0" y="547"/>
                    <a:pt x="335" y="547"/>
                  </a:cubicBezTo>
                  <a:cubicBezTo>
                    <a:pt x="699" y="547"/>
                    <a:pt x="699" y="0"/>
                    <a:pt x="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46"/>
            <p:cNvSpPr/>
            <p:nvPr/>
          </p:nvSpPr>
          <p:spPr>
            <a:xfrm>
              <a:off x="6695000" y="3748550"/>
              <a:ext cx="145175" cy="56300"/>
            </a:xfrm>
            <a:custGeom>
              <a:avLst/>
              <a:gdLst/>
              <a:ahLst/>
              <a:cxnLst/>
              <a:rect l="l" t="t" r="r" b="b"/>
              <a:pathLst>
                <a:path w="5807" h="2252" extrusionOk="0">
                  <a:moveTo>
                    <a:pt x="2024" y="282"/>
                  </a:moveTo>
                  <a:cubicBezTo>
                    <a:pt x="2219" y="282"/>
                    <a:pt x="2431" y="352"/>
                    <a:pt x="2675" y="536"/>
                  </a:cubicBezTo>
                  <a:lnTo>
                    <a:pt x="2797" y="536"/>
                  </a:lnTo>
                  <a:cubicBezTo>
                    <a:pt x="3043" y="354"/>
                    <a:pt x="3256" y="283"/>
                    <a:pt x="3451" y="283"/>
                  </a:cubicBezTo>
                  <a:cubicBezTo>
                    <a:pt x="3907" y="283"/>
                    <a:pt x="4265" y="667"/>
                    <a:pt x="4712" y="901"/>
                  </a:cubicBezTo>
                  <a:cubicBezTo>
                    <a:pt x="3935" y="954"/>
                    <a:pt x="3157" y="986"/>
                    <a:pt x="2374" y="986"/>
                  </a:cubicBezTo>
                  <a:cubicBezTo>
                    <a:pt x="1810" y="986"/>
                    <a:pt x="1242" y="969"/>
                    <a:pt x="669" y="931"/>
                  </a:cubicBezTo>
                  <a:cubicBezTo>
                    <a:pt x="1167" y="714"/>
                    <a:pt x="1542" y="282"/>
                    <a:pt x="2024" y="282"/>
                  </a:cubicBezTo>
                  <a:close/>
                  <a:moveTo>
                    <a:pt x="973" y="1144"/>
                  </a:moveTo>
                  <a:cubicBezTo>
                    <a:pt x="1607" y="1229"/>
                    <a:pt x="2250" y="1267"/>
                    <a:pt x="2893" y="1267"/>
                  </a:cubicBezTo>
                  <a:cubicBezTo>
                    <a:pt x="3390" y="1267"/>
                    <a:pt x="3887" y="1244"/>
                    <a:pt x="4378" y="1205"/>
                  </a:cubicBezTo>
                  <a:lnTo>
                    <a:pt x="4378" y="1205"/>
                  </a:lnTo>
                  <a:cubicBezTo>
                    <a:pt x="3952" y="1478"/>
                    <a:pt x="3557" y="1813"/>
                    <a:pt x="2979" y="1904"/>
                  </a:cubicBezTo>
                  <a:cubicBezTo>
                    <a:pt x="2871" y="1922"/>
                    <a:pt x="2769" y="1931"/>
                    <a:pt x="2672" y="1931"/>
                  </a:cubicBezTo>
                  <a:cubicBezTo>
                    <a:pt x="1976" y="1931"/>
                    <a:pt x="1533" y="1491"/>
                    <a:pt x="973" y="1144"/>
                  </a:cubicBezTo>
                  <a:close/>
                  <a:moveTo>
                    <a:pt x="2024" y="0"/>
                  </a:moveTo>
                  <a:cubicBezTo>
                    <a:pt x="1434" y="0"/>
                    <a:pt x="816" y="664"/>
                    <a:pt x="213" y="901"/>
                  </a:cubicBezTo>
                  <a:lnTo>
                    <a:pt x="92" y="901"/>
                  </a:lnTo>
                  <a:cubicBezTo>
                    <a:pt x="31" y="901"/>
                    <a:pt x="1" y="1022"/>
                    <a:pt x="92" y="1022"/>
                  </a:cubicBezTo>
                  <a:cubicBezTo>
                    <a:pt x="213" y="1053"/>
                    <a:pt x="365" y="1083"/>
                    <a:pt x="517" y="1083"/>
                  </a:cubicBezTo>
                  <a:lnTo>
                    <a:pt x="517" y="1113"/>
                  </a:lnTo>
                  <a:cubicBezTo>
                    <a:pt x="1279" y="1565"/>
                    <a:pt x="1648" y="2251"/>
                    <a:pt x="2546" y="2251"/>
                  </a:cubicBezTo>
                  <a:cubicBezTo>
                    <a:pt x="2616" y="2251"/>
                    <a:pt x="2690" y="2247"/>
                    <a:pt x="2767" y="2238"/>
                  </a:cubicBezTo>
                  <a:cubicBezTo>
                    <a:pt x="3678" y="2147"/>
                    <a:pt x="4286" y="1600"/>
                    <a:pt x="5016" y="1144"/>
                  </a:cubicBezTo>
                  <a:cubicBezTo>
                    <a:pt x="5259" y="1113"/>
                    <a:pt x="5472" y="1083"/>
                    <a:pt x="5685" y="1053"/>
                  </a:cubicBezTo>
                  <a:cubicBezTo>
                    <a:pt x="5806" y="1022"/>
                    <a:pt x="5776" y="809"/>
                    <a:pt x="5654" y="809"/>
                  </a:cubicBezTo>
                  <a:cubicBezTo>
                    <a:pt x="5502" y="840"/>
                    <a:pt x="5350" y="840"/>
                    <a:pt x="5168" y="870"/>
                  </a:cubicBezTo>
                  <a:cubicBezTo>
                    <a:pt x="4593" y="615"/>
                    <a:pt x="4003" y="2"/>
                    <a:pt x="3441" y="2"/>
                  </a:cubicBezTo>
                  <a:cubicBezTo>
                    <a:pt x="3200" y="2"/>
                    <a:pt x="2964" y="114"/>
                    <a:pt x="2736" y="414"/>
                  </a:cubicBezTo>
                  <a:cubicBezTo>
                    <a:pt x="2506" y="113"/>
                    <a:pt x="2267" y="0"/>
                    <a:pt x="20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46"/>
            <p:cNvSpPr/>
            <p:nvPr/>
          </p:nvSpPr>
          <p:spPr>
            <a:xfrm>
              <a:off x="6758075" y="3235325"/>
              <a:ext cx="15225" cy="149575"/>
            </a:xfrm>
            <a:custGeom>
              <a:avLst/>
              <a:gdLst/>
              <a:ahLst/>
              <a:cxnLst/>
              <a:rect l="l" t="t" r="r" b="b"/>
              <a:pathLst>
                <a:path w="609" h="5983" extrusionOk="0">
                  <a:moveTo>
                    <a:pt x="289" y="1"/>
                  </a:moveTo>
                  <a:cubicBezTo>
                    <a:pt x="251" y="1"/>
                    <a:pt x="213" y="31"/>
                    <a:pt x="213" y="92"/>
                  </a:cubicBezTo>
                  <a:lnTo>
                    <a:pt x="183" y="92"/>
                  </a:lnTo>
                  <a:cubicBezTo>
                    <a:pt x="61" y="1976"/>
                    <a:pt x="0" y="4043"/>
                    <a:pt x="274" y="5928"/>
                  </a:cubicBezTo>
                  <a:cubicBezTo>
                    <a:pt x="274" y="5966"/>
                    <a:pt x="306" y="5983"/>
                    <a:pt x="343" y="5983"/>
                  </a:cubicBezTo>
                  <a:cubicBezTo>
                    <a:pt x="395" y="5983"/>
                    <a:pt x="456" y="5951"/>
                    <a:pt x="456" y="5898"/>
                  </a:cubicBezTo>
                  <a:cubicBezTo>
                    <a:pt x="608" y="3983"/>
                    <a:pt x="517" y="1976"/>
                    <a:pt x="365" y="92"/>
                  </a:cubicBezTo>
                  <a:cubicBezTo>
                    <a:pt x="365" y="31"/>
                    <a:pt x="327" y="1"/>
                    <a:pt x="2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46"/>
            <p:cNvSpPr/>
            <p:nvPr/>
          </p:nvSpPr>
          <p:spPr>
            <a:xfrm>
              <a:off x="6784200" y="3333225"/>
              <a:ext cx="34525" cy="34425"/>
            </a:xfrm>
            <a:custGeom>
              <a:avLst/>
              <a:gdLst/>
              <a:ahLst/>
              <a:cxnLst/>
              <a:rect l="l" t="t" r="r" b="b"/>
              <a:pathLst>
                <a:path w="1381" h="1377" extrusionOk="0">
                  <a:moveTo>
                    <a:pt x="1285" y="1"/>
                  </a:moveTo>
                  <a:cubicBezTo>
                    <a:pt x="1279" y="1"/>
                    <a:pt x="1272" y="2"/>
                    <a:pt x="1265" y="6"/>
                  </a:cubicBezTo>
                  <a:cubicBezTo>
                    <a:pt x="688" y="219"/>
                    <a:pt x="262" y="796"/>
                    <a:pt x="19" y="1313"/>
                  </a:cubicBezTo>
                  <a:cubicBezTo>
                    <a:pt x="0" y="1350"/>
                    <a:pt x="17" y="1376"/>
                    <a:pt x="32" y="1376"/>
                  </a:cubicBezTo>
                  <a:cubicBezTo>
                    <a:pt x="41" y="1376"/>
                    <a:pt x="50" y="1366"/>
                    <a:pt x="50" y="1343"/>
                  </a:cubicBezTo>
                  <a:cubicBezTo>
                    <a:pt x="232" y="1100"/>
                    <a:pt x="445" y="887"/>
                    <a:pt x="658" y="674"/>
                  </a:cubicBezTo>
                  <a:cubicBezTo>
                    <a:pt x="870" y="462"/>
                    <a:pt x="1114" y="310"/>
                    <a:pt x="1326" y="127"/>
                  </a:cubicBezTo>
                  <a:cubicBezTo>
                    <a:pt x="1380" y="100"/>
                    <a:pt x="1338" y="1"/>
                    <a:pt x="1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46"/>
            <p:cNvSpPr/>
            <p:nvPr/>
          </p:nvSpPr>
          <p:spPr>
            <a:xfrm>
              <a:off x="6782675" y="3366800"/>
              <a:ext cx="30125" cy="14125"/>
            </a:xfrm>
            <a:custGeom>
              <a:avLst/>
              <a:gdLst/>
              <a:ahLst/>
              <a:cxnLst/>
              <a:rect l="l" t="t" r="r" b="b"/>
              <a:pathLst>
                <a:path w="1205" h="565" extrusionOk="0">
                  <a:moveTo>
                    <a:pt x="1144" y="0"/>
                  </a:moveTo>
                  <a:cubicBezTo>
                    <a:pt x="749" y="0"/>
                    <a:pt x="323" y="243"/>
                    <a:pt x="50" y="456"/>
                  </a:cubicBezTo>
                  <a:cubicBezTo>
                    <a:pt x="1" y="481"/>
                    <a:pt x="31" y="564"/>
                    <a:pt x="60" y="564"/>
                  </a:cubicBezTo>
                  <a:cubicBezTo>
                    <a:pt x="67" y="564"/>
                    <a:pt x="74" y="559"/>
                    <a:pt x="80" y="547"/>
                  </a:cubicBezTo>
                  <a:cubicBezTo>
                    <a:pt x="263" y="426"/>
                    <a:pt x="445" y="335"/>
                    <a:pt x="627" y="274"/>
                  </a:cubicBezTo>
                  <a:cubicBezTo>
                    <a:pt x="810" y="213"/>
                    <a:pt x="962" y="183"/>
                    <a:pt x="1144" y="122"/>
                  </a:cubicBezTo>
                  <a:cubicBezTo>
                    <a:pt x="1205" y="91"/>
                    <a:pt x="1205" y="0"/>
                    <a:pt x="11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46"/>
            <p:cNvSpPr/>
            <p:nvPr/>
          </p:nvSpPr>
          <p:spPr>
            <a:xfrm>
              <a:off x="6710200" y="3353050"/>
              <a:ext cx="40675" cy="32050"/>
            </a:xfrm>
            <a:custGeom>
              <a:avLst/>
              <a:gdLst/>
              <a:ahLst/>
              <a:cxnLst/>
              <a:rect l="l" t="t" r="r" b="b"/>
              <a:pathLst>
                <a:path w="1627" h="1282" extrusionOk="0">
                  <a:moveTo>
                    <a:pt x="200" y="0"/>
                  </a:moveTo>
                  <a:cubicBezTo>
                    <a:pt x="184" y="0"/>
                    <a:pt x="168" y="1"/>
                    <a:pt x="152" y="3"/>
                  </a:cubicBezTo>
                  <a:cubicBezTo>
                    <a:pt x="61" y="3"/>
                    <a:pt x="0" y="125"/>
                    <a:pt x="61" y="185"/>
                  </a:cubicBezTo>
                  <a:cubicBezTo>
                    <a:pt x="244" y="398"/>
                    <a:pt x="548" y="459"/>
                    <a:pt x="760" y="611"/>
                  </a:cubicBezTo>
                  <a:cubicBezTo>
                    <a:pt x="1004" y="793"/>
                    <a:pt x="1216" y="1006"/>
                    <a:pt x="1429" y="1249"/>
                  </a:cubicBezTo>
                  <a:cubicBezTo>
                    <a:pt x="1444" y="1272"/>
                    <a:pt x="1465" y="1282"/>
                    <a:pt x="1487" y="1282"/>
                  </a:cubicBezTo>
                  <a:cubicBezTo>
                    <a:pt x="1553" y="1282"/>
                    <a:pt x="1627" y="1196"/>
                    <a:pt x="1581" y="1128"/>
                  </a:cubicBezTo>
                  <a:cubicBezTo>
                    <a:pt x="1429" y="824"/>
                    <a:pt x="1216" y="581"/>
                    <a:pt x="973" y="398"/>
                  </a:cubicBezTo>
                  <a:cubicBezTo>
                    <a:pt x="773" y="226"/>
                    <a:pt x="464" y="0"/>
                    <a:pt x="2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46"/>
            <p:cNvSpPr/>
            <p:nvPr/>
          </p:nvSpPr>
          <p:spPr>
            <a:xfrm>
              <a:off x="6726150" y="3339425"/>
              <a:ext cx="25600" cy="26250"/>
            </a:xfrm>
            <a:custGeom>
              <a:avLst/>
              <a:gdLst/>
              <a:ahLst/>
              <a:cxnLst/>
              <a:rect l="l" t="t" r="r" b="b"/>
              <a:pathLst>
                <a:path w="1024" h="1050" extrusionOk="0">
                  <a:moveTo>
                    <a:pt x="122" y="1"/>
                  </a:moveTo>
                  <a:lnTo>
                    <a:pt x="122" y="31"/>
                  </a:lnTo>
                  <a:cubicBezTo>
                    <a:pt x="31" y="31"/>
                    <a:pt x="1" y="123"/>
                    <a:pt x="62" y="183"/>
                  </a:cubicBezTo>
                  <a:cubicBezTo>
                    <a:pt x="153" y="335"/>
                    <a:pt x="366" y="426"/>
                    <a:pt x="487" y="548"/>
                  </a:cubicBezTo>
                  <a:cubicBezTo>
                    <a:pt x="639" y="670"/>
                    <a:pt x="761" y="852"/>
                    <a:pt x="852" y="1004"/>
                  </a:cubicBezTo>
                  <a:cubicBezTo>
                    <a:pt x="873" y="1036"/>
                    <a:pt x="902" y="1049"/>
                    <a:pt x="929" y="1049"/>
                  </a:cubicBezTo>
                  <a:cubicBezTo>
                    <a:pt x="979" y="1049"/>
                    <a:pt x="1024" y="1003"/>
                    <a:pt x="1004" y="943"/>
                  </a:cubicBezTo>
                  <a:cubicBezTo>
                    <a:pt x="943" y="730"/>
                    <a:pt x="852" y="518"/>
                    <a:pt x="669" y="366"/>
                  </a:cubicBezTo>
                  <a:cubicBezTo>
                    <a:pt x="548" y="214"/>
                    <a:pt x="335" y="3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46"/>
            <p:cNvSpPr/>
            <p:nvPr/>
          </p:nvSpPr>
          <p:spPr>
            <a:xfrm>
              <a:off x="6607625" y="3529600"/>
              <a:ext cx="112275" cy="30375"/>
            </a:xfrm>
            <a:custGeom>
              <a:avLst/>
              <a:gdLst/>
              <a:ahLst/>
              <a:cxnLst/>
              <a:rect l="l" t="t" r="r" b="b"/>
              <a:pathLst>
                <a:path w="4491" h="1215" extrusionOk="0">
                  <a:moveTo>
                    <a:pt x="1430" y="0"/>
                  </a:moveTo>
                  <a:cubicBezTo>
                    <a:pt x="942" y="0"/>
                    <a:pt x="489" y="69"/>
                    <a:pt x="152" y="206"/>
                  </a:cubicBezTo>
                  <a:cubicBezTo>
                    <a:pt x="30" y="236"/>
                    <a:pt x="0" y="418"/>
                    <a:pt x="152" y="449"/>
                  </a:cubicBezTo>
                  <a:cubicBezTo>
                    <a:pt x="410" y="516"/>
                    <a:pt x="677" y="534"/>
                    <a:pt x="947" y="534"/>
                  </a:cubicBezTo>
                  <a:cubicBezTo>
                    <a:pt x="1243" y="534"/>
                    <a:pt x="1543" y="513"/>
                    <a:pt x="1841" y="513"/>
                  </a:cubicBezTo>
                  <a:cubicBezTo>
                    <a:pt x="2008" y="513"/>
                    <a:pt x="2175" y="519"/>
                    <a:pt x="2341" y="540"/>
                  </a:cubicBezTo>
                  <a:cubicBezTo>
                    <a:pt x="3100" y="601"/>
                    <a:pt x="3678" y="935"/>
                    <a:pt x="4377" y="1209"/>
                  </a:cubicBezTo>
                  <a:cubicBezTo>
                    <a:pt x="4386" y="1213"/>
                    <a:pt x="4394" y="1215"/>
                    <a:pt x="4402" y="1215"/>
                  </a:cubicBezTo>
                  <a:cubicBezTo>
                    <a:pt x="4452" y="1215"/>
                    <a:pt x="4490" y="1144"/>
                    <a:pt x="4438" y="1117"/>
                  </a:cubicBezTo>
                  <a:cubicBezTo>
                    <a:pt x="3906" y="373"/>
                    <a:pt x="2570" y="0"/>
                    <a:pt x="14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46"/>
            <p:cNvSpPr/>
            <p:nvPr/>
          </p:nvSpPr>
          <p:spPr>
            <a:xfrm>
              <a:off x="6821375" y="3560250"/>
              <a:ext cx="94025" cy="50200"/>
            </a:xfrm>
            <a:custGeom>
              <a:avLst/>
              <a:gdLst/>
              <a:ahLst/>
              <a:cxnLst/>
              <a:rect l="l" t="t" r="r" b="b"/>
              <a:pathLst>
                <a:path w="3761" h="2008" extrusionOk="0">
                  <a:moveTo>
                    <a:pt x="1481" y="1077"/>
                  </a:moveTo>
                  <a:lnTo>
                    <a:pt x="1481" y="1077"/>
                  </a:lnTo>
                  <a:cubicBezTo>
                    <a:pt x="1504" y="1100"/>
                    <a:pt x="1509" y="1123"/>
                    <a:pt x="1524" y="1146"/>
                  </a:cubicBezTo>
                  <a:lnTo>
                    <a:pt x="1524" y="1146"/>
                  </a:lnTo>
                  <a:cubicBezTo>
                    <a:pt x="1510" y="1128"/>
                    <a:pt x="1495" y="1106"/>
                    <a:pt x="1481" y="1077"/>
                  </a:cubicBezTo>
                  <a:close/>
                  <a:moveTo>
                    <a:pt x="2463" y="0"/>
                  </a:moveTo>
                  <a:cubicBezTo>
                    <a:pt x="1452" y="0"/>
                    <a:pt x="361" y="491"/>
                    <a:pt x="22" y="1381"/>
                  </a:cubicBezTo>
                  <a:cubicBezTo>
                    <a:pt x="0" y="1424"/>
                    <a:pt x="39" y="1467"/>
                    <a:pt x="75" y="1467"/>
                  </a:cubicBezTo>
                  <a:cubicBezTo>
                    <a:pt x="90" y="1467"/>
                    <a:pt x="104" y="1459"/>
                    <a:pt x="113" y="1442"/>
                  </a:cubicBezTo>
                  <a:cubicBezTo>
                    <a:pt x="417" y="1138"/>
                    <a:pt x="690" y="834"/>
                    <a:pt x="1025" y="621"/>
                  </a:cubicBezTo>
                  <a:lnTo>
                    <a:pt x="1025" y="621"/>
                  </a:lnTo>
                  <a:cubicBezTo>
                    <a:pt x="903" y="986"/>
                    <a:pt x="1177" y="1533"/>
                    <a:pt x="1450" y="1715"/>
                  </a:cubicBezTo>
                  <a:cubicBezTo>
                    <a:pt x="1511" y="1746"/>
                    <a:pt x="1572" y="1776"/>
                    <a:pt x="1633" y="1806"/>
                  </a:cubicBezTo>
                  <a:cubicBezTo>
                    <a:pt x="1602" y="1837"/>
                    <a:pt x="1602" y="1898"/>
                    <a:pt x="1663" y="1928"/>
                  </a:cubicBezTo>
                  <a:cubicBezTo>
                    <a:pt x="1801" y="1983"/>
                    <a:pt x="1949" y="2008"/>
                    <a:pt x="2100" y="2008"/>
                  </a:cubicBezTo>
                  <a:cubicBezTo>
                    <a:pt x="2448" y="2008"/>
                    <a:pt x="2807" y="1876"/>
                    <a:pt x="3061" y="1685"/>
                  </a:cubicBezTo>
                  <a:cubicBezTo>
                    <a:pt x="3142" y="1658"/>
                    <a:pt x="3103" y="1558"/>
                    <a:pt x="3029" y="1558"/>
                  </a:cubicBezTo>
                  <a:cubicBezTo>
                    <a:pt x="3020" y="1558"/>
                    <a:pt x="3010" y="1560"/>
                    <a:pt x="3000" y="1563"/>
                  </a:cubicBezTo>
                  <a:cubicBezTo>
                    <a:pt x="2916" y="1592"/>
                    <a:pt x="2804" y="1620"/>
                    <a:pt x="2691" y="1648"/>
                  </a:cubicBezTo>
                  <a:lnTo>
                    <a:pt x="2691" y="1648"/>
                  </a:lnTo>
                  <a:cubicBezTo>
                    <a:pt x="2713" y="1638"/>
                    <a:pt x="2735" y="1616"/>
                    <a:pt x="2757" y="1594"/>
                  </a:cubicBezTo>
                  <a:cubicBezTo>
                    <a:pt x="3092" y="1320"/>
                    <a:pt x="3183" y="864"/>
                    <a:pt x="3092" y="469"/>
                  </a:cubicBezTo>
                  <a:cubicBezTo>
                    <a:pt x="3092" y="439"/>
                    <a:pt x="3092" y="408"/>
                    <a:pt x="3092" y="378"/>
                  </a:cubicBezTo>
                  <a:cubicBezTo>
                    <a:pt x="3244" y="408"/>
                    <a:pt x="3426" y="439"/>
                    <a:pt x="3608" y="469"/>
                  </a:cubicBezTo>
                  <a:cubicBezTo>
                    <a:pt x="3700" y="469"/>
                    <a:pt x="3760" y="347"/>
                    <a:pt x="3669" y="287"/>
                  </a:cubicBezTo>
                  <a:cubicBezTo>
                    <a:pt x="3328" y="93"/>
                    <a:pt x="2903"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46"/>
            <p:cNvSpPr/>
            <p:nvPr/>
          </p:nvSpPr>
          <p:spPr>
            <a:xfrm>
              <a:off x="6810600" y="3529600"/>
              <a:ext cx="111625" cy="30375"/>
            </a:xfrm>
            <a:custGeom>
              <a:avLst/>
              <a:gdLst/>
              <a:ahLst/>
              <a:cxnLst/>
              <a:rect l="l" t="t" r="r" b="b"/>
              <a:pathLst>
                <a:path w="4465" h="1215" extrusionOk="0">
                  <a:moveTo>
                    <a:pt x="3051" y="0"/>
                  </a:moveTo>
                  <a:cubicBezTo>
                    <a:pt x="1908" y="0"/>
                    <a:pt x="580" y="373"/>
                    <a:pt x="27" y="1117"/>
                  </a:cubicBezTo>
                  <a:cubicBezTo>
                    <a:pt x="1" y="1144"/>
                    <a:pt x="42" y="1215"/>
                    <a:pt x="93" y="1215"/>
                  </a:cubicBezTo>
                  <a:cubicBezTo>
                    <a:pt x="101" y="1215"/>
                    <a:pt x="110" y="1213"/>
                    <a:pt x="118" y="1209"/>
                  </a:cubicBezTo>
                  <a:cubicBezTo>
                    <a:pt x="817" y="935"/>
                    <a:pt x="1395" y="601"/>
                    <a:pt x="2155" y="510"/>
                  </a:cubicBezTo>
                  <a:cubicBezTo>
                    <a:pt x="2268" y="500"/>
                    <a:pt x="2382" y="497"/>
                    <a:pt x="2496" y="497"/>
                  </a:cubicBezTo>
                  <a:cubicBezTo>
                    <a:pt x="2857" y="497"/>
                    <a:pt x="3222" y="532"/>
                    <a:pt x="3580" y="532"/>
                  </a:cubicBezTo>
                  <a:cubicBezTo>
                    <a:pt x="3839" y="532"/>
                    <a:pt x="4095" y="514"/>
                    <a:pt x="4343" y="449"/>
                  </a:cubicBezTo>
                  <a:cubicBezTo>
                    <a:pt x="4465" y="418"/>
                    <a:pt x="4465" y="236"/>
                    <a:pt x="4343" y="206"/>
                  </a:cubicBezTo>
                  <a:cubicBezTo>
                    <a:pt x="3997" y="69"/>
                    <a:pt x="3541" y="0"/>
                    <a:pt x="30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46"/>
            <p:cNvSpPr/>
            <p:nvPr/>
          </p:nvSpPr>
          <p:spPr>
            <a:xfrm>
              <a:off x="6746675" y="3615275"/>
              <a:ext cx="9150" cy="6875"/>
            </a:xfrm>
            <a:custGeom>
              <a:avLst/>
              <a:gdLst/>
              <a:ahLst/>
              <a:cxnLst/>
              <a:rect l="l" t="t" r="r" b="b"/>
              <a:pathLst>
                <a:path w="366" h="275" extrusionOk="0">
                  <a:moveTo>
                    <a:pt x="183" y="1"/>
                  </a:moveTo>
                  <a:cubicBezTo>
                    <a:pt x="0" y="1"/>
                    <a:pt x="0" y="274"/>
                    <a:pt x="183" y="274"/>
                  </a:cubicBezTo>
                  <a:cubicBezTo>
                    <a:pt x="365" y="274"/>
                    <a:pt x="365"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46"/>
            <p:cNvSpPr/>
            <p:nvPr/>
          </p:nvSpPr>
          <p:spPr>
            <a:xfrm>
              <a:off x="6755025" y="3604650"/>
              <a:ext cx="9900" cy="7600"/>
            </a:xfrm>
            <a:custGeom>
              <a:avLst/>
              <a:gdLst/>
              <a:ahLst/>
              <a:cxnLst/>
              <a:rect l="l" t="t" r="r" b="b"/>
              <a:pathLst>
                <a:path w="396" h="304" extrusionOk="0">
                  <a:moveTo>
                    <a:pt x="214" y="0"/>
                  </a:moveTo>
                  <a:cubicBezTo>
                    <a:pt x="1" y="0"/>
                    <a:pt x="1" y="304"/>
                    <a:pt x="214" y="304"/>
                  </a:cubicBezTo>
                  <a:cubicBezTo>
                    <a:pt x="396" y="304"/>
                    <a:pt x="396"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46"/>
            <p:cNvSpPr/>
            <p:nvPr/>
          </p:nvSpPr>
          <p:spPr>
            <a:xfrm>
              <a:off x="6783150" y="3616800"/>
              <a:ext cx="8375" cy="6100"/>
            </a:xfrm>
            <a:custGeom>
              <a:avLst/>
              <a:gdLst/>
              <a:ahLst/>
              <a:cxnLst/>
              <a:rect l="l" t="t" r="r" b="b"/>
              <a:pathLst>
                <a:path w="335" h="244" extrusionOk="0">
                  <a:moveTo>
                    <a:pt x="152" y="0"/>
                  </a:moveTo>
                  <a:cubicBezTo>
                    <a:pt x="0" y="0"/>
                    <a:pt x="0" y="244"/>
                    <a:pt x="152" y="244"/>
                  </a:cubicBezTo>
                  <a:cubicBezTo>
                    <a:pt x="335" y="244"/>
                    <a:pt x="335"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46"/>
            <p:cNvSpPr/>
            <p:nvPr/>
          </p:nvSpPr>
          <p:spPr>
            <a:xfrm>
              <a:off x="6755800" y="3638075"/>
              <a:ext cx="8375" cy="8375"/>
            </a:xfrm>
            <a:custGeom>
              <a:avLst/>
              <a:gdLst/>
              <a:ahLst/>
              <a:cxnLst/>
              <a:rect l="l" t="t" r="r" b="b"/>
              <a:pathLst>
                <a:path w="335" h="335" extrusionOk="0">
                  <a:moveTo>
                    <a:pt x="152" y="0"/>
                  </a:moveTo>
                  <a:cubicBezTo>
                    <a:pt x="122" y="0"/>
                    <a:pt x="122" y="0"/>
                    <a:pt x="91" y="31"/>
                  </a:cubicBezTo>
                  <a:cubicBezTo>
                    <a:pt x="61" y="31"/>
                    <a:pt x="61" y="31"/>
                    <a:pt x="31" y="61"/>
                  </a:cubicBezTo>
                  <a:cubicBezTo>
                    <a:pt x="31" y="61"/>
                    <a:pt x="0" y="92"/>
                    <a:pt x="0" y="122"/>
                  </a:cubicBezTo>
                  <a:cubicBezTo>
                    <a:pt x="0" y="122"/>
                    <a:pt x="0" y="152"/>
                    <a:pt x="0" y="183"/>
                  </a:cubicBezTo>
                  <a:cubicBezTo>
                    <a:pt x="0" y="183"/>
                    <a:pt x="0" y="213"/>
                    <a:pt x="0" y="213"/>
                  </a:cubicBezTo>
                  <a:cubicBezTo>
                    <a:pt x="0" y="244"/>
                    <a:pt x="31" y="274"/>
                    <a:pt x="31" y="304"/>
                  </a:cubicBezTo>
                  <a:cubicBezTo>
                    <a:pt x="61" y="304"/>
                    <a:pt x="61" y="304"/>
                    <a:pt x="61" y="335"/>
                  </a:cubicBezTo>
                  <a:lnTo>
                    <a:pt x="213" y="335"/>
                  </a:lnTo>
                  <a:cubicBezTo>
                    <a:pt x="243" y="335"/>
                    <a:pt x="274" y="304"/>
                    <a:pt x="274" y="304"/>
                  </a:cubicBezTo>
                  <a:cubicBezTo>
                    <a:pt x="304" y="274"/>
                    <a:pt x="304" y="274"/>
                    <a:pt x="304" y="244"/>
                  </a:cubicBezTo>
                  <a:cubicBezTo>
                    <a:pt x="335" y="213"/>
                    <a:pt x="335" y="213"/>
                    <a:pt x="335" y="183"/>
                  </a:cubicBezTo>
                  <a:cubicBezTo>
                    <a:pt x="335" y="152"/>
                    <a:pt x="335" y="152"/>
                    <a:pt x="304" y="122"/>
                  </a:cubicBezTo>
                  <a:cubicBezTo>
                    <a:pt x="304" y="92"/>
                    <a:pt x="304" y="92"/>
                    <a:pt x="274" y="61"/>
                  </a:cubicBezTo>
                  <a:cubicBezTo>
                    <a:pt x="274" y="61"/>
                    <a:pt x="243" y="31"/>
                    <a:pt x="243" y="31"/>
                  </a:cubicBezTo>
                  <a:cubicBezTo>
                    <a:pt x="213" y="0"/>
                    <a:pt x="183"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46"/>
            <p:cNvSpPr/>
            <p:nvPr/>
          </p:nvSpPr>
          <p:spPr>
            <a:xfrm>
              <a:off x="6771750" y="3603875"/>
              <a:ext cx="6100" cy="4575"/>
            </a:xfrm>
            <a:custGeom>
              <a:avLst/>
              <a:gdLst/>
              <a:ahLst/>
              <a:cxnLst/>
              <a:rect l="l" t="t" r="r" b="b"/>
              <a:pathLst>
                <a:path w="244" h="183" extrusionOk="0">
                  <a:moveTo>
                    <a:pt x="122" y="1"/>
                  </a:moveTo>
                  <a:cubicBezTo>
                    <a:pt x="1" y="1"/>
                    <a:pt x="1" y="183"/>
                    <a:pt x="122" y="183"/>
                  </a:cubicBezTo>
                  <a:cubicBezTo>
                    <a:pt x="244" y="183"/>
                    <a:pt x="24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46"/>
            <p:cNvSpPr/>
            <p:nvPr/>
          </p:nvSpPr>
          <p:spPr>
            <a:xfrm>
              <a:off x="6793025" y="3644150"/>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46"/>
            <p:cNvSpPr/>
            <p:nvPr/>
          </p:nvSpPr>
          <p:spPr>
            <a:xfrm>
              <a:off x="6763400" y="3622875"/>
              <a:ext cx="4575" cy="4575"/>
            </a:xfrm>
            <a:custGeom>
              <a:avLst/>
              <a:gdLst/>
              <a:ahLst/>
              <a:cxnLst/>
              <a:rect l="l" t="t" r="r" b="b"/>
              <a:pathLst>
                <a:path w="183" h="183" extrusionOk="0">
                  <a:moveTo>
                    <a:pt x="91" y="1"/>
                  </a:moveTo>
                  <a:cubicBezTo>
                    <a:pt x="61" y="1"/>
                    <a:pt x="31" y="31"/>
                    <a:pt x="31" y="31"/>
                  </a:cubicBezTo>
                  <a:cubicBezTo>
                    <a:pt x="31" y="31"/>
                    <a:pt x="0" y="61"/>
                    <a:pt x="0" y="61"/>
                  </a:cubicBezTo>
                  <a:cubicBezTo>
                    <a:pt x="0" y="61"/>
                    <a:pt x="0" y="61"/>
                    <a:pt x="0" y="92"/>
                  </a:cubicBezTo>
                  <a:cubicBezTo>
                    <a:pt x="0" y="92"/>
                    <a:pt x="0" y="92"/>
                    <a:pt x="0" y="122"/>
                  </a:cubicBezTo>
                  <a:cubicBezTo>
                    <a:pt x="0" y="152"/>
                    <a:pt x="0" y="152"/>
                    <a:pt x="31" y="152"/>
                  </a:cubicBezTo>
                  <a:cubicBezTo>
                    <a:pt x="31" y="152"/>
                    <a:pt x="31" y="152"/>
                    <a:pt x="31" y="183"/>
                  </a:cubicBezTo>
                  <a:lnTo>
                    <a:pt x="152" y="183"/>
                  </a:lnTo>
                  <a:cubicBezTo>
                    <a:pt x="152" y="152"/>
                    <a:pt x="152" y="152"/>
                    <a:pt x="152" y="152"/>
                  </a:cubicBezTo>
                  <a:cubicBezTo>
                    <a:pt x="152" y="152"/>
                    <a:pt x="152" y="122"/>
                    <a:pt x="152" y="122"/>
                  </a:cubicBezTo>
                  <a:cubicBezTo>
                    <a:pt x="152" y="122"/>
                    <a:pt x="183" y="122"/>
                    <a:pt x="152" y="92"/>
                  </a:cubicBezTo>
                  <a:cubicBezTo>
                    <a:pt x="152" y="92"/>
                    <a:pt x="152" y="92"/>
                    <a:pt x="152" y="61"/>
                  </a:cubicBezTo>
                  <a:lnTo>
                    <a:pt x="122" y="31"/>
                  </a:lnTo>
                  <a:lnTo>
                    <a:pt x="91" y="31"/>
                  </a:lnTo>
                  <a:cubicBezTo>
                    <a:pt x="91" y="31"/>
                    <a:pt x="91"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46"/>
            <p:cNvSpPr/>
            <p:nvPr/>
          </p:nvSpPr>
          <p:spPr>
            <a:xfrm>
              <a:off x="6788475" y="3628950"/>
              <a:ext cx="6850" cy="5350"/>
            </a:xfrm>
            <a:custGeom>
              <a:avLst/>
              <a:gdLst/>
              <a:ahLst/>
              <a:cxnLst/>
              <a:rect l="l" t="t" r="r" b="b"/>
              <a:pathLst>
                <a:path w="274" h="214" extrusionOk="0">
                  <a:moveTo>
                    <a:pt x="152" y="1"/>
                  </a:moveTo>
                  <a:cubicBezTo>
                    <a:pt x="0" y="1"/>
                    <a:pt x="0" y="213"/>
                    <a:pt x="152" y="213"/>
                  </a:cubicBezTo>
                  <a:cubicBezTo>
                    <a:pt x="274" y="213"/>
                    <a:pt x="27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46"/>
            <p:cNvSpPr/>
            <p:nvPr/>
          </p:nvSpPr>
          <p:spPr>
            <a:xfrm>
              <a:off x="6792275" y="3595525"/>
              <a:ext cx="6850" cy="5350"/>
            </a:xfrm>
            <a:custGeom>
              <a:avLst/>
              <a:gdLst/>
              <a:ahLst/>
              <a:cxnLst/>
              <a:rect l="l" t="t" r="r" b="b"/>
              <a:pathLst>
                <a:path w="274" h="214" extrusionOk="0">
                  <a:moveTo>
                    <a:pt x="122" y="0"/>
                  </a:moveTo>
                  <a:cubicBezTo>
                    <a:pt x="0" y="0"/>
                    <a:pt x="0" y="213"/>
                    <a:pt x="122" y="213"/>
                  </a:cubicBezTo>
                  <a:cubicBezTo>
                    <a:pt x="274" y="213"/>
                    <a:pt x="27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46"/>
            <p:cNvSpPr/>
            <p:nvPr/>
          </p:nvSpPr>
          <p:spPr>
            <a:xfrm>
              <a:off x="6806700" y="3621350"/>
              <a:ext cx="9150" cy="7625"/>
            </a:xfrm>
            <a:custGeom>
              <a:avLst/>
              <a:gdLst/>
              <a:ahLst/>
              <a:cxnLst/>
              <a:rect l="l" t="t" r="r" b="b"/>
              <a:pathLst>
                <a:path w="366" h="305" extrusionOk="0">
                  <a:moveTo>
                    <a:pt x="183" y="1"/>
                  </a:moveTo>
                  <a:cubicBezTo>
                    <a:pt x="1" y="1"/>
                    <a:pt x="1" y="305"/>
                    <a:pt x="183" y="305"/>
                  </a:cubicBezTo>
                  <a:cubicBezTo>
                    <a:pt x="365" y="305"/>
                    <a:pt x="365"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46"/>
            <p:cNvSpPr/>
            <p:nvPr/>
          </p:nvSpPr>
          <p:spPr>
            <a:xfrm>
              <a:off x="6797575" y="3609200"/>
              <a:ext cx="6875" cy="5350"/>
            </a:xfrm>
            <a:custGeom>
              <a:avLst/>
              <a:gdLst/>
              <a:ahLst/>
              <a:cxnLst/>
              <a:rect l="l" t="t" r="r" b="b"/>
              <a:pathLst>
                <a:path w="275" h="214" extrusionOk="0">
                  <a:moveTo>
                    <a:pt x="153" y="0"/>
                  </a:moveTo>
                  <a:cubicBezTo>
                    <a:pt x="1" y="0"/>
                    <a:pt x="1" y="213"/>
                    <a:pt x="153" y="213"/>
                  </a:cubicBezTo>
                  <a:cubicBezTo>
                    <a:pt x="275" y="213"/>
                    <a:pt x="27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46"/>
            <p:cNvSpPr/>
            <p:nvPr/>
          </p:nvSpPr>
          <p:spPr>
            <a:xfrm>
              <a:off x="6802150" y="3641125"/>
              <a:ext cx="5350" cy="3800"/>
            </a:xfrm>
            <a:custGeom>
              <a:avLst/>
              <a:gdLst/>
              <a:ahLst/>
              <a:cxnLst/>
              <a:rect l="l" t="t" r="r" b="b"/>
              <a:pathLst>
                <a:path w="214" h="152" extrusionOk="0">
                  <a:moveTo>
                    <a:pt x="122" y="0"/>
                  </a:moveTo>
                  <a:cubicBezTo>
                    <a:pt x="0" y="0"/>
                    <a:pt x="0" y="152"/>
                    <a:pt x="122" y="152"/>
                  </a:cubicBezTo>
                  <a:cubicBezTo>
                    <a:pt x="213" y="152"/>
                    <a:pt x="21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46"/>
            <p:cNvSpPr/>
            <p:nvPr/>
          </p:nvSpPr>
          <p:spPr>
            <a:xfrm>
              <a:off x="6729950" y="3609200"/>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46"/>
            <p:cNvSpPr/>
            <p:nvPr/>
          </p:nvSpPr>
          <p:spPr>
            <a:xfrm>
              <a:off x="6752750" y="3593250"/>
              <a:ext cx="4600" cy="3050"/>
            </a:xfrm>
            <a:custGeom>
              <a:avLst/>
              <a:gdLst/>
              <a:ahLst/>
              <a:cxnLst/>
              <a:rect l="l" t="t" r="r" b="b"/>
              <a:pathLst>
                <a:path w="184" h="122" extrusionOk="0">
                  <a:moveTo>
                    <a:pt x="92" y="0"/>
                  </a:moveTo>
                  <a:cubicBezTo>
                    <a:pt x="1" y="0"/>
                    <a:pt x="1" y="122"/>
                    <a:pt x="92" y="122"/>
                  </a:cubicBezTo>
                  <a:cubicBezTo>
                    <a:pt x="183" y="122"/>
                    <a:pt x="18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46"/>
            <p:cNvSpPr/>
            <p:nvPr/>
          </p:nvSpPr>
          <p:spPr>
            <a:xfrm>
              <a:off x="6770225" y="3590200"/>
              <a:ext cx="8400" cy="6100"/>
            </a:xfrm>
            <a:custGeom>
              <a:avLst/>
              <a:gdLst/>
              <a:ahLst/>
              <a:cxnLst/>
              <a:rect l="l" t="t" r="r" b="b"/>
              <a:pathLst>
                <a:path w="336" h="244" extrusionOk="0">
                  <a:moveTo>
                    <a:pt x="153" y="1"/>
                  </a:moveTo>
                  <a:cubicBezTo>
                    <a:pt x="1" y="1"/>
                    <a:pt x="1" y="244"/>
                    <a:pt x="153" y="244"/>
                  </a:cubicBezTo>
                  <a:cubicBezTo>
                    <a:pt x="335" y="244"/>
                    <a:pt x="33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46"/>
            <p:cNvSpPr/>
            <p:nvPr/>
          </p:nvSpPr>
          <p:spPr>
            <a:xfrm>
              <a:off x="6764150" y="3583350"/>
              <a:ext cx="5350" cy="4600"/>
            </a:xfrm>
            <a:custGeom>
              <a:avLst/>
              <a:gdLst/>
              <a:ahLst/>
              <a:cxnLst/>
              <a:rect l="l" t="t" r="r" b="b"/>
              <a:pathLst>
                <a:path w="214" h="184" extrusionOk="0">
                  <a:moveTo>
                    <a:pt x="122" y="1"/>
                  </a:moveTo>
                  <a:cubicBezTo>
                    <a:pt x="1" y="1"/>
                    <a:pt x="1" y="183"/>
                    <a:pt x="122" y="183"/>
                  </a:cubicBezTo>
                  <a:cubicBezTo>
                    <a:pt x="213" y="18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46"/>
            <p:cNvSpPr/>
            <p:nvPr/>
          </p:nvSpPr>
          <p:spPr>
            <a:xfrm>
              <a:off x="6777825" y="3578050"/>
              <a:ext cx="9150" cy="6100"/>
            </a:xfrm>
            <a:custGeom>
              <a:avLst/>
              <a:gdLst/>
              <a:ahLst/>
              <a:cxnLst/>
              <a:rect l="l" t="t" r="r" b="b"/>
              <a:pathLst>
                <a:path w="366" h="244" extrusionOk="0">
                  <a:moveTo>
                    <a:pt x="183" y="0"/>
                  </a:moveTo>
                  <a:cubicBezTo>
                    <a:pt x="1" y="0"/>
                    <a:pt x="1" y="243"/>
                    <a:pt x="183" y="243"/>
                  </a:cubicBezTo>
                  <a:cubicBezTo>
                    <a:pt x="365" y="243"/>
                    <a:pt x="36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46"/>
            <p:cNvSpPr/>
            <p:nvPr/>
          </p:nvSpPr>
          <p:spPr>
            <a:xfrm>
              <a:off x="6742875" y="3599325"/>
              <a:ext cx="3825" cy="4575"/>
            </a:xfrm>
            <a:custGeom>
              <a:avLst/>
              <a:gdLst/>
              <a:ahLst/>
              <a:cxnLst/>
              <a:rect l="l" t="t" r="r" b="b"/>
              <a:pathLst>
                <a:path w="153" h="183" extrusionOk="0">
                  <a:moveTo>
                    <a:pt x="61" y="0"/>
                  </a:moveTo>
                  <a:cubicBezTo>
                    <a:pt x="61" y="0"/>
                    <a:pt x="31" y="31"/>
                    <a:pt x="31" y="31"/>
                  </a:cubicBezTo>
                  <a:cubicBezTo>
                    <a:pt x="31" y="31"/>
                    <a:pt x="0" y="31"/>
                    <a:pt x="0" y="61"/>
                  </a:cubicBezTo>
                  <a:cubicBezTo>
                    <a:pt x="0" y="91"/>
                    <a:pt x="0" y="122"/>
                    <a:pt x="0" y="122"/>
                  </a:cubicBezTo>
                  <a:cubicBezTo>
                    <a:pt x="0" y="152"/>
                    <a:pt x="0" y="152"/>
                    <a:pt x="31" y="152"/>
                  </a:cubicBezTo>
                  <a:cubicBezTo>
                    <a:pt x="31" y="152"/>
                    <a:pt x="31" y="183"/>
                    <a:pt x="31" y="183"/>
                  </a:cubicBezTo>
                  <a:lnTo>
                    <a:pt x="122" y="183"/>
                  </a:lnTo>
                  <a:cubicBezTo>
                    <a:pt x="122" y="183"/>
                    <a:pt x="152" y="152"/>
                    <a:pt x="152" y="152"/>
                  </a:cubicBezTo>
                  <a:cubicBezTo>
                    <a:pt x="152" y="152"/>
                    <a:pt x="152" y="152"/>
                    <a:pt x="152" y="122"/>
                  </a:cubicBezTo>
                  <a:cubicBezTo>
                    <a:pt x="152" y="122"/>
                    <a:pt x="152" y="122"/>
                    <a:pt x="152" y="91"/>
                  </a:cubicBezTo>
                  <a:lnTo>
                    <a:pt x="152" y="61"/>
                  </a:lnTo>
                  <a:cubicBezTo>
                    <a:pt x="152" y="31"/>
                    <a:pt x="152" y="31"/>
                    <a:pt x="122" y="31"/>
                  </a:cubicBezTo>
                  <a:cubicBezTo>
                    <a:pt x="92" y="31"/>
                    <a:pt x="92"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46"/>
            <p:cNvSpPr/>
            <p:nvPr/>
          </p:nvSpPr>
          <p:spPr>
            <a:xfrm>
              <a:off x="6758825" y="3652500"/>
              <a:ext cx="9900" cy="7625"/>
            </a:xfrm>
            <a:custGeom>
              <a:avLst/>
              <a:gdLst/>
              <a:ahLst/>
              <a:cxnLst/>
              <a:rect l="l" t="t" r="r" b="b"/>
              <a:pathLst>
                <a:path w="396" h="305" extrusionOk="0">
                  <a:moveTo>
                    <a:pt x="214" y="1"/>
                  </a:moveTo>
                  <a:cubicBezTo>
                    <a:pt x="1" y="1"/>
                    <a:pt x="1" y="305"/>
                    <a:pt x="214" y="305"/>
                  </a:cubicBezTo>
                  <a:cubicBezTo>
                    <a:pt x="396" y="305"/>
                    <a:pt x="396" y="1"/>
                    <a:pt x="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46"/>
            <p:cNvSpPr/>
            <p:nvPr/>
          </p:nvSpPr>
          <p:spPr>
            <a:xfrm>
              <a:off x="6739825" y="3643400"/>
              <a:ext cx="8400" cy="6100"/>
            </a:xfrm>
            <a:custGeom>
              <a:avLst/>
              <a:gdLst/>
              <a:ahLst/>
              <a:cxnLst/>
              <a:rect l="l" t="t" r="r" b="b"/>
              <a:pathLst>
                <a:path w="336" h="244" extrusionOk="0">
                  <a:moveTo>
                    <a:pt x="183" y="0"/>
                  </a:moveTo>
                  <a:cubicBezTo>
                    <a:pt x="1" y="0"/>
                    <a:pt x="1" y="243"/>
                    <a:pt x="183" y="243"/>
                  </a:cubicBezTo>
                  <a:cubicBezTo>
                    <a:pt x="335" y="243"/>
                    <a:pt x="33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46"/>
            <p:cNvSpPr/>
            <p:nvPr/>
          </p:nvSpPr>
          <p:spPr>
            <a:xfrm>
              <a:off x="6736025" y="3626675"/>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46"/>
            <p:cNvSpPr/>
            <p:nvPr/>
          </p:nvSpPr>
          <p:spPr>
            <a:xfrm>
              <a:off x="6719325" y="3622125"/>
              <a:ext cx="5325" cy="4575"/>
            </a:xfrm>
            <a:custGeom>
              <a:avLst/>
              <a:gdLst/>
              <a:ahLst/>
              <a:cxnLst/>
              <a:rect l="l" t="t" r="r" b="b"/>
              <a:pathLst>
                <a:path w="213" h="183" extrusionOk="0">
                  <a:moveTo>
                    <a:pt x="122" y="0"/>
                  </a:moveTo>
                  <a:cubicBezTo>
                    <a:pt x="0" y="0"/>
                    <a:pt x="0" y="182"/>
                    <a:pt x="122" y="182"/>
                  </a:cubicBezTo>
                  <a:cubicBezTo>
                    <a:pt x="213" y="182"/>
                    <a:pt x="21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46"/>
            <p:cNvSpPr/>
            <p:nvPr/>
          </p:nvSpPr>
          <p:spPr>
            <a:xfrm>
              <a:off x="6714000" y="3639600"/>
              <a:ext cx="9150" cy="6850"/>
            </a:xfrm>
            <a:custGeom>
              <a:avLst/>
              <a:gdLst/>
              <a:ahLst/>
              <a:cxnLst/>
              <a:rect l="l" t="t" r="r" b="b"/>
              <a:pathLst>
                <a:path w="366" h="274" extrusionOk="0">
                  <a:moveTo>
                    <a:pt x="183" y="0"/>
                  </a:moveTo>
                  <a:cubicBezTo>
                    <a:pt x="0" y="0"/>
                    <a:pt x="0" y="274"/>
                    <a:pt x="183" y="274"/>
                  </a:cubicBezTo>
                  <a:cubicBezTo>
                    <a:pt x="365" y="274"/>
                    <a:pt x="36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46"/>
            <p:cNvSpPr/>
            <p:nvPr/>
          </p:nvSpPr>
          <p:spPr>
            <a:xfrm>
              <a:off x="6728425" y="365860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46"/>
            <p:cNvSpPr/>
            <p:nvPr/>
          </p:nvSpPr>
          <p:spPr>
            <a:xfrm>
              <a:off x="6727675" y="3639600"/>
              <a:ext cx="3075" cy="2300"/>
            </a:xfrm>
            <a:custGeom>
              <a:avLst/>
              <a:gdLst/>
              <a:ahLst/>
              <a:cxnLst/>
              <a:rect l="l" t="t" r="r" b="b"/>
              <a:pathLst>
                <a:path w="123" h="92" extrusionOk="0">
                  <a:moveTo>
                    <a:pt x="61" y="0"/>
                  </a:moveTo>
                  <a:cubicBezTo>
                    <a:pt x="1" y="0"/>
                    <a:pt x="1" y="91"/>
                    <a:pt x="61" y="91"/>
                  </a:cubicBezTo>
                  <a:cubicBezTo>
                    <a:pt x="122" y="91"/>
                    <a:pt x="122" y="0"/>
                    <a:pt x="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46"/>
            <p:cNvSpPr/>
            <p:nvPr/>
          </p:nvSpPr>
          <p:spPr>
            <a:xfrm>
              <a:off x="6701075" y="3625150"/>
              <a:ext cx="10675" cy="7625"/>
            </a:xfrm>
            <a:custGeom>
              <a:avLst/>
              <a:gdLst/>
              <a:ahLst/>
              <a:cxnLst/>
              <a:rect l="l" t="t" r="r" b="b"/>
              <a:pathLst>
                <a:path w="427" h="305" extrusionOk="0">
                  <a:moveTo>
                    <a:pt x="214" y="1"/>
                  </a:moveTo>
                  <a:cubicBezTo>
                    <a:pt x="1" y="1"/>
                    <a:pt x="1" y="305"/>
                    <a:pt x="214" y="305"/>
                  </a:cubicBezTo>
                  <a:cubicBezTo>
                    <a:pt x="426" y="305"/>
                    <a:pt x="426" y="1"/>
                    <a:pt x="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46"/>
            <p:cNvSpPr/>
            <p:nvPr/>
          </p:nvSpPr>
          <p:spPr>
            <a:xfrm>
              <a:off x="6714750" y="3611475"/>
              <a:ext cx="8400" cy="6875"/>
            </a:xfrm>
            <a:custGeom>
              <a:avLst/>
              <a:gdLst/>
              <a:ahLst/>
              <a:cxnLst/>
              <a:rect l="l" t="t" r="r" b="b"/>
              <a:pathLst>
                <a:path w="336" h="275" extrusionOk="0">
                  <a:moveTo>
                    <a:pt x="153" y="1"/>
                  </a:moveTo>
                  <a:cubicBezTo>
                    <a:pt x="1" y="1"/>
                    <a:pt x="1" y="274"/>
                    <a:pt x="153" y="274"/>
                  </a:cubicBezTo>
                  <a:cubicBezTo>
                    <a:pt x="335" y="274"/>
                    <a:pt x="33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46"/>
            <p:cNvSpPr/>
            <p:nvPr/>
          </p:nvSpPr>
          <p:spPr>
            <a:xfrm>
              <a:off x="6720850" y="3598550"/>
              <a:ext cx="7600" cy="6125"/>
            </a:xfrm>
            <a:custGeom>
              <a:avLst/>
              <a:gdLst/>
              <a:ahLst/>
              <a:cxnLst/>
              <a:rect l="l" t="t" r="r" b="b"/>
              <a:pathLst>
                <a:path w="304" h="245" extrusionOk="0">
                  <a:moveTo>
                    <a:pt x="152" y="1"/>
                  </a:moveTo>
                  <a:cubicBezTo>
                    <a:pt x="0" y="1"/>
                    <a:pt x="0" y="244"/>
                    <a:pt x="152" y="244"/>
                  </a:cubicBezTo>
                  <a:cubicBezTo>
                    <a:pt x="304" y="244"/>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46"/>
            <p:cNvSpPr/>
            <p:nvPr/>
          </p:nvSpPr>
          <p:spPr>
            <a:xfrm>
              <a:off x="6698050" y="3643400"/>
              <a:ext cx="9125" cy="6850"/>
            </a:xfrm>
            <a:custGeom>
              <a:avLst/>
              <a:gdLst/>
              <a:ahLst/>
              <a:cxnLst/>
              <a:rect l="l" t="t" r="r" b="b"/>
              <a:pathLst>
                <a:path w="365" h="274" extrusionOk="0">
                  <a:moveTo>
                    <a:pt x="183" y="0"/>
                  </a:moveTo>
                  <a:cubicBezTo>
                    <a:pt x="0" y="0"/>
                    <a:pt x="0" y="274"/>
                    <a:pt x="183" y="274"/>
                  </a:cubicBezTo>
                  <a:cubicBezTo>
                    <a:pt x="365" y="274"/>
                    <a:pt x="36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46"/>
            <p:cNvSpPr/>
            <p:nvPr/>
          </p:nvSpPr>
          <p:spPr>
            <a:xfrm>
              <a:off x="6710200" y="3655550"/>
              <a:ext cx="9150" cy="6875"/>
            </a:xfrm>
            <a:custGeom>
              <a:avLst/>
              <a:gdLst/>
              <a:ahLst/>
              <a:cxnLst/>
              <a:rect l="l" t="t" r="r" b="b"/>
              <a:pathLst>
                <a:path w="366" h="275" extrusionOk="0">
                  <a:moveTo>
                    <a:pt x="183" y="1"/>
                  </a:moveTo>
                  <a:cubicBezTo>
                    <a:pt x="0" y="1"/>
                    <a:pt x="0" y="274"/>
                    <a:pt x="183" y="274"/>
                  </a:cubicBezTo>
                  <a:cubicBezTo>
                    <a:pt x="365" y="274"/>
                    <a:pt x="365"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46"/>
            <p:cNvSpPr/>
            <p:nvPr/>
          </p:nvSpPr>
          <p:spPr>
            <a:xfrm>
              <a:off x="6682850" y="3635800"/>
              <a:ext cx="5350" cy="5325"/>
            </a:xfrm>
            <a:custGeom>
              <a:avLst/>
              <a:gdLst/>
              <a:ahLst/>
              <a:cxnLst/>
              <a:rect l="l" t="t" r="r" b="b"/>
              <a:pathLst>
                <a:path w="214" h="213" extrusionOk="0">
                  <a:moveTo>
                    <a:pt x="61" y="0"/>
                  </a:moveTo>
                  <a:cubicBezTo>
                    <a:pt x="61" y="31"/>
                    <a:pt x="61" y="31"/>
                    <a:pt x="31" y="31"/>
                  </a:cubicBezTo>
                  <a:cubicBezTo>
                    <a:pt x="31" y="31"/>
                    <a:pt x="31" y="61"/>
                    <a:pt x="0" y="61"/>
                  </a:cubicBezTo>
                  <a:cubicBezTo>
                    <a:pt x="0" y="91"/>
                    <a:pt x="0" y="91"/>
                    <a:pt x="0" y="122"/>
                  </a:cubicBezTo>
                  <a:lnTo>
                    <a:pt x="0" y="152"/>
                  </a:lnTo>
                  <a:cubicBezTo>
                    <a:pt x="0" y="152"/>
                    <a:pt x="31" y="183"/>
                    <a:pt x="31" y="183"/>
                  </a:cubicBezTo>
                  <a:cubicBezTo>
                    <a:pt x="31" y="183"/>
                    <a:pt x="61" y="183"/>
                    <a:pt x="61" y="213"/>
                  </a:cubicBezTo>
                  <a:lnTo>
                    <a:pt x="152" y="213"/>
                  </a:lnTo>
                  <a:cubicBezTo>
                    <a:pt x="152" y="213"/>
                    <a:pt x="183" y="183"/>
                    <a:pt x="183" y="183"/>
                  </a:cubicBezTo>
                  <a:cubicBezTo>
                    <a:pt x="183" y="183"/>
                    <a:pt x="213" y="152"/>
                    <a:pt x="213" y="152"/>
                  </a:cubicBezTo>
                  <a:cubicBezTo>
                    <a:pt x="213" y="152"/>
                    <a:pt x="213" y="122"/>
                    <a:pt x="213" y="122"/>
                  </a:cubicBezTo>
                  <a:lnTo>
                    <a:pt x="213" y="91"/>
                  </a:lnTo>
                  <a:cubicBezTo>
                    <a:pt x="213" y="61"/>
                    <a:pt x="213" y="61"/>
                    <a:pt x="183" y="31"/>
                  </a:cubicBezTo>
                  <a:lnTo>
                    <a:pt x="152" y="31"/>
                  </a:lnTo>
                  <a:cubicBezTo>
                    <a:pt x="152" y="0"/>
                    <a:pt x="122"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46"/>
            <p:cNvSpPr/>
            <p:nvPr/>
          </p:nvSpPr>
          <p:spPr>
            <a:xfrm>
              <a:off x="6690450" y="3619825"/>
              <a:ext cx="6100" cy="4600"/>
            </a:xfrm>
            <a:custGeom>
              <a:avLst/>
              <a:gdLst/>
              <a:ahLst/>
              <a:cxnLst/>
              <a:rect l="l" t="t" r="r" b="b"/>
              <a:pathLst>
                <a:path w="244" h="184" extrusionOk="0">
                  <a:moveTo>
                    <a:pt x="122" y="1"/>
                  </a:moveTo>
                  <a:cubicBezTo>
                    <a:pt x="0" y="1"/>
                    <a:pt x="0" y="183"/>
                    <a:pt x="122" y="183"/>
                  </a:cubicBezTo>
                  <a:cubicBezTo>
                    <a:pt x="243" y="183"/>
                    <a:pt x="24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46"/>
            <p:cNvSpPr/>
            <p:nvPr/>
          </p:nvSpPr>
          <p:spPr>
            <a:xfrm>
              <a:off x="6701075" y="3609950"/>
              <a:ext cx="7625" cy="5350"/>
            </a:xfrm>
            <a:custGeom>
              <a:avLst/>
              <a:gdLst/>
              <a:ahLst/>
              <a:cxnLst/>
              <a:rect l="l" t="t" r="r" b="b"/>
              <a:pathLst>
                <a:path w="305" h="214" extrusionOk="0">
                  <a:moveTo>
                    <a:pt x="153" y="1"/>
                  </a:moveTo>
                  <a:cubicBezTo>
                    <a:pt x="1" y="1"/>
                    <a:pt x="1" y="214"/>
                    <a:pt x="153" y="214"/>
                  </a:cubicBezTo>
                  <a:cubicBezTo>
                    <a:pt x="305" y="214"/>
                    <a:pt x="30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46"/>
            <p:cNvSpPr/>
            <p:nvPr/>
          </p:nvSpPr>
          <p:spPr>
            <a:xfrm>
              <a:off x="6674475" y="362060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46"/>
            <p:cNvSpPr/>
            <p:nvPr/>
          </p:nvSpPr>
          <p:spPr>
            <a:xfrm>
              <a:off x="6685125" y="3651750"/>
              <a:ext cx="6850" cy="5350"/>
            </a:xfrm>
            <a:custGeom>
              <a:avLst/>
              <a:gdLst/>
              <a:ahLst/>
              <a:cxnLst/>
              <a:rect l="l" t="t" r="r" b="b"/>
              <a:pathLst>
                <a:path w="274" h="214" extrusionOk="0">
                  <a:moveTo>
                    <a:pt x="152" y="1"/>
                  </a:moveTo>
                  <a:cubicBezTo>
                    <a:pt x="0" y="1"/>
                    <a:pt x="0" y="213"/>
                    <a:pt x="152" y="213"/>
                  </a:cubicBezTo>
                  <a:cubicBezTo>
                    <a:pt x="274" y="213"/>
                    <a:pt x="27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46"/>
            <p:cNvSpPr/>
            <p:nvPr/>
          </p:nvSpPr>
          <p:spPr>
            <a:xfrm>
              <a:off x="6676000" y="3663900"/>
              <a:ext cx="8400" cy="6125"/>
            </a:xfrm>
            <a:custGeom>
              <a:avLst/>
              <a:gdLst/>
              <a:ahLst/>
              <a:cxnLst/>
              <a:rect l="l" t="t" r="r" b="b"/>
              <a:pathLst>
                <a:path w="336" h="245" extrusionOk="0">
                  <a:moveTo>
                    <a:pt x="183" y="1"/>
                  </a:moveTo>
                  <a:cubicBezTo>
                    <a:pt x="1" y="1"/>
                    <a:pt x="1" y="244"/>
                    <a:pt x="183" y="244"/>
                  </a:cubicBezTo>
                  <a:cubicBezTo>
                    <a:pt x="335" y="244"/>
                    <a:pt x="335"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46"/>
            <p:cNvSpPr/>
            <p:nvPr/>
          </p:nvSpPr>
          <p:spPr>
            <a:xfrm>
              <a:off x="6668400" y="3644900"/>
              <a:ext cx="6100" cy="6125"/>
            </a:xfrm>
            <a:custGeom>
              <a:avLst/>
              <a:gdLst/>
              <a:ahLst/>
              <a:cxnLst/>
              <a:rect l="l" t="t" r="r" b="b"/>
              <a:pathLst>
                <a:path w="244" h="245" extrusionOk="0">
                  <a:moveTo>
                    <a:pt x="62" y="1"/>
                  </a:moveTo>
                  <a:cubicBezTo>
                    <a:pt x="62" y="1"/>
                    <a:pt x="31" y="1"/>
                    <a:pt x="31" y="31"/>
                  </a:cubicBezTo>
                  <a:cubicBezTo>
                    <a:pt x="31" y="31"/>
                    <a:pt x="1" y="62"/>
                    <a:pt x="1" y="62"/>
                  </a:cubicBezTo>
                  <a:cubicBezTo>
                    <a:pt x="1" y="92"/>
                    <a:pt x="1" y="92"/>
                    <a:pt x="1" y="123"/>
                  </a:cubicBezTo>
                  <a:cubicBezTo>
                    <a:pt x="1" y="123"/>
                    <a:pt x="1" y="153"/>
                    <a:pt x="1" y="153"/>
                  </a:cubicBezTo>
                  <a:cubicBezTo>
                    <a:pt x="1" y="183"/>
                    <a:pt x="1" y="183"/>
                    <a:pt x="31" y="214"/>
                  </a:cubicBezTo>
                  <a:lnTo>
                    <a:pt x="62" y="214"/>
                  </a:lnTo>
                  <a:cubicBezTo>
                    <a:pt x="62" y="244"/>
                    <a:pt x="92" y="244"/>
                    <a:pt x="122" y="244"/>
                  </a:cubicBezTo>
                  <a:lnTo>
                    <a:pt x="183" y="244"/>
                  </a:lnTo>
                  <a:cubicBezTo>
                    <a:pt x="183" y="244"/>
                    <a:pt x="213" y="214"/>
                    <a:pt x="213" y="214"/>
                  </a:cubicBezTo>
                  <a:cubicBezTo>
                    <a:pt x="213" y="183"/>
                    <a:pt x="244" y="183"/>
                    <a:pt x="244" y="153"/>
                  </a:cubicBezTo>
                  <a:cubicBezTo>
                    <a:pt x="244" y="153"/>
                    <a:pt x="244" y="123"/>
                    <a:pt x="244" y="123"/>
                  </a:cubicBezTo>
                  <a:cubicBezTo>
                    <a:pt x="244" y="92"/>
                    <a:pt x="244" y="92"/>
                    <a:pt x="244" y="92"/>
                  </a:cubicBezTo>
                  <a:cubicBezTo>
                    <a:pt x="244" y="62"/>
                    <a:pt x="244" y="31"/>
                    <a:pt x="213" y="31"/>
                  </a:cubicBezTo>
                  <a:cubicBezTo>
                    <a:pt x="213" y="31"/>
                    <a:pt x="183"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46"/>
            <p:cNvSpPr/>
            <p:nvPr/>
          </p:nvSpPr>
          <p:spPr>
            <a:xfrm>
              <a:off x="6663850" y="3626675"/>
              <a:ext cx="6100" cy="6100"/>
            </a:xfrm>
            <a:custGeom>
              <a:avLst/>
              <a:gdLst/>
              <a:ahLst/>
              <a:cxnLst/>
              <a:rect l="l" t="t" r="r" b="b"/>
              <a:pathLst>
                <a:path w="244" h="244" extrusionOk="0">
                  <a:moveTo>
                    <a:pt x="122" y="0"/>
                  </a:moveTo>
                  <a:cubicBezTo>
                    <a:pt x="92" y="0"/>
                    <a:pt x="92" y="0"/>
                    <a:pt x="61" y="31"/>
                  </a:cubicBezTo>
                  <a:lnTo>
                    <a:pt x="31" y="31"/>
                  </a:lnTo>
                  <a:cubicBezTo>
                    <a:pt x="31" y="61"/>
                    <a:pt x="31" y="61"/>
                    <a:pt x="0" y="92"/>
                  </a:cubicBezTo>
                  <a:cubicBezTo>
                    <a:pt x="0" y="92"/>
                    <a:pt x="0" y="122"/>
                    <a:pt x="0" y="122"/>
                  </a:cubicBezTo>
                  <a:cubicBezTo>
                    <a:pt x="0" y="122"/>
                    <a:pt x="0" y="152"/>
                    <a:pt x="0" y="152"/>
                  </a:cubicBezTo>
                  <a:cubicBezTo>
                    <a:pt x="0" y="183"/>
                    <a:pt x="31" y="183"/>
                    <a:pt x="31" y="213"/>
                  </a:cubicBezTo>
                  <a:lnTo>
                    <a:pt x="61" y="213"/>
                  </a:lnTo>
                  <a:cubicBezTo>
                    <a:pt x="61" y="213"/>
                    <a:pt x="92" y="244"/>
                    <a:pt x="122" y="244"/>
                  </a:cubicBezTo>
                  <a:cubicBezTo>
                    <a:pt x="122" y="244"/>
                    <a:pt x="152" y="244"/>
                    <a:pt x="152" y="213"/>
                  </a:cubicBezTo>
                  <a:lnTo>
                    <a:pt x="183" y="213"/>
                  </a:lnTo>
                  <a:cubicBezTo>
                    <a:pt x="213" y="183"/>
                    <a:pt x="213" y="183"/>
                    <a:pt x="213" y="152"/>
                  </a:cubicBezTo>
                  <a:cubicBezTo>
                    <a:pt x="213" y="152"/>
                    <a:pt x="244" y="152"/>
                    <a:pt x="244" y="122"/>
                  </a:cubicBezTo>
                  <a:cubicBezTo>
                    <a:pt x="244" y="122"/>
                    <a:pt x="244" y="92"/>
                    <a:pt x="213" y="92"/>
                  </a:cubicBezTo>
                  <a:cubicBezTo>
                    <a:pt x="213" y="61"/>
                    <a:pt x="213" y="61"/>
                    <a:pt x="183" y="31"/>
                  </a:cubicBezTo>
                  <a:cubicBezTo>
                    <a:pt x="152" y="0"/>
                    <a:pt x="122"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46"/>
            <p:cNvSpPr/>
            <p:nvPr/>
          </p:nvSpPr>
          <p:spPr>
            <a:xfrm>
              <a:off x="6647900" y="3623625"/>
              <a:ext cx="2300" cy="2325"/>
            </a:xfrm>
            <a:custGeom>
              <a:avLst/>
              <a:gdLst/>
              <a:ahLst/>
              <a:cxnLst/>
              <a:rect l="l" t="t" r="r" b="b"/>
              <a:pathLst>
                <a:path w="92" h="93" extrusionOk="0">
                  <a:moveTo>
                    <a:pt x="61" y="1"/>
                  </a:moveTo>
                  <a:cubicBezTo>
                    <a:pt x="0" y="1"/>
                    <a:pt x="0" y="92"/>
                    <a:pt x="61" y="92"/>
                  </a:cubicBezTo>
                  <a:cubicBezTo>
                    <a:pt x="91" y="92"/>
                    <a:pt x="91" y="1"/>
                    <a:pt x="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46"/>
            <p:cNvSpPr/>
            <p:nvPr/>
          </p:nvSpPr>
          <p:spPr>
            <a:xfrm>
              <a:off x="6627375" y="3616800"/>
              <a:ext cx="8375" cy="6100"/>
            </a:xfrm>
            <a:custGeom>
              <a:avLst/>
              <a:gdLst/>
              <a:ahLst/>
              <a:cxnLst/>
              <a:rect l="l" t="t" r="r" b="b"/>
              <a:pathLst>
                <a:path w="335" h="244" extrusionOk="0">
                  <a:moveTo>
                    <a:pt x="183" y="0"/>
                  </a:moveTo>
                  <a:cubicBezTo>
                    <a:pt x="0" y="0"/>
                    <a:pt x="0" y="244"/>
                    <a:pt x="183" y="244"/>
                  </a:cubicBezTo>
                  <a:cubicBezTo>
                    <a:pt x="335" y="244"/>
                    <a:pt x="33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46"/>
            <p:cNvSpPr/>
            <p:nvPr/>
          </p:nvSpPr>
          <p:spPr>
            <a:xfrm>
              <a:off x="6609900" y="3607675"/>
              <a:ext cx="5350" cy="5350"/>
            </a:xfrm>
            <a:custGeom>
              <a:avLst/>
              <a:gdLst/>
              <a:ahLst/>
              <a:cxnLst/>
              <a:rect l="l" t="t" r="r" b="b"/>
              <a:pathLst>
                <a:path w="214" h="214" extrusionOk="0">
                  <a:moveTo>
                    <a:pt x="61" y="1"/>
                  </a:moveTo>
                  <a:cubicBezTo>
                    <a:pt x="61" y="1"/>
                    <a:pt x="61" y="1"/>
                    <a:pt x="31" y="31"/>
                  </a:cubicBezTo>
                  <a:lnTo>
                    <a:pt x="0" y="31"/>
                  </a:lnTo>
                  <a:cubicBezTo>
                    <a:pt x="0" y="61"/>
                    <a:pt x="0" y="61"/>
                    <a:pt x="0" y="92"/>
                  </a:cubicBezTo>
                  <a:lnTo>
                    <a:pt x="0" y="122"/>
                  </a:lnTo>
                  <a:cubicBezTo>
                    <a:pt x="0" y="153"/>
                    <a:pt x="31" y="153"/>
                    <a:pt x="31" y="183"/>
                  </a:cubicBezTo>
                  <a:cubicBezTo>
                    <a:pt x="61" y="183"/>
                    <a:pt x="91" y="213"/>
                    <a:pt x="91" y="213"/>
                  </a:cubicBezTo>
                  <a:lnTo>
                    <a:pt x="122" y="213"/>
                  </a:lnTo>
                  <a:cubicBezTo>
                    <a:pt x="152" y="183"/>
                    <a:pt x="152" y="183"/>
                    <a:pt x="152" y="183"/>
                  </a:cubicBezTo>
                  <a:cubicBezTo>
                    <a:pt x="183" y="153"/>
                    <a:pt x="183" y="153"/>
                    <a:pt x="183" y="153"/>
                  </a:cubicBezTo>
                  <a:cubicBezTo>
                    <a:pt x="183" y="153"/>
                    <a:pt x="213" y="122"/>
                    <a:pt x="213" y="92"/>
                  </a:cubicBezTo>
                  <a:cubicBezTo>
                    <a:pt x="213" y="92"/>
                    <a:pt x="213" y="61"/>
                    <a:pt x="183" y="61"/>
                  </a:cubicBezTo>
                  <a:cubicBezTo>
                    <a:pt x="183" y="61"/>
                    <a:pt x="183" y="31"/>
                    <a:pt x="183" y="31"/>
                  </a:cubicBezTo>
                  <a:cubicBezTo>
                    <a:pt x="152" y="1"/>
                    <a:pt x="152"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46"/>
            <p:cNvSpPr/>
            <p:nvPr/>
          </p:nvSpPr>
          <p:spPr>
            <a:xfrm>
              <a:off x="6598500" y="3596275"/>
              <a:ext cx="3825" cy="3075"/>
            </a:xfrm>
            <a:custGeom>
              <a:avLst/>
              <a:gdLst/>
              <a:ahLst/>
              <a:cxnLst/>
              <a:rect l="l" t="t" r="r" b="b"/>
              <a:pathLst>
                <a:path w="153" h="123" extrusionOk="0">
                  <a:moveTo>
                    <a:pt x="92" y="1"/>
                  </a:moveTo>
                  <a:cubicBezTo>
                    <a:pt x="0" y="1"/>
                    <a:pt x="0" y="122"/>
                    <a:pt x="92" y="122"/>
                  </a:cubicBezTo>
                  <a:cubicBezTo>
                    <a:pt x="152" y="122"/>
                    <a:pt x="152"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46"/>
            <p:cNvSpPr/>
            <p:nvPr/>
          </p:nvSpPr>
          <p:spPr>
            <a:xfrm>
              <a:off x="6584050" y="358565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46"/>
            <p:cNvSpPr/>
            <p:nvPr/>
          </p:nvSpPr>
          <p:spPr>
            <a:xfrm>
              <a:off x="6593175" y="3614525"/>
              <a:ext cx="5350" cy="3825"/>
            </a:xfrm>
            <a:custGeom>
              <a:avLst/>
              <a:gdLst/>
              <a:ahLst/>
              <a:cxnLst/>
              <a:rect l="l" t="t" r="r" b="b"/>
              <a:pathLst>
                <a:path w="214" h="153" extrusionOk="0">
                  <a:moveTo>
                    <a:pt x="92" y="0"/>
                  </a:moveTo>
                  <a:cubicBezTo>
                    <a:pt x="1" y="0"/>
                    <a:pt x="1" y="152"/>
                    <a:pt x="92" y="152"/>
                  </a:cubicBezTo>
                  <a:cubicBezTo>
                    <a:pt x="213" y="152"/>
                    <a:pt x="21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46"/>
            <p:cNvSpPr/>
            <p:nvPr/>
          </p:nvSpPr>
          <p:spPr>
            <a:xfrm>
              <a:off x="6600025" y="3635800"/>
              <a:ext cx="4575" cy="3825"/>
            </a:xfrm>
            <a:custGeom>
              <a:avLst/>
              <a:gdLst/>
              <a:ahLst/>
              <a:cxnLst/>
              <a:rect l="l" t="t" r="r" b="b"/>
              <a:pathLst>
                <a:path w="183" h="153" extrusionOk="0">
                  <a:moveTo>
                    <a:pt x="91" y="0"/>
                  </a:moveTo>
                  <a:cubicBezTo>
                    <a:pt x="0" y="0"/>
                    <a:pt x="0" y="152"/>
                    <a:pt x="91" y="152"/>
                  </a:cubicBezTo>
                  <a:cubicBezTo>
                    <a:pt x="182" y="152"/>
                    <a:pt x="182"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46"/>
            <p:cNvSpPr/>
            <p:nvPr/>
          </p:nvSpPr>
          <p:spPr>
            <a:xfrm>
              <a:off x="6615975" y="3635025"/>
              <a:ext cx="1550" cy="800"/>
            </a:xfrm>
            <a:custGeom>
              <a:avLst/>
              <a:gdLst/>
              <a:ahLst/>
              <a:cxnLst/>
              <a:rect l="l" t="t" r="r" b="b"/>
              <a:pathLst>
                <a:path w="62" h="32" extrusionOk="0">
                  <a:moveTo>
                    <a:pt x="31" y="1"/>
                  </a:moveTo>
                  <a:cubicBezTo>
                    <a:pt x="0" y="1"/>
                    <a:pt x="0" y="31"/>
                    <a:pt x="31" y="31"/>
                  </a:cubicBezTo>
                  <a:cubicBezTo>
                    <a:pt x="61" y="31"/>
                    <a:pt x="61" y="1"/>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46"/>
            <p:cNvSpPr/>
            <p:nvPr/>
          </p:nvSpPr>
          <p:spPr>
            <a:xfrm>
              <a:off x="6611425" y="3627425"/>
              <a:ext cx="2300" cy="1550"/>
            </a:xfrm>
            <a:custGeom>
              <a:avLst/>
              <a:gdLst/>
              <a:ahLst/>
              <a:cxnLst/>
              <a:rect l="l" t="t" r="r" b="b"/>
              <a:pathLst>
                <a:path w="92" h="62" extrusionOk="0">
                  <a:moveTo>
                    <a:pt x="30" y="1"/>
                  </a:moveTo>
                  <a:cubicBezTo>
                    <a:pt x="0" y="1"/>
                    <a:pt x="0" y="62"/>
                    <a:pt x="30" y="62"/>
                  </a:cubicBezTo>
                  <a:cubicBezTo>
                    <a:pt x="91" y="62"/>
                    <a:pt x="91" y="1"/>
                    <a:pt x="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46"/>
            <p:cNvSpPr/>
            <p:nvPr/>
          </p:nvSpPr>
          <p:spPr>
            <a:xfrm>
              <a:off x="6628125" y="3632000"/>
              <a:ext cx="6100" cy="5350"/>
            </a:xfrm>
            <a:custGeom>
              <a:avLst/>
              <a:gdLst/>
              <a:ahLst/>
              <a:cxnLst/>
              <a:rect l="l" t="t" r="r" b="b"/>
              <a:pathLst>
                <a:path w="244" h="214" extrusionOk="0">
                  <a:moveTo>
                    <a:pt x="122" y="0"/>
                  </a:moveTo>
                  <a:cubicBezTo>
                    <a:pt x="1" y="0"/>
                    <a:pt x="1" y="213"/>
                    <a:pt x="122" y="213"/>
                  </a:cubicBezTo>
                  <a:cubicBezTo>
                    <a:pt x="244" y="213"/>
                    <a:pt x="24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46"/>
            <p:cNvSpPr/>
            <p:nvPr/>
          </p:nvSpPr>
          <p:spPr>
            <a:xfrm>
              <a:off x="6630400" y="3647950"/>
              <a:ext cx="1550" cy="1550"/>
            </a:xfrm>
            <a:custGeom>
              <a:avLst/>
              <a:gdLst/>
              <a:ahLst/>
              <a:cxnLst/>
              <a:rect l="l" t="t" r="r" b="b"/>
              <a:pathLst>
                <a:path w="62" h="62" extrusionOk="0">
                  <a:moveTo>
                    <a:pt x="31" y="1"/>
                  </a:moveTo>
                  <a:cubicBezTo>
                    <a:pt x="1" y="1"/>
                    <a:pt x="1" y="61"/>
                    <a:pt x="31" y="61"/>
                  </a:cubicBezTo>
                  <a:cubicBezTo>
                    <a:pt x="62" y="61"/>
                    <a:pt x="62" y="1"/>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46"/>
            <p:cNvSpPr/>
            <p:nvPr/>
          </p:nvSpPr>
          <p:spPr>
            <a:xfrm>
              <a:off x="6640300" y="3641125"/>
              <a:ext cx="6100" cy="5325"/>
            </a:xfrm>
            <a:custGeom>
              <a:avLst/>
              <a:gdLst/>
              <a:ahLst/>
              <a:cxnLst/>
              <a:rect l="l" t="t" r="r" b="b"/>
              <a:pathLst>
                <a:path w="244" h="213" extrusionOk="0">
                  <a:moveTo>
                    <a:pt x="122" y="0"/>
                  </a:moveTo>
                  <a:cubicBezTo>
                    <a:pt x="0" y="0"/>
                    <a:pt x="0" y="213"/>
                    <a:pt x="122" y="213"/>
                  </a:cubicBezTo>
                  <a:cubicBezTo>
                    <a:pt x="243" y="213"/>
                    <a:pt x="24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46"/>
            <p:cNvSpPr/>
            <p:nvPr/>
          </p:nvSpPr>
          <p:spPr>
            <a:xfrm>
              <a:off x="6647900" y="3632750"/>
              <a:ext cx="4575" cy="5350"/>
            </a:xfrm>
            <a:custGeom>
              <a:avLst/>
              <a:gdLst/>
              <a:ahLst/>
              <a:cxnLst/>
              <a:rect l="l" t="t" r="r" b="b"/>
              <a:pathLst>
                <a:path w="183" h="214" extrusionOk="0">
                  <a:moveTo>
                    <a:pt x="61" y="1"/>
                  </a:moveTo>
                  <a:cubicBezTo>
                    <a:pt x="30" y="1"/>
                    <a:pt x="30" y="31"/>
                    <a:pt x="30" y="31"/>
                  </a:cubicBezTo>
                  <a:cubicBezTo>
                    <a:pt x="30" y="31"/>
                    <a:pt x="0" y="31"/>
                    <a:pt x="0" y="61"/>
                  </a:cubicBezTo>
                  <a:cubicBezTo>
                    <a:pt x="0" y="61"/>
                    <a:pt x="0" y="92"/>
                    <a:pt x="0" y="92"/>
                  </a:cubicBezTo>
                  <a:lnTo>
                    <a:pt x="0" y="122"/>
                  </a:lnTo>
                  <a:cubicBezTo>
                    <a:pt x="0" y="122"/>
                    <a:pt x="0" y="153"/>
                    <a:pt x="0" y="153"/>
                  </a:cubicBezTo>
                  <a:cubicBezTo>
                    <a:pt x="0" y="153"/>
                    <a:pt x="0" y="183"/>
                    <a:pt x="30" y="183"/>
                  </a:cubicBezTo>
                  <a:cubicBezTo>
                    <a:pt x="30" y="183"/>
                    <a:pt x="61" y="213"/>
                    <a:pt x="61" y="213"/>
                  </a:cubicBezTo>
                  <a:lnTo>
                    <a:pt x="122" y="213"/>
                  </a:lnTo>
                  <a:cubicBezTo>
                    <a:pt x="122" y="213"/>
                    <a:pt x="122" y="183"/>
                    <a:pt x="122" y="183"/>
                  </a:cubicBezTo>
                  <a:lnTo>
                    <a:pt x="152" y="183"/>
                  </a:lnTo>
                  <a:cubicBezTo>
                    <a:pt x="152" y="153"/>
                    <a:pt x="182" y="153"/>
                    <a:pt x="182" y="153"/>
                  </a:cubicBezTo>
                  <a:cubicBezTo>
                    <a:pt x="182" y="122"/>
                    <a:pt x="182" y="122"/>
                    <a:pt x="182" y="92"/>
                  </a:cubicBezTo>
                  <a:cubicBezTo>
                    <a:pt x="182" y="61"/>
                    <a:pt x="182" y="61"/>
                    <a:pt x="182" y="61"/>
                  </a:cubicBezTo>
                  <a:cubicBezTo>
                    <a:pt x="182" y="61"/>
                    <a:pt x="152" y="31"/>
                    <a:pt x="152" y="31"/>
                  </a:cubicBezTo>
                  <a:cubicBezTo>
                    <a:pt x="122" y="1"/>
                    <a:pt x="122"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46"/>
            <p:cNvSpPr/>
            <p:nvPr/>
          </p:nvSpPr>
          <p:spPr>
            <a:xfrm>
              <a:off x="6655475" y="3619825"/>
              <a:ext cx="6875" cy="5350"/>
            </a:xfrm>
            <a:custGeom>
              <a:avLst/>
              <a:gdLst/>
              <a:ahLst/>
              <a:cxnLst/>
              <a:rect l="l" t="t" r="r" b="b"/>
              <a:pathLst>
                <a:path w="275" h="214" extrusionOk="0">
                  <a:moveTo>
                    <a:pt x="123" y="1"/>
                  </a:moveTo>
                  <a:cubicBezTo>
                    <a:pt x="1" y="1"/>
                    <a:pt x="1" y="214"/>
                    <a:pt x="123" y="214"/>
                  </a:cubicBezTo>
                  <a:cubicBezTo>
                    <a:pt x="275" y="214"/>
                    <a:pt x="275" y="1"/>
                    <a:pt x="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46"/>
            <p:cNvSpPr/>
            <p:nvPr/>
          </p:nvSpPr>
          <p:spPr>
            <a:xfrm>
              <a:off x="6637250" y="3624400"/>
              <a:ext cx="3825" cy="3825"/>
            </a:xfrm>
            <a:custGeom>
              <a:avLst/>
              <a:gdLst/>
              <a:ahLst/>
              <a:cxnLst/>
              <a:rect l="l" t="t" r="r" b="b"/>
              <a:pathLst>
                <a:path w="153" h="153" extrusionOk="0">
                  <a:moveTo>
                    <a:pt x="61" y="0"/>
                  </a:moveTo>
                  <a:cubicBezTo>
                    <a:pt x="0" y="0"/>
                    <a:pt x="0" y="152"/>
                    <a:pt x="61" y="152"/>
                  </a:cubicBezTo>
                  <a:cubicBezTo>
                    <a:pt x="152" y="152"/>
                    <a:pt x="152" y="0"/>
                    <a:pt x="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46"/>
            <p:cNvSpPr/>
            <p:nvPr/>
          </p:nvSpPr>
          <p:spPr>
            <a:xfrm>
              <a:off x="6650175" y="3646425"/>
              <a:ext cx="10650" cy="8400"/>
            </a:xfrm>
            <a:custGeom>
              <a:avLst/>
              <a:gdLst/>
              <a:ahLst/>
              <a:cxnLst/>
              <a:rect l="l" t="t" r="r" b="b"/>
              <a:pathLst>
                <a:path w="426" h="336" extrusionOk="0">
                  <a:moveTo>
                    <a:pt x="213" y="1"/>
                  </a:moveTo>
                  <a:cubicBezTo>
                    <a:pt x="0" y="1"/>
                    <a:pt x="0" y="335"/>
                    <a:pt x="213" y="335"/>
                  </a:cubicBezTo>
                  <a:cubicBezTo>
                    <a:pt x="426" y="335"/>
                    <a:pt x="426"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46"/>
            <p:cNvSpPr/>
            <p:nvPr/>
          </p:nvSpPr>
          <p:spPr>
            <a:xfrm>
              <a:off x="6659275" y="3638825"/>
              <a:ext cx="5350" cy="4600"/>
            </a:xfrm>
            <a:custGeom>
              <a:avLst/>
              <a:gdLst/>
              <a:ahLst/>
              <a:cxnLst/>
              <a:rect l="l" t="t" r="r" b="b"/>
              <a:pathLst>
                <a:path w="214" h="184" extrusionOk="0">
                  <a:moveTo>
                    <a:pt x="92" y="1"/>
                  </a:moveTo>
                  <a:cubicBezTo>
                    <a:pt x="1" y="1"/>
                    <a:pt x="1" y="183"/>
                    <a:pt x="92" y="183"/>
                  </a:cubicBezTo>
                  <a:cubicBezTo>
                    <a:pt x="214" y="183"/>
                    <a:pt x="214"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46"/>
            <p:cNvSpPr/>
            <p:nvPr/>
          </p:nvSpPr>
          <p:spPr>
            <a:xfrm>
              <a:off x="6657775" y="3668475"/>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46"/>
            <p:cNvSpPr/>
            <p:nvPr/>
          </p:nvSpPr>
          <p:spPr>
            <a:xfrm>
              <a:off x="6685125" y="3671500"/>
              <a:ext cx="9150" cy="7625"/>
            </a:xfrm>
            <a:custGeom>
              <a:avLst/>
              <a:gdLst/>
              <a:ahLst/>
              <a:cxnLst/>
              <a:rect l="l" t="t" r="r" b="b"/>
              <a:pathLst>
                <a:path w="366" h="305" extrusionOk="0">
                  <a:moveTo>
                    <a:pt x="183" y="1"/>
                  </a:moveTo>
                  <a:cubicBezTo>
                    <a:pt x="0" y="1"/>
                    <a:pt x="0" y="305"/>
                    <a:pt x="183" y="305"/>
                  </a:cubicBezTo>
                  <a:cubicBezTo>
                    <a:pt x="365" y="305"/>
                    <a:pt x="365"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46"/>
            <p:cNvSpPr/>
            <p:nvPr/>
          </p:nvSpPr>
          <p:spPr>
            <a:xfrm>
              <a:off x="6640300" y="3671500"/>
              <a:ext cx="6100" cy="5925"/>
            </a:xfrm>
            <a:custGeom>
              <a:avLst/>
              <a:gdLst/>
              <a:ahLst/>
              <a:cxnLst/>
              <a:rect l="l" t="t" r="r" b="b"/>
              <a:pathLst>
                <a:path w="244" h="237" extrusionOk="0">
                  <a:moveTo>
                    <a:pt x="91" y="1"/>
                  </a:moveTo>
                  <a:cubicBezTo>
                    <a:pt x="61" y="31"/>
                    <a:pt x="61" y="31"/>
                    <a:pt x="61" y="31"/>
                  </a:cubicBezTo>
                  <a:lnTo>
                    <a:pt x="30" y="31"/>
                  </a:lnTo>
                  <a:cubicBezTo>
                    <a:pt x="30" y="62"/>
                    <a:pt x="30" y="62"/>
                    <a:pt x="30" y="62"/>
                  </a:cubicBezTo>
                  <a:cubicBezTo>
                    <a:pt x="0" y="92"/>
                    <a:pt x="0" y="92"/>
                    <a:pt x="0" y="122"/>
                  </a:cubicBezTo>
                  <a:lnTo>
                    <a:pt x="0" y="153"/>
                  </a:lnTo>
                  <a:cubicBezTo>
                    <a:pt x="30" y="153"/>
                    <a:pt x="30" y="183"/>
                    <a:pt x="30" y="183"/>
                  </a:cubicBezTo>
                  <a:lnTo>
                    <a:pt x="61" y="183"/>
                  </a:lnTo>
                  <a:cubicBezTo>
                    <a:pt x="61" y="214"/>
                    <a:pt x="61" y="214"/>
                    <a:pt x="61" y="214"/>
                  </a:cubicBezTo>
                  <a:lnTo>
                    <a:pt x="91" y="214"/>
                  </a:lnTo>
                  <a:cubicBezTo>
                    <a:pt x="106" y="229"/>
                    <a:pt x="114" y="236"/>
                    <a:pt x="122" y="236"/>
                  </a:cubicBezTo>
                  <a:cubicBezTo>
                    <a:pt x="129" y="236"/>
                    <a:pt x="137" y="229"/>
                    <a:pt x="152" y="214"/>
                  </a:cubicBezTo>
                  <a:lnTo>
                    <a:pt x="182" y="214"/>
                  </a:lnTo>
                  <a:cubicBezTo>
                    <a:pt x="213" y="214"/>
                    <a:pt x="213" y="183"/>
                    <a:pt x="213" y="183"/>
                  </a:cubicBezTo>
                  <a:cubicBezTo>
                    <a:pt x="213" y="183"/>
                    <a:pt x="213" y="153"/>
                    <a:pt x="243" y="153"/>
                  </a:cubicBezTo>
                  <a:cubicBezTo>
                    <a:pt x="243" y="153"/>
                    <a:pt x="243" y="122"/>
                    <a:pt x="243" y="122"/>
                  </a:cubicBezTo>
                  <a:cubicBezTo>
                    <a:pt x="243" y="92"/>
                    <a:pt x="243" y="92"/>
                    <a:pt x="243" y="92"/>
                  </a:cubicBezTo>
                  <a:cubicBezTo>
                    <a:pt x="243" y="92"/>
                    <a:pt x="243" y="62"/>
                    <a:pt x="213" y="62"/>
                  </a:cubicBezTo>
                  <a:cubicBezTo>
                    <a:pt x="213" y="62"/>
                    <a:pt x="213" y="31"/>
                    <a:pt x="213" y="31"/>
                  </a:cubicBezTo>
                  <a:lnTo>
                    <a:pt x="182" y="31"/>
                  </a:lnTo>
                  <a:cubicBezTo>
                    <a:pt x="182" y="31"/>
                    <a:pt x="152"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46"/>
            <p:cNvSpPr/>
            <p:nvPr/>
          </p:nvSpPr>
          <p:spPr>
            <a:xfrm>
              <a:off x="6631925" y="3660100"/>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46"/>
            <p:cNvSpPr/>
            <p:nvPr/>
          </p:nvSpPr>
          <p:spPr>
            <a:xfrm>
              <a:off x="6614450" y="3657075"/>
              <a:ext cx="3825" cy="3050"/>
            </a:xfrm>
            <a:custGeom>
              <a:avLst/>
              <a:gdLst/>
              <a:ahLst/>
              <a:cxnLst/>
              <a:rect l="l" t="t" r="r" b="b"/>
              <a:pathLst>
                <a:path w="153" h="122" extrusionOk="0">
                  <a:moveTo>
                    <a:pt x="92" y="0"/>
                  </a:moveTo>
                  <a:cubicBezTo>
                    <a:pt x="1" y="0"/>
                    <a:pt x="1" y="122"/>
                    <a:pt x="92" y="122"/>
                  </a:cubicBezTo>
                  <a:cubicBezTo>
                    <a:pt x="153" y="122"/>
                    <a:pt x="15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46"/>
            <p:cNvSpPr/>
            <p:nvPr/>
          </p:nvSpPr>
          <p:spPr>
            <a:xfrm>
              <a:off x="6612925" y="3644900"/>
              <a:ext cx="7625" cy="6125"/>
            </a:xfrm>
            <a:custGeom>
              <a:avLst/>
              <a:gdLst/>
              <a:ahLst/>
              <a:cxnLst/>
              <a:rect l="l" t="t" r="r" b="b"/>
              <a:pathLst>
                <a:path w="305" h="245" extrusionOk="0">
                  <a:moveTo>
                    <a:pt x="153" y="1"/>
                  </a:moveTo>
                  <a:cubicBezTo>
                    <a:pt x="1" y="1"/>
                    <a:pt x="1" y="244"/>
                    <a:pt x="153" y="244"/>
                  </a:cubicBezTo>
                  <a:cubicBezTo>
                    <a:pt x="305" y="244"/>
                    <a:pt x="30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46"/>
            <p:cNvSpPr/>
            <p:nvPr/>
          </p:nvSpPr>
          <p:spPr>
            <a:xfrm>
              <a:off x="6602300" y="3647950"/>
              <a:ext cx="5350" cy="3825"/>
            </a:xfrm>
            <a:custGeom>
              <a:avLst/>
              <a:gdLst/>
              <a:ahLst/>
              <a:cxnLst/>
              <a:rect l="l" t="t" r="r" b="b"/>
              <a:pathLst>
                <a:path w="214" h="153" extrusionOk="0">
                  <a:moveTo>
                    <a:pt x="122" y="1"/>
                  </a:moveTo>
                  <a:cubicBezTo>
                    <a:pt x="0" y="1"/>
                    <a:pt x="0" y="153"/>
                    <a:pt x="122" y="153"/>
                  </a:cubicBezTo>
                  <a:cubicBezTo>
                    <a:pt x="213" y="15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46"/>
            <p:cNvSpPr/>
            <p:nvPr/>
          </p:nvSpPr>
          <p:spPr>
            <a:xfrm>
              <a:off x="6592425" y="3625925"/>
              <a:ext cx="5325" cy="4575"/>
            </a:xfrm>
            <a:custGeom>
              <a:avLst/>
              <a:gdLst/>
              <a:ahLst/>
              <a:cxnLst/>
              <a:rect l="l" t="t" r="r" b="b"/>
              <a:pathLst>
                <a:path w="213" h="183" extrusionOk="0">
                  <a:moveTo>
                    <a:pt x="91" y="0"/>
                  </a:moveTo>
                  <a:cubicBezTo>
                    <a:pt x="0" y="0"/>
                    <a:pt x="0" y="182"/>
                    <a:pt x="91" y="182"/>
                  </a:cubicBezTo>
                  <a:cubicBezTo>
                    <a:pt x="213" y="182"/>
                    <a:pt x="213"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46"/>
            <p:cNvSpPr/>
            <p:nvPr/>
          </p:nvSpPr>
          <p:spPr>
            <a:xfrm>
              <a:off x="6614450" y="3619075"/>
              <a:ext cx="6875" cy="5350"/>
            </a:xfrm>
            <a:custGeom>
              <a:avLst/>
              <a:gdLst/>
              <a:ahLst/>
              <a:cxnLst/>
              <a:rect l="l" t="t" r="r" b="b"/>
              <a:pathLst>
                <a:path w="275" h="214" extrusionOk="0">
                  <a:moveTo>
                    <a:pt x="153" y="1"/>
                  </a:moveTo>
                  <a:cubicBezTo>
                    <a:pt x="1" y="1"/>
                    <a:pt x="1" y="213"/>
                    <a:pt x="153" y="213"/>
                  </a:cubicBezTo>
                  <a:cubicBezTo>
                    <a:pt x="274" y="213"/>
                    <a:pt x="274"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46"/>
            <p:cNvSpPr/>
            <p:nvPr/>
          </p:nvSpPr>
          <p:spPr>
            <a:xfrm>
              <a:off x="6588625" y="3603875"/>
              <a:ext cx="4575" cy="4575"/>
            </a:xfrm>
            <a:custGeom>
              <a:avLst/>
              <a:gdLst/>
              <a:ahLst/>
              <a:cxnLst/>
              <a:rect l="l" t="t" r="r" b="b"/>
              <a:pathLst>
                <a:path w="183" h="183" extrusionOk="0">
                  <a:moveTo>
                    <a:pt x="91" y="1"/>
                  </a:moveTo>
                  <a:cubicBezTo>
                    <a:pt x="0" y="1"/>
                    <a:pt x="0" y="183"/>
                    <a:pt x="91" y="183"/>
                  </a:cubicBezTo>
                  <a:cubicBezTo>
                    <a:pt x="183" y="183"/>
                    <a:pt x="183"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46"/>
            <p:cNvSpPr/>
            <p:nvPr/>
          </p:nvSpPr>
          <p:spPr>
            <a:xfrm>
              <a:off x="6589375" y="3580325"/>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46"/>
            <p:cNvSpPr/>
            <p:nvPr/>
          </p:nvSpPr>
          <p:spPr>
            <a:xfrm>
              <a:off x="6600025" y="3664675"/>
              <a:ext cx="10650" cy="8375"/>
            </a:xfrm>
            <a:custGeom>
              <a:avLst/>
              <a:gdLst/>
              <a:ahLst/>
              <a:cxnLst/>
              <a:rect l="l" t="t" r="r" b="b"/>
              <a:pathLst>
                <a:path w="426" h="335" extrusionOk="0">
                  <a:moveTo>
                    <a:pt x="213" y="0"/>
                  </a:moveTo>
                  <a:cubicBezTo>
                    <a:pt x="0" y="0"/>
                    <a:pt x="0" y="335"/>
                    <a:pt x="213" y="335"/>
                  </a:cubicBezTo>
                  <a:cubicBezTo>
                    <a:pt x="426" y="335"/>
                    <a:pt x="426"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46"/>
            <p:cNvSpPr/>
            <p:nvPr/>
          </p:nvSpPr>
          <p:spPr>
            <a:xfrm>
              <a:off x="6802900" y="3654025"/>
              <a:ext cx="4600" cy="4600"/>
            </a:xfrm>
            <a:custGeom>
              <a:avLst/>
              <a:gdLst/>
              <a:ahLst/>
              <a:cxnLst/>
              <a:rect l="l" t="t" r="r" b="b"/>
              <a:pathLst>
                <a:path w="184" h="184" extrusionOk="0">
                  <a:moveTo>
                    <a:pt x="92" y="1"/>
                  </a:moveTo>
                  <a:cubicBezTo>
                    <a:pt x="1" y="1"/>
                    <a:pt x="1" y="183"/>
                    <a:pt x="92" y="183"/>
                  </a:cubicBezTo>
                  <a:cubicBezTo>
                    <a:pt x="183" y="183"/>
                    <a:pt x="18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46"/>
            <p:cNvSpPr/>
            <p:nvPr/>
          </p:nvSpPr>
          <p:spPr>
            <a:xfrm>
              <a:off x="6815825" y="3657825"/>
              <a:ext cx="6100" cy="6100"/>
            </a:xfrm>
            <a:custGeom>
              <a:avLst/>
              <a:gdLst/>
              <a:ahLst/>
              <a:cxnLst/>
              <a:rect l="l" t="t" r="r" b="b"/>
              <a:pathLst>
                <a:path w="244" h="244" extrusionOk="0">
                  <a:moveTo>
                    <a:pt x="61" y="1"/>
                  </a:moveTo>
                  <a:cubicBezTo>
                    <a:pt x="61" y="1"/>
                    <a:pt x="31" y="31"/>
                    <a:pt x="31" y="31"/>
                  </a:cubicBezTo>
                  <a:cubicBezTo>
                    <a:pt x="31" y="31"/>
                    <a:pt x="0" y="61"/>
                    <a:pt x="0" y="61"/>
                  </a:cubicBezTo>
                  <a:cubicBezTo>
                    <a:pt x="0" y="92"/>
                    <a:pt x="0" y="92"/>
                    <a:pt x="0" y="122"/>
                  </a:cubicBezTo>
                  <a:cubicBezTo>
                    <a:pt x="0" y="122"/>
                    <a:pt x="0" y="153"/>
                    <a:pt x="0" y="153"/>
                  </a:cubicBezTo>
                  <a:cubicBezTo>
                    <a:pt x="0" y="183"/>
                    <a:pt x="31" y="213"/>
                    <a:pt x="31" y="213"/>
                  </a:cubicBezTo>
                  <a:cubicBezTo>
                    <a:pt x="31" y="213"/>
                    <a:pt x="61" y="213"/>
                    <a:pt x="61" y="244"/>
                  </a:cubicBezTo>
                  <a:lnTo>
                    <a:pt x="183" y="244"/>
                  </a:lnTo>
                  <a:cubicBezTo>
                    <a:pt x="183" y="244"/>
                    <a:pt x="213" y="213"/>
                    <a:pt x="213" y="213"/>
                  </a:cubicBezTo>
                  <a:cubicBezTo>
                    <a:pt x="213" y="213"/>
                    <a:pt x="244" y="183"/>
                    <a:pt x="244" y="183"/>
                  </a:cubicBezTo>
                  <a:cubicBezTo>
                    <a:pt x="244" y="153"/>
                    <a:pt x="244" y="153"/>
                    <a:pt x="244" y="122"/>
                  </a:cubicBezTo>
                  <a:cubicBezTo>
                    <a:pt x="244" y="122"/>
                    <a:pt x="244" y="92"/>
                    <a:pt x="244" y="92"/>
                  </a:cubicBezTo>
                  <a:cubicBezTo>
                    <a:pt x="244" y="61"/>
                    <a:pt x="244" y="61"/>
                    <a:pt x="213" y="31"/>
                  </a:cubicBezTo>
                  <a:cubicBezTo>
                    <a:pt x="213" y="31"/>
                    <a:pt x="183" y="3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46"/>
            <p:cNvSpPr/>
            <p:nvPr/>
          </p:nvSpPr>
          <p:spPr>
            <a:xfrm>
              <a:off x="6843950" y="3666950"/>
              <a:ext cx="7625" cy="6100"/>
            </a:xfrm>
            <a:custGeom>
              <a:avLst/>
              <a:gdLst/>
              <a:ahLst/>
              <a:cxnLst/>
              <a:rect l="l" t="t" r="r" b="b"/>
              <a:pathLst>
                <a:path w="305" h="244" extrusionOk="0">
                  <a:moveTo>
                    <a:pt x="152" y="0"/>
                  </a:moveTo>
                  <a:cubicBezTo>
                    <a:pt x="0" y="0"/>
                    <a:pt x="0" y="244"/>
                    <a:pt x="152" y="244"/>
                  </a:cubicBezTo>
                  <a:cubicBezTo>
                    <a:pt x="304" y="244"/>
                    <a:pt x="30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46"/>
            <p:cNvSpPr/>
            <p:nvPr/>
          </p:nvSpPr>
          <p:spPr>
            <a:xfrm>
              <a:off x="6863700" y="3665425"/>
              <a:ext cx="5350" cy="4600"/>
            </a:xfrm>
            <a:custGeom>
              <a:avLst/>
              <a:gdLst/>
              <a:ahLst/>
              <a:cxnLst/>
              <a:rect l="l" t="t" r="r" b="b"/>
              <a:pathLst>
                <a:path w="214" h="184" extrusionOk="0">
                  <a:moveTo>
                    <a:pt x="122" y="1"/>
                  </a:moveTo>
                  <a:cubicBezTo>
                    <a:pt x="0" y="1"/>
                    <a:pt x="0" y="183"/>
                    <a:pt x="122" y="183"/>
                  </a:cubicBezTo>
                  <a:cubicBezTo>
                    <a:pt x="213" y="18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46"/>
            <p:cNvSpPr/>
            <p:nvPr/>
          </p:nvSpPr>
          <p:spPr>
            <a:xfrm>
              <a:off x="6912325" y="3652500"/>
              <a:ext cx="3825" cy="3075"/>
            </a:xfrm>
            <a:custGeom>
              <a:avLst/>
              <a:gdLst/>
              <a:ahLst/>
              <a:cxnLst/>
              <a:rect l="l" t="t" r="r" b="b"/>
              <a:pathLst>
                <a:path w="153" h="123" extrusionOk="0">
                  <a:moveTo>
                    <a:pt x="92" y="1"/>
                  </a:moveTo>
                  <a:cubicBezTo>
                    <a:pt x="1" y="1"/>
                    <a:pt x="1" y="123"/>
                    <a:pt x="92" y="123"/>
                  </a:cubicBezTo>
                  <a:cubicBezTo>
                    <a:pt x="153" y="123"/>
                    <a:pt x="15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46"/>
            <p:cNvSpPr/>
            <p:nvPr/>
          </p:nvSpPr>
          <p:spPr>
            <a:xfrm>
              <a:off x="6926000" y="3634275"/>
              <a:ext cx="6125" cy="6675"/>
            </a:xfrm>
            <a:custGeom>
              <a:avLst/>
              <a:gdLst/>
              <a:ahLst/>
              <a:cxnLst/>
              <a:rect l="l" t="t" r="r" b="b"/>
              <a:pathLst>
                <a:path w="245" h="267" extrusionOk="0">
                  <a:moveTo>
                    <a:pt x="92" y="0"/>
                  </a:moveTo>
                  <a:cubicBezTo>
                    <a:pt x="92" y="0"/>
                    <a:pt x="62" y="0"/>
                    <a:pt x="62" y="31"/>
                  </a:cubicBezTo>
                  <a:cubicBezTo>
                    <a:pt x="62" y="31"/>
                    <a:pt x="31" y="31"/>
                    <a:pt x="31" y="61"/>
                  </a:cubicBezTo>
                  <a:lnTo>
                    <a:pt x="1" y="92"/>
                  </a:lnTo>
                  <a:cubicBezTo>
                    <a:pt x="1" y="92"/>
                    <a:pt x="1" y="122"/>
                    <a:pt x="1" y="152"/>
                  </a:cubicBezTo>
                  <a:cubicBezTo>
                    <a:pt x="1" y="152"/>
                    <a:pt x="1" y="152"/>
                    <a:pt x="1" y="183"/>
                  </a:cubicBezTo>
                  <a:cubicBezTo>
                    <a:pt x="1" y="183"/>
                    <a:pt x="1" y="213"/>
                    <a:pt x="1" y="213"/>
                  </a:cubicBezTo>
                  <a:cubicBezTo>
                    <a:pt x="31" y="244"/>
                    <a:pt x="31" y="244"/>
                    <a:pt x="62" y="244"/>
                  </a:cubicBezTo>
                  <a:lnTo>
                    <a:pt x="92" y="244"/>
                  </a:lnTo>
                  <a:cubicBezTo>
                    <a:pt x="92" y="259"/>
                    <a:pt x="100" y="266"/>
                    <a:pt x="107" y="266"/>
                  </a:cubicBezTo>
                  <a:cubicBezTo>
                    <a:pt x="115" y="266"/>
                    <a:pt x="122" y="259"/>
                    <a:pt x="122" y="244"/>
                  </a:cubicBezTo>
                  <a:lnTo>
                    <a:pt x="183" y="244"/>
                  </a:lnTo>
                  <a:cubicBezTo>
                    <a:pt x="183" y="244"/>
                    <a:pt x="183" y="244"/>
                    <a:pt x="214" y="213"/>
                  </a:cubicBezTo>
                  <a:lnTo>
                    <a:pt x="183" y="213"/>
                  </a:lnTo>
                  <a:cubicBezTo>
                    <a:pt x="183" y="213"/>
                    <a:pt x="214" y="183"/>
                    <a:pt x="214" y="183"/>
                  </a:cubicBezTo>
                  <a:cubicBezTo>
                    <a:pt x="214" y="152"/>
                    <a:pt x="244" y="152"/>
                    <a:pt x="244" y="152"/>
                  </a:cubicBezTo>
                  <a:cubicBezTo>
                    <a:pt x="244" y="122"/>
                    <a:pt x="244" y="122"/>
                    <a:pt x="214" y="92"/>
                  </a:cubicBezTo>
                  <a:cubicBezTo>
                    <a:pt x="214" y="92"/>
                    <a:pt x="214" y="92"/>
                    <a:pt x="214" y="61"/>
                  </a:cubicBezTo>
                  <a:cubicBezTo>
                    <a:pt x="214" y="61"/>
                    <a:pt x="183" y="61"/>
                    <a:pt x="183" y="31"/>
                  </a:cubicBezTo>
                  <a:lnTo>
                    <a:pt x="153" y="31"/>
                  </a:lnTo>
                  <a:cubicBezTo>
                    <a:pt x="122" y="31"/>
                    <a:pt x="122" y="31"/>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46"/>
            <p:cNvSpPr/>
            <p:nvPr/>
          </p:nvSpPr>
          <p:spPr>
            <a:xfrm>
              <a:off x="6934375" y="3606150"/>
              <a:ext cx="4575" cy="3075"/>
            </a:xfrm>
            <a:custGeom>
              <a:avLst/>
              <a:gdLst/>
              <a:ahLst/>
              <a:cxnLst/>
              <a:rect l="l" t="t" r="r" b="b"/>
              <a:pathLst>
                <a:path w="183" h="123" extrusionOk="0">
                  <a:moveTo>
                    <a:pt x="91" y="1"/>
                  </a:moveTo>
                  <a:cubicBezTo>
                    <a:pt x="0" y="1"/>
                    <a:pt x="0" y="122"/>
                    <a:pt x="91" y="122"/>
                  </a:cubicBezTo>
                  <a:cubicBezTo>
                    <a:pt x="183" y="122"/>
                    <a:pt x="183"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46"/>
            <p:cNvSpPr/>
            <p:nvPr/>
          </p:nvSpPr>
          <p:spPr>
            <a:xfrm>
              <a:off x="6922975" y="3594750"/>
              <a:ext cx="6850" cy="5350"/>
            </a:xfrm>
            <a:custGeom>
              <a:avLst/>
              <a:gdLst/>
              <a:ahLst/>
              <a:cxnLst/>
              <a:rect l="l" t="t" r="r" b="b"/>
              <a:pathLst>
                <a:path w="274" h="214" extrusionOk="0">
                  <a:moveTo>
                    <a:pt x="152" y="1"/>
                  </a:moveTo>
                  <a:cubicBezTo>
                    <a:pt x="0" y="1"/>
                    <a:pt x="0" y="214"/>
                    <a:pt x="152" y="214"/>
                  </a:cubicBezTo>
                  <a:cubicBezTo>
                    <a:pt x="274" y="214"/>
                    <a:pt x="27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46"/>
            <p:cNvSpPr/>
            <p:nvPr/>
          </p:nvSpPr>
          <p:spPr>
            <a:xfrm>
              <a:off x="6908525" y="3619075"/>
              <a:ext cx="6100" cy="6100"/>
            </a:xfrm>
            <a:custGeom>
              <a:avLst/>
              <a:gdLst/>
              <a:ahLst/>
              <a:cxnLst/>
              <a:rect l="l" t="t" r="r" b="b"/>
              <a:pathLst>
                <a:path w="244" h="244" extrusionOk="0">
                  <a:moveTo>
                    <a:pt x="62" y="1"/>
                  </a:moveTo>
                  <a:cubicBezTo>
                    <a:pt x="62" y="1"/>
                    <a:pt x="31" y="31"/>
                    <a:pt x="31" y="31"/>
                  </a:cubicBezTo>
                  <a:cubicBezTo>
                    <a:pt x="1" y="31"/>
                    <a:pt x="1" y="61"/>
                    <a:pt x="1" y="61"/>
                  </a:cubicBezTo>
                  <a:cubicBezTo>
                    <a:pt x="1" y="92"/>
                    <a:pt x="1" y="92"/>
                    <a:pt x="1" y="122"/>
                  </a:cubicBezTo>
                  <a:cubicBezTo>
                    <a:pt x="1" y="122"/>
                    <a:pt x="1" y="153"/>
                    <a:pt x="1" y="153"/>
                  </a:cubicBezTo>
                  <a:cubicBezTo>
                    <a:pt x="1" y="183"/>
                    <a:pt x="1" y="183"/>
                    <a:pt x="31" y="213"/>
                  </a:cubicBezTo>
                  <a:cubicBezTo>
                    <a:pt x="31" y="213"/>
                    <a:pt x="31" y="213"/>
                    <a:pt x="62" y="244"/>
                  </a:cubicBezTo>
                  <a:lnTo>
                    <a:pt x="153" y="244"/>
                  </a:lnTo>
                  <a:cubicBezTo>
                    <a:pt x="183" y="244"/>
                    <a:pt x="183" y="213"/>
                    <a:pt x="214" y="213"/>
                  </a:cubicBezTo>
                  <a:cubicBezTo>
                    <a:pt x="214" y="213"/>
                    <a:pt x="244" y="183"/>
                    <a:pt x="244" y="183"/>
                  </a:cubicBezTo>
                  <a:cubicBezTo>
                    <a:pt x="244" y="153"/>
                    <a:pt x="244" y="122"/>
                    <a:pt x="244" y="122"/>
                  </a:cubicBezTo>
                  <a:cubicBezTo>
                    <a:pt x="244" y="122"/>
                    <a:pt x="244" y="92"/>
                    <a:pt x="244" y="92"/>
                  </a:cubicBezTo>
                  <a:cubicBezTo>
                    <a:pt x="244" y="61"/>
                    <a:pt x="214" y="31"/>
                    <a:pt x="214" y="31"/>
                  </a:cubicBezTo>
                  <a:cubicBezTo>
                    <a:pt x="214" y="31"/>
                    <a:pt x="183"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46"/>
            <p:cNvSpPr/>
            <p:nvPr/>
          </p:nvSpPr>
          <p:spPr>
            <a:xfrm>
              <a:off x="6878125" y="3634275"/>
              <a:ext cx="5350" cy="3825"/>
            </a:xfrm>
            <a:custGeom>
              <a:avLst/>
              <a:gdLst/>
              <a:ahLst/>
              <a:cxnLst/>
              <a:rect l="l" t="t" r="r" b="b"/>
              <a:pathLst>
                <a:path w="214" h="153" extrusionOk="0">
                  <a:moveTo>
                    <a:pt x="123" y="0"/>
                  </a:moveTo>
                  <a:cubicBezTo>
                    <a:pt x="1" y="0"/>
                    <a:pt x="1" y="152"/>
                    <a:pt x="123" y="152"/>
                  </a:cubicBezTo>
                  <a:cubicBezTo>
                    <a:pt x="214" y="152"/>
                    <a:pt x="214" y="0"/>
                    <a:pt x="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46"/>
            <p:cNvSpPr/>
            <p:nvPr/>
          </p:nvSpPr>
          <p:spPr>
            <a:xfrm>
              <a:off x="6858375" y="3636550"/>
              <a:ext cx="2300" cy="3075"/>
            </a:xfrm>
            <a:custGeom>
              <a:avLst/>
              <a:gdLst/>
              <a:ahLst/>
              <a:cxnLst/>
              <a:rect l="l" t="t" r="r" b="b"/>
              <a:pathLst>
                <a:path w="92" h="123" extrusionOk="0">
                  <a:moveTo>
                    <a:pt x="31" y="1"/>
                  </a:moveTo>
                  <a:cubicBezTo>
                    <a:pt x="31" y="1"/>
                    <a:pt x="1" y="1"/>
                    <a:pt x="1" y="31"/>
                  </a:cubicBezTo>
                  <a:cubicBezTo>
                    <a:pt x="1" y="61"/>
                    <a:pt x="1" y="61"/>
                    <a:pt x="1" y="61"/>
                  </a:cubicBezTo>
                  <a:cubicBezTo>
                    <a:pt x="1" y="92"/>
                    <a:pt x="1" y="92"/>
                    <a:pt x="1" y="122"/>
                  </a:cubicBezTo>
                  <a:lnTo>
                    <a:pt x="92" y="122"/>
                  </a:lnTo>
                  <a:lnTo>
                    <a:pt x="92" y="92"/>
                  </a:lnTo>
                  <a:cubicBezTo>
                    <a:pt x="92" y="92"/>
                    <a:pt x="92" y="61"/>
                    <a:pt x="92" y="61"/>
                  </a:cubicBezTo>
                  <a:cubicBezTo>
                    <a:pt x="92" y="31"/>
                    <a:pt x="92" y="31"/>
                    <a:pt x="92" y="31"/>
                  </a:cubicBezTo>
                  <a:cubicBezTo>
                    <a:pt x="61" y="1"/>
                    <a:pt x="61" y="1"/>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46"/>
            <p:cNvSpPr/>
            <p:nvPr/>
          </p:nvSpPr>
          <p:spPr>
            <a:xfrm>
              <a:off x="6835575" y="3626675"/>
              <a:ext cx="7625" cy="5350"/>
            </a:xfrm>
            <a:custGeom>
              <a:avLst/>
              <a:gdLst/>
              <a:ahLst/>
              <a:cxnLst/>
              <a:rect l="l" t="t" r="r" b="b"/>
              <a:pathLst>
                <a:path w="305" h="214" extrusionOk="0">
                  <a:moveTo>
                    <a:pt x="153" y="0"/>
                  </a:moveTo>
                  <a:cubicBezTo>
                    <a:pt x="1" y="0"/>
                    <a:pt x="1" y="213"/>
                    <a:pt x="153" y="213"/>
                  </a:cubicBezTo>
                  <a:cubicBezTo>
                    <a:pt x="305" y="213"/>
                    <a:pt x="30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46"/>
            <p:cNvSpPr/>
            <p:nvPr/>
          </p:nvSpPr>
          <p:spPr>
            <a:xfrm>
              <a:off x="6823425" y="3637325"/>
              <a:ext cx="4575" cy="3800"/>
            </a:xfrm>
            <a:custGeom>
              <a:avLst/>
              <a:gdLst/>
              <a:ahLst/>
              <a:cxnLst/>
              <a:rect l="l" t="t" r="r" b="b"/>
              <a:pathLst>
                <a:path w="183" h="152" extrusionOk="0">
                  <a:moveTo>
                    <a:pt x="92" y="0"/>
                  </a:moveTo>
                  <a:cubicBezTo>
                    <a:pt x="0" y="0"/>
                    <a:pt x="0" y="152"/>
                    <a:pt x="92" y="152"/>
                  </a:cubicBezTo>
                  <a:cubicBezTo>
                    <a:pt x="183" y="152"/>
                    <a:pt x="18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46"/>
            <p:cNvSpPr/>
            <p:nvPr/>
          </p:nvSpPr>
          <p:spPr>
            <a:xfrm>
              <a:off x="6834825" y="3649475"/>
              <a:ext cx="5350" cy="4575"/>
            </a:xfrm>
            <a:custGeom>
              <a:avLst/>
              <a:gdLst/>
              <a:ahLst/>
              <a:cxnLst/>
              <a:rect l="l" t="t" r="r" b="b"/>
              <a:pathLst>
                <a:path w="214" h="183" extrusionOk="0">
                  <a:moveTo>
                    <a:pt x="61" y="0"/>
                  </a:moveTo>
                  <a:cubicBezTo>
                    <a:pt x="31" y="31"/>
                    <a:pt x="31" y="31"/>
                    <a:pt x="31" y="31"/>
                  </a:cubicBezTo>
                  <a:cubicBezTo>
                    <a:pt x="31" y="31"/>
                    <a:pt x="31" y="61"/>
                    <a:pt x="31" y="61"/>
                  </a:cubicBezTo>
                  <a:cubicBezTo>
                    <a:pt x="0" y="61"/>
                    <a:pt x="0" y="92"/>
                    <a:pt x="0" y="92"/>
                  </a:cubicBezTo>
                  <a:lnTo>
                    <a:pt x="0" y="122"/>
                  </a:lnTo>
                  <a:cubicBezTo>
                    <a:pt x="0" y="122"/>
                    <a:pt x="31" y="122"/>
                    <a:pt x="31" y="152"/>
                  </a:cubicBezTo>
                  <a:cubicBezTo>
                    <a:pt x="31" y="152"/>
                    <a:pt x="61" y="183"/>
                    <a:pt x="61" y="183"/>
                  </a:cubicBezTo>
                  <a:lnTo>
                    <a:pt x="152" y="183"/>
                  </a:lnTo>
                  <a:cubicBezTo>
                    <a:pt x="152" y="183"/>
                    <a:pt x="183" y="183"/>
                    <a:pt x="183" y="152"/>
                  </a:cubicBezTo>
                  <a:cubicBezTo>
                    <a:pt x="183" y="152"/>
                    <a:pt x="213" y="152"/>
                    <a:pt x="213" y="122"/>
                  </a:cubicBezTo>
                  <a:cubicBezTo>
                    <a:pt x="213" y="122"/>
                    <a:pt x="213" y="92"/>
                    <a:pt x="213" y="92"/>
                  </a:cubicBezTo>
                  <a:lnTo>
                    <a:pt x="213" y="61"/>
                  </a:lnTo>
                  <a:cubicBezTo>
                    <a:pt x="213" y="61"/>
                    <a:pt x="213" y="31"/>
                    <a:pt x="183" y="31"/>
                  </a:cubicBezTo>
                  <a:cubicBezTo>
                    <a:pt x="183" y="31"/>
                    <a:pt x="152"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46"/>
            <p:cNvSpPr/>
            <p:nvPr/>
          </p:nvSpPr>
          <p:spPr>
            <a:xfrm>
              <a:off x="6841650" y="3641875"/>
              <a:ext cx="6875" cy="5350"/>
            </a:xfrm>
            <a:custGeom>
              <a:avLst/>
              <a:gdLst/>
              <a:ahLst/>
              <a:cxnLst/>
              <a:rect l="l" t="t" r="r" b="b"/>
              <a:pathLst>
                <a:path w="275" h="214" extrusionOk="0">
                  <a:moveTo>
                    <a:pt x="123" y="0"/>
                  </a:moveTo>
                  <a:cubicBezTo>
                    <a:pt x="1" y="0"/>
                    <a:pt x="1" y="213"/>
                    <a:pt x="123" y="213"/>
                  </a:cubicBezTo>
                  <a:cubicBezTo>
                    <a:pt x="275" y="213"/>
                    <a:pt x="275" y="0"/>
                    <a:pt x="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46"/>
            <p:cNvSpPr/>
            <p:nvPr/>
          </p:nvSpPr>
          <p:spPr>
            <a:xfrm>
              <a:off x="6857625" y="3653275"/>
              <a:ext cx="6100" cy="5350"/>
            </a:xfrm>
            <a:custGeom>
              <a:avLst/>
              <a:gdLst/>
              <a:ahLst/>
              <a:cxnLst/>
              <a:rect l="l" t="t" r="r" b="b"/>
              <a:pathLst>
                <a:path w="244" h="214" extrusionOk="0">
                  <a:moveTo>
                    <a:pt x="61" y="0"/>
                  </a:moveTo>
                  <a:cubicBezTo>
                    <a:pt x="61" y="0"/>
                    <a:pt x="61" y="0"/>
                    <a:pt x="31" y="31"/>
                  </a:cubicBezTo>
                  <a:cubicBezTo>
                    <a:pt x="31" y="31"/>
                    <a:pt x="0" y="61"/>
                    <a:pt x="0" y="61"/>
                  </a:cubicBezTo>
                  <a:cubicBezTo>
                    <a:pt x="0" y="92"/>
                    <a:pt x="0" y="122"/>
                    <a:pt x="0" y="122"/>
                  </a:cubicBezTo>
                  <a:cubicBezTo>
                    <a:pt x="0" y="152"/>
                    <a:pt x="31" y="152"/>
                    <a:pt x="31" y="183"/>
                  </a:cubicBezTo>
                  <a:cubicBezTo>
                    <a:pt x="61" y="183"/>
                    <a:pt x="61" y="183"/>
                    <a:pt x="61" y="213"/>
                  </a:cubicBezTo>
                  <a:lnTo>
                    <a:pt x="122" y="213"/>
                  </a:lnTo>
                  <a:cubicBezTo>
                    <a:pt x="122" y="213"/>
                    <a:pt x="152" y="213"/>
                    <a:pt x="183" y="183"/>
                  </a:cubicBezTo>
                  <a:cubicBezTo>
                    <a:pt x="213" y="183"/>
                    <a:pt x="213" y="152"/>
                    <a:pt x="213" y="152"/>
                  </a:cubicBezTo>
                  <a:cubicBezTo>
                    <a:pt x="243" y="122"/>
                    <a:pt x="243" y="122"/>
                    <a:pt x="243" y="92"/>
                  </a:cubicBezTo>
                  <a:cubicBezTo>
                    <a:pt x="243" y="92"/>
                    <a:pt x="243" y="61"/>
                    <a:pt x="213" y="31"/>
                  </a:cubicBezTo>
                  <a:cubicBezTo>
                    <a:pt x="213" y="31"/>
                    <a:pt x="213" y="31"/>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46"/>
            <p:cNvSpPr/>
            <p:nvPr/>
          </p:nvSpPr>
          <p:spPr>
            <a:xfrm>
              <a:off x="6865225" y="3646425"/>
              <a:ext cx="4575" cy="4600"/>
            </a:xfrm>
            <a:custGeom>
              <a:avLst/>
              <a:gdLst/>
              <a:ahLst/>
              <a:cxnLst/>
              <a:rect l="l" t="t" r="r" b="b"/>
              <a:pathLst>
                <a:path w="183" h="184" extrusionOk="0">
                  <a:moveTo>
                    <a:pt x="31" y="1"/>
                  </a:moveTo>
                  <a:cubicBezTo>
                    <a:pt x="31" y="1"/>
                    <a:pt x="31" y="31"/>
                    <a:pt x="0" y="31"/>
                  </a:cubicBezTo>
                  <a:cubicBezTo>
                    <a:pt x="0" y="31"/>
                    <a:pt x="0" y="62"/>
                    <a:pt x="0" y="62"/>
                  </a:cubicBezTo>
                  <a:cubicBezTo>
                    <a:pt x="0" y="62"/>
                    <a:pt x="0" y="92"/>
                    <a:pt x="0" y="122"/>
                  </a:cubicBezTo>
                  <a:cubicBezTo>
                    <a:pt x="31" y="153"/>
                    <a:pt x="31" y="153"/>
                    <a:pt x="31" y="153"/>
                  </a:cubicBezTo>
                  <a:cubicBezTo>
                    <a:pt x="61" y="153"/>
                    <a:pt x="61" y="183"/>
                    <a:pt x="61" y="183"/>
                  </a:cubicBezTo>
                  <a:lnTo>
                    <a:pt x="122" y="183"/>
                  </a:lnTo>
                  <a:cubicBezTo>
                    <a:pt x="122" y="183"/>
                    <a:pt x="122" y="153"/>
                    <a:pt x="122" y="153"/>
                  </a:cubicBezTo>
                  <a:lnTo>
                    <a:pt x="152" y="153"/>
                  </a:lnTo>
                  <a:cubicBezTo>
                    <a:pt x="183" y="122"/>
                    <a:pt x="183" y="122"/>
                    <a:pt x="183" y="122"/>
                  </a:cubicBezTo>
                  <a:lnTo>
                    <a:pt x="183" y="92"/>
                  </a:lnTo>
                  <a:cubicBezTo>
                    <a:pt x="183" y="92"/>
                    <a:pt x="183" y="92"/>
                    <a:pt x="183" y="62"/>
                  </a:cubicBezTo>
                  <a:cubicBezTo>
                    <a:pt x="183" y="62"/>
                    <a:pt x="183" y="31"/>
                    <a:pt x="152" y="31"/>
                  </a:cubicBezTo>
                  <a:cubicBezTo>
                    <a:pt x="152" y="31"/>
                    <a:pt x="152"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46"/>
            <p:cNvSpPr/>
            <p:nvPr/>
          </p:nvSpPr>
          <p:spPr>
            <a:xfrm>
              <a:off x="6873575" y="365860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46"/>
            <p:cNvSpPr/>
            <p:nvPr/>
          </p:nvSpPr>
          <p:spPr>
            <a:xfrm>
              <a:off x="6888025" y="3665425"/>
              <a:ext cx="8375" cy="6100"/>
            </a:xfrm>
            <a:custGeom>
              <a:avLst/>
              <a:gdLst/>
              <a:ahLst/>
              <a:cxnLst/>
              <a:rect l="l" t="t" r="r" b="b"/>
              <a:pathLst>
                <a:path w="335" h="244" extrusionOk="0">
                  <a:moveTo>
                    <a:pt x="152" y="1"/>
                  </a:moveTo>
                  <a:cubicBezTo>
                    <a:pt x="0" y="1"/>
                    <a:pt x="0" y="244"/>
                    <a:pt x="152" y="244"/>
                  </a:cubicBezTo>
                  <a:cubicBezTo>
                    <a:pt x="334" y="244"/>
                    <a:pt x="33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46"/>
            <p:cNvSpPr/>
            <p:nvPr/>
          </p:nvSpPr>
          <p:spPr>
            <a:xfrm>
              <a:off x="6894100" y="3652700"/>
              <a:ext cx="6850" cy="6475"/>
            </a:xfrm>
            <a:custGeom>
              <a:avLst/>
              <a:gdLst/>
              <a:ahLst/>
              <a:cxnLst/>
              <a:rect l="l" t="t" r="r" b="b"/>
              <a:pathLst>
                <a:path w="274" h="259" extrusionOk="0">
                  <a:moveTo>
                    <a:pt x="148" y="1"/>
                  </a:moveTo>
                  <a:cubicBezTo>
                    <a:pt x="122" y="1"/>
                    <a:pt x="91" y="8"/>
                    <a:pt x="61" y="23"/>
                  </a:cubicBezTo>
                  <a:cubicBezTo>
                    <a:pt x="31" y="23"/>
                    <a:pt x="0" y="84"/>
                    <a:pt x="0" y="115"/>
                  </a:cubicBezTo>
                  <a:cubicBezTo>
                    <a:pt x="0" y="175"/>
                    <a:pt x="31" y="236"/>
                    <a:pt x="61" y="236"/>
                  </a:cubicBezTo>
                  <a:cubicBezTo>
                    <a:pt x="91" y="251"/>
                    <a:pt x="122" y="259"/>
                    <a:pt x="148" y="259"/>
                  </a:cubicBezTo>
                  <a:cubicBezTo>
                    <a:pt x="175" y="259"/>
                    <a:pt x="198" y="251"/>
                    <a:pt x="213" y="236"/>
                  </a:cubicBezTo>
                  <a:cubicBezTo>
                    <a:pt x="274" y="206"/>
                    <a:pt x="274" y="175"/>
                    <a:pt x="274" y="115"/>
                  </a:cubicBezTo>
                  <a:cubicBezTo>
                    <a:pt x="274" y="84"/>
                    <a:pt x="274" y="23"/>
                    <a:pt x="213" y="23"/>
                  </a:cubicBezTo>
                  <a:cubicBezTo>
                    <a:pt x="198" y="8"/>
                    <a:pt x="175"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46"/>
            <p:cNvSpPr/>
            <p:nvPr/>
          </p:nvSpPr>
          <p:spPr>
            <a:xfrm>
              <a:off x="6903200" y="3639600"/>
              <a:ext cx="5350" cy="5325"/>
            </a:xfrm>
            <a:custGeom>
              <a:avLst/>
              <a:gdLst/>
              <a:ahLst/>
              <a:cxnLst/>
              <a:rect l="l" t="t" r="r" b="b"/>
              <a:pathLst>
                <a:path w="214" h="213" extrusionOk="0">
                  <a:moveTo>
                    <a:pt x="31" y="0"/>
                  </a:moveTo>
                  <a:cubicBezTo>
                    <a:pt x="1" y="31"/>
                    <a:pt x="1" y="61"/>
                    <a:pt x="1" y="91"/>
                  </a:cubicBezTo>
                  <a:cubicBezTo>
                    <a:pt x="1" y="122"/>
                    <a:pt x="1" y="152"/>
                    <a:pt x="31" y="183"/>
                  </a:cubicBezTo>
                  <a:cubicBezTo>
                    <a:pt x="62" y="183"/>
                    <a:pt x="92" y="213"/>
                    <a:pt x="92" y="213"/>
                  </a:cubicBezTo>
                  <a:cubicBezTo>
                    <a:pt x="92" y="213"/>
                    <a:pt x="123" y="183"/>
                    <a:pt x="153" y="183"/>
                  </a:cubicBezTo>
                  <a:cubicBezTo>
                    <a:pt x="183" y="152"/>
                    <a:pt x="214" y="122"/>
                    <a:pt x="214" y="91"/>
                  </a:cubicBezTo>
                  <a:cubicBezTo>
                    <a:pt x="214" y="61"/>
                    <a:pt x="183" y="31"/>
                    <a:pt x="153" y="31"/>
                  </a:cubicBezTo>
                  <a:cubicBezTo>
                    <a:pt x="153" y="31"/>
                    <a:pt x="153"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46"/>
            <p:cNvSpPr/>
            <p:nvPr/>
          </p:nvSpPr>
          <p:spPr>
            <a:xfrm>
              <a:off x="6891825" y="3627425"/>
              <a:ext cx="7625" cy="5350"/>
            </a:xfrm>
            <a:custGeom>
              <a:avLst/>
              <a:gdLst/>
              <a:ahLst/>
              <a:cxnLst/>
              <a:rect l="l" t="t" r="r" b="b"/>
              <a:pathLst>
                <a:path w="305" h="214" extrusionOk="0">
                  <a:moveTo>
                    <a:pt x="152" y="1"/>
                  </a:moveTo>
                  <a:cubicBezTo>
                    <a:pt x="0" y="1"/>
                    <a:pt x="0" y="214"/>
                    <a:pt x="152" y="214"/>
                  </a:cubicBezTo>
                  <a:cubicBezTo>
                    <a:pt x="304" y="214"/>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46"/>
            <p:cNvSpPr/>
            <p:nvPr/>
          </p:nvSpPr>
          <p:spPr>
            <a:xfrm>
              <a:off x="6882700" y="3644150"/>
              <a:ext cx="6100" cy="4575"/>
            </a:xfrm>
            <a:custGeom>
              <a:avLst/>
              <a:gdLst/>
              <a:ahLst/>
              <a:cxnLst/>
              <a:rect l="l" t="t" r="r" b="b"/>
              <a:pathLst>
                <a:path w="244" h="183" extrusionOk="0">
                  <a:moveTo>
                    <a:pt x="122" y="1"/>
                  </a:moveTo>
                  <a:cubicBezTo>
                    <a:pt x="0" y="1"/>
                    <a:pt x="0" y="183"/>
                    <a:pt x="122" y="183"/>
                  </a:cubicBezTo>
                  <a:cubicBezTo>
                    <a:pt x="243" y="183"/>
                    <a:pt x="24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46"/>
            <p:cNvSpPr/>
            <p:nvPr/>
          </p:nvSpPr>
          <p:spPr>
            <a:xfrm>
              <a:off x="6872825" y="3626675"/>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46"/>
            <p:cNvSpPr/>
            <p:nvPr/>
          </p:nvSpPr>
          <p:spPr>
            <a:xfrm>
              <a:off x="6864450" y="3635800"/>
              <a:ext cx="4600" cy="3825"/>
            </a:xfrm>
            <a:custGeom>
              <a:avLst/>
              <a:gdLst/>
              <a:ahLst/>
              <a:cxnLst/>
              <a:rect l="l" t="t" r="r" b="b"/>
              <a:pathLst>
                <a:path w="184" h="153" extrusionOk="0">
                  <a:moveTo>
                    <a:pt x="92" y="0"/>
                  </a:moveTo>
                  <a:cubicBezTo>
                    <a:pt x="1" y="0"/>
                    <a:pt x="1" y="152"/>
                    <a:pt x="92" y="152"/>
                  </a:cubicBezTo>
                  <a:cubicBezTo>
                    <a:pt x="183" y="152"/>
                    <a:pt x="18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46"/>
            <p:cNvSpPr/>
            <p:nvPr/>
          </p:nvSpPr>
          <p:spPr>
            <a:xfrm>
              <a:off x="6912325" y="3611475"/>
              <a:ext cx="6875" cy="4575"/>
            </a:xfrm>
            <a:custGeom>
              <a:avLst/>
              <a:gdLst/>
              <a:ahLst/>
              <a:cxnLst/>
              <a:rect l="l" t="t" r="r" b="b"/>
              <a:pathLst>
                <a:path w="275" h="183" extrusionOk="0">
                  <a:moveTo>
                    <a:pt x="153" y="1"/>
                  </a:moveTo>
                  <a:cubicBezTo>
                    <a:pt x="1" y="1"/>
                    <a:pt x="1" y="183"/>
                    <a:pt x="153" y="183"/>
                  </a:cubicBezTo>
                  <a:cubicBezTo>
                    <a:pt x="274" y="183"/>
                    <a:pt x="274"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46"/>
            <p:cNvSpPr/>
            <p:nvPr/>
          </p:nvSpPr>
          <p:spPr>
            <a:xfrm>
              <a:off x="6926000" y="3622875"/>
              <a:ext cx="5350" cy="4575"/>
            </a:xfrm>
            <a:custGeom>
              <a:avLst/>
              <a:gdLst/>
              <a:ahLst/>
              <a:cxnLst/>
              <a:rect l="l" t="t" r="r" b="b"/>
              <a:pathLst>
                <a:path w="214" h="183" extrusionOk="0">
                  <a:moveTo>
                    <a:pt x="31" y="1"/>
                  </a:moveTo>
                  <a:cubicBezTo>
                    <a:pt x="1" y="31"/>
                    <a:pt x="1" y="61"/>
                    <a:pt x="1" y="92"/>
                  </a:cubicBezTo>
                  <a:cubicBezTo>
                    <a:pt x="1" y="122"/>
                    <a:pt x="1" y="152"/>
                    <a:pt x="31" y="183"/>
                  </a:cubicBezTo>
                  <a:lnTo>
                    <a:pt x="153" y="183"/>
                  </a:lnTo>
                  <a:cubicBezTo>
                    <a:pt x="183" y="152"/>
                    <a:pt x="214" y="122"/>
                    <a:pt x="214" y="92"/>
                  </a:cubicBezTo>
                  <a:cubicBezTo>
                    <a:pt x="214" y="61"/>
                    <a:pt x="183" y="31"/>
                    <a:pt x="153" y="31"/>
                  </a:cubicBezTo>
                  <a:lnTo>
                    <a:pt x="1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46"/>
            <p:cNvSpPr/>
            <p:nvPr/>
          </p:nvSpPr>
          <p:spPr>
            <a:xfrm>
              <a:off x="6926775" y="3612225"/>
              <a:ext cx="3050" cy="3075"/>
            </a:xfrm>
            <a:custGeom>
              <a:avLst/>
              <a:gdLst/>
              <a:ahLst/>
              <a:cxnLst/>
              <a:rect l="l" t="t" r="r" b="b"/>
              <a:pathLst>
                <a:path w="122" h="123" extrusionOk="0">
                  <a:moveTo>
                    <a:pt x="61" y="1"/>
                  </a:moveTo>
                  <a:cubicBezTo>
                    <a:pt x="0" y="1"/>
                    <a:pt x="0" y="123"/>
                    <a:pt x="61" y="123"/>
                  </a:cubicBezTo>
                  <a:cubicBezTo>
                    <a:pt x="122" y="123"/>
                    <a:pt x="122" y="1"/>
                    <a:pt x="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46"/>
            <p:cNvSpPr/>
            <p:nvPr/>
          </p:nvSpPr>
          <p:spPr>
            <a:xfrm>
              <a:off x="6935125" y="360007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46"/>
            <p:cNvSpPr/>
            <p:nvPr/>
          </p:nvSpPr>
          <p:spPr>
            <a:xfrm>
              <a:off x="6939675" y="3625925"/>
              <a:ext cx="6125" cy="4575"/>
            </a:xfrm>
            <a:custGeom>
              <a:avLst/>
              <a:gdLst/>
              <a:ahLst/>
              <a:cxnLst/>
              <a:rect l="l" t="t" r="r" b="b"/>
              <a:pathLst>
                <a:path w="245" h="183" extrusionOk="0">
                  <a:moveTo>
                    <a:pt x="123" y="0"/>
                  </a:moveTo>
                  <a:cubicBezTo>
                    <a:pt x="1" y="0"/>
                    <a:pt x="1" y="182"/>
                    <a:pt x="123" y="182"/>
                  </a:cubicBezTo>
                  <a:cubicBezTo>
                    <a:pt x="244" y="182"/>
                    <a:pt x="244" y="0"/>
                    <a:pt x="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46"/>
            <p:cNvSpPr/>
            <p:nvPr/>
          </p:nvSpPr>
          <p:spPr>
            <a:xfrm>
              <a:off x="6915375" y="3638075"/>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46"/>
            <p:cNvSpPr/>
            <p:nvPr/>
          </p:nvSpPr>
          <p:spPr>
            <a:xfrm>
              <a:off x="6922975" y="3651000"/>
              <a:ext cx="7625" cy="5325"/>
            </a:xfrm>
            <a:custGeom>
              <a:avLst/>
              <a:gdLst/>
              <a:ahLst/>
              <a:cxnLst/>
              <a:rect l="l" t="t" r="r" b="b"/>
              <a:pathLst>
                <a:path w="305" h="213" extrusionOk="0">
                  <a:moveTo>
                    <a:pt x="152" y="0"/>
                  </a:moveTo>
                  <a:cubicBezTo>
                    <a:pt x="0" y="0"/>
                    <a:pt x="0" y="213"/>
                    <a:pt x="152" y="213"/>
                  </a:cubicBezTo>
                  <a:cubicBezTo>
                    <a:pt x="304" y="213"/>
                    <a:pt x="30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46"/>
            <p:cNvSpPr/>
            <p:nvPr/>
          </p:nvSpPr>
          <p:spPr>
            <a:xfrm>
              <a:off x="6896375" y="3619075"/>
              <a:ext cx="5350" cy="4575"/>
            </a:xfrm>
            <a:custGeom>
              <a:avLst/>
              <a:gdLst/>
              <a:ahLst/>
              <a:cxnLst/>
              <a:rect l="l" t="t" r="r" b="b"/>
              <a:pathLst>
                <a:path w="214" h="183" extrusionOk="0">
                  <a:moveTo>
                    <a:pt x="122" y="1"/>
                  </a:moveTo>
                  <a:cubicBezTo>
                    <a:pt x="0" y="1"/>
                    <a:pt x="0" y="183"/>
                    <a:pt x="122" y="183"/>
                  </a:cubicBezTo>
                  <a:cubicBezTo>
                    <a:pt x="213" y="18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46"/>
            <p:cNvSpPr/>
            <p:nvPr/>
          </p:nvSpPr>
          <p:spPr>
            <a:xfrm>
              <a:off x="6935125" y="3587150"/>
              <a:ext cx="3075" cy="2325"/>
            </a:xfrm>
            <a:custGeom>
              <a:avLst/>
              <a:gdLst/>
              <a:ahLst/>
              <a:cxnLst/>
              <a:rect l="l" t="t" r="r" b="b"/>
              <a:pathLst>
                <a:path w="123" h="93" extrusionOk="0">
                  <a:moveTo>
                    <a:pt x="61" y="1"/>
                  </a:moveTo>
                  <a:cubicBezTo>
                    <a:pt x="1" y="1"/>
                    <a:pt x="1" y="92"/>
                    <a:pt x="61" y="92"/>
                  </a:cubicBezTo>
                  <a:cubicBezTo>
                    <a:pt x="122" y="92"/>
                    <a:pt x="122" y="1"/>
                    <a:pt x="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46"/>
            <p:cNvSpPr/>
            <p:nvPr/>
          </p:nvSpPr>
          <p:spPr>
            <a:xfrm>
              <a:off x="6945775" y="3587150"/>
              <a:ext cx="6100" cy="4600"/>
            </a:xfrm>
            <a:custGeom>
              <a:avLst/>
              <a:gdLst/>
              <a:ahLst/>
              <a:cxnLst/>
              <a:rect l="l" t="t" r="r" b="b"/>
              <a:pathLst>
                <a:path w="244" h="184" extrusionOk="0">
                  <a:moveTo>
                    <a:pt x="122" y="1"/>
                  </a:moveTo>
                  <a:cubicBezTo>
                    <a:pt x="0" y="1"/>
                    <a:pt x="0" y="183"/>
                    <a:pt x="122" y="183"/>
                  </a:cubicBezTo>
                  <a:cubicBezTo>
                    <a:pt x="243" y="183"/>
                    <a:pt x="24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46"/>
            <p:cNvSpPr/>
            <p:nvPr/>
          </p:nvSpPr>
          <p:spPr>
            <a:xfrm>
              <a:off x="6814300" y="3643400"/>
              <a:ext cx="6875" cy="5325"/>
            </a:xfrm>
            <a:custGeom>
              <a:avLst/>
              <a:gdLst/>
              <a:ahLst/>
              <a:cxnLst/>
              <a:rect l="l" t="t" r="r" b="b"/>
              <a:pathLst>
                <a:path w="275" h="213" extrusionOk="0">
                  <a:moveTo>
                    <a:pt x="153" y="0"/>
                  </a:moveTo>
                  <a:cubicBezTo>
                    <a:pt x="1" y="0"/>
                    <a:pt x="1" y="213"/>
                    <a:pt x="153" y="213"/>
                  </a:cubicBezTo>
                  <a:cubicBezTo>
                    <a:pt x="274" y="213"/>
                    <a:pt x="274"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46"/>
            <p:cNvSpPr/>
            <p:nvPr/>
          </p:nvSpPr>
          <p:spPr>
            <a:xfrm>
              <a:off x="6830275" y="3663900"/>
              <a:ext cx="6100" cy="5350"/>
            </a:xfrm>
            <a:custGeom>
              <a:avLst/>
              <a:gdLst/>
              <a:ahLst/>
              <a:cxnLst/>
              <a:rect l="l" t="t" r="r" b="b"/>
              <a:pathLst>
                <a:path w="244" h="214" extrusionOk="0">
                  <a:moveTo>
                    <a:pt x="122" y="1"/>
                  </a:moveTo>
                  <a:cubicBezTo>
                    <a:pt x="0" y="1"/>
                    <a:pt x="0" y="214"/>
                    <a:pt x="122" y="214"/>
                  </a:cubicBezTo>
                  <a:cubicBezTo>
                    <a:pt x="243" y="214"/>
                    <a:pt x="24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46"/>
            <p:cNvSpPr/>
            <p:nvPr/>
          </p:nvSpPr>
          <p:spPr>
            <a:xfrm>
              <a:off x="6827225" y="3622125"/>
              <a:ext cx="4575" cy="5325"/>
            </a:xfrm>
            <a:custGeom>
              <a:avLst/>
              <a:gdLst/>
              <a:ahLst/>
              <a:cxnLst/>
              <a:rect l="l" t="t" r="r" b="b"/>
              <a:pathLst>
                <a:path w="183" h="213" extrusionOk="0">
                  <a:moveTo>
                    <a:pt x="31" y="0"/>
                  </a:moveTo>
                  <a:cubicBezTo>
                    <a:pt x="31" y="0"/>
                    <a:pt x="31" y="31"/>
                    <a:pt x="31" y="31"/>
                  </a:cubicBezTo>
                  <a:cubicBezTo>
                    <a:pt x="31" y="31"/>
                    <a:pt x="0" y="31"/>
                    <a:pt x="0" y="61"/>
                  </a:cubicBezTo>
                  <a:cubicBezTo>
                    <a:pt x="0" y="91"/>
                    <a:pt x="0" y="91"/>
                    <a:pt x="0" y="91"/>
                  </a:cubicBezTo>
                  <a:cubicBezTo>
                    <a:pt x="0" y="122"/>
                    <a:pt x="0" y="122"/>
                    <a:pt x="0" y="122"/>
                  </a:cubicBezTo>
                  <a:cubicBezTo>
                    <a:pt x="0" y="152"/>
                    <a:pt x="0" y="152"/>
                    <a:pt x="0" y="152"/>
                  </a:cubicBezTo>
                  <a:cubicBezTo>
                    <a:pt x="0" y="182"/>
                    <a:pt x="31" y="182"/>
                    <a:pt x="31" y="182"/>
                  </a:cubicBezTo>
                  <a:cubicBezTo>
                    <a:pt x="31" y="213"/>
                    <a:pt x="31" y="213"/>
                    <a:pt x="61" y="213"/>
                  </a:cubicBezTo>
                  <a:lnTo>
                    <a:pt x="152" y="213"/>
                  </a:lnTo>
                  <a:cubicBezTo>
                    <a:pt x="152" y="182"/>
                    <a:pt x="152" y="182"/>
                    <a:pt x="152" y="182"/>
                  </a:cubicBezTo>
                  <a:cubicBezTo>
                    <a:pt x="152" y="182"/>
                    <a:pt x="183" y="182"/>
                    <a:pt x="183" y="152"/>
                  </a:cubicBezTo>
                  <a:cubicBezTo>
                    <a:pt x="183" y="152"/>
                    <a:pt x="183" y="152"/>
                    <a:pt x="183" y="122"/>
                  </a:cubicBezTo>
                  <a:cubicBezTo>
                    <a:pt x="183" y="122"/>
                    <a:pt x="183" y="122"/>
                    <a:pt x="183" y="91"/>
                  </a:cubicBezTo>
                  <a:cubicBezTo>
                    <a:pt x="183" y="91"/>
                    <a:pt x="183" y="61"/>
                    <a:pt x="183" y="61"/>
                  </a:cubicBezTo>
                  <a:cubicBezTo>
                    <a:pt x="183" y="61"/>
                    <a:pt x="183" y="31"/>
                    <a:pt x="183" y="31"/>
                  </a:cubicBezTo>
                  <a:cubicBezTo>
                    <a:pt x="152" y="31"/>
                    <a:pt x="152" y="31"/>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46"/>
            <p:cNvSpPr/>
            <p:nvPr/>
          </p:nvSpPr>
          <p:spPr>
            <a:xfrm>
              <a:off x="6855350" y="3627425"/>
              <a:ext cx="2300" cy="1550"/>
            </a:xfrm>
            <a:custGeom>
              <a:avLst/>
              <a:gdLst/>
              <a:ahLst/>
              <a:cxnLst/>
              <a:rect l="l" t="t" r="r" b="b"/>
              <a:pathLst>
                <a:path w="92" h="62" extrusionOk="0">
                  <a:moveTo>
                    <a:pt x="30" y="1"/>
                  </a:moveTo>
                  <a:cubicBezTo>
                    <a:pt x="0" y="1"/>
                    <a:pt x="0" y="62"/>
                    <a:pt x="30" y="62"/>
                  </a:cubicBezTo>
                  <a:cubicBezTo>
                    <a:pt x="91" y="62"/>
                    <a:pt x="91" y="1"/>
                    <a:pt x="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46"/>
            <p:cNvSpPr/>
            <p:nvPr/>
          </p:nvSpPr>
          <p:spPr>
            <a:xfrm>
              <a:off x="6872050" y="3676825"/>
              <a:ext cx="9150" cy="6875"/>
            </a:xfrm>
            <a:custGeom>
              <a:avLst/>
              <a:gdLst/>
              <a:ahLst/>
              <a:cxnLst/>
              <a:rect l="l" t="t" r="r" b="b"/>
              <a:pathLst>
                <a:path w="366" h="275" extrusionOk="0">
                  <a:moveTo>
                    <a:pt x="183" y="1"/>
                  </a:moveTo>
                  <a:cubicBezTo>
                    <a:pt x="1" y="1"/>
                    <a:pt x="1" y="274"/>
                    <a:pt x="183" y="274"/>
                  </a:cubicBezTo>
                  <a:cubicBezTo>
                    <a:pt x="366" y="274"/>
                    <a:pt x="366"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46"/>
            <p:cNvSpPr/>
            <p:nvPr/>
          </p:nvSpPr>
          <p:spPr>
            <a:xfrm>
              <a:off x="6909300" y="3670750"/>
              <a:ext cx="775" cy="25"/>
            </a:xfrm>
            <a:custGeom>
              <a:avLst/>
              <a:gdLst/>
              <a:ahLst/>
              <a:cxnLst/>
              <a:rect l="l" t="t" r="r" b="b"/>
              <a:pathLst>
                <a:path w="31" h="1" extrusionOk="0">
                  <a:moveTo>
                    <a:pt x="0" y="0"/>
                  </a:moveTo>
                  <a:cubicBezTo>
                    <a:pt x="0" y="0"/>
                    <a:pt x="31" y="0"/>
                    <a:pt x="0" y="0"/>
                  </a:cubicBezTo>
                  <a:cubicBezTo>
                    <a:pt x="0" y="0"/>
                    <a:pt x="0"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46"/>
            <p:cNvSpPr/>
            <p:nvPr/>
          </p:nvSpPr>
          <p:spPr>
            <a:xfrm>
              <a:off x="6706400" y="3670000"/>
              <a:ext cx="8375" cy="6100"/>
            </a:xfrm>
            <a:custGeom>
              <a:avLst/>
              <a:gdLst/>
              <a:ahLst/>
              <a:cxnLst/>
              <a:rect l="l" t="t" r="r" b="b"/>
              <a:pathLst>
                <a:path w="335" h="244" extrusionOk="0">
                  <a:moveTo>
                    <a:pt x="183" y="0"/>
                  </a:moveTo>
                  <a:cubicBezTo>
                    <a:pt x="1" y="0"/>
                    <a:pt x="1" y="243"/>
                    <a:pt x="183" y="243"/>
                  </a:cubicBezTo>
                  <a:cubicBezTo>
                    <a:pt x="335" y="243"/>
                    <a:pt x="33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46"/>
            <p:cNvSpPr/>
            <p:nvPr/>
          </p:nvSpPr>
          <p:spPr>
            <a:xfrm>
              <a:off x="6741350" y="3584875"/>
              <a:ext cx="6875" cy="5350"/>
            </a:xfrm>
            <a:custGeom>
              <a:avLst/>
              <a:gdLst/>
              <a:ahLst/>
              <a:cxnLst/>
              <a:rect l="l" t="t" r="r" b="b"/>
              <a:pathLst>
                <a:path w="275" h="214" extrusionOk="0">
                  <a:moveTo>
                    <a:pt x="122" y="1"/>
                  </a:moveTo>
                  <a:cubicBezTo>
                    <a:pt x="1" y="1"/>
                    <a:pt x="1" y="214"/>
                    <a:pt x="122" y="214"/>
                  </a:cubicBezTo>
                  <a:cubicBezTo>
                    <a:pt x="274" y="214"/>
                    <a:pt x="27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46"/>
            <p:cNvSpPr/>
            <p:nvPr/>
          </p:nvSpPr>
          <p:spPr>
            <a:xfrm>
              <a:off x="6758075" y="3572725"/>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46"/>
            <p:cNvSpPr/>
            <p:nvPr/>
          </p:nvSpPr>
          <p:spPr>
            <a:xfrm>
              <a:off x="6812025" y="3610725"/>
              <a:ext cx="3825" cy="2300"/>
            </a:xfrm>
            <a:custGeom>
              <a:avLst/>
              <a:gdLst/>
              <a:ahLst/>
              <a:cxnLst/>
              <a:rect l="l" t="t" r="r" b="b"/>
              <a:pathLst>
                <a:path w="153" h="92" extrusionOk="0">
                  <a:moveTo>
                    <a:pt x="92" y="0"/>
                  </a:moveTo>
                  <a:cubicBezTo>
                    <a:pt x="1" y="0"/>
                    <a:pt x="1" y="91"/>
                    <a:pt x="92" y="91"/>
                  </a:cubicBezTo>
                  <a:cubicBezTo>
                    <a:pt x="152" y="91"/>
                    <a:pt x="152"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46"/>
            <p:cNvSpPr/>
            <p:nvPr/>
          </p:nvSpPr>
          <p:spPr>
            <a:xfrm>
              <a:off x="6816575" y="3623625"/>
              <a:ext cx="6875" cy="6125"/>
            </a:xfrm>
            <a:custGeom>
              <a:avLst/>
              <a:gdLst/>
              <a:ahLst/>
              <a:cxnLst/>
              <a:rect l="l" t="t" r="r" b="b"/>
              <a:pathLst>
                <a:path w="275" h="245" extrusionOk="0">
                  <a:moveTo>
                    <a:pt x="153" y="1"/>
                  </a:moveTo>
                  <a:cubicBezTo>
                    <a:pt x="1" y="1"/>
                    <a:pt x="1" y="244"/>
                    <a:pt x="153" y="244"/>
                  </a:cubicBezTo>
                  <a:cubicBezTo>
                    <a:pt x="274" y="244"/>
                    <a:pt x="274"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46"/>
            <p:cNvSpPr/>
            <p:nvPr/>
          </p:nvSpPr>
          <p:spPr>
            <a:xfrm>
              <a:off x="6841650" y="3619825"/>
              <a:ext cx="8400" cy="6875"/>
            </a:xfrm>
            <a:custGeom>
              <a:avLst/>
              <a:gdLst/>
              <a:ahLst/>
              <a:cxnLst/>
              <a:rect l="l" t="t" r="r" b="b"/>
              <a:pathLst>
                <a:path w="336" h="275" extrusionOk="0">
                  <a:moveTo>
                    <a:pt x="183" y="1"/>
                  </a:moveTo>
                  <a:cubicBezTo>
                    <a:pt x="1" y="1"/>
                    <a:pt x="1" y="274"/>
                    <a:pt x="183" y="274"/>
                  </a:cubicBezTo>
                  <a:cubicBezTo>
                    <a:pt x="335" y="274"/>
                    <a:pt x="335"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46"/>
            <p:cNvSpPr/>
            <p:nvPr/>
          </p:nvSpPr>
          <p:spPr>
            <a:xfrm>
              <a:off x="6293775" y="3936400"/>
              <a:ext cx="258100" cy="515750"/>
            </a:xfrm>
            <a:custGeom>
              <a:avLst/>
              <a:gdLst/>
              <a:ahLst/>
              <a:cxnLst/>
              <a:rect l="l" t="t" r="r" b="b"/>
              <a:pathLst>
                <a:path w="10324" h="20630" extrusionOk="0">
                  <a:moveTo>
                    <a:pt x="9165" y="1"/>
                  </a:moveTo>
                  <a:cubicBezTo>
                    <a:pt x="9152" y="1"/>
                    <a:pt x="9137" y="4"/>
                    <a:pt x="9119" y="13"/>
                  </a:cubicBezTo>
                  <a:cubicBezTo>
                    <a:pt x="6171" y="1107"/>
                    <a:pt x="1186" y="1320"/>
                    <a:pt x="669" y="5211"/>
                  </a:cubicBezTo>
                  <a:cubicBezTo>
                    <a:pt x="1" y="10104"/>
                    <a:pt x="882" y="15819"/>
                    <a:pt x="2402" y="20530"/>
                  </a:cubicBezTo>
                  <a:cubicBezTo>
                    <a:pt x="2425" y="20600"/>
                    <a:pt x="2475" y="20629"/>
                    <a:pt x="2526" y="20629"/>
                  </a:cubicBezTo>
                  <a:cubicBezTo>
                    <a:pt x="2609" y="20629"/>
                    <a:pt x="2694" y="20551"/>
                    <a:pt x="2675" y="20439"/>
                  </a:cubicBezTo>
                  <a:cubicBezTo>
                    <a:pt x="1946" y="16183"/>
                    <a:pt x="852" y="12141"/>
                    <a:pt x="882" y="7764"/>
                  </a:cubicBezTo>
                  <a:cubicBezTo>
                    <a:pt x="882" y="6761"/>
                    <a:pt x="852" y="5697"/>
                    <a:pt x="1095" y="4724"/>
                  </a:cubicBezTo>
                  <a:cubicBezTo>
                    <a:pt x="1399" y="3417"/>
                    <a:pt x="2250" y="2718"/>
                    <a:pt x="3435" y="2171"/>
                  </a:cubicBezTo>
                  <a:cubicBezTo>
                    <a:pt x="4104" y="1867"/>
                    <a:pt x="4834" y="1624"/>
                    <a:pt x="5533" y="1381"/>
                  </a:cubicBezTo>
                  <a:cubicBezTo>
                    <a:pt x="6384" y="4207"/>
                    <a:pt x="6870" y="6973"/>
                    <a:pt x="7083" y="9922"/>
                  </a:cubicBezTo>
                  <a:cubicBezTo>
                    <a:pt x="7174" y="11472"/>
                    <a:pt x="7387" y="13113"/>
                    <a:pt x="6718" y="14572"/>
                  </a:cubicBezTo>
                  <a:cubicBezTo>
                    <a:pt x="6536" y="14937"/>
                    <a:pt x="6323" y="15302"/>
                    <a:pt x="6110" y="15636"/>
                  </a:cubicBezTo>
                  <a:cubicBezTo>
                    <a:pt x="6049" y="15363"/>
                    <a:pt x="5897" y="15059"/>
                    <a:pt x="5806" y="14785"/>
                  </a:cubicBezTo>
                  <a:cubicBezTo>
                    <a:pt x="5624" y="14390"/>
                    <a:pt x="5472" y="13995"/>
                    <a:pt x="5320" y="13600"/>
                  </a:cubicBezTo>
                  <a:cubicBezTo>
                    <a:pt x="5295" y="13538"/>
                    <a:pt x="5246" y="13512"/>
                    <a:pt x="5198" y="13512"/>
                  </a:cubicBezTo>
                  <a:cubicBezTo>
                    <a:pt x="5127" y="13512"/>
                    <a:pt x="5059" y="13570"/>
                    <a:pt x="5077" y="13660"/>
                  </a:cubicBezTo>
                  <a:cubicBezTo>
                    <a:pt x="5229" y="14056"/>
                    <a:pt x="5350" y="14481"/>
                    <a:pt x="5472" y="14876"/>
                  </a:cubicBezTo>
                  <a:cubicBezTo>
                    <a:pt x="5593" y="15211"/>
                    <a:pt x="5685" y="15606"/>
                    <a:pt x="5928" y="15910"/>
                  </a:cubicBezTo>
                  <a:cubicBezTo>
                    <a:pt x="5472" y="16578"/>
                    <a:pt x="4955" y="17186"/>
                    <a:pt x="4408" y="17673"/>
                  </a:cubicBezTo>
                  <a:cubicBezTo>
                    <a:pt x="4263" y="17793"/>
                    <a:pt x="4386" y="17952"/>
                    <a:pt x="4519" y="17952"/>
                  </a:cubicBezTo>
                  <a:cubicBezTo>
                    <a:pt x="4554" y="17952"/>
                    <a:pt x="4589" y="17941"/>
                    <a:pt x="4621" y="17916"/>
                  </a:cubicBezTo>
                  <a:cubicBezTo>
                    <a:pt x="6900" y="16153"/>
                    <a:pt x="7630" y="13569"/>
                    <a:pt x="7478" y="10834"/>
                  </a:cubicBezTo>
                  <a:cubicBezTo>
                    <a:pt x="7326" y="7642"/>
                    <a:pt x="7083" y="4238"/>
                    <a:pt x="5715" y="1350"/>
                  </a:cubicBezTo>
                  <a:cubicBezTo>
                    <a:pt x="5958" y="1259"/>
                    <a:pt x="6232" y="1168"/>
                    <a:pt x="6475" y="1107"/>
                  </a:cubicBezTo>
                  <a:cubicBezTo>
                    <a:pt x="6779" y="3812"/>
                    <a:pt x="7235" y="6487"/>
                    <a:pt x="7630" y="9192"/>
                  </a:cubicBezTo>
                  <a:lnTo>
                    <a:pt x="7630" y="9162"/>
                  </a:lnTo>
                  <a:cubicBezTo>
                    <a:pt x="7873" y="10651"/>
                    <a:pt x="7782" y="13083"/>
                    <a:pt x="9241" y="13964"/>
                  </a:cubicBezTo>
                  <a:cubicBezTo>
                    <a:pt x="9302" y="14238"/>
                    <a:pt x="9454" y="14481"/>
                    <a:pt x="9636" y="14694"/>
                  </a:cubicBezTo>
                  <a:cubicBezTo>
                    <a:pt x="9663" y="14721"/>
                    <a:pt x="9695" y="14732"/>
                    <a:pt x="9726" y="14732"/>
                  </a:cubicBezTo>
                  <a:cubicBezTo>
                    <a:pt x="9801" y="14732"/>
                    <a:pt x="9870" y="14667"/>
                    <a:pt x="9849" y="14603"/>
                  </a:cubicBezTo>
                  <a:cubicBezTo>
                    <a:pt x="9697" y="14086"/>
                    <a:pt x="9514" y="13691"/>
                    <a:pt x="9575" y="13174"/>
                  </a:cubicBezTo>
                  <a:cubicBezTo>
                    <a:pt x="9636" y="12657"/>
                    <a:pt x="9879" y="12262"/>
                    <a:pt x="10274" y="11928"/>
                  </a:cubicBezTo>
                  <a:cubicBezTo>
                    <a:pt x="10324" y="11879"/>
                    <a:pt x="10273" y="11790"/>
                    <a:pt x="10220" y="11790"/>
                  </a:cubicBezTo>
                  <a:cubicBezTo>
                    <a:pt x="10208" y="11790"/>
                    <a:pt x="10195" y="11795"/>
                    <a:pt x="10183" y="11806"/>
                  </a:cubicBezTo>
                  <a:cubicBezTo>
                    <a:pt x="9606" y="12141"/>
                    <a:pt x="9211" y="12840"/>
                    <a:pt x="9211" y="13539"/>
                  </a:cubicBezTo>
                  <a:cubicBezTo>
                    <a:pt x="7873" y="12323"/>
                    <a:pt x="7964" y="9071"/>
                    <a:pt x="7721" y="7521"/>
                  </a:cubicBezTo>
                  <a:cubicBezTo>
                    <a:pt x="7387" y="5363"/>
                    <a:pt x="7052" y="3204"/>
                    <a:pt x="6597" y="1046"/>
                  </a:cubicBezTo>
                  <a:cubicBezTo>
                    <a:pt x="7478" y="773"/>
                    <a:pt x="8359" y="530"/>
                    <a:pt x="9180" y="165"/>
                  </a:cubicBezTo>
                  <a:cubicBezTo>
                    <a:pt x="9258" y="139"/>
                    <a:pt x="9247" y="1"/>
                    <a:pt x="91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46"/>
            <p:cNvSpPr/>
            <p:nvPr/>
          </p:nvSpPr>
          <p:spPr>
            <a:xfrm>
              <a:off x="6402450" y="4386950"/>
              <a:ext cx="35325" cy="111725"/>
            </a:xfrm>
            <a:custGeom>
              <a:avLst/>
              <a:gdLst/>
              <a:ahLst/>
              <a:cxnLst/>
              <a:rect l="l" t="t" r="r" b="b"/>
              <a:pathLst>
                <a:path w="1413" h="4469" extrusionOk="0">
                  <a:moveTo>
                    <a:pt x="46" y="0"/>
                  </a:moveTo>
                  <a:cubicBezTo>
                    <a:pt x="23" y="0"/>
                    <a:pt x="0" y="15"/>
                    <a:pt x="0" y="46"/>
                  </a:cubicBezTo>
                  <a:cubicBezTo>
                    <a:pt x="61" y="745"/>
                    <a:pt x="243" y="1566"/>
                    <a:pt x="608" y="2234"/>
                  </a:cubicBezTo>
                  <a:cubicBezTo>
                    <a:pt x="517" y="2964"/>
                    <a:pt x="426" y="3815"/>
                    <a:pt x="760" y="4423"/>
                  </a:cubicBezTo>
                  <a:cubicBezTo>
                    <a:pt x="775" y="4453"/>
                    <a:pt x="806" y="4468"/>
                    <a:pt x="832" y="4468"/>
                  </a:cubicBezTo>
                  <a:cubicBezTo>
                    <a:pt x="859" y="4468"/>
                    <a:pt x="882" y="4453"/>
                    <a:pt x="882" y="4423"/>
                  </a:cubicBezTo>
                  <a:cubicBezTo>
                    <a:pt x="942" y="4028"/>
                    <a:pt x="851" y="3633"/>
                    <a:pt x="851" y="3237"/>
                  </a:cubicBezTo>
                  <a:cubicBezTo>
                    <a:pt x="821" y="3025"/>
                    <a:pt x="821" y="2812"/>
                    <a:pt x="821" y="2599"/>
                  </a:cubicBezTo>
                  <a:lnTo>
                    <a:pt x="821" y="2599"/>
                  </a:lnTo>
                  <a:cubicBezTo>
                    <a:pt x="912" y="2721"/>
                    <a:pt x="1034" y="2842"/>
                    <a:pt x="1155" y="2964"/>
                  </a:cubicBezTo>
                  <a:cubicBezTo>
                    <a:pt x="1180" y="2980"/>
                    <a:pt x="1211" y="2988"/>
                    <a:pt x="1242" y="2988"/>
                  </a:cubicBezTo>
                  <a:cubicBezTo>
                    <a:pt x="1327" y="2988"/>
                    <a:pt x="1413" y="2931"/>
                    <a:pt x="1368" y="2842"/>
                  </a:cubicBezTo>
                  <a:cubicBezTo>
                    <a:pt x="1186" y="2417"/>
                    <a:pt x="882" y="2052"/>
                    <a:pt x="699" y="1626"/>
                  </a:cubicBezTo>
                  <a:cubicBezTo>
                    <a:pt x="456" y="1140"/>
                    <a:pt x="243" y="593"/>
                    <a:pt x="91" y="46"/>
                  </a:cubicBezTo>
                  <a:cubicBezTo>
                    <a:pt x="91" y="15"/>
                    <a:pt x="69" y="0"/>
                    <a:pt x="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46"/>
            <p:cNvSpPr/>
            <p:nvPr/>
          </p:nvSpPr>
          <p:spPr>
            <a:xfrm>
              <a:off x="6976450" y="3940950"/>
              <a:ext cx="258100" cy="515750"/>
            </a:xfrm>
            <a:custGeom>
              <a:avLst/>
              <a:gdLst/>
              <a:ahLst/>
              <a:cxnLst/>
              <a:rect l="l" t="t" r="r" b="b"/>
              <a:pathLst>
                <a:path w="10324" h="20630" extrusionOk="0">
                  <a:moveTo>
                    <a:pt x="1138" y="1"/>
                  </a:moveTo>
                  <a:cubicBezTo>
                    <a:pt x="1070" y="1"/>
                    <a:pt x="1040" y="139"/>
                    <a:pt x="1144" y="165"/>
                  </a:cubicBezTo>
                  <a:cubicBezTo>
                    <a:pt x="1965" y="530"/>
                    <a:pt x="2846" y="773"/>
                    <a:pt x="3697" y="1047"/>
                  </a:cubicBezTo>
                  <a:cubicBezTo>
                    <a:pt x="3272" y="3205"/>
                    <a:pt x="2937" y="5363"/>
                    <a:pt x="2603" y="7521"/>
                  </a:cubicBezTo>
                  <a:cubicBezTo>
                    <a:pt x="2360" y="9071"/>
                    <a:pt x="2421" y="12293"/>
                    <a:pt x="1114" y="13539"/>
                  </a:cubicBezTo>
                  <a:cubicBezTo>
                    <a:pt x="1174" y="12779"/>
                    <a:pt x="779" y="11959"/>
                    <a:pt x="141" y="11624"/>
                  </a:cubicBezTo>
                  <a:cubicBezTo>
                    <a:pt x="129" y="11612"/>
                    <a:pt x="116" y="11608"/>
                    <a:pt x="103" y="11608"/>
                  </a:cubicBezTo>
                  <a:cubicBezTo>
                    <a:pt x="50" y="11608"/>
                    <a:pt x="1" y="11691"/>
                    <a:pt x="50" y="11716"/>
                  </a:cubicBezTo>
                  <a:cubicBezTo>
                    <a:pt x="415" y="12050"/>
                    <a:pt x="688" y="12475"/>
                    <a:pt x="749" y="12992"/>
                  </a:cubicBezTo>
                  <a:cubicBezTo>
                    <a:pt x="840" y="13509"/>
                    <a:pt x="627" y="13904"/>
                    <a:pt x="475" y="14390"/>
                  </a:cubicBezTo>
                  <a:cubicBezTo>
                    <a:pt x="475" y="14477"/>
                    <a:pt x="538" y="14549"/>
                    <a:pt x="607" y="14549"/>
                  </a:cubicBezTo>
                  <a:cubicBezTo>
                    <a:pt x="634" y="14549"/>
                    <a:pt x="662" y="14538"/>
                    <a:pt x="688" y="14512"/>
                  </a:cubicBezTo>
                  <a:cubicBezTo>
                    <a:pt x="840" y="14360"/>
                    <a:pt x="931" y="14178"/>
                    <a:pt x="1022" y="13995"/>
                  </a:cubicBezTo>
                  <a:cubicBezTo>
                    <a:pt x="2542" y="13144"/>
                    <a:pt x="2451" y="10652"/>
                    <a:pt x="2664" y="9162"/>
                  </a:cubicBezTo>
                  <a:cubicBezTo>
                    <a:pt x="3089" y="6488"/>
                    <a:pt x="3515" y="3813"/>
                    <a:pt x="3849" y="1107"/>
                  </a:cubicBezTo>
                  <a:cubicBezTo>
                    <a:pt x="4092" y="1168"/>
                    <a:pt x="4366" y="1259"/>
                    <a:pt x="4609" y="1351"/>
                  </a:cubicBezTo>
                  <a:cubicBezTo>
                    <a:pt x="3241" y="4238"/>
                    <a:pt x="2998" y="7643"/>
                    <a:pt x="2846" y="10804"/>
                  </a:cubicBezTo>
                  <a:cubicBezTo>
                    <a:pt x="2694" y="13570"/>
                    <a:pt x="3424" y="16123"/>
                    <a:pt x="5673" y="17916"/>
                  </a:cubicBezTo>
                  <a:cubicBezTo>
                    <a:pt x="5711" y="17941"/>
                    <a:pt x="5751" y="17952"/>
                    <a:pt x="5790" y="17952"/>
                  </a:cubicBezTo>
                  <a:cubicBezTo>
                    <a:pt x="5938" y="17952"/>
                    <a:pt x="6061" y="17794"/>
                    <a:pt x="5916" y="17673"/>
                  </a:cubicBezTo>
                  <a:cubicBezTo>
                    <a:pt x="5369" y="17187"/>
                    <a:pt x="4822" y="16548"/>
                    <a:pt x="4396" y="15910"/>
                  </a:cubicBezTo>
                  <a:cubicBezTo>
                    <a:pt x="4640" y="15606"/>
                    <a:pt x="4731" y="15211"/>
                    <a:pt x="4852" y="14846"/>
                  </a:cubicBezTo>
                  <a:cubicBezTo>
                    <a:pt x="4974" y="14451"/>
                    <a:pt x="5095" y="14056"/>
                    <a:pt x="5247" y="13661"/>
                  </a:cubicBezTo>
                  <a:cubicBezTo>
                    <a:pt x="5266" y="13570"/>
                    <a:pt x="5197" y="13512"/>
                    <a:pt x="5126" y="13512"/>
                  </a:cubicBezTo>
                  <a:cubicBezTo>
                    <a:pt x="5078" y="13512"/>
                    <a:pt x="5029" y="13539"/>
                    <a:pt x="5004" y="13600"/>
                  </a:cubicBezTo>
                  <a:cubicBezTo>
                    <a:pt x="4852" y="13995"/>
                    <a:pt x="4670" y="14390"/>
                    <a:pt x="4518" y="14786"/>
                  </a:cubicBezTo>
                  <a:cubicBezTo>
                    <a:pt x="4427" y="15059"/>
                    <a:pt x="4275" y="15333"/>
                    <a:pt x="4214" y="15637"/>
                  </a:cubicBezTo>
                  <a:cubicBezTo>
                    <a:pt x="4001" y="15272"/>
                    <a:pt x="3788" y="14937"/>
                    <a:pt x="3606" y="14573"/>
                  </a:cubicBezTo>
                  <a:cubicBezTo>
                    <a:pt x="2907" y="13114"/>
                    <a:pt x="3150" y="11472"/>
                    <a:pt x="3241" y="9922"/>
                  </a:cubicBezTo>
                  <a:cubicBezTo>
                    <a:pt x="3454" y="6974"/>
                    <a:pt x="3940" y="4208"/>
                    <a:pt x="4792" y="1381"/>
                  </a:cubicBezTo>
                  <a:cubicBezTo>
                    <a:pt x="5339" y="1563"/>
                    <a:pt x="5855" y="1746"/>
                    <a:pt x="6402" y="1959"/>
                  </a:cubicBezTo>
                  <a:cubicBezTo>
                    <a:pt x="7527" y="2415"/>
                    <a:pt x="8713" y="2992"/>
                    <a:pt x="9168" y="4208"/>
                  </a:cubicBezTo>
                  <a:cubicBezTo>
                    <a:pt x="9533" y="5272"/>
                    <a:pt x="9442" y="6670"/>
                    <a:pt x="9442" y="7764"/>
                  </a:cubicBezTo>
                  <a:cubicBezTo>
                    <a:pt x="9472" y="12141"/>
                    <a:pt x="8378" y="16184"/>
                    <a:pt x="7649" y="20439"/>
                  </a:cubicBezTo>
                  <a:cubicBezTo>
                    <a:pt x="7611" y="20552"/>
                    <a:pt x="7701" y="20630"/>
                    <a:pt x="7790" y="20630"/>
                  </a:cubicBezTo>
                  <a:cubicBezTo>
                    <a:pt x="7845" y="20630"/>
                    <a:pt x="7899" y="20600"/>
                    <a:pt x="7922" y="20530"/>
                  </a:cubicBezTo>
                  <a:cubicBezTo>
                    <a:pt x="9412" y="15849"/>
                    <a:pt x="10324" y="10074"/>
                    <a:pt x="9655" y="5181"/>
                  </a:cubicBezTo>
                  <a:lnTo>
                    <a:pt x="9655" y="5181"/>
                  </a:lnTo>
                  <a:lnTo>
                    <a:pt x="9624" y="5211"/>
                  </a:lnTo>
                  <a:cubicBezTo>
                    <a:pt x="9108" y="1320"/>
                    <a:pt x="4184" y="1107"/>
                    <a:pt x="1174" y="13"/>
                  </a:cubicBezTo>
                  <a:cubicBezTo>
                    <a:pt x="1162" y="5"/>
                    <a:pt x="1149" y="1"/>
                    <a:pt x="11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46"/>
            <p:cNvSpPr/>
            <p:nvPr/>
          </p:nvSpPr>
          <p:spPr>
            <a:xfrm>
              <a:off x="7089825" y="4391500"/>
              <a:ext cx="35675" cy="111725"/>
            </a:xfrm>
            <a:custGeom>
              <a:avLst/>
              <a:gdLst/>
              <a:ahLst/>
              <a:cxnLst/>
              <a:rect l="l" t="t" r="r" b="b"/>
              <a:pathLst>
                <a:path w="1427" h="4469" extrusionOk="0">
                  <a:moveTo>
                    <a:pt x="1377" y="1"/>
                  </a:moveTo>
                  <a:cubicBezTo>
                    <a:pt x="1351" y="1"/>
                    <a:pt x="1320" y="16"/>
                    <a:pt x="1320" y="46"/>
                  </a:cubicBezTo>
                  <a:cubicBezTo>
                    <a:pt x="1199" y="593"/>
                    <a:pt x="986" y="1140"/>
                    <a:pt x="743" y="1627"/>
                  </a:cubicBezTo>
                  <a:cubicBezTo>
                    <a:pt x="530" y="2052"/>
                    <a:pt x="226" y="2417"/>
                    <a:pt x="44" y="2843"/>
                  </a:cubicBezTo>
                  <a:cubicBezTo>
                    <a:pt x="0" y="2930"/>
                    <a:pt x="81" y="3001"/>
                    <a:pt x="165" y="3001"/>
                  </a:cubicBezTo>
                  <a:cubicBezTo>
                    <a:pt x="197" y="3001"/>
                    <a:pt x="231" y="2990"/>
                    <a:pt x="257" y="2964"/>
                  </a:cubicBezTo>
                  <a:cubicBezTo>
                    <a:pt x="378" y="2873"/>
                    <a:pt x="500" y="2721"/>
                    <a:pt x="591" y="2599"/>
                  </a:cubicBezTo>
                  <a:lnTo>
                    <a:pt x="591" y="2599"/>
                  </a:lnTo>
                  <a:cubicBezTo>
                    <a:pt x="591" y="2812"/>
                    <a:pt x="591" y="3025"/>
                    <a:pt x="560" y="3268"/>
                  </a:cubicBezTo>
                  <a:cubicBezTo>
                    <a:pt x="560" y="3633"/>
                    <a:pt x="469" y="4028"/>
                    <a:pt x="530" y="4423"/>
                  </a:cubicBezTo>
                  <a:cubicBezTo>
                    <a:pt x="530" y="4454"/>
                    <a:pt x="560" y="4469"/>
                    <a:pt x="595" y="4469"/>
                  </a:cubicBezTo>
                  <a:cubicBezTo>
                    <a:pt x="629" y="4469"/>
                    <a:pt x="667" y="4454"/>
                    <a:pt x="682" y="4423"/>
                  </a:cubicBezTo>
                  <a:cubicBezTo>
                    <a:pt x="986" y="3815"/>
                    <a:pt x="925" y="2964"/>
                    <a:pt x="804" y="2235"/>
                  </a:cubicBezTo>
                  <a:cubicBezTo>
                    <a:pt x="1168" y="1566"/>
                    <a:pt x="1351" y="745"/>
                    <a:pt x="1412" y="46"/>
                  </a:cubicBezTo>
                  <a:cubicBezTo>
                    <a:pt x="1427" y="16"/>
                    <a:pt x="1404" y="1"/>
                    <a:pt x="13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46"/>
            <p:cNvSpPr/>
            <p:nvPr/>
          </p:nvSpPr>
          <p:spPr>
            <a:xfrm>
              <a:off x="6685475" y="4216600"/>
              <a:ext cx="65025" cy="114050"/>
            </a:xfrm>
            <a:custGeom>
              <a:avLst/>
              <a:gdLst/>
              <a:ahLst/>
              <a:cxnLst/>
              <a:rect l="l" t="t" r="r" b="b"/>
              <a:pathLst>
                <a:path w="2601" h="4562" extrusionOk="0">
                  <a:moveTo>
                    <a:pt x="93" y="1"/>
                  </a:moveTo>
                  <a:cubicBezTo>
                    <a:pt x="43" y="1"/>
                    <a:pt x="1" y="65"/>
                    <a:pt x="47" y="112"/>
                  </a:cubicBezTo>
                  <a:cubicBezTo>
                    <a:pt x="1385" y="1328"/>
                    <a:pt x="2023" y="2817"/>
                    <a:pt x="2448" y="4519"/>
                  </a:cubicBezTo>
                  <a:cubicBezTo>
                    <a:pt x="2462" y="4547"/>
                    <a:pt x="2494" y="4562"/>
                    <a:pt x="2525" y="4562"/>
                  </a:cubicBezTo>
                  <a:cubicBezTo>
                    <a:pt x="2564" y="4562"/>
                    <a:pt x="2600" y="4539"/>
                    <a:pt x="2600" y="4489"/>
                  </a:cubicBezTo>
                  <a:cubicBezTo>
                    <a:pt x="2448" y="2756"/>
                    <a:pt x="1415" y="1145"/>
                    <a:pt x="138" y="21"/>
                  </a:cubicBezTo>
                  <a:cubicBezTo>
                    <a:pt x="124" y="7"/>
                    <a:pt x="109"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46"/>
            <p:cNvSpPr/>
            <p:nvPr/>
          </p:nvSpPr>
          <p:spPr>
            <a:xfrm>
              <a:off x="6756550" y="4215450"/>
              <a:ext cx="71250" cy="115125"/>
            </a:xfrm>
            <a:custGeom>
              <a:avLst/>
              <a:gdLst/>
              <a:ahLst/>
              <a:cxnLst/>
              <a:rect l="l" t="t" r="r" b="b"/>
              <a:pathLst>
                <a:path w="2850" h="4605" extrusionOk="0">
                  <a:moveTo>
                    <a:pt x="2712" y="0"/>
                  </a:moveTo>
                  <a:cubicBezTo>
                    <a:pt x="2700" y="0"/>
                    <a:pt x="2688" y="2"/>
                    <a:pt x="2675" y="6"/>
                  </a:cubicBezTo>
                  <a:cubicBezTo>
                    <a:pt x="1277" y="1070"/>
                    <a:pt x="183" y="2681"/>
                    <a:pt x="1" y="4474"/>
                  </a:cubicBezTo>
                  <a:cubicBezTo>
                    <a:pt x="1" y="4558"/>
                    <a:pt x="74" y="4605"/>
                    <a:pt x="145" y="4605"/>
                  </a:cubicBezTo>
                  <a:cubicBezTo>
                    <a:pt x="204" y="4605"/>
                    <a:pt x="260" y="4573"/>
                    <a:pt x="274" y="4505"/>
                  </a:cubicBezTo>
                  <a:cubicBezTo>
                    <a:pt x="761" y="2802"/>
                    <a:pt x="1460" y="1374"/>
                    <a:pt x="2797" y="128"/>
                  </a:cubicBezTo>
                  <a:cubicBezTo>
                    <a:pt x="2850" y="75"/>
                    <a:pt x="2789" y="0"/>
                    <a:pt x="27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46"/>
            <p:cNvSpPr/>
            <p:nvPr/>
          </p:nvSpPr>
          <p:spPr>
            <a:xfrm>
              <a:off x="6494550" y="3391100"/>
              <a:ext cx="539225" cy="534300"/>
            </a:xfrm>
            <a:custGeom>
              <a:avLst/>
              <a:gdLst/>
              <a:ahLst/>
              <a:cxnLst/>
              <a:rect l="l" t="t" r="r" b="b"/>
              <a:pathLst>
                <a:path w="21569" h="21372" extrusionOk="0">
                  <a:moveTo>
                    <a:pt x="3001" y="7419"/>
                  </a:moveTo>
                  <a:cubicBezTo>
                    <a:pt x="2999" y="7427"/>
                    <a:pt x="3000" y="7437"/>
                    <a:pt x="3003" y="7448"/>
                  </a:cubicBezTo>
                  <a:cubicBezTo>
                    <a:pt x="3125" y="8724"/>
                    <a:pt x="3429" y="10153"/>
                    <a:pt x="3885" y="11582"/>
                  </a:cubicBezTo>
                  <a:cubicBezTo>
                    <a:pt x="3861" y="11583"/>
                    <a:pt x="3838" y="11583"/>
                    <a:pt x="3814" y="11583"/>
                  </a:cubicBezTo>
                  <a:cubicBezTo>
                    <a:pt x="2435" y="11583"/>
                    <a:pt x="1815" y="9830"/>
                    <a:pt x="1666" y="8724"/>
                  </a:cubicBezTo>
                  <a:cubicBezTo>
                    <a:pt x="1666" y="8694"/>
                    <a:pt x="1666" y="8694"/>
                    <a:pt x="1635" y="8664"/>
                  </a:cubicBezTo>
                  <a:cubicBezTo>
                    <a:pt x="1848" y="8512"/>
                    <a:pt x="2031" y="8360"/>
                    <a:pt x="2243" y="8208"/>
                  </a:cubicBezTo>
                  <a:cubicBezTo>
                    <a:pt x="2304" y="8816"/>
                    <a:pt x="2426" y="9484"/>
                    <a:pt x="2791" y="9971"/>
                  </a:cubicBezTo>
                  <a:cubicBezTo>
                    <a:pt x="2808" y="9988"/>
                    <a:pt x="2826" y="9996"/>
                    <a:pt x="2842" y="9996"/>
                  </a:cubicBezTo>
                  <a:cubicBezTo>
                    <a:pt x="2879" y="9996"/>
                    <a:pt x="2903" y="9953"/>
                    <a:pt x="2882" y="9910"/>
                  </a:cubicBezTo>
                  <a:cubicBezTo>
                    <a:pt x="2760" y="9302"/>
                    <a:pt x="2547" y="8755"/>
                    <a:pt x="2487" y="8116"/>
                  </a:cubicBezTo>
                  <a:cubicBezTo>
                    <a:pt x="2487" y="8086"/>
                    <a:pt x="2456" y="8056"/>
                    <a:pt x="2456" y="8056"/>
                  </a:cubicBezTo>
                  <a:cubicBezTo>
                    <a:pt x="2687" y="7863"/>
                    <a:pt x="2881" y="7659"/>
                    <a:pt x="3001" y="7419"/>
                  </a:cubicBezTo>
                  <a:close/>
                  <a:moveTo>
                    <a:pt x="12791" y="18694"/>
                  </a:moveTo>
                  <a:cubicBezTo>
                    <a:pt x="12791" y="18725"/>
                    <a:pt x="12760" y="18725"/>
                    <a:pt x="12760" y="18755"/>
                  </a:cubicBezTo>
                  <a:lnTo>
                    <a:pt x="12730" y="18755"/>
                  </a:lnTo>
                  <a:cubicBezTo>
                    <a:pt x="12760" y="18725"/>
                    <a:pt x="12760" y="18725"/>
                    <a:pt x="12791" y="18694"/>
                  </a:cubicBezTo>
                  <a:close/>
                  <a:moveTo>
                    <a:pt x="9782" y="18816"/>
                  </a:moveTo>
                  <a:cubicBezTo>
                    <a:pt x="9812" y="18816"/>
                    <a:pt x="9843" y="18846"/>
                    <a:pt x="9903" y="18846"/>
                  </a:cubicBezTo>
                  <a:lnTo>
                    <a:pt x="9873" y="18846"/>
                  </a:lnTo>
                  <a:cubicBezTo>
                    <a:pt x="9842" y="18846"/>
                    <a:pt x="9812" y="18816"/>
                    <a:pt x="9782" y="18816"/>
                  </a:cubicBezTo>
                  <a:close/>
                  <a:moveTo>
                    <a:pt x="9873" y="1"/>
                  </a:moveTo>
                  <a:cubicBezTo>
                    <a:pt x="8019" y="1"/>
                    <a:pt x="6529" y="426"/>
                    <a:pt x="5253" y="1764"/>
                  </a:cubicBezTo>
                  <a:cubicBezTo>
                    <a:pt x="4797" y="2220"/>
                    <a:pt x="4523" y="2676"/>
                    <a:pt x="4310" y="3284"/>
                  </a:cubicBezTo>
                  <a:cubicBezTo>
                    <a:pt x="3794" y="4895"/>
                    <a:pt x="3824" y="6080"/>
                    <a:pt x="2243" y="7174"/>
                  </a:cubicBezTo>
                  <a:cubicBezTo>
                    <a:pt x="2115" y="7251"/>
                    <a:pt x="2182" y="7437"/>
                    <a:pt x="2316" y="7437"/>
                  </a:cubicBezTo>
                  <a:cubicBezTo>
                    <a:pt x="2341" y="7437"/>
                    <a:pt x="2367" y="7431"/>
                    <a:pt x="2395" y="7417"/>
                  </a:cubicBezTo>
                  <a:cubicBezTo>
                    <a:pt x="2487" y="7387"/>
                    <a:pt x="2578" y="7326"/>
                    <a:pt x="2669" y="7265"/>
                  </a:cubicBezTo>
                  <a:lnTo>
                    <a:pt x="2669" y="7265"/>
                  </a:lnTo>
                  <a:cubicBezTo>
                    <a:pt x="2243" y="7904"/>
                    <a:pt x="1423" y="8268"/>
                    <a:pt x="936" y="8876"/>
                  </a:cubicBezTo>
                  <a:cubicBezTo>
                    <a:pt x="572" y="9302"/>
                    <a:pt x="207" y="9849"/>
                    <a:pt x="116" y="10427"/>
                  </a:cubicBezTo>
                  <a:cubicBezTo>
                    <a:pt x="0" y="11234"/>
                    <a:pt x="569" y="12014"/>
                    <a:pt x="1380" y="12014"/>
                  </a:cubicBezTo>
                  <a:cubicBezTo>
                    <a:pt x="1424" y="12014"/>
                    <a:pt x="1469" y="12012"/>
                    <a:pt x="1514" y="12007"/>
                  </a:cubicBezTo>
                  <a:cubicBezTo>
                    <a:pt x="1666" y="12007"/>
                    <a:pt x="1696" y="11764"/>
                    <a:pt x="1544" y="11734"/>
                  </a:cubicBezTo>
                  <a:cubicBezTo>
                    <a:pt x="450" y="11490"/>
                    <a:pt x="298" y="10366"/>
                    <a:pt x="906" y="9484"/>
                  </a:cubicBezTo>
                  <a:cubicBezTo>
                    <a:pt x="1088" y="9211"/>
                    <a:pt x="1271" y="8998"/>
                    <a:pt x="1483" y="8816"/>
                  </a:cubicBezTo>
                  <a:lnTo>
                    <a:pt x="1483" y="8816"/>
                  </a:lnTo>
                  <a:cubicBezTo>
                    <a:pt x="1392" y="9606"/>
                    <a:pt x="1727" y="10396"/>
                    <a:pt x="2213" y="11004"/>
                  </a:cubicBezTo>
                  <a:cubicBezTo>
                    <a:pt x="2556" y="11452"/>
                    <a:pt x="3104" y="11854"/>
                    <a:pt x="3679" y="11854"/>
                  </a:cubicBezTo>
                  <a:cubicBezTo>
                    <a:pt x="3768" y="11854"/>
                    <a:pt x="3857" y="11845"/>
                    <a:pt x="3946" y="11825"/>
                  </a:cubicBezTo>
                  <a:cubicBezTo>
                    <a:pt x="4250" y="12737"/>
                    <a:pt x="4645" y="13648"/>
                    <a:pt x="5101" y="14500"/>
                  </a:cubicBezTo>
                  <a:cubicBezTo>
                    <a:pt x="5070" y="14530"/>
                    <a:pt x="5070" y="14560"/>
                    <a:pt x="5070" y="14591"/>
                  </a:cubicBezTo>
                  <a:cubicBezTo>
                    <a:pt x="5131" y="14804"/>
                    <a:pt x="5192" y="15016"/>
                    <a:pt x="5253" y="15229"/>
                  </a:cubicBezTo>
                  <a:cubicBezTo>
                    <a:pt x="5253" y="15259"/>
                    <a:pt x="5253" y="15290"/>
                    <a:pt x="5253" y="15290"/>
                  </a:cubicBezTo>
                  <a:cubicBezTo>
                    <a:pt x="5313" y="15503"/>
                    <a:pt x="5374" y="15685"/>
                    <a:pt x="5435" y="15898"/>
                  </a:cubicBezTo>
                  <a:cubicBezTo>
                    <a:pt x="5648" y="16840"/>
                    <a:pt x="5678" y="17782"/>
                    <a:pt x="5040" y="18694"/>
                  </a:cubicBezTo>
                  <a:cubicBezTo>
                    <a:pt x="4584" y="19393"/>
                    <a:pt x="3854" y="19788"/>
                    <a:pt x="3550" y="20579"/>
                  </a:cubicBezTo>
                  <a:cubicBezTo>
                    <a:pt x="3529" y="20666"/>
                    <a:pt x="3616" y="20737"/>
                    <a:pt x="3690" y="20737"/>
                  </a:cubicBezTo>
                  <a:cubicBezTo>
                    <a:pt x="3719" y="20737"/>
                    <a:pt x="3746" y="20726"/>
                    <a:pt x="3763" y="20700"/>
                  </a:cubicBezTo>
                  <a:cubicBezTo>
                    <a:pt x="4493" y="19880"/>
                    <a:pt x="5465" y="19120"/>
                    <a:pt x="5769" y="18025"/>
                  </a:cubicBezTo>
                  <a:cubicBezTo>
                    <a:pt x="5860" y="17721"/>
                    <a:pt x="5891" y="17387"/>
                    <a:pt x="5891" y="17083"/>
                  </a:cubicBezTo>
                  <a:cubicBezTo>
                    <a:pt x="6874" y="19198"/>
                    <a:pt x="8587" y="21372"/>
                    <a:pt x="10772" y="21372"/>
                  </a:cubicBezTo>
                  <a:cubicBezTo>
                    <a:pt x="10817" y="21372"/>
                    <a:pt x="10861" y="21371"/>
                    <a:pt x="10906" y="21369"/>
                  </a:cubicBezTo>
                  <a:lnTo>
                    <a:pt x="10937" y="21369"/>
                  </a:lnTo>
                  <a:cubicBezTo>
                    <a:pt x="13338" y="21247"/>
                    <a:pt x="14736" y="18968"/>
                    <a:pt x="15678" y="16779"/>
                  </a:cubicBezTo>
                  <a:cubicBezTo>
                    <a:pt x="15678" y="17205"/>
                    <a:pt x="15709" y="17630"/>
                    <a:pt x="15800" y="18025"/>
                  </a:cubicBezTo>
                  <a:cubicBezTo>
                    <a:pt x="16104" y="19120"/>
                    <a:pt x="17076" y="19880"/>
                    <a:pt x="17806" y="20700"/>
                  </a:cubicBezTo>
                  <a:cubicBezTo>
                    <a:pt x="17832" y="20726"/>
                    <a:pt x="17863" y="20737"/>
                    <a:pt x="17893" y="20737"/>
                  </a:cubicBezTo>
                  <a:cubicBezTo>
                    <a:pt x="17969" y="20737"/>
                    <a:pt x="18041" y="20666"/>
                    <a:pt x="18019" y="20579"/>
                  </a:cubicBezTo>
                  <a:cubicBezTo>
                    <a:pt x="17715" y="19788"/>
                    <a:pt x="16985" y="19393"/>
                    <a:pt x="16529" y="18694"/>
                  </a:cubicBezTo>
                  <a:cubicBezTo>
                    <a:pt x="15739" y="17539"/>
                    <a:pt x="16013" y="16323"/>
                    <a:pt x="16347" y="15107"/>
                  </a:cubicBezTo>
                  <a:lnTo>
                    <a:pt x="16377" y="15047"/>
                  </a:lnTo>
                  <a:cubicBezTo>
                    <a:pt x="16377" y="15047"/>
                    <a:pt x="16377" y="15016"/>
                    <a:pt x="16377" y="15016"/>
                  </a:cubicBezTo>
                  <a:cubicBezTo>
                    <a:pt x="16438" y="14864"/>
                    <a:pt x="16469" y="14712"/>
                    <a:pt x="16499" y="14591"/>
                  </a:cubicBezTo>
                  <a:cubicBezTo>
                    <a:pt x="16529" y="14560"/>
                    <a:pt x="16499" y="14530"/>
                    <a:pt x="16499" y="14500"/>
                  </a:cubicBezTo>
                  <a:cubicBezTo>
                    <a:pt x="16925" y="13618"/>
                    <a:pt x="17320" y="12676"/>
                    <a:pt x="17624" y="11825"/>
                  </a:cubicBezTo>
                  <a:cubicBezTo>
                    <a:pt x="17722" y="11851"/>
                    <a:pt x="17820" y="11864"/>
                    <a:pt x="17917" y="11864"/>
                  </a:cubicBezTo>
                  <a:cubicBezTo>
                    <a:pt x="18483" y="11864"/>
                    <a:pt x="19023" y="11445"/>
                    <a:pt x="19387" y="11004"/>
                  </a:cubicBezTo>
                  <a:cubicBezTo>
                    <a:pt x="19873" y="10396"/>
                    <a:pt x="20177" y="9606"/>
                    <a:pt x="20116" y="8816"/>
                  </a:cubicBezTo>
                  <a:lnTo>
                    <a:pt x="20116" y="8816"/>
                  </a:lnTo>
                  <a:cubicBezTo>
                    <a:pt x="20268" y="8968"/>
                    <a:pt x="20420" y="9120"/>
                    <a:pt x="20572" y="9332"/>
                  </a:cubicBezTo>
                  <a:cubicBezTo>
                    <a:pt x="20937" y="9819"/>
                    <a:pt x="20937" y="9971"/>
                    <a:pt x="20906" y="10639"/>
                  </a:cubicBezTo>
                  <a:cubicBezTo>
                    <a:pt x="20846" y="11399"/>
                    <a:pt x="20754" y="11582"/>
                    <a:pt x="20025" y="11734"/>
                  </a:cubicBezTo>
                  <a:cubicBezTo>
                    <a:pt x="19873" y="11764"/>
                    <a:pt x="19934" y="12007"/>
                    <a:pt x="20086" y="12007"/>
                  </a:cubicBezTo>
                  <a:cubicBezTo>
                    <a:pt x="20129" y="12012"/>
                    <a:pt x="20172" y="12014"/>
                    <a:pt x="20215" y="12014"/>
                  </a:cubicBezTo>
                  <a:cubicBezTo>
                    <a:pt x="21000" y="12014"/>
                    <a:pt x="21569" y="11234"/>
                    <a:pt x="21453" y="10427"/>
                  </a:cubicBezTo>
                  <a:cubicBezTo>
                    <a:pt x="21393" y="9849"/>
                    <a:pt x="20998" y="9332"/>
                    <a:pt x="20633" y="8876"/>
                  </a:cubicBezTo>
                  <a:cubicBezTo>
                    <a:pt x="20146" y="8268"/>
                    <a:pt x="19326" y="7904"/>
                    <a:pt x="18900" y="7265"/>
                  </a:cubicBezTo>
                  <a:lnTo>
                    <a:pt x="18900" y="7265"/>
                  </a:lnTo>
                  <a:cubicBezTo>
                    <a:pt x="18991" y="7326"/>
                    <a:pt x="19083" y="7387"/>
                    <a:pt x="19174" y="7417"/>
                  </a:cubicBezTo>
                  <a:cubicBezTo>
                    <a:pt x="19202" y="7431"/>
                    <a:pt x="19229" y="7437"/>
                    <a:pt x="19255" y="7437"/>
                  </a:cubicBezTo>
                  <a:cubicBezTo>
                    <a:pt x="19395" y="7437"/>
                    <a:pt x="19480" y="7251"/>
                    <a:pt x="19326" y="7174"/>
                  </a:cubicBezTo>
                  <a:cubicBezTo>
                    <a:pt x="17897" y="6171"/>
                    <a:pt x="17715" y="5077"/>
                    <a:pt x="17320" y="3527"/>
                  </a:cubicBezTo>
                  <a:cubicBezTo>
                    <a:pt x="17137" y="2797"/>
                    <a:pt x="16864" y="2311"/>
                    <a:pt x="16347" y="1764"/>
                  </a:cubicBezTo>
                  <a:cubicBezTo>
                    <a:pt x="15040" y="426"/>
                    <a:pt x="13551" y="1"/>
                    <a:pt x="11696" y="1"/>
                  </a:cubicBezTo>
                  <a:cubicBezTo>
                    <a:pt x="11666" y="1"/>
                    <a:pt x="11666" y="62"/>
                    <a:pt x="11696" y="62"/>
                  </a:cubicBezTo>
                  <a:cubicBezTo>
                    <a:pt x="14250" y="457"/>
                    <a:pt x="16621" y="1217"/>
                    <a:pt x="17076" y="4104"/>
                  </a:cubicBezTo>
                  <a:cubicBezTo>
                    <a:pt x="17259" y="5259"/>
                    <a:pt x="17624" y="6232"/>
                    <a:pt x="18475" y="6961"/>
                  </a:cubicBezTo>
                  <a:cubicBezTo>
                    <a:pt x="18475" y="7083"/>
                    <a:pt x="18505" y="7174"/>
                    <a:pt x="18535" y="7296"/>
                  </a:cubicBezTo>
                  <a:cubicBezTo>
                    <a:pt x="18444" y="7965"/>
                    <a:pt x="18140" y="8633"/>
                    <a:pt x="18140" y="9302"/>
                  </a:cubicBezTo>
                  <a:cubicBezTo>
                    <a:pt x="18140" y="9361"/>
                    <a:pt x="18205" y="9408"/>
                    <a:pt x="18258" y="9408"/>
                  </a:cubicBezTo>
                  <a:cubicBezTo>
                    <a:pt x="18287" y="9408"/>
                    <a:pt x="18312" y="9394"/>
                    <a:pt x="18323" y="9363"/>
                  </a:cubicBezTo>
                  <a:cubicBezTo>
                    <a:pt x="18535" y="8968"/>
                    <a:pt x="18596" y="8512"/>
                    <a:pt x="18718" y="8056"/>
                  </a:cubicBezTo>
                  <a:cubicBezTo>
                    <a:pt x="18718" y="7934"/>
                    <a:pt x="18748" y="7813"/>
                    <a:pt x="18779" y="7691"/>
                  </a:cubicBezTo>
                  <a:cubicBezTo>
                    <a:pt x="18900" y="7843"/>
                    <a:pt x="19083" y="7995"/>
                    <a:pt x="19265" y="8116"/>
                  </a:cubicBezTo>
                  <a:cubicBezTo>
                    <a:pt x="19265" y="8116"/>
                    <a:pt x="19265" y="8147"/>
                    <a:pt x="19265" y="8147"/>
                  </a:cubicBezTo>
                  <a:cubicBezTo>
                    <a:pt x="19204" y="8360"/>
                    <a:pt x="19143" y="8572"/>
                    <a:pt x="19083" y="8785"/>
                  </a:cubicBezTo>
                  <a:cubicBezTo>
                    <a:pt x="19052" y="9028"/>
                    <a:pt x="18900" y="9272"/>
                    <a:pt x="18931" y="9484"/>
                  </a:cubicBezTo>
                  <a:cubicBezTo>
                    <a:pt x="18931" y="9529"/>
                    <a:pt x="18963" y="9557"/>
                    <a:pt x="18993" y="9557"/>
                  </a:cubicBezTo>
                  <a:cubicBezTo>
                    <a:pt x="19003" y="9557"/>
                    <a:pt x="19014" y="9553"/>
                    <a:pt x="19022" y="9545"/>
                  </a:cubicBezTo>
                  <a:cubicBezTo>
                    <a:pt x="19235" y="9423"/>
                    <a:pt x="19295" y="9150"/>
                    <a:pt x="19356" y="8937"/>
                  </a:cubicBezTo>
                  <a:cubicBezTo>
                    <a:pt x="19447" y="8755"/>
                    <a:pt x="19508" y="8542"/>
                    <a:pt x="19508" y="8329"/>
                  </a:cubicBezTo>
                  <a:cubicBezTo>
                    <a:pt x="19660" y="8451"/>
                    <a:pt x="19812" y="8542"/>
                    <a:pt x="19934" y="8664"/>
                  </a:cubicBezTo>
                  <a:cubicBezTo>
                    <a:pt x="19934" y="8664"/>
                    <a:pt x="19903" y="8694"/>
                    <a:pt x="19903" y="8724"/>
                  </a:cubicBezTo>
                  <a:cubicBezTo>
                    <a:pt x="19784" y="9830"/>
                    <a:pt x="19135" y="11583"/>
                    <a:pt x="17755" y="11583"/>
                  </a:cubicBezTo>
                  <a:cubicBezTo>
                    <a:pt x="17732" y="11583"/>
                    <a:pt x="17708" y="11583"/>
                    <a:pt x="17684" y="11582"/>
                  </a:cubicBezTo>
                  <a:cubicBezTo>
                    <a:pt x="17745" y="11430"/>
                    <a:pt x="17806" y="11278"/>
                    <a:pt x="17867" y="11095"/>
                  </a:cubicBezTo>
                  <a:cubicBezTo>
                    <a:pt x="17904" y="10983"/>
                    <a:pt x="17803" y="10905"/>
                    <a:pt x="17698" y="10905"/>
                  </a:cubicBezTo>
                  <a:cubicBezTo>
                    <a:pt x="17633" y="10905"/>
                    <a:pt x="17567" y="10934"/>
                    <a:pt x="17532" y="11004"/>
                  </a:cubicBezTo>
                  <a:cubicBezTo>
                    <a:pt x="16422" y="13989"/>
                    <a:pt x="14511" y="18717"/>
                    <a:pt x="11181" y="18717"/>
                  </a:cubicBezTo>
                  <a:cubicBezTo>
                    <a:pt x="10408" y="18717"/>
                    <a:pt x="9559" y="18463"/>
                    <a:pt x="8626" y="17873"/>
                  </a:cubicBezTo>
                  <a:cubicBezTo>
                    <a:pt x="5222" y="15746"/>
                    <a:pt x="3915" y="11156"/>
                    <a:pt x="3186" y="7448"/>
                  </a:cubicBezTo>
                  <a:cubicBezTo>
                    <a:pt x="3172" y="7391"/>
                    <a:pt x="3125" y="7368"/>
                    <a:pt x="3081" y="7368"/>
                  </a:cubicBezTo>
                  <a:cubicBezTo>
                    <a:pt x="3053" y="7368"/>
                    <a:pt x="3027" y="7378"/>
                    <a:pt x="3012" y="7395"/>
                  </a:cubicBezTo>
                  <a:lnTo>
                    <a:pt x="3012" y="7395"/>
                  </a:lnTo>
                  <a:cubicBezTo>
                    <a:pt x="3075" y="7262"/>
                    <a:pt x="3114" y="7119"/>
                    <a:pt x="3125" y="6961"/>
                  </a:cubicBezTo>
                  <a:cubicBezTo>
                    <a:pt x="3976" y="6232"/>
                    <a:pt x="4310" y="5259"/>
                    <a:pt x="4493" y="4104"/>
                  </a:cubicBezTo>
                  <a:cubicBezTo>
                    <a:pt x="4949" y="1217"/>
                    <a:pt x="7319" y="426"/>
                    <a:pt x="9873" y="62"/>
                  </a:cubicBezTo>
                  <a:cubicBezTo>
                    <a:pt x="9903" y="62"/>
                    <a:pt x="9903" y="1"/>
                    <a:pt x="9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46"/>
            <p:cNvSpPr/>
            <p:nvPr/>
          </p:nvSpPr>
          <p:spPr>
            <a:xfrm>
              <a:off x="6414600" y="4069700"/>
              <a:ext cx="9150" cy="6850"/>
            </a:xfrm>
            <a:custGeom>
              <a:avLst/>
              <a:gdLst/>
              <a:ahLst/>
              <a:cxnLst/>
              <a:rect l="l" t="t" r="r" b="b"/>
              <a:pathLst>
                <a:path w="366" h="274" extrusionOk="0">
                  <a:moveTo>
                    <a:pt x="183" y="0"/>
                  </a:moveTo>
                  <a:cubicBezTo>
                    <a:pt x="1" y="0"/>
                    <a:pt x="1" y="274"/>
                    <a:pt x="183" y="274"/>
                  </a:cubicBezTo>
                  <a:cubicBezTo>
                    <a:pt x="365" y="274"/>
                    <a:pt x="36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46"/>
            <p:cNvSpPr/>
            <p:nvPr/>
          </p:nvSpPr>
          <p:spPr>
            <a:xfrm>
              <a:off x="6419150" y="4024850"/>
              <a:ext cx="3825" cy="3075"/>
            </a:xfrm>
            <a:custGeom>
              <a:avLst/>
              <a:gdLst/>
              <a:ahLst/>
              <a:cxnLst/>
              <a:rect l="l" t="t" r="r" b="b"/>
              <a:pathLst>
                <a:path w="153" h="123" extrusionOk="0">
                  <a:moveTo>
                    <a:pt x="92" y="1"/>
                  </a:moveTo>
                  <a:cubicBezTo>
                    <a:pt x="1" y="1"/>
                    <a:pt x="1" y="122"/>
                    <a:pt x="92" y="122"/>
                  </a:cubicBezTo>
                  <a:cubicBezTo>
                    <a:pt x="153" y="122"/>
                    <a:pt x="15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46"/>
            <p:cNvSpPr/>
            <p:nvPr/>
          </p:nvSpPr>
          <p:spPr>
            <a:xfrm>
              <a:off x="6341650" y="4025625"/>
              <a:ext cx="11425" cy="8375"/>
            </a:xfrm>
            <a:custGeom>
              <a:avLst/>
              <a:gdLst/>
              <a:ahLst/>
              <a:cxnLst/>
              <a:rect l="l" t="t" r="r" b="b"/>
              <a:pathLst>
                <a:path w="457" h="335" extrusionOk="0">
                  <a:moveTo>
                    <a:pt x="244" y="0"/>
                  </a:moveTo>
                  <a:cubicBezTo>
                    <a:pt x="1" y="0"/>
                    <a:pt x="1" y="335"/>
                    <a:pt x="244" y="335"/>
                  </a:cubicBezTo>
                  <a:cubicBezTo>
                    <a:pt x="457" y="335"/>
                    <a:pt x="457" y="0"/>
                    <a:pt x="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46"/>
            <p:cNvSpPr/>
            <p:nvPr/>
          </p:nvSpPr>
          <p:spPr>
            <a:xfrm>
              <a:off x="6362925" y="4039300"/>
              <a:ext cx="10675" cy="7625"/>
            </a:xfrm>
            <a:custGeom>
              <a:avLst/>
              <a:gdLst/>
              <a:ahLst/>
              <a:cxnLst/>
              <a:rect l="l" t="t" r="r" b="b"/>
              <a:pathLst>
                <a:path w="427" h="305" extrusionOk="0">
                  <a:moveTo>
                    <a:pt x="213" y="0"/>
                  </a:moveTo>
                  <a:cubicBezTo>
                    <a:pt x="1" y="0"/>
                    <a:pt x="1" y="304"/>
                    <a:pt x="213" y="304"/>
                  </a:cubicBezTo>
                  <a:cubicBezTo>
                    <a:pt x="426" y="304"/>
                    <a:pt x="426"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46"/>
            <p:cNvSpPr/>
            <p:nvPr/>
          </p:nvSpPr>
          <p:spPr>
            <a:xfrm>
              <a:off x="6374325" y="4007375"/>
              <a:ext cx="8375" cy="8400"/>
            </a:xfrm>
            <a:custGeom>
              <a:avLst/>
              <a:gdLst/>
              <a:ahLst/>
              <a:cxnLst/>
              <a:rect l="l" t="t" r="r" b="b"/>
              <a:pathLst>
                <a:path w="335" h="336" extrusionOk="0">
                  <a:moveTo>
                    <a:pt x="153" y="1"/>
                  </a:moveTo>
                  <a:cubicBezTo>
                    <a:pt x="158" y="1"/>
                    <a:pt x="163" y="2"/>
                    <a:pt x="168" y="3"/>
                  </a:cubicBezTo>
                  <a:lnTo>
                    <a:pt x="168" y="3"/>
                  </a:lnTo>
                  <a:cubicBezTo>
                    <a:pt x="177" y="1"/>
                    <a:pt x="183" y="1"/>
                    <a:pt x="183" y="1"/>
                  </a:cubicBezTo>
                  <a:close/>
                  <a:moveTo>
                    <a:pt x="168" y="3"/>
                  </a:moveTo>
                  <a:cubicBezTo>
                    <a:pt x="157" y="6"/>
                    <a:pt x="139" y="14"/>
                    <a:pt x="122" y="31"/>
                  </a:cubicBezTo>
                  <a:cubicBezTo>
                    <a:pt x="122" y="31"/>
                    <a:pt x="92" y="31"/>
                    <a:pt x="61" y="61"/>
                  </a:cubicBezTo>
                  <a:cubicBezTo>
                    <a:pt x="61" y="61"/>
                    <a:pt x="31" y="92"/>
                    <a:pt x="31" y="92"/>
                  </a:cubicBezTo>
                  <a:cubicBezTo>
                    <a:pt x="31" y="92"/>
                    <a:pt x="31" y="122"/>
                    <a:pt x="31" y="122"/>
                  </a:cubicBezTo>
                  <a:cubicBezTo>
                    <a:pt x="1" y="153"/>
                    <a:pt x="1" y="183"/>
                    <a:pt x="31" y="213"/>
                  </a:cubicBezTo>
                  <a:cubicBezTo>
                    <a:pt x="31" y="213"/>
                    <a:pt x="31" y="213"/>
                    <a:pt x="31" y="244"/>
                  </a:cubicBezTo>
                  <a:cubicBezTo>
                    <a:pt x="31" y="244"/>
                    <a:pt x="31" y="274"/>
                    <a:pt x="61" y="274"/>
                  </a:cubicBezTo>
                  <a:cubicBezTo>
                    <a:pt x="61" y="274"/>
                    <a:pt x="61" y="305"/>
                    <a:pt x="61" y="305"/>
                  </a:cubicBezTo>
                  <a:lnTo>
                    <a:pt x="122" y="305"/>
                  </a:lnTo>
                  <a:cubicBezTo>
                    <a:pt x="122" y="335"/>
                    <a:pt x="153" y="335"/>
                    <a:pt x="183" y="335"/>
                  </a:cubicBezTo>
                  <a:lnTo>
                    <a:pt x="213" y="335"/>
                  </a:lnTo>
                  <a:cubicBezTo>
                    <a:pt x="213" y="335"/>
                    <a:pt x="244" y="305"/>
                    <a:pt x="244" y="305"/>
                  </a:cubicBezTo>
                  <a:lnTo>
                    <a:pt x="274" y="305"/>
                  </a:lnTo>
                  <a:cubicBezTo>
                    <a:pt x="274" y="274"/>
                    <a:pt x="305" y="274"/>
                    <a:pt x="305" y="274"/>
                  </a:cubicBezTo>
                  <a:cubicBezTo>
                    <a:pt x="305" y="244"/>
                    <a:pt x="305" y="244"/>
                    <a:pt x="305" y="213"/>
                  </a:cubicBezTo>
                  <a:cubicBezTo>
                    <a:pt x="335" y="213"/>
                    <a:pt x="335" y="183"/>
                    <a:pt x="305" y="153"/>
                  </a:cubicBezTo>
                  <a:cubicBezTo>
                    <a:pt x="305" y="153"/>
                    <a:pt x="305" y="122"/>
                    <a:pt x="305" y="122"/>
                  </a:cubicBezTo>
                  <a:cubicBezTo>
                    <a:pt x="305" y="92"/>
                    <a:pt x="274" y="92"/>
                    <a:pt x="274" y="61"/>
                  </a:cubicBezTo>
                  <a:cubicBezTo>
                    <a:pt x="244" y="31"/>
                    <a:pt x="244" y="31"/>
                    <a:pt x="213" y="31"/>
                  </a:cubicBezTo>
                  <a:cubicBezTo>
                    <a:pt x="213" y="31"/>
                    <a:pt x="193" y="10"/>
                    <a:pt x="168" y="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46"/>
            <p:cNvSpPr/>
            <p:nvPr/>
          </p:nvSpPr>
          <p:spPr>
            <a:xfrm>
              <a:off x="6383450" y="4026375"/>
              <a:ext cx="7625" cy="5350"/>
            </a:xfrm>
            <a:custGeom>
              <a:avLst/>
              <a:gdLst/>
              <a:ahLst/>
              <a:cxnLst/>
              <a:rect l="l" t="t" r="r" b="b"/>
              <a:pathLst>
                <a:path w="305" h="214" extrusionOk="0">
                  <a:moveTo>
                    <a:pt x="152" y="1"/>
                  </a:moveTo>
                  <a:cubicBezTo>
                    <a:pt x="0" y="1"/>
                    <a:pt x="0" y="213"/>
                    <a:pt x="152" y="213"/>
                  </a:cubicBezTo>
                  <a:cubicBezTo>
                    <a:pt x="304" y="213"/>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46"/>
            <p:cNvSpPr/>
            <p:nvPr/>
          </p:nvSpPr>
          <p:spPr>
            <a:xfrm>
              <a:off x="6345450" y="4062850"/>
              <a:ext cx="8375" cy="6875"/>
            </a:xfrm>
            <a:custGeom>
              <a:avLst/>
              <a:gdLst/>
              <a:ahLst/>
              <a:cxnLst/>
              <a:rect l="l" t="t" r="r" b="b"/>
              <a:pathLst>
                <a:path w="335" h="275" extrusionOk="0">
                  <a:moveTo>
                    <a:pt x="183" y="1"/>
                  </a:moveTo>
                  <a:cubicBezTo>
                    <a:pt x="1" y="1"/>
                    <a:pt x="1" y="274"/>
                    <a:pt x="183" y="274"/>
                  </a:cubicBezTo>
                  <a:cubicBezTo>
                    <a:pt x="335" y="274"/>
                    <a:pt x="335"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46"/>
            <p:cNvSpPr/>
            <p:nvPr/>
          </p:nvSpPr>
          <p:spPr>
            <a:xfrm>
              <a:off x="6355325" y="4011950"/>
              <a:ext cx="9150" cy="6100"/>
            </a:xfrm>
            <a:custGeom>
              <a:avLst/>
              <a:gdLst/>
              <a:ahLst/>
              <a:cxnLst/>
              <a:rect l="l" t="t" r="r" b="b"/>
              <a:pathLst>
                <a:path w="366" h="244" extrusionOk="0">
                  <a:moveTo>
                    <a:pt x="183" y="0"/>
                  </a:moveTo>
                  <a:cubicBezTo>
                    <a:pt x="1" y="0"/>
                    <a:pt x="1" y="243"/>
                    <a:pt x="183" y="243"/>
                  </a:cubicBezTo>
                  <a:cubicBezTo>
                    <a:pt x="365" y="243"/>
                    <a:pt x="36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46"/>
            <p:cNvSpPr/>
            <p:nvPr/>
          </p:nvSpPr>
          <p:spPr>
            <a:xfrm>
              <a:off x="6392575" y="400130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46"/>
            <p:cNvSpPr/>
            <p:nvPr/>
          </p:nvSpPr>
          <p:spPr>
            <a:xfrm>
              <a:off x="6392575" y="4045375"/>
              <a:ext cx="7625" cy="7625"/>
            </a:xfrm>
            <a:custGeom>
              <a:avLst/>
              <a:gdLst/>
              <a:ahLst/>
              <a:cxnLst/>
              <a:rect l="l" t="t" r="r" b="b"/>
              <a:pathLst>
                <a:path w="305" h="305" extrusionOk="0">
                  <a:moveTo>
                    <a:pt x="152" y="0"/>
                  </a:moveTo>
                  <a:cubicBezTo>
                    <a:pt x="152" y="0"/>
                    <a:pt x="122" y="0"/>
                    <a:pt x="91" y="31"/>
                  </a:cubicBezTo>
                  <a:cubicBezTo>
                    <a:pt x="91" y="31"/>
                    <a:pt x="61" y="31"/>
                    <a:pt x="61" y="61"/>
                  </a:cubicBezTo>
                  <a:cubicBezTo>
                    <a:pt x="30" y="61"/>
                    <a:pt x="30" y="92"/>
                    <a:pt x="30" y="92"/>
                  </a:cubicBezTo>
                  <a:cubicBezTo>
                    <a:pt x="30" y="122"/>
                    <a:pt x="0" y="122"/>
                    <a:pt x="0" y="152"/>
                  </a:cubicBezTo>
                  <a:cubicBezTo>
                    <a:pt x="0" y="152"/>
                    <a:pt x="0" y="183"/>
                    <a:pt x="30" y="183"/>
                  </a:cubicBezTo>
                  <a:cubicBezTo>
                    <a:pt x="30" y="213"/>
                    <a:pt x="30" y="244"/>
                    <a:pt x="61" y="244"/>
                  </a:cubicBezTo>
                  <a:cubicBezTo>
                    <a:pt x="61" y="274"/>
                    <a:pt x="61" y="274"/>
                    <a:pt x="91" y="274"/>
                  </a:cubicBezTo>
                  <a:cubicBezTo>
                    <a:pt x="91" y="304"/>
                    <a:pt x="122" y="304"/>
                    <a:pt x="152" y="304"/>
                  </a:cubicBezTo>
                  <a:cubicBezTo>
                    <a:pt x="182" y="304"/>
                    <a:pt x="182" y="304"/>
                    <a:pt x="213" y="274"/>
                  </a:cubicBezTo>
                  <a:lnTo>
                    <a:pt x="274" y="274"/>
                  </a:lnTo>
                  <a:cubicBezTo>
                    <a:pt x="274" y="274"/>
                    <a:pt x="274" y="244"/>
                    <a:pt x="274" y="213"/>
                  </a:cubicBezTo>
                  <a:cubicBezTo>
                    <a:pt x="304" y="183"/>
                    <a:pt x="304" y="183"/>
                    <a:pt x="304" y="152"/>
                  </a:cubicBezTo>
                  <a:cubicBezTo>
                    <a:pt x="304" y="152"/>
                    <a:pt x="304" y="122"/>
                    <a:pt x="304" y="122"/>
                  </a:cubicBezTo>
                  <a:cubicBezTo>
                    <a:pt x="274" y="92"/>
                    <a:pt x="274" y="61"/>
                    <a:pt x="274" y="61"/>
                  </a:cubicBezTo>
                  <a:cubicBezTo>
                    <a:pt x="243" y="61"/>
                    <a:pt x="243" y="31"/>
                    <a:pt x="243" y="31"/>
                  </a:cubicBezTo>
                  <a:cubicBezTo>
                    <a:pt x="213" y="31"/>
                    <a:pt x="182"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46"/>
            <p:cNvSpPr/>
            <p:nvPr/>
          </p:nvSpPr>
          <p:spPr>
            <a:xfrm>
              <a:off x="6356850" y="4090200"/>
              <a:ext cx="6100" cy="6875"/>
            </a:xfrm>
            <a:custGeom>
              <a:avLst/>
              <a:gdLst/>
              <a:ahLst/>
              <a:cxnLst/>
              <a:rect l="l" t="t" r="r" b="b"/>
              <a:pathLst>
                <a:path w="244" h="275" extrusionOk="0">
                  <a:moveTo>
                    <a:pt x="61" y="1"/>
                  </a:moveTo>
                  <a:cubicBezTo>
                    <a:pt x="61" y="1"/>
                    <a:pt x="31" y="31"/>
                    <a:pt x="31" y="31"/>
                  </a:cubicBezTo>
                  <a:cubicBezTo>
                    <a:pt x="31" y="62"/>
                    <a:pt x="0" y="62"/>
                    <a:pt x="0" y="92"/>
                  </a:cubicBezTo>
                  <a:cubicBezTo>
                    <a:pt x="0" y="92"/>
                    <a:pt x="0" y="122"/>
                    <a:pt x="0" y="122"/>
                  </a:cubicBezTo>
                  <a:cubicBezTo>
                    <a:pt x="0" y="153"/>
                    <a:pt x="0" y="153"/>
                    <a:pt x="0" y="153"/>
                  </a:cubicBezTo>
                  <a:cubicBezTo>
                    <a:pt x="0" y="183"/>
                    <a:pt x="0" y="214"/>
                    <a:pt x="31" y="244"/>
                  </a:cubicBezTo>
                  <a:lnTo>
                    <a:pt x="61" y="244"/>
                  </a:lnTo>
                  <a:cubicBezTo>
                    <a:pt x="92" y="274"/>
                    <a:pt x="92" y="274"/>
                    <a:pt x="122" y="274"/>
                  </a:cubicBezTo>
                  <a:lnTo>
                    <a:pt x="183" y="274"/>
                  </a:lnTo>
                  <a:cubicBezTo>
                    <a:pt x="183" y="244"/>
                    <a:pt x="213" y="244"/>
                    <a:pt x="213" y="244"/>
                  </a:cubicBezTo>
                  <a:cubicBezTo>
                    <a:pt x="244" y="214"/>
                    <a:pt x="244" y="214"/>
                    <a:pt x="244" y="183"/>
                  </a:cubicBezTo>
                  <a:cubicBezTo>
                    <a:pt x="244" y="183"/>
                    <a:pt x="244" y="153"/>
                    <a:pt x="244" y="153"/>
                  </a:cubicBezTo>
                  <a:cubicBezTo>
                    <a:pt x="244" y="122"/>
                    <a:pt x="244" y="122"/>
                    <a:pt x="244" y="92"/>
                  </a:cubicBezTo>
                  <a:cubicBezTo>
                    <a:pt x="244" y="92"/>
                    <a:pt x="244" y="62"/>
                    <a:pt x="213" y="31"/>
                  </a:cubicBezTo>
                  <a:lnTo>
                    <a:pt x="183" y="31"/>
                  </a:lnTo>
                  <a:cubicBezTo>
                    <a:pt x="183" y="1"/>
                    <a:pt x="152"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46"/>
            <p:cNvSpPr/>
            <p:nvPr/>
          </p:nvSpPr>
          <p:spPr>
            <a:xfrm>
              <a:off x="6365200" y="4021825"/>
              <a:ext cx="4600" cy="5325"/>
            </a:xfrm>
            <a:custGeom>
              <a:avLst/>
              <a:gdLst/>
              <a:ahLst/>
              <a:cxnLst/>
              <a:rect l="l" t="t" r="r" b="b"/>
              <a:pathLst>
                <a:path w="184" h="213" extrusionOk="0">
                  <a:moveTo>
                    <a:pt x="92" y="0"/>
                  </a:moveTo>
                  <a:cubicBezTo>
                    <a:pt x="62" y="0"/>
                    <a:pt x="31" y="0"/>
                    <a:pt x="31" y="31"/>
                  </a:cubicBezTo>
                  <a:cubicBezTo>
                    <a:pt x="1" y="61"/>
                    <a:pt x="1" y="61"/>
                    <a:pt x="1" y="91"/>
                  </a:cubicBezTo>
                  <a:lnTo>
                    <a:pt x="1" y="122"/>
                  </a:lnTo>
                  <a:cubicBezTo>
                    <a:pt x="1" y="152"/>
                    <a:pt x="1" y="152"/>
                    <a:pt x="1" y="152"/>
                  </a:cubicBezTo>
                  <a:cubicBezTo>
                    <a:pt x="1" y="183"/>
                    <a:pt x="31" y="183"/>
                    <a:pt x="31" y="183"/>
                  </a:cubicBezTo>
                  <a:cubicBezTo>
                    <a:pt x="31" y="183"/>
                    <a:pt x="62" y="213"/>
                    <a:pt x="62" y="213"/>
                  </a:cubicBezTo>
                  <a:lnTo>
                    <a:pt x="92" y="213"/>
                  </a:lnTo>
                  <a:cubicBezTo>
                    <a:pt x="122" y="213"/>
                    <a:pt x="153" y="213"/>
                    <a:pt x="153" y="183"/>
                  </a:cubicBezTo>
                  <a:lnTo>
                    <a:pt x="183" y="183"/>
                  </a:lnTo>
                  <a:cubicBezTo>
                    <a:pt x="183" y="152"/>
                    <a:pt x="183" y="152"/>
                    <a:pt x="183" y="122"/>
                  </a:cubicBezTo>
                  <a:lnTo>
                    <a:pt x="183" y="91"/>
                  </a:lnTo>
                  <a:cubicBezTo>
                    <a:pt x="183" y="91"/>
                    <a:pt x="183" y="61"/>
                    <a:pt x="183" y="61"/>
                  </a:cubicBezTo>
                  <a:cubicBezTo>
                    <a:pt x="183" y="61"/>
                    <a:pt x="153" y="31"/>
                    <a:pt x="153" y="31"/>
                  </a:cubicBezTo>
                  <a:cubicBezTo>
                    <a:pt x="153" y="31"/>
                    <a:pt x="153" y="31"/>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46"/>
            <p:cNvSpPr/>
            <p:nvPr/>
          </p:nvSpPr>
          <p:spPr>
            <a:xfrm>
              <a:off x="6375850" y="4075000"/>
              <a:ext cx="6850" cy="6125"/>
            </a:xfrm>
            <a:custGeom>
              <a:avLst/>
              <a:gdLst/>
              <a:ahLst/>
              <a:cxnLst/>
              <a:rect l="l" t="t" r="r" b="b"/>
              <a:pathLst>
                <a:path w="274" h="245" extrusionOk="0">
                  <a:moveTo>
                    <a:pt x="152" y="1"/>
                  </a:moveTo>
                  <a:cubicBezTo>
                    <a:pt x="0" y="1"/>
                    <a:pt x="0" y="244"/>
                    <a:pt x="152" y="244"/>
                  </a:cubicBezTo>
                  <a:cubicBezTo>
                    <a:pt x="274" y="244"/>
                    <a:pt x="27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46"/>
            <p:cNvSpPr/>
            <p:nvPr/>
          </p:nvSpPr>
          <p:spPr>
            <a:xfrm>
              <a:off x="6323425" y="4052975"/>
              <a:ext cx="7625" cy="6100"/>
            </a:xfrm>
            <a:custGeom>
              <a:avLst/>
              <a:gdLst/>
              <a:ahLst/>
              <a:cxnLst/>
              <a:rect l="l" t="t" r="r" b="b"/>
              <a:pathLst>
                <a:path w="305" h="244" extrusionOk="0">
                  <a:moveTo>
                    <a:pt x="152" y="0"/>
                  </a:moveTo>
                  <a:cubicBezTo>
                    <a:pt x="0" y="0"/>
                    <a:pt x="0" y="244"/>
                    <a:pt x="152" y="244"/>
                  </a:cubicBezTo>
                  <a:cubicBezTo>
                    <a:pt x="304" y="244"/>
                    <a:pt x="30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46"/>
            <p:cNvSpPr/>
            <p:nvPr/>
          </p:nvSpPr>
          <p:spPr>
            <a:xfrm>
              <a:off x="6371275" y="4059050"/>
              <a:ext cx="6875" cy="5350"/>
            </a:xfrm>
            <a:custGeom>
              <a:avLst/>
              <a:gdLst/>
              <a:ahLst/>
              <a:cxnLst/>
              <a:rect l="l" t="t" r="r" b="b"/>
              <a:pathLst>
                <a:path w="275" h="214" extrusionOk="0">
                  <a:moveTo>
                    <a:pt x="123" y="1"/>
                  </a:moveTo>
                  <a:cubicBezTo>
                    <a:pt x="1" y="1"/>
                    <a:pt x="1" y="213"/>
                    <a:pt x="123" y="213"/>
                  </a:cubicBezTo>
                  <a:cubicBezTo>
                    <a:pt x="275" y="213"/>
                    <a:pt x="275" y="1"/>
                    <a:pt x="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46"/>
            <p:cNvSpPr/>
            <p:nvPr/>
          </p:nvSpPr>
          <p:spPr>
            <a:xfrm>
              <a:off x="6340900" y="404462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46"/>
            <p:cNvSpPr/>
            <p:nvPr/>
          </p:nvSpPr>
          <p:spPr>
            <a:xfrm>
              <a:off x="6378875" y="3992175"/>
              <a:ext cx="6875" cy="5350"/>
            </a:xfrm>
            <a:custGeom>
              <a:avLst/>
              <a:gdLst/>
              <a:ahLst/>
              <a:cxnLst/>
              <a:rect l="l" t="t" r="r" b="b"/>
              <a:pathLst>
                <a:path w="275" h="214" extrusionOk="0">
                  <a:moveTo>
                    <a:pt x="153" y="1"/>
                  </a:moveTo>
                  <a:cubicBezTo>
                    <a:pt x="1" y="1"/>
                    <a:pt x="1" y="214"/>
                    <a:pt x="153" y="214"/>
                  </a:cubicBezTo>
                  <a:cubicBezTo>
                    <a:pt x="275" y="214"/>
                    <a:pt x="27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46"/>
            <p:cNvSpPr/>
            <p:nvPr/>
          </p:nvSpPr>
          <p:spPr>
            <a:xfrm>
              <a:off x="6410800" y="4005850"/>
              <a:ext cx="7625" cy="6125"/>
            </a:xfrm>
            <a:custGeom>
              <a:avLst/>
              <a:gdLst/>
              <a:ahLst/>
              <a:cxnLst/>
              <a:rect l="l" t="t" r="r" b="b"/>
              <a:pathLst>
                <a:path w="305" h="245" extrusionOk="0">
                  <a:moveTo>
                    <a:pt x="153" y="1"/>
                  </a:moveTo>
                  <a:cubicBezTo>
                    <a:pt x="1" y="1"/>
                    <a:pt x="1" y="244"/>
                    <a:pt x="153" y="244"/>
                  </a:cubicBezTo>
                  <a:cubicBezTo>
                    <a:pt x="305" y="244"/>
                    <a:pt x="30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46"/>
            <p:cNvSpPr/>
            <p:nvPr/>
          </p:nvSpPr>
          <p:spPr>
            <a:xfrm>
              <a:off x="6407750" y="4036250"/>
              <a:ext cx="7625" cy="6100"/>
            </a:xfrm>
            <a:custGeom>
              <a:avLst/>
              <a:gdLst/>
              <a:ahLst/>
              <a:cxnLst/>
              <a:rect l="l" t="t" r="r" b="b"/>
              <a:pathLst>
                <a:path w="305" h="244" extrusionOk="0">
                  <a:moveTo>
                    <a:pt x="153" y="1"/>
                  </a:moveTo>
                  <a:cubicBezTo>
                    <a:pt x="1" y="1"/>
                    <a:pt x="1" y="244"/>
                    <a:pt x="153" y="244"/>
                  </a:cubicBezTo>
                  <a:cubicBezTo>
                    <a:pt x="305" y="244"/>
                    <a:pt x="30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46"/>
            <p:cNvSpPr/>
            <p:nvPr/>
          </p:nvSpPr>
          <p:spPr>
            <a:xfrm>
              <a:off x="6409275" y="4092475"/>
              <a:ext cx="6875" cy="6875"/>
            </a:xfrm>
            <a:custGeom>
              <a:avLst/>
              <a:gdLst/>
              <a:ahLst/>
              <a:cxnLst/>
              <a:rect l="l" t="t" r="r" b="b"/>
              <a:pathLst>
                <a:path w="275" h="275" extrusionOk="0">
                  <a:moveTo>
                    <a:pt x="92" y="1"/>
                  </a:moveTo>
                  <a:cubicBezTo>
                    <a:pt x="62" y="1"/>
                    <a:pt x="62" y="31"/>
                    <a:pt x="31" y="31"/>
                  </a:cubicBezTo>
                  <a:lnTo>
                    <a:pt x="31" y="62"/>
                  </a:lnTo>
                  <a:cubicBezTo>
                    <a:pt x="1" y="62"/>
                    <a:pt x="1" y="92"/>
                    <a:pt x="1" y="92"/>
                  </a:cubicBezTo>
                  <a:cubicBezTo>
                    <a:pt x="1" y="123"/>
                    <a:pt x="1" y="123"/>
                    <a:pt x="1" y="153"/>
                  </a:cubicBezTo>
                  <a:cubicBezTo>
                    <a:pt x="1" y="153"/>
                    <a:pt x="1" y="153"/>
                    <a:pt x="1" y="183"/>
                  </a:cubicBezTo>
                  <a:cubicBezTo>
                    <a:pt x="1" y="183"/>
                    <a:pt x="1" y="214"/>
                    <a:pt x="31" y="214"/>
                  </a:cubicBezTo>
                  <a:lnTo>
                    <a:pt x="31" y="244"/>
                  </a:lnTo>
                  <a:cubicBezTo>
                    <a:pt x="62" y="244"/>
                    <a:pt x="62" y="244"/>
                    <a:pt x="62" y="275"/>
                  </a:cubicBezTo>
                  <a:lnTo>
                    <a:pt x="183" y="275"/>
                  </a:lnTo>
                  <a:cubicBezTo>
                    <a:pt x="214" y="275"/>
                    <a:pt x="214" y="275"/>
                    <a:pt x="214" y="244"/>
                  </a:cubicBezTo>
                  <a:cubicBezTo>
                    <a:pt x="244" y="244"/>
                    <a:pt x="244" y="244"/>
                    <a:pt x="244" y="214"/>
                  </a:cubicBezTo>
                  <a:cubicBezTo>
                    <a:pt x="244" y="214"/>
                    <a:pt x="274" y="214"/>
                    <a:pt x="274" y="183"/>
                  </a:cubicBezTo>
                  <a:cubicBezTo>
                    <a:pt x="274" y="183"/>
                    <a:pt x="274" y="153"/>
                    <a:pt x="274" y="153"/>
                  </a:cubicBezTo>
                  <a:cubicBezTo>
                    <a:pt x="274" y="123"/>
                    <a:pt x="274" y="123"/>
                    <a:pt x="274" y="92"/>
                  </a:cubicBezTo>
                  <a:cubicBezTo>
                    <a:pt x="274" y="92"/>
                    <a:pt x="274" y="92"/>
                    <a:pt x="274" y="62"/>
                  </a:cubicBezTo>
                  <a:cubicBezTo>
                    <a:pt x="244" y="62"/>
                    <a:pt x="244" y="62"/>
                    <a:pt x="244" y="31"/>
                  </a:cubicBezTo>
                  <a:lnTo>
                    <a:pt x="214" y="31"/>
                  </a:lnTo>
                  <a:cubicBezTo>
                    <a:pt x="214" y="1"/>
                    <a:pt x="183"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46"/>
            <p:cNvSpPr/>
            <p:nvPr/>
          </p:nvSpPr>
          <p:spPr>
            <a:xfrm>
              <a:off x="6400175" y="3989900"/>
              <a:ext cx="6850" cy="5350"/>
            </a:xfrm>
            <a:custGeom>
              <a:avLst/>
              <a:gdLst/>
              <a:ahLst/>
              <a:cxnLst/>
              <a:rect l="l" t="t" r="r" b="b"/>
              <a:pathLst>
                <a:path w="274" h="214" extrusionOk="0">
                  <a:moveTo>
                    <a:pt x="122" y="1"/>
                  </a:moveTo>
                  <a:cubicBezTo>
                    <a:pt x="0" y="1"/>
                    <a:pt x="0" y="213"/>
                    <a:pt x="122" y="213"/>
                  </a:cubicBezTo>
                  <a:cubicBezTo>
                    <a:pt x="274" y="213"/>
                    <a:pt x="27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46"/>
            <p:cNvSpPr/>
            <p:nvPr/>
          </p:nvSpPr>
          <p:spPr>
            <a:xfrm>
              <a:off x="6397125" y="401725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46"/>
            <p:cNvSpPr/>
            <p:nvPr/>
          </p:nvSpPr>
          <p:spPr>
            <a:xfrm>
              <a:off x="6400175" y="4060575"/>
              <a:ext cx="9900" cy="6850"/>
            </a:xfrm>
            <a:custGeom>
              <a:avLst/>
              <a:gdLst/>
              <a:ahLst/>
              <a:cxnLst/>
              <a:rect l="l" t="t" r="r" b="b"/>
              <a:pathLst>
                <a:path w="396" h="274" extrusionOk="0">
                  <a:moveTo>
                    <a:pt x="182" y="0"/>
                  </a:moveTo>
                  <a:cubicBezTo>
                    <a:pt x="0" y="0"/>
                    <a:pt x="0" y="274"/>
                    <a:pt x="182" y="274"/>
                  </a:cubicBezTo>
                  <a:cubicBezTo>
                    <a:pt x="395" y="274"/>
                    <a:pt x="395" y="0"/>
                    <a:pt x="1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46"/>
            <p:cNvSpPr/>
            <p:nvPr/>
          </p:nvSpPr>
          <p:spPr>
            <a:xfrm>
              <a:off x="6376600" y="41016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46"/>
            <p:cNvSpPr/>
            <p:nvPr/>
          </p:nvSpPr>
          <p:spPr>
            <a:xfrm>
              <a:off x="6391800" y="4090975"/>
              <a:ext cx="4600" cy="3825"/>
            </a:xfrm>
            <a:custGeom>
              <a:avLst/>
              <a:gdLst/>
              <a:ahLst/>
              <a:cxnLst/>
              <a:rect l="l" t="t" r="r" b="b"/>
              <a:pathLst>
                <a:path w="184" h="153" extrusionOk="0">
                  <a:moveTo>
                    <a:pt x="92" y="0"/>
                  </a:moveTo>
                  <a:cubicBezTo>
                    <a:pt x="1" y="0"/>
                    <a:pt x="1" y="152"/>
                    <a:pt x="92" y="152"/>
                  </a:cubicBezTo>
                  <a:cubicBezTo>
                    <a:pt x="183" y="152"/>
                    <a:pt x="18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46"/>
            <p:cNvSpPr/>
            <p:nvPr/>
          </p:nvSpPr>
          <p:spPr>
            <a:xfrm>
              <a:off x="6360650" y="4075775"/>
              <a:ext cx="7625" cy="6100"/>
            </a:xfrm>
            <a:custGeom>
              <a:avLst/>
              <a:gdLst/>
              <a:ahLst/>
              <a:cxnLst/>
              <a:rect l="l" t="t" r="r" b="b"/>
              <a:pathLst>
                <a:path w="305" h="244" extrusionOk="0">
                  <a:moveTo>
                    <a:pt x="152" y="0"/>
                  </a:moveTo>
                  <a:cubicBezTo>
                    <a:pt x="0" y="0"/>
                    <a:pt x="0" y="243"/>
                    <a:pt x="152" y="243"/>
                  </a:cubicBezTo>
                  <a:cubicBezTo>
                    <a:pt x="304" y="243"/>
                    <a:pt x="30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46"/>
            <p:cNvSpPr/>
            <p:nvPr/>
          </p:nvSpPr>
          <p:spPr>
            <a:xfrm>
              <a:off x="6332525" y="4084125"/>
              <a:ext cx="5350" cy="5150"/>
            </a:xfrm>
            <a:custGeom>
              <a:avLst/>
              <a:gdLst/>
              <a:ahLst/>
              <a:cxnLst/>
              <a:rect l="l" t="t" r="r" b="b"/>
              <a:pathLst>
                <a:path w="214" h="206" extrusionOk="0">
                  <a:moveTo>
                    <a:pt x="92" y="1"/>
                  </a:moveTo>
                  <a:cubicBezTo>
                    <a:pt x="62" y="31"/>
                    <a:pt x="62" y="31"/>
                    <a:pt x="62" y="31"/>
                  </a:cubicBezTo>
                  <a:cubicBezTo>
                    <a:pt x="31" y="31"/>
                    <a:pt x="1" y="61"/>
                    <a:pt x="1" y="92"/>
                  </a:cubicBezTo>
                  <a:cubicBezTo>
                    <a:pt x="1" y="122"/>
                    <a:pt x="31" y="153"/>
                    <a:pt x="62" y="183"/>
                  </a:cubicBezTo>
                  <a:lnTo>
                    <a:pt x="92" y="183"/>
                  </a:lnTo>
                  <a:cubicBezTo>
                    <a:pt x="107" y="198"/>
                    <a:pt x="122" y="206"/>
                    <a:pt x="138" y="206"/>
                  </a:cubicBezTo>
                  <a:cubicBezTo>
                    <a:pt x="153" y="206"/>
                    <a:pt x="168" y="198"/>
                    <a:pt x="183" y="183"/>
                  </a:cubicBezTo>
                  <a:cubicBezTo>
                    <a:pt x="214" y="183"/>
                    <a:pt x="214" y="122"/>
                    <a:pt x="214" y="92"/>
                  </a:cubicBezTo>
                  <a:cubicBezTo>
                    <a:pt x="214" y="61"/>
                    <a:pt x="214" y="3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46"/>
            <p:cNvSpPr/>
            <p:nvPr/>
          </p:nvSpPr>
          <p:spPr>
            <a:xfrm>
              <a:off x="6324925" y="4103125"/>
              <a:ext cx="7625" cy="6100"/>
            </a:xfrm>
            <a:custGeom>
              <a:avLst/>
              <a:gdLst/>
              <a:ahLst/>
              <a:cxnLst/>
              <a:rect l="l" t="t" r="r" b="b"/>
              <a:pathLst>
                <a:path w="305" h="244" extrusionOk="0">
                  <a:moveTo>
                    <a:pt x="153" y="1"/>
                  </a:moveTo>
                  <a:cubicBezTo>
                    <a:pt x="1" y="1"/>
                    <a:pt x="1" y="244"/>
                    <a:pt x="153" y="244"/>
                  </a:cubicBezTo>
                  <a:cubicBezTo>
                    <a:pt x="305" y="244"/>
                    <a:pt x="30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46"/>
            <p:cNvSpPr/>
            <p:nvPr/>
          </p:nvSpPr>
          <p:spPr>
            <a:xfrm>
              <a:off x="6336325" y="4112250"/>
              <a:ext cx="9900" cy="7625"/>
            </a:xfrm>
            <a:custGeom>
              <a:avLst/>
              <a:gdLst/>
              <a:ahLst/>
              <a:cxnLst/>
              <a:rect l="l" t="t" r="r" b="b"/>
              <a:pathLst>
                <a:path w="396" h="305" extrusionOk="0">
                  <a:moveTo>
                    <a:pt x="183" y="0"/>
                  </a:moveTo>
                  <a:cubicBezTo>
                    <a:pt x="1" y="0"/>
                    <a:pt x="1" y="304"/>
                    <a:pt x="183" y="304"/>
                  </a:cubicBezTo>
                  <a:cubicBezTo>
                    <a:pt x="396" y="304"/>
                    <a:pt x="396"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46"/>
            <p:cNvSpPr/>
            <p:nvPr/>
          </p:nvSpPr>
          <p:spPr>
            <a:xfrm>
              <a:off x="6328725" y="4058300"/>
              <a:ext cx="7625" cy="6850"/>
            </a:xfrm>
            <a:custGeom>
              <a:avLst/>
              <a:gdLst/>
              <a:ahLst/>
              <a:cxnLst/>
              <a:rect l="l" t="t" r="r" b="b"/>
              <a:pathLst>
                <a:path w="305" h="274" extrusionOk="0">
                  <a:moveTo>
                    <a:pt x="92" y="0"/>
                  </a:moveTo>
                  <a:cubicBezTo>
                    <a:pt x="92" y="0"/>
                    <a:pt x="62" y="31"/>
                    <a:pt x="62" y="31"/>
                  </a:cubicBezTo>
                  <a:cubicBezTo>
                    <a:pt x="31" y="61"/>
                    <a:pt x="31" y="61"/>
                    <a:pt x="31" y="91"/>
                  </a:cubicBezTo>
                  <a:cubicBezTo>
                    <a:pt x="31" y="91"/>
                    <a:pt x="1" y="122"/>
                    <a:pt x="1" y="122"/>
                  </a:cubicBezTo>
                  <a:cubicBezTo>
                    <a:pt x="1" y="152"/>
                    <a:pt x="1" y="152"/>
                    <a:pt x="31" y="183"/>
                  </a:cubicBezTo>
                  <a:cubicBezTo>
                    <a:pt x="31" y="183"/>
                    <a:pt x="31" y="213"/>
                    <a:pt x="62" y="243"/>
                  </a:cubicBezTo>
                  <a:lnTo>
                    <a:pt x="92" y="243"/>
                  </a:lnTo>
                  <a:cubicBezTo>
                    <a:pt x="122" y="274"/>
                    <a:pt x="122" y="274"/>
                    <a:pt x="153" y="274"/>
                  </a:cubicBezTo>
                  <a:lnTo>
                    <a:pt x="214" y="274"/>
                  </a:lnTo>
                  <a:cubicBezTo>
                    <a:pt x="214" y="274"/>
                    <a:pt x="244" y="243"/>
                    <a:pt x="244" y="243"/>
                  </a:cubicBezTo>
                  <a:cubicBezTo>
                    <a:pt x="274" y="213"/>
                    <a:pt x="274" y="213"/>
                    <a:pt x="274" y="183"/>
                  </a:cubicBezTo>
                  <a:cubicBezTo>
                    <a:pt x="305" y="183"/>
                    <a:pt x="305" y="152"/>
                    <a:pt x="305" y="152"/>
                  </a:cubicBezTo>
                  <a:cubicBezTo>
                    <a:pt x="305" y="122"/>
                    <a:pt x="305" y="122"/>
                    <a:pt x="305" y="91"/>
                  </a:cubicBezTo>
                  <a:cubicBezTo>
                    <a:pt x="274" y="91"/>
                    <a:pt x="274" y="61"/>
                    <a:pt x="244" y="31"/>
                  </a:cubicBezTo>
                  <a:cubicBezTo>
                    <a:pt x="244" y="31"/>
                    <a:pt x="244" y="31"/>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46"/>
            <p:cNvSpPr/>
            <p:nvPr/>
          </p:nvSpPr>
          <p:spPr>
            <a:xfrm>
              <a:off x="6334825" y="4033225"/>
              <a:ext cx="5325" cy="6850"/>
            </a:xfrm>
            <a:custGeom>
              <a:avLst/>
              <a:gdLst/>
              <a:ahLst/>
              <a:cxnLst/>
              <a:rect l="l" t="t" r="r" b="b"/>
              <a:pathLst>
                <a:path w="213" h="274" extrusionOk="0">
                  <a:moveTo>
                    <a:pt x="61" y="0"/>
                  </a:moveTo>
                  <a:cubicBezTo>
                    <a:pt x="61" y="0"/>
                    <a:pt x="61" y="0"/>
                    <a:pt x="30" y="31"/>
                  </a:cubicBezTo>
                  <a:cubicBezTo>
                    <a:pt x="30" y="31"/>
                    <a:pt x="30" y="31"/>
                    <a:pt x="0" y="61"/>
                  </a:cubicBezTo>
                  <a:cubicBezTo>
                    <a:pt x="0" y="61"/>
                    <a:pt x="0" y="61"/>
                    <a:pt x="0" y="91"/>
                  </a:cubicBezTo>
                  <a:cubicBezTo>
                    <a:pt x="0" y="91"/>
                    <a:pt x="0" y="91"/>
                    <a:pt x="0" y="122"/>
                  </a:cubicBezTo>
                  <a:cubicBezTo>
                    <a:pt x="0" y="122"/>
                    <a:pt x="0" y="152"/>
                    <a:pt x="0" y="182"/>
                  </a:cubicBezTo>
                  <a:cubicBezTo>
                    <a:pt x="0" y="182"/>
                    <a:pt x="0" y="213"/>
                    <a:pt x="30" y="243"/>
                  </a:cubicBezTo>
                  <a:cubicBezTo>
                    <a:pt x="30" y="243"/>
                    <a:pt x="61" y="274"/>
                    <a:pt x="91" y="274"/>
                  </a:cubicBezTo>
                  <a:cubicBezTo>
                    <a:pt x="91" y="274"/>
                    <a:pt x="122" y="274"/>
                    <a:pt x="152" y="243"/>
                  </a:cubicBezTo>
                  <a:lnTo>
                    <a:pt x="182" y="243"/>
                  </a:lnTo>
                  <a:cubicBezTo>
                    <a:pt x="213" y="213"/>
                    <a:pt x="213" y="213"/>
                    <a:pt x="213" y="182"/>
                  </a:cubicBezTo>
                  <a:cubicBezTo>
                    <a:pt x="213" y="152"/>
                    <a:pt x="213" y="122"/>
                    <a:pt x="213" y="122"/>
                  </a:cubicBezTo>
                  <a:cubicBezTo>
                    <a:pt x="213" y="91"/>
                    <a:pt x="213" y="91"/>
                    <a:pt x="213" y="91"/>
                  </a:cubicBezTo>
                  <a:cubicBezTo>
                    <a:pt x="213" y="91"/>
                    <a:pt x="213" y="61"/>
                    <a:pt x="182" y="61"/>
                  </a:cubicBezTo>
                  <a:cubicBezTo>
                    <a:pt x="182" y="61"/>
                    <a:pt x="182" y="31"/>
                    <a:pt x="152" y="31"/>
                  </a:cubicBezTo>
                  <a:cubicBezTo>
                    <a:pt x="152" y="31"/>
                    <a:pt x="152" y="31"/>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46"/>
            <p:cNvSpPr/>
            <p:nvPr/>
          </p:nvSpPr>
          <p:spPr>
            <a:xfrm>
              <a:off x="6319625" y="4079575"/>
              <a:ext cx="9125" cy="7625"/>
            </a:xfrm>
            <a:custGeom>
              <a:avLst/>
              <a:gdLst/>
              <a:ahLst/>
              <a:cxnLst/>
              <a:rect l="l" t="t" r="r" b="b"/>
              <a:pathLst>
                <a:path w="365" h="305" extrusionOk="0">
                  <a:moveTo>
                    <a:pt x="182" y="0"/>
                  </a:moveTo>
                  <a:cubicBezTo>
                    <a:pt x="0" y="0"/>
                    <a:pt x="0" y="304"/>
                    <a:pt x="182" y="304"/>
                  </a:cubicBezTo>
                  <a:cubicBezTo>
                    <a:pt x="365" y="304"/>
                    <a:pt x="365" y="0"/>
                    <a:pt x="1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46"/>
            <p:cNvSpPr/>
            <p:nvPr/>
          </p:nvSpPr>
          <p:spPr>
            <a:xfrm>
              <a:off x="6349250" y="4109200"/>
              <a:ext cx="6875" cy="6100"/>
            </a:xfrm>
            <a:custGeom>
              <a:avLst/>
              <a:gdLst/>
              <a:ahLst/>
              <a:cxnLst/>
              <a:rect l="l" t="t" r="r" b="b"/>
              <a:pathLst>
                <a:path w="275" h="244" extrusionOk="0">
                  <a:moveTo>
                    <a:pt x="153" y="1"/>
                  </a:moveTo>
                  <a:cubicBezTo>
                    <a:pt x="1" y="1"/>
                    <a:pt x="1" y="244"/>
                    <a:pt x="153" y="244"/>
                  </a:cubicBezTo>
                  <a:cubicBezTo>
                    <a:pt x="274" y="244"/>
                    <a:pt x="274"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46"/>
            <p:cNvSpPr/>
            <p:nvPr/>
          </p:nvSpPr>
          <p:spPr>
            <a:xfrm>
              <a:off x="6340900" y="4077300"/>
              <a:ext cx="5325" cy="4575"/>
            </a:xfrm>
            <a:custGeom>
              <a:avLst/>
              <a:gdLst/>
              <a:ahLst/>
              <a:cxnLst/>
              <a:rect l="l" t="t" r="r" b="b"/>
              <a:pathLst>
                <a:path w="213" h="183" extrusionOk="0">
                  <a:moveTo>
                    <a:pt x="91" y="0"/>
                  </a:moveTo>
                  <a:cubicBezTo>
                    <a:pt x="0" y="0"/>
                    <a:pt x="0" y="182"/>
                    <a:pt x="91" y="182"/>
                  </a:cubicBezTo>
                  <a:cubicBezTo>
                    <a:pt x="213" y="182"/>
                    <a:pt x="213"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46"/>
            <p:cNvSpPr/>
            <p:nvPr/>
          </p:nvSpPr>
          <p:spPr>
            <a:xfrm>
              <a:off x="6340900" y="4094000"/>
              <a:ext cx="6850" cy="5350"/>
            </a:xfrm>
            <a:custGeom>
              <a:avLst/>
              <a:gdLst/>
              <a:ahLst/>
              <a:cxnLst/>
              <a:rect l="l" t="t" r="r" b="b"/>
              <a:pathLst>
                <a:path w="274" h="214" extrusionOk="0">
                  <a:moveTo>
                    <a:pt x="152" y="1"/>
                  </a:moveTo>
                  <a:cubicBezTo>
                    <a:pt x="31" y="1"/>
                    <a:pt x="0" y="214"/>
                    <a:pt x="152" y="214"/>
                  </a:cubicBezTo>
                  <a:cubicBezTo>
                    <a:pt x="274" y="214"/>
                    <a:pt x="27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46"/>
            <p:cNvSpPr/>
            <p:nvPr/>
          </p:nvSpPr>
          <p:spPr>
            <a:xfrm>
              <a:off x="6356100" y="4052975"/>
              <a:ext cx="4575" cy="3050"/>
            </a:xfrm>
            <a:custGeom>
              <a:avLst/>
              <a:gdLst/>
              <a:ahLst/>
              <a:cxnLst/>
              <a:rect l="l" t="t" r="r" b="b"/>
              <a:pathLst>
                <a:path w="183" h="122" extrusionOk="0">
                  <a:moveTo>
                    <a:pt x="91" y="0"/>
                  </a:moveTo>
                  <a:cubicBezTo>
                    <a:pt x="0" y="0"/>
                    <a:pt x="0" y="122"/>
                    <a:pt x="91" y="122"/>
                  </a:cubicBezTo>
                  <a:cubicBezTo>
                    <a:pt x="182" y="122"/>
                    <a:pt x="182"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46"/>
            <p:cNvSpPr/>
            <p:nvPr/>
          </p:nvSpPr>
          <p:spPr>
            <a:xfrm>
              <a:off x="6386475" y="4063600"/>
              <a:ext cx="6125" cy="5350"/>
            </a:xfrm>
            <a:custGeom>
              <a:avLst/>
              <a:gdLst/>
              <a:ahLst/>
              <a:cxnLst/>
              <a:rect l="l" t="t" r="r" b="b"/>
              <a:pathLst>
                <a:path w="245" h="214" extrusionOk="0">
                  <a:moveTo>
                    <a:pt x="122" y="1"/>
                  </a:moveTo>
                  <a:cubicBezTo>
                    <a:pt x="1" y="1"/>
                    <a:pt x="1" y="214"/>
                    <a:pt x="122" y="214"/>
                  </a:cubicBezTo>
                  <a:cubicBezTo>
                    <a:pt x="244" y="214"/>
                    <a:pt x="24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46"/>
            <p:cNvSpPr/>
            <p:nvPr/>
          </p:nvSpPr>
          <p:spPr>
            <a:xfrm>
              <a:off x="6378125" y="40469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46"/>
            <p:cNvSpPr/>
            <p:nvPr/>
          </p:nvSpPr>
          <p:spPr>
            <a:xfrm>
              <a:off x="6396375" y="4078800"/>
              <a:ext cx="9900" cy="7625"/>
            </a:xfrm>
            <a:custGeom>
              <a:avLst/>
              <a:gdLst/>
              <a:ahLst/>
              <a:cxnLst/>
              <a:rect l="l" t="t" r="r" b="b"/>
              <a:pathLst>
                <a:path w="396" h="305" extrusionOk="0">
                  <a:moveTo>
                    <a:pt x="182" y="1"/>
                  </a:moveTo>
                  <a:cubicBezTo>
                    <a:pt x="0" y="1"/>
                    <a:pt x="0" y="305"/>
                    <a:pt x="182" y="305"/>
                  </a:cubicBezTo>
                  <a:cubicBezTo>
                    <a:pt x="395" y="305"/>
                    <a:pt x="395" y="1"/>
                    <a:pt x="1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46"/>
            <p:cNvSpPr/>
            <p:nvPr/>
          </p:nvSpPr>
          <p:spPr>
            <a:xfrm>
              <a:off x="6414600" y="4048425"/>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46"/>
            <p:cNvSpPr/>
            <p:nvPr/>
          </p:nvSpPr>
          <p:spPr>
            <a:xfrm>
              <a:off x="6409275" y="4018025"/>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46"/>
            <p:cNvSpPr/>
            <p:nvPr/>
          </p:nvSpPr>
          <p:spPr>
            <a:xfrm>
              <a:off x="6407750" y="3984575"/>
              <a:ext cx="10675" cy="8400"/>
            </a:xfrm>
            <a:custGeom>
              <a:avLst/>
              <a:gdLst/>
              <a:ahLst/>
              <a:cxnLst/>
              <a:rect l="l" t="t" r="r" b="b"/>
              <a:pathLst>
                <a:path w="427" h="336" extrusionOk="0">
                  <a:moveTo>
                    <a:pt x="214" y="1"/>
                  </a:moveTo>
                  <a:cubicBezTo>
                    <a:pt x="1" y="1"/>
                    <a:pt x="1" y="335"/>
                    <a:pt x="214" y="335"/>
                  </a:cubicBezTo>
                  <a:cubicBezTo>
                    <a:pt x="427" y="335"/>
                    <a:pt x="427" y="1"/>
                    <a:pt x="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46"/>
            <p:cNvSpPr/>
            <p:nvPr/>
          </p:nvSpPr>
          <p:spPr>
            <a:xfrm>
              <a:off x="7174500" y="4032450"/>
              <a:ext cx="11425" cy="8400"/>
            </a:xfrm>
            <a:custGeom>
              <a:avLst/>
              <a:gdLst/>
              <a:ahLst/>
              <a:cxnLst/>
              <a:rect l="l" t="t" r="r" b="b"/>
              <a:pathLst>
                <a:path w="457" h="336" extrusionOk="0">
                  <a:moveTo>
                    <a:pt x="243" y="1"/>
                  </a:moveTo>
                  <a:cubicBezTo>
                    <a:pt x="0" y="1"/>
                    <a:pt x="0" y="335"/>
                    <a:pt x="243" y="335"/>
                  </a:cubicBezTo>
                  <a:cubicBezTo>
                    <a:pt x="456" y="335"/>
                    <a:pt x="456" y="1"/>
                    <a:pt x="2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46"/>
            <p:cNvSpPr/>
            <p:nvPr/>
          </p:nvSpPr>
          <p:spPr>
            <a:xfrm>
              <a:off x="7153975" y="4046125"/>
              <a:ext cx="10675" cy="7625"/>
            </a:xfrm>
            <a:custGeom>
              <a:avLst/>
              <a:gdLst/>
              <a:ahLst/>
              <a:cxnLst/>
              <a:rect l="l" t="t" r="r" b="b"/>
              <a:pathLst>
                <a:path w="427" h="305" extrusionOk="0">
                  <a:moveTo>
                    <a:pt x="213" y="1"/>
                  </a:moveTo>
                  <a:cubicBezTo>
                    <a:pt x="1" y="1"/>
                    <a:pt x="1" y="305"/>
                    <a:pt x="213" y="305"/>
                  </a:cubicBezTo>
                  <a:cubicBezTo>
                    <a:pt x="426" y="305"/>
                    <a:pt x="426"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46"/>
            <p:cNvSpPr/>
            <p:nvPr/>
          </p:nvSpPr>
          <p:spPr>
            <a:xfrm>
              <a:off x="7144850" y="4014975"/>
              <a:ext cx="8400" cy="7625"/>
            </a:xfrm>
            <a:custGeom>
              <a:avLst/>
              <a:gdLst/>
              <a:ahLst/>
              <a:cxnLst/>
              <a:rect l="l" t="t" r="r" b="b"/>
              <a:pathLst>
                <a:path w="336" h="305" extrusionOk="0">
                  <a:moveTo>
                    <a:pt x="122" y="1"/>
                  </a:moveTo>
                  <a:cubicBezTo>
                    <a:pt x="92" y="1"/>
                    <a:pt x="92" y="1"/>
                    <a:pt x="62" y="31"/>
                  </a:cubicBezTo>
                  <a:cubicBezTo>
                    <a:pt x="31" y="61"/>
                    <a:pt x="31" y="61"/>
                    <a:pt x="31" y="61"/>
                  </a:cubicBezTo>
                  <a:cubicBezTo>
                    <a:pt x="31" y="92"/>
                    <a:pt x="1" y="92"/>
                    <a:pt x="1" y="122"/>
                  </a:cubicBezTo>
                  <a:cubicBezTo>
                    <a:pt x="1" y="122"/>
                    <a:pt x="1" y="153"/>
                    <a:pt x="1" y="183"/>
                  </a:cubicBezTo>
                  <a:cubicBezTo>
                    <a:pt x="1" y="183"/>
                    <a:pt x="1" y="213"/>
                    <a:pt x="31" y="213"/>
                  </a:cubicBezTo>
                  <a:cubicBezTo>
                    <a:pt x="31" y="244"/>
                    <a:pt x="31" y="244"/>
                    <a:pt x="31" y="244"/>
                  </a:cubicBezTo>
                  <a:cubicBezTo>
                    <a:pt x="62" y="274"/>
                    <a:pt x="62" y="274"/>
                    <a:pt x="62" y="274"/>
                  </a:cubicBezTo>
                  <a:cubicBezTo>
                    <a:pt x="92" y="274"/>
                    <a:pt x="92" y="305"/>
                    <a:pt x="92" y="305"/>
                  </a:cubicBezTo>
                  <a:lnTo>
                    <a:pt x="244" y="305"/>
                  </a:lnTo>
                  <a:cubicBezTo>
                    <a:pt x="244" y="274"/>
                    <a:pt x="274" y="274"/>
                    <a:pt x="274" y="274"/>
                  </a:cubicBezTo>
                  <a:cubicBezTo>
                    <a:pt x="274" y="274"/>
                    <a:pt x="305" y="244"/>
                    <a:pt x="305" y="244"/>
                  </a:cubicBezTo>
                  <a:cubicBezTo>
                    <a:pt x="305" y="244"/>
                    <a:pt x="305" y="213"/>
                    <a:pt x="305" y="213"/>
                  </a:cubicBezTo>
                  <a:cubicBezTo>
                    <a:pt x="335" y="183"/>
                    <a:pt x="335" y="153"/>
                    <a:pt x="305" y="122"/>
                  </a:cubicBezTo>
                  <a:cubicBezTo>
                    <a:pt x="305" y="122"/>
                    <a:pt x="305" y="122"/>
                    <a:pt x="305" y="92"/>
                  </a:cubicBezTo>
                  <a:cubicBezTo>
                    <a:pt x="305" y="92"/>
                    <a:pt x="274" y="61"/>
                    <a:pt x="274" y="61"/>
                  </a:cubicBezTo>
                  <a:cubicBezTo>
                    <a:pt x="274" y="31"/>
                    <a:pt x="274" y="31"/>
                    <a:pt x="244" y="31"/>
                  </a:cubicBezTo>
                  <a:cubicBezTo>
                    <a:pt x="244" y="31"/>
                    <a:pt x="244" y="1"/>
                    <a:pt x="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46"/>
            <p:cNvSpPr/>
            <p:nvPr/>
          </p:nvSpPr>
          <p:spPr>
            <a:xfrm>
              <a:off x="7136500" y="4033225"/>
              <a:ext cx="7625" cy="6100"/>
            </a:xfrm>
            <a:custGeom>
              <a:avLst/>
              <a:gdLst/>
              <a:ahLst/>
              <a:cxnLst/>
              <a:rect l="l" t="t" r="r" b="b"/>
              <a:pathLst>
                <a:path w="305" h="244" extrusionOk="0">
                  <a:moveTo>
                    <a:pt x="152" y="0"/>
                  </a:moveTo>
                  <a:cubicBezTo>
                    <a:pt x="0" y="0"/>
                    <a:pt x="0" y="243"/>
                    <a:pt x="152" y="243"/>
                  </a:cubicBezTo>
                  <a:cubicBezTo>
                    <a:pt x="304" y="243"/>
                    <a:pt x="30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46"/>
            <p:cNvSpPr/>
            <p:nvPr/>
          </p:nvSpPr>
          <p:spPr>
            <a:xfrm>
              <a:off x="7173725" y="4069700"/>
              <a:ext cx="8400" cy="6850"/>
            </a:xfrm>
            <a:custGeom>
              <a:avLst/>
              <a:gdLst/>
              <a:ahLst/>
              <a:cxnLst/>
              <a:rect l="l" t="t" r="r" b="b"/>
              <a:pathLst>
                <a:path w="336" h="274" extrusionOk="0">
                  <a:moveTo>
                    <a:pt x="183" y="0"/>
                  </a:moveTo>
                  <a:cubicBezTo>
                    <a:pt x="1" y="0"/>
                    <a:pt x="1" y="274"/>
                    <a:pt x="183" y="274"/>
                  </a:cubicBezTo>
                  <a:cubicBezTo>
                    <a:pt x="335" y="274"/>
                    <a:pt x="33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46"/>
            <p:cNvSpPr/>
            <p:nvPr/>
          </p:nvSpPr>
          <p:spPr>
            <a:xfrm>
              <a:off x="7163850" y="4018775"/>
              <a:ext cx="8400" cy="6875"/>
            </a:xfrm>
            <a:custGeom>
              <a:avLst/>
              <a:gdLst/>
              <a:ahLst/>
              <a:cxnLst/>
              <a:rect l="l" t="t" r="r" b="b"/>
              <a:pathLst>
                <a:path w="336" h="275" extrusionOk="0">
                  <a:moveTo>
                    <a:pt x="153" y="1"/>
                  </a:moveTo>
                  <a:cubicBezTo>
                    <a:pt x="1" y="1"/>
                    <a:pt x="1" y="274"/>
                    <a:pt x="153" y="274"/>
                  </a:cubicBezTo>
                  <a:cubicBezTo>
                    <a:pt x="335" y="274"/>
                    <a:pt x="335"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46"/>
            <p:cNvSpPr/>
            <p:nvPr/>
          </p:nvSpPr>
          <p:spPr>
            <a:xfrm>
              <a:off x="7127375" y="400815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46"/>
            <p:cNvSpPr/>
            <p:nvPr/>
          </p:nvSpPr>
          <p:spPr>
            <a:xfrm>
              <a:off x="7127375" y="4052975"/>
              <a:ext cx="7625" cy="6850"/>
            </a:xfrm>
            <a:custGeom>
              <a:avLst/>
              <a:gdLst/>
              <a:ahLst/>
              <a:cxnLst/>
              <a:rect l="l" t="t" r="r" b="b"/>
              <a:pathLst>
                <a:path w="305" h="274" extrusionOk="0">
                  <a:moveTo>
                    <a:pt x="92" y="0"/>
                  </a:moveTo>
                  <a:cubicBezTo>
                    <a:pt x="92" y="0"/>
                    <a:pt x="62" y="0"/>
                    <a:pt x="62" y="31"/>
                  </a:cubicBezTo>
                  <a:cubicBezTo>
                    <a:pt x="31" y="31"/>
                    <a:pt x="31" y="61"/>
                    <a:pt x="31" y="61"/>
                  </a:cubicBezTo>
                  <a:cubicBezTo>
                    <a:pt x="1" y="92"/>
                    <a:pt x="1" y="122"/>
                    <a:pt x="1" y="122"/>
                  </a:cubicBezTo>
                  <a:cubicBezTo>
                    <a:pt x="1" y="152"/>
                    <a:pt x="1" y="152"/>
                    <a:pt x="1" y="183"/>
                  </a:cubicBezTo>
                  <a:cubicBezTo>
                    <a:pt x="31" y="183"/>
                    <a:pt x="31" y="213"/>
                    <a:pt x="62" y="244"/>
                  </a:cubicBezTo>
                  <a:lnTo>
                    <a:pt x="92" y="244"/>
                  </a:lnTo>
                  <a:cubicBezTo>
                    <a:pt x="92" y="274"/>
                    <a:pt x="122" y="274"/>
                    <a:pt x="153" y="274"/>
                  </a:cubicBezTo>
                  <a:lnTo>
                    <a:pt x="213" y="274"/>
                  </a:lnTo>
                  <a:cubicBezTo>
                    <a:pt x="244" y="274"/>
                    <a:pt x="244" y="244"/>
                    <a:pt x="244" y="244"/>
                  </a:cubicBezTo>
                  <a:cubicBezTo>
                    <a:pt x="244" y="244"/>
                    <a:pt x="274" y="213"/>
                    <a:pt x="274" y="183"/>
                  </a:cubicBezTo>
                  <a:cubicBezTo>
                    <a:pt x="305" y="183"/>
                    <a:pt x="305" y="152"/>
                    <a:pt x="305" y="122"/>
                  </a:cubicBezTo>
                  <a:cubicBezTo>
                    <a:pt x="305" y="122"/>
                    <a:pt x="305" y="122"/>
                    <a:pt x="305" y="92"/>
                  </a:cubicBezTo>
                  <a:cubicBezTo>
                    <a:pt x="274" y="61"/>
                    <a:pt x="274" y="61"/>
                    <a:pt x="244" y="31"/>
                  </a:cubicBezTo>
                  <a:cubicBezTo>
                    <a:pt x="244" y="31"/>
                    <a:pt x="244"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46"/>
            <p:cNvSpPr/>
            <p:nvPr/>
          </p:nvSpPr>
          <p:spPr>
            <a:xfrm>
              <a:off x="7164625" y="4097050"/>
              <a:ext cx="6850" cy="6850"/>
            </a:xfrm>
            <a:custGeom>
              <a:avLst/>
              <a:gdLst/>
              <a:ahLst/>
              <a:cxnLst/>
              <a:rect l="l" t="t" r="r" b="b"/>
              <a:pathLst>
                <a:path w="274" h="274" extrusionOk="0">
                  <a:moveTo>
                    <a:pt x="122" y="0"/>
                  </a:moveTo>
                  <a:cubicBezTo>
                    <a:pt x="122" y="0"/>
                    <a:pt x="91" y="0"/>
                    <a:pt x="61" y="31"/>
                  </a:cubicBezTo>
                  <a:cubicBezTo>
                    <a:pt x="61" y="31"/>
                    <a:pt x="31" y="31"/>
                    <a:pt x="31" y="61"/>
                  </a:cubicBezTo>
                  <a:cubicBezTo>
                    <a:pt x="31" y="61"/>
                    <a:pt x="0" y="61"/>
                    <a:pt x="0" y="92"/>
                  </a:cubicBezTo>
                  <a:cubicBezTo>
                    <a:pt x="0" y="92"/>
                    <a:pt x="0" y="122"/>
                    <a:pt x="0" y="152"/>
                  </a:cubicBezTo>
                  <a:cubicBezTo>
                    <a:pt x="0" y="152"/>
                    <a:pt x="0" y="152"/>
                    <a:pt x="0" y="183"/>
                  </a:cubicBezTo>
                  <a:cubicBezTo>
                    <a:pt x="0" y="183"/>
                    <a:pt x="31" y="213"/>
                    <a:pt x="31" y="244"/>
                  </a:cubicBezTo>
                  <a:cubicBezTo>
                    <a:pt x="31" y="244"/>
                    <a:pt x="61" y="244"/>
                    <a:pt x="61" y="274"/>
                  </a:cubicBezTo>
                  <a:lnTo>
                    <a:pt x="182" y="274"/>
                  </a:lnTo>
                  <a:cubicBezTo>
                    <a:pt x="182" y="274"/>
                    <a:pt x="213" y="244"/>
                    <a:pt x="213" y="244"/>
                  </a:cubicBezTo>
                  <a:cubicBezTo>
                    <a:pt x="243" y="244"/>
                    <a:pt x="243" y="213"/>
                    <a:pt x="243" y="213"/>
                  </a:cubicBezTo>
                  <a:cubicBezTo>
                    <a:pt x="243" y="183"/>
                    <a:pt x="274" y="152"/>
                    <a:pt x="274" y="152"/>
                  </a:cubicBezTo>
                  <a:cubicBezTo>
                    <a:pt x="274" y="122"/>
                    <a:pt x="274" y="122"/>
                    <a:pt x="243" y="122"/>
                  </a:cubicBezTo>
                  <a:cubicBezTo>
                    <a:pt x="243" y="92"/>
                    <a:pt x="243" y="61"/>
                    <a:pt x="213" y="61"/>
                  </a:cubicBezTo>
                  <a:cubicBezTo>
                    <a:pt x="213" y="31"/>
                    <a:pt x="213" y="31"/>
                    <a:pt x="182" y="31"/>
                  </a:cubicBezTo>
                  <a:cubicBezTo>
                    <a:pt x="182" y="31"/>
                    <a:pt x="152"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46"/>
            <p:cNvSpPr/>
            <p:nvPr/>
          </p:nvSpPr>
          <p:spPr>
            <a:xfrm>
              <a:off x="7157775" y="4028650"/>
              <a:ext cx="4575" cy="5350"/>
            </a:xfrm>
            <a:custGeom>
              <a:avLst/>
              <a:gdLst/>
              <a:ahLst/>
              <a:cxnLst/>
              <a:rect l="l" t="t" r="r" b="b"/>
              <a:pathLst>
                <a:path w="183" h="214" extrusionOk="0">
                  <a:moveTo>
                    <a:pt x="92" y="1"/>
                  </a:moveTo>
                  <a:cubicBezTo>
                    <a:pt x="61" y="1"/>
                    <a:pt x="31" y="31"/>
                    <a:pt x="31" y="31"/>
                  </a:cubicBezTo>
                  <a:cubicBezTo>
                    <a:pt x="1" y="62"/>
                    <a:pt x="1" y="92"/>
                    <a:pt x="1" y="92"/>
                  </a:cubicBezTo>
                  <a:lnTo>
                    <a:pt x="1" y="122"/>
                  </a:lnTo>
                  <a:cubicBezTo>
                    <a:pt x="1" y="153"/>
                    <a:pt x="1" y="153"/>
                    <a:pt x="1" y="183"/>
                  </a:cubicBezTo>
                  <a:lnTo>
                    <a:pt x="31" y="183"/>
                  </a:lnTo>
                  <a:lnTo>
                    <a:pt x="31" y="214"/>
                  </a:lnTo>
                  <a:lnTo>
                    <a:pt x="153" y="214"/>
                  </a:lnTo>
                  <a:cubicBezTo>
                    <a:pt x="153" y="183"/>
                    <a:pt x="153" y="183"/>
                    <a:pt x="153" y="183"/>
                  </a:cubicBezTo>
                  <a:cubicBezTo>
                    <a:pt x="183" y="153"/>
                    <a:pt x="183" y="153"/>
                    <a:pt x="183" y="122"/>
                  </a:cubicBezTo>
                  <a:lnTo>
                    <a:pt x="183" y="92"/>
                  </a:lnTo>
                  <a:cubicBezTo>
                    <a:pt x="183" y="92"/>
                    <a:pt x="183" y="92"/>
                    <a:pt x="153" y="62"/>
                  </a:cubicBezTo>
                  <a:cubicBezTo>
                    <a:pt x="153" y="62"/>
                    <a:pt x="153" y="62"/>
                    <a:pt x="153" y="31"/>
                  </a:cubicBezTo>
                  <a:lnTo>
                    <a:pt x="122" y="31"/>
                  </a:lnTo>
                  <a:cubicBezTo>
                    <a:pt x="92" y="31"/>
                    <a:pt x="92"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46"/>
            <p:cNvSpPr/>
            <p:nvPr/>
          </p:nvSpPr>
          <p:spPr>
            <a:xfrm>
              <a:off x="7144850" y="4082600"/>
              <a:ext cx="6875" cy="5350"/>
            </a:xfrm>
            <a:custGeom>
              <a:avLst/>
              <a:gdLst/>
              <a:ahLst/>
              <a:cxnLst/>
              <a:rect l="l" t="t" r="r" b="b"/>
              <a:pathLst>
                <a:path w="275" h="214" extrusionOk="0">
                  <a:moveTo>
                    <a:pt x="153" y="1"/>
                  </a:moveTo>
                  <a:cubicBezTo>
                    <a:pt x="1" y="1"/>
                    <a:pt x="1" y="214"/>
                    <a:pt x="153" y="214"/>
                  </a:cubicBezTo>
                  <a:cubicBezTo>
                    <a:pt x="274" y="214"/>
                    <a:pt x="274"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46"/>
            <p:cNvSpPr/>
            <p:nvPr/>
          </p:nvSpPr>
          <p:spPr>
            <a:xfrm>
              <a:off x="7196525" y="4060575"/>
              <a:ext cx="7625" cy="6100"/>
            </a:xfrm>
            <a:custGeom>
              <a:avLst/>
              <a:gdLst/>
              <a:ahLst/>
              <a:cxnLst/>
              <a:rect l="l" t="t" r="r" b="b"/>
              <a:pathLst>
                <a:path w="305" h="244" extrusionOk="0">
                  <a:moveTo>
                    <a:pt x="153" y="0"/>
                  </a:moveTo>
                  <a:cubicBezTo>
                    <a:pt x="1" y="0"/>
                    <a:pt x="1" y="244"/>
                    <a:pt x="153" y="244"/>
                  </a:cubicBezTo>
                  <a:cubicBezTo>
                    <a:pt x="305" y="244"/>
                    <a:pt x="30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46"/>
            <p:cNvSpPr/>
            <p:nvPr/>
          </p:nvSpPr>
          <p:spPr>
            <a:xfrm>
              <a:off x="7149425" y="4065900"/>
              <a:ext cx="6850" cy="5325"/>
            </a:xfrm>
            <a:custGeom>
              <a:avLst/>
              <a:gdLst/>
              <a:ahLst/>
              <a:cxnLst/>
              <a:rect l="l" t="t" r="r" b="b"/>
              <a:pathLst>
                <a:path w="274" h="213" extrusionOk="0">
                  <a:moveTo>
                    <a:pt x="152" y="0"/>
                  </a:moveTo>
                  <a:cubicBezTo>
                    <a:pt x="0" y="0"/>
                    <a:pt x="0" y="213"/>
                    <a:pt x="152" y="213"/>
                  </a:cubicBezTo>
                  <a:cubicBezTo>
                    <a:pt x="274" y="213"/>
                    <a:pt x="27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46"/>
            <p:cNvSpPr/>
            <p:nvPr/>
          </p:nvSpPr>
          <p:spPr>
            <a:xfrm>
              <a:off x="7179825" y="4052225"/>
              <a:ext cx="6850" cy="5325"/>
            </a:xfrm>
            <a:custGeom>
              <a:avLst/>
              <a:gdLst/>
              <a:ahLst/>
              <a:cxnLst/>
              <a:rect l="l" t="t" r="r" b="b"/>
              <a:pathLst>
                <a:path w="274" h="213" extrusionOk="0">
                  <a:moveTo>
                    <a:pt x="152" y="0"/>
                  </a:moveTo>
                  <a:cubicBezTo>
                    <a:pt x="0" y="0"/>
                    <a:pt x="0" y="213"/>
                    <a:pt x="152" y="213"/>
                  </a:cubicBezTo>
                  <a:cubicBezTo>
                    <a:pt x="274" y="213"/>
                    <a:pt x="27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46"/>
            <p:cNvSpPr/>
            <p:nvPr/>
          </p:nvSpPr>
          <p:spPr>
            <a:xfrm>
              <a:off x="7141825" y="3999025"/>
              <a:ext cx="6850" cy="5350"/>
            </a:xfrm>
            <a:custGeom>
              <a:avLst/>
              <a:gdLst/>
              <a:ahLst/>
              <a:cxnLst/>
              <a:rect l="l" t="t" r="r" b="b"/>
              <a:pathLst>
                <a:path w="274" h="214" extrusionOk="0">
                  <a:moveTo>
                    <a:pt x="122" y="0"/>
                  </a:moveTo>
                  <a:cubicBezTo>
                    <a:pt x="0" y="0"/>
                    <a:pt x="0" y="213"/>
                    <a:pt x="122" y="213"/>
                  </a:cubicBezTo>
                  <a:cubicBezTo>
                    <a:pt x="274" y="213"/>
                    <a:pt x="27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46"/>
            <p:cNvSpPr/>
            <p:nvPr/>
          </p:nvSpPr>
          <p:spPr>
            <a:xfrm>
              <a:off x="7109900" y="4012700"/>
              <a:ext cx="6875" cy="6100"/>
            </a:xfrm>
            <a:custGeom>
              <a:avLst/>
              <a:gdLst/>
              <a:ahLst/>
              <a:cxnLst/>
              <a:rect l="l" t="t" r="r" b="b"/>
              <a:pathLst>
                <a:path w="275" h="244" extrusionOk="0">
                  <a:moveTo>
                    <a:pt x="122" y="0"/>
                  </a:moveTo>
                  <a:cubicBezTo>
                    <a:pt x="1" y="0"/>
                    <a:pt x="1" y="244"/>
                    <a:pt x="122" y="244"/>
                  </a:cubicBezTo>
                  <a:cubicBezTo>
                    <a:pt x="274" y="244"/>
                    <a:pt x="274"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46"/>
            <p:cNvSpPr/>
            <p:nvPr/>
          </p:nvSpPr>
          <p:spPr>
            <a:xfrm>
              <a:off x="7112175" y="4043100"/>
              <a:ext cx="8400" cy="6100"/>
            </a:xfrm>
            <a:custGeom>
              <a:avLst/>
              <a:gdLst/>
              <a:ahLst/>
              <a:cxnLst/>
              <a:rect l="l" t="t" r="r" b="b"/>
              <a:pathLst>
                <a:path w="336" h="244" extrusionOk="0">
                  <a:moveTo>
                    <a:pt x="183" y="0"/>
                  </a:moveTo>
                  <a:cubicBezTo>
                    <a:pt x="1" y="0"/>
                    <a:pt x="1" y="243"/>
                    <a:pt x="183" y="243"/>
                  </a:cubicBezTo>
                  <a:cubicBezTo>
                    <a:pt x="335" y="243"/>
                    <a:pt x="33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46"/>
            <p:cNvSpPr/>
            <p:nvPr/>
          </p:nvSpPr>
          <p:spPr>
            <a:xfrm>
              <a:off x="7111425" y="4099325"/>
              <a:ext cx="7625" cy="7425"/>
            </a:xfrm>
            <a:custGeom>
              <a:avLst/>
              <a:gdLst/>
              <a:ahLst/>
              <a:cxnLst/>
              <a:rect l="l" t="t" r="r" b="b"/>
              <a:pathLst>
                <a:path w="305" h="297" extrusionOk="0">
                  <a:moveTo>
                    <a:pt x="122" y="1"/>
                  </a:moveTo>
                  <a:cubicBezTo>
                    <a:pt x="122" y="1"/>
                    <a:pt x="92" y="1"/>
                    <a:pt x="92" y="31"/>
                  </a:cubicBezTo>
                  <a:lnTo>
                    <a:pt x="61" y="31"/>
                  </a:lnTo>
                  <a:cubicBezTo>
                    <a:pt x="31" y="61"/>
                    <a:pt x="31" y="61"/>
                    <a:pt x="31" y="61"/>
                  </a:cubicBezTo>
                  <a:cubicBezTo>
                    <a:pt x="31" y="61"/>
                    <a:pt x="0" y="92"/>
                    <a:pt x="0" y="92"/>
                  </a:cubicBezTo>
                  <a:cubicBezTo>
                    <a:pt x="0" y="122"/>
                    <a:pt x="0" y="122"/>
                    <a:pt x="0" y="153"/>
                  </a:cubicBezTo>
                  <a:cubicBezTo>
                    <a:pt x="0" y="153"/>
                    <a:pt x="0" y="183"/>
                    <a:pt x="0" y="183"/>
                  </a:cubicBezTo>
                  <a:cubicBezTo>
                    <a:pt x="0" y="183"/>
                    <a:pt x="0" y="213"/>
                    <a:pt x="0" y="213"/>
                  </a:cubicBezTo>
                  <a:cubicBezTo>
                    <a:pt x="0" y="213"/>
                    <a:pt x="31" y="244"/>
                    <a:pt x="31" y="244"/>
                  </a:cubicBezTo>
                  <a:cubicBezTo>
                    <a:pt x="61" y="244"/>
                    <a:pt x="61" y="274"/>
                    <a:pt x="61" y="274"/>
                  </a:cubicBezTo>
                  <a:lnTo>
                    <a:pt x="92" y="274"/>
                  </a:lnTo>
                  <a:cubicBezTo>
                    <a:pt x="107" y="289"/>
                    <a:pt x="122" y="297"/>
                    <a:pt x="133" y="297"/>
                  </a:cubicBezTo>
                  <a:cubicBezTo>
                    <a:pt x="145" y="297"/>
                    <a:pt x="152" y="289"/>
                    <a:pt x="152" y="274"/>
                  </a:cubicBezTo>
                  <a:lnTo>
                    <a:pt x="183" y="274"/>
                  </a:lnTo>
                  <a:cubicBezTo>
                    <a:pt x="213" y="274"/>
                    <a:pt x="244" y="274"/>
                    <a:pt x="244" y="244"/>
                  </a:cubicBezTo>
                  <a:cubicBezTo>
                    <a:pt x="274" y="213"/>
                    <a:pt x="274" y="213"/>
                    <a:pt x="274" y="183"/>
                  </a:cubicBezTo>
                  <a:cubicBezTo>
                    <a:pt x="274" y="183"/>
                    <a:pt x="304" y="153"/>
                    <a:pt x="304" y="153"/>
                  </a:cubicBezTo>
                  <a:cubicBezTo>
                    <a:pt x="304" y="122"/>
                    <a:pt x="304" y="122"/>
                    <a:pt x="274" y="122"/>
                  </a:cubicBezTo>
                  <a:cubicBezTo>
                    <a:pt x="274" y="92"/>
                    <a:pt x="274" y="92"/>
                    <a:pt x="244" y="61"/>
                  </a:cubicBezTo>
                  <a:cubicBezTo>
                    <a:pt x="244" y="31"/>
                    <a:pt x="213" y="31"/>
                    <a:pt x="213" y="31"/>
                  </a:cubicBezTo>
                  <a:cubicBezTo>
                    <a:pt x="213" y="31"/>
                    <a:pt x="183" y="3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46"/>
            <p:cNvSpPr/>
            <p:nvPr/>
          </p:nvSpPr>
          <p:spPr>
            <a:xfrm>
              <a:off x="7120550" y="3996750"/>
              <a:ext cx="7625" cy="5325"/>
            </a:xfrm>
            <a:custGeom>
              <a:avLst/>
              <a:gdLst/>
              <a:ahLst/>
              <a:cxnLst/>
              <a:rect l="l" t="t" r="r" b="b"/>
              <a:pathLst>
                <a:path w="305" h="213" extrusionOk="0">
                  <a:moveTo>
                    <a:pt x="152" y="0"/>
                  </a:moveTo>
                  <a:cubicBezTo>
                    <a:pt x="0" y="0"/>
                    <a:pt x="0" y="213"/>
                    <a:pt x="152" y="213"/>
                  </a:cubicBezTo>
                  <a:cubicBezTo>
                    <a:pt x="304" y="213"/>
                    <a:pt x="304"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46"/>
            <p:cNvSpPr/>
            <p:nvPr/>
          </p:nvSpPr>
          <p:spPr>
            <a:xfrm>
              <a:off x="7122825" y="4024850"/>
              <a:ext cx="7625" cy="5350"/>
            </a:xfrm>
            <a:custGeom>
              <a:avLst/>
              <a:gdLst/>
              <a:ahLst/>
              <a:cxnLst/>
              <a:rect l="l" t="t" r="r" b="b"/>
              <a:pathLst>
                <a:path w="305" h="214" extrusionOk="0">
                  <a:moveTo>
                    <a:pt x="152" y="1"/>
                  </a:moveTo>
                  <a:cubicBezTo>
                    <a:pt x="0" y="1"/>
                    <a:pt x="0" y="214"/>
                    <a:pt x="152" y="214"/>
                  </a:cubicBezTo>
                  <a:cubicBezTo>
                    <a:pt x="304" y="214"/>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46"/>
            <p:cNvSpPr/>
            <p:nvPr/>
          </p:nvSpPr>
          <p:spPr>
            <a:xfrm>
              <a:off x="7118250" y="40674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46"/>
            <p:cNvSpPr/>
            <p:nvPr/>
          </p:nvSpPr>
          <p:spPr>
            <a:xfrm>
              <a:off x="7142575" y="4109200"/>
              <a:ext cx="8375" cy="6875"/>
            </a:xfrm>
            <a:custGeom>
              <a:avLst/>
              <a:gdLst/>
              <a:ahLst/>
              <a:cxnLst/>
              <a:rect l="l" t="t" r="r" b="b"/>
              <a:pathLst>
                <a:path w="335" h="275" extrusionOk="0">
                  <a:moveTo>
                    <a:pt x="183" y="1"/>
                  </a:moveTo>
                  <a:cubicBezTo>
                    <a:pt x="1" y="1"/>
                    <a:pt x="1" y="274"/>
                    <a:pt x="183" y="274"/>
                  </a:cubicBezTo>
                  <a:cubicBezTo>
                    <a:pt x="335" y="274"/>
                    <a:pt x="335"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46"/>
            <p:cNvSpPr/>
            <p:nvPr/>
          </p:nvSpPr>
          <p:spPr>
            <a:xfrm>
              <a:off x="7131175" y="4098575"/>
              <a:ext cx="4600" cy="3050"/>
            </a:xfrm>
            <a:custGeom>
              <a:avLst/>
              <a:gdLst/>
              <a:ahLst/>
              <a:cxnLst/>
              <a:rect l="l" t="t" r="r" b="b"/>
              <a:pathLst>
                <a:path w="184" h="122" extrusionOk="0">
                  <a:moveTo>
                    <a:pt x="92" y="0"/>
                  </a:moveTo>
                  <a:cubicBezTo>
                    <a:pt x="1" y="0"/>
                    <a:pt x="1" y="122"/>
                    <a:pt x="92" y="122"/>
                  </a:cubicBezTo>
                  <a:cubicBezTo>
                    <a:pt x="183" y="122"/>
                    <a:pt x="18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46"/>
            <p:cNvSpPr/>
            <p:nvPr/>
          </p:nvSpPr>
          <p:spPr>
            <a:xfrm>
              <a:off x="7159300" y="408260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46"/>
            <p:cNvSpPr/>
            <p:nvPr/>
          </p:nvSpPr>
          <p:spPr>
            <a:xfrm>
              <a:off x="7189700" y="4091150"/>
              <a:ext cx="5325" cy="4975"/>
            </a:xfrm>
            <a:custGeom>
              <a:avLst/>
              <a:gdLst/>
              <a:ahLst/>
              <a:cxnLst/>
              <a:rect l="l" t="t" r="r" b="b"/>
              <a:pathLst>
                <a:path w="213" h="199" extrusionOk="0">
                  <a:moveTo>
                    <a:pt x="91" y="1"/>
                  </a:moveTo>
                  <a:cubicBezTo>
                    <a:pt x="69" y="1"/>
                    <a:pt x="46" y="8"/>
                    <a:pt x="31" y="24"/>
                  </a:cubicBezTo>
                  <a:cubicBezTo>
                    <a:pt x="0" y="24"/>
                    <a:pt x="0" y="54"/>
                    <a:pt x="0" y="115"/>
                  </a:cubicBezTo>
                  <a:cubicBezTo>
                    <a:pt x="0" y="145"/>
                    <a:pt x="0" y="176"/>
                    <a:pt x="31" y="176"/>
                  </a:cubicBezTo>
                  <a:cubicBezTo>
                    <a:pt x="46" y="191"/>
                    <a:pt x="69" y="198"/>
                    <a:pt x="91" y="198"/>
                  </a:cubicBezTo>
                  <a:cubicBezTo>
                    <a:pt x="114" y="198"/>
                    <a:pt x="137" y="191"/>
                    <a:pt x="152" y="176"/>
                  </a:cubicBezTo>
                  <a:cubicBezTo>
                    <a:pt x="183" y="145"/>
                    <a:pt x="213" y="145"/>
                    <a:pt x="213" y="115"/>
                  </a:cubicBezTo>
                  <a:cubicBezTo>
                    <a:pt x="213" y="84"/>
                    <a:pt x="183" y="54"/>
                    <a:pt x="152" y="24"/>
                  </a:cubicBezTo>
                  <a:cubicBezTo>
                    <a:pt x="137" y="8"/>
                    <a:pt x="114"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46"/>
            <p:cNvSpPr/>
            <p:nvPr/>
          </p:nvSpPr>
          <p:spPr>
            <a:xfrm>
              <a:off x="7195000" y="4109975"/>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46"/>
            <p:cNvSpPr/>
            <p:nvPr/>
          </p:nvSpPr>
          <p:spPr>
            <a:xfrm>
              <a:off x="7182100" y="4119850"/>
              <a:ext cx="9125" cy="6850"/>
            </a:xfrm>
            <a:custGeom>
              <a:avLst/>
              <a:gdLst/>
              <a:ahLst/>
              <a:cxnLst/>
              <a:rect l="l" t="t" r="r" b="b"/>
              <a:pathLst>
                <a:path w="365" h="274" extrusionOk="0">
                  <a:moveTo>
                    <a:pt x="183" y="0"/>
                  </a:moveTo>
                  <a:cubicBezTo>
                    <a:pt x="0" y="0"/>
                    <a:pt x="0" y="274"/>
                    <a:pt x="183" y="274"/>
                  </a:cubicBezTo>
                  <a:cubicBezTo>
                    <a:pt x="365" y="274"/>
                    <a:pt x="36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46"/>
            <p:cNvSpPr/>
            <p:nvPr/>
          </p:nvSpPr>
          <p:spPr>
            <a:xfrm>
              <a:off x="7191200" y="4065125"/>
              <a:ext cx="7625" cy="6875"/>
            </a:xfrm>
            <a:custGeom>
              <a:avLst/>
              <a:gdLst/>
              <a:ahLst/>
              <a:cxnLst/>
              <a:rect l="l" t="t" r="r" b="b"/>
              <a:pathLst>
                <a:path w="305" h="275" extrusionOk="0">
                  <a:moveTo>
                    <a:pt x="153" y="1"/>
                  </a:moveTo>
                  <a:cubicBezTo>
                    <a:pt x="123" y="1"/>
                    <a:pt x="123" y="1"/>
                    <a:pt x="92" y="31"/>
                  </a:cubicBezTo>
                  <a:lnTo>
                    <a:pt x="62" y="31"/>
                  </a:lnTo>
                  <a:cubicBezTo>
                    <a:pt x="31" y="62"/>
                    <a:pt x="31" y="62"/>
                    <a:pt x="31" y="92"/>
                  </a:cubicBezTo>
                  <a:cubicBezTo>
                    <a:pt x="31" y="122"/>
                    <a:pt x="1" y="122"/>
                    <a:pt x="1" y="153"/>
                  </a:cubicBezTo>
                  <a:cubicBezTo>
                    <a:pt x="1" y="153"/>
                    <a:pt x="1" y="183"/>
                    <a:pt x="31" y="183"/>
                  </a:cubicBezTo>
                  <a:cubicBezTo>
                    <a:pt x="31" y="214"/>
                    <a:pt x="31" y="244"/>
                    <a:pt x="62" y="244"/>
                  </a:cubicBezTo>
                  <a:cubicBezTo>
                    <a:pt x="62" y="244"/>
                    <a:pt x="62" y="274"/>
                    <a:pt x="92" y="274"/>
                  </a:cubicBezTo>
                  <a:lnTo>
                    <a:pt x="214" y="274"/>
                  </a:lnTo>
                  <a:cubicBezTo>
                    <a:pt x="244" y="274"/>
                    <a:pt x="244" y="274"/>
                    <a:pt x="244" y="244"/>
                  </a:cubicBezTo>
                  <a:cubicBezTo>
                    <a:pt x="275" y="244"/>
                    <a:pt x="275" y="214"/>
                    <a:pt x="275" y="214"/>
                  </a:cubicBezTo>
                  <a:cubicBezTo>
                    <a:pt x="305" y="183"/>
                    <a:pt x="305" y="153"/>
                    <a:pt x="305" y="153"/>
                  </a:cubicBezTo>
                  <a:cubicBezTo>
                    <a:pt x="305" y="122"/>
                    <a:pt x="305" y="122"/>
                    <a:pt x="305" y="122"/>
                  </a:cubicBezTo>
                  <a:cubicBezTo>
                    <a:pt x="275" y="92"/>
                    <a:pt x="275" y="62"/>
                    <a:pt x="244" y="62"/>
                  </a:cubicBezTo>
                  <a:cubicBezTo>
                    <a:pt x="244" y="31"/>
                    <a:pt x="244" y="31"/>
                    <a:pt x="214" y="31"/>
                  </a:cubicBezTo>
                  <a:cubicBezTo>
                    <a:pt x="214" y="1"/>
                    <a:pt x="183" y="1"/>
                    <a:pt x="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46"/>
            <p:cNvSpPr/>
            <p:nvPr/>
          </p:nvSpPr>
          <p:spPr>
            <a:xfrm>
              <a:off x="7187400" y="4040050"/>
              <a:ext cx="6125" cy="6875"/>
            </a:xfrm>
            <a:custGeom>
              <a:avLst/>
              <a:gdLst/>
              <a:ahLst/>
              <a:cxnLst/>
              <a:rect l="l" t="t" r="r" b="b"/>
              <a:pathLst>
                <a:path w="245" h="275" extrusionOk="0">
                  <a:moveTo>
                    <a:pt x="92" y="1"/>
                  </a:moveTo>
                  <a:cubicBezTo>
                    <a:pt x="62" y="31"/>
                    <a:pt x="62" y="31"/>
                    <a:pt x="62" y="31"/>
                  </a:cubicBezTo>
                  <a:cubicBezTo>
                    <a:pt x="31" y="31"/>
                    <a:pt x="31" y="31"/>
                    <a:pt x="31" y="61"/>
                  </a:cubicBezTo>
                  <a:cubicBezTo>
                    <a:pt x="1" y="61"/>
                    <a:pt x="1" y="61"/>
                    <a:pt x="1" y="92"/>
                  </a:cubicBezTo>
                  <a:cubicBezTo>
                    <a:pt x="1" y="92"/>
                    <a:pt x="1" y="122"/>
                    <a:pt x="1" y="122"/>
                  </a:cubicBezTo>
                  <a:cubicBezTo>
                    <a:pt x="1" y="153"/>
                    <a:pt x="1" y="153"/>
                    <a:pt x="1" y="183"/>
                  </a:cubicBezTo>
                  <a:cubicBezTo>
                    <a:pt x="1" y="213"/>
                    <a:pt x="31" y="213"/>
                    <a:pt x="31" y="244"/>
                  </a:cubicBezTo>
                  <a:cubicBezTo>
                    <a:pt x="62" y="274"/>
                    <a:pt x="92" y="274"/>
                    <a:pt x="123" y="274"/>
                  </a:cubicBezTo>
                  <a:lnTo>
                    <a:pt x="153" y="274"/>
                  </a:lnTo>
                  <a:cubicBezTo>
                    <a:pt x="183" y="244"/>
                    <a:pt x="183" y="244"/>
                    <a:pt x="214" y="244"/>
                  </a:cubicBezTo>
                  <a:cubicBezTo>
                    <a:pt x="214" y="213"/>
                    <a:pt x="214" y="213"/>
                    <a:pt x="244" y="183"/>
                  </a:cubicBezTo>
                  <a:cubicBezTo>
                    <a:pt x="244" y="153"/>
                    <a:pt x="244" y="153"/>
                    <a:pt x="244" y="122"/>
                  </a:cubicBezTo>
                  <a:cubicBezTo>
                    <a:pt x="244" y="122"/>
                    <a:pt x="244" y="92"/>
                    <a:pt x="244" y="92"/>
                  </a:cubicBezTo>
                  <a:cubicBezTo>
                    <a:pt x="214" y="92"/>
                    <a:pt x="214" y="61"/>
                    <a:pt x="214" y="61"/>
                  </a:cubicBezTo>
                  <a:cubicBezTo>
                    <a:pt x="214" y="61"/>
                    <a:pt x="214" y="31"/>
                    <a:pt x="183" y="31"/>
                  </a:cubicBezTo>
                  <a:lnTo>
                    <a:pt x="153" y="31"/>
                  </a:lnTo>
                  <a:cubicBezTo>
                    <a:pt x="153" y="1"/>
                    <a:pt x="123" y="1"/>
                    <a:pt x="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46"/>
            <p:cNvSpPr/>
            <p:nvPr/>
          </p:nvSpPr>
          <p:spPr>
            <a:xfrm>
              <a:off x="7198800" y="4087175"/>
              <a:ext cx="9150" cy="6850"/>
            </a:xfrm>
            <a:custGeom>
              <a:avLst/>
              <a:gdLst/>
              <a:ahLst/>
              <a:cxnLst/>
              <a:rect l="l" t="t" r="r" b="b"/>
              <a:pathLst>
                <a:path w="366" h="274" extrusionOk="0">
                  <a:moveTo>
                    <a:pt x="183" y="0"/>
                  </a:moveTo>
                  <a:cubicBezTo>
                    <a:pt x="1" y="0"/>
                    <a:pt x="1" y="274"/>
                    <a:pt x="183" y="274"/>
                  </a:cubicBezTo>
                  <a:cubicBezTo>
                    <a:pt x="366" y="274"/>
                    <a:pt x="366"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46"/>
            <p:cNvSpPr/>
            <p:nvPr/>
          </p:nvSpPr>
          <p:spPr>
            <a:xfrm>
              <a:off x="7171450" y="4116800"/>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46"/>
            <p:cNvSpPr/>
            <p:nvPr/>
          </p:nvSpPr>
          <p:spPr>
            <a:xfrm>
              <a:off x="7181325" y="4084125"/>
              <a:ext cx="5350" cy="4575"/>
            </a:xfrm>
            <a:custGeom>
              <a:avLst/>
              <a:gdLst/>
              <a:ahLst/>
              <a:cxnLst/>
              <a:rect l="l" t="t" r="r" b="b"/>
              <a:pathLst>
                <a:path w="214" h="183" extrusionOk="0">
                  <a:moveTo>
                    <a:pt x="122" y="1"/>
                  </a:moveTo>
                  <a:cubicBezTo>
                    <a:pt x="1" y="1"/>
                    <a:pt x="1" y="183"/>
                    <a:pt x="122" y="183"/>
                  </a:cubicBezTo>
                  <a:cubicBezTo>
                    <a:pt x="214" y="183"/>
                    <a:pt x="21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46"/>
            <p:cNvSpPr/>
            <p:nvPr/>
          </p:nvSpPr>
          <p:spPr>
            <a:xfrm>
              <a:off x="7179825" y="4101600"/>
              <a:ext cx="6850" cy="4600"/>
            </a:xfrm>
            <a:custGeom>
              <a:avLst/>
              <a:gdLst/>
              <a:ahLst/>
              <a:cxnLst/>
              <a:rect l="l" t="t" r="r" b="b"/>
              <a:pathLst>
                <a:path w="274" h="184" extrusionOk="0">
                  <a:moveTo>
                    <a:pt x="152" y="1"/>
                  </a:moveTo>
                  <a:cubicBezTo>
                    <a:pt x="30" y="1"/>
                    <a:pt x="0" y="183"/>
                    <a:pt x="152" y="183"/>
                  </a:cubicBezTo>
                  <a:cubicBezTo>
                    <a:pt x="274" y="183"/>
                    <a:pt x="27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46"/>
            <p:cNvSpPr/>
            <p:nvPr/>
          </p:nvSpPr>
          <p:spPr>
            <a:xfrm>
              <a:off x="7166900" y="4059800"/>
              <a:ext cx="4575" cy="3825"/>
            </a:xfrm>
            <a:custGeom>
              <a:avLst/>
              <a:gdLst/>
              <a:ahLst/>
              <a:cxnLst/>
              <a:rect l="l" t="t" r="r" b="b"/>
              <a:pathLst>
                <a:path w="183" h="153" extrusionOk="0">
                  <a:moveTo>
                    <a:pt x="91" y="1"/>
                  </a:moveTo>
                  <a:cubicBezTo>
                    <a:pt x="0" y="1"/>
                    <a:pt x="0" y="153"/>
                    <a:pt x="91" y="153"/>
                  </a:cubicBezTo>
                  <a:cubicBezTo>
                    <a:pt x="183" y="153"/>
                    <a:pt x="183"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46"/>
            <p:cNvSpPr/>
            <p:nvPr/>
          </p:nvSpPr>
          <p:spPr>
            <a:xfrm>
              <a:off x="7134975" y="4071200"/>
              <a:ext cx="6875" cy="4600"/>
            </a:xfrm>
            <a:custGeom>
              <a:avLst/>
              <a:gdLst/>
              <a:ahLst/>
              <a:cxnLst/>
              <a:rect l="l" t="t" r="r" b="b"/>
              <a:pathLst>
                <a:path w="275" h="184" extrusionOk="0">
                  <a:moveTo>
                    <a:pt x="122" y="1"/>
                  </a:moveTo>
                  <a:cubicBezTo>
                    <a:pt x="1" y="1"/>
                    <a:pt x="1" y="183"/>
                    <a:pt x="122" y="183"/>
                  </a:cubicBezTo>
                  <a:cubicBezTo>
                    <a:pt x="274" y="183"/>
                    <a:pt x="274"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46"/>
            <p:cNvSpPr/>
            <p:nvPr/>
          </p:nvSpPr>
          <p:spPr>
            <a:xfrm>
              <a:off x="7144100" y="4053725"/>
              <a:ext cx="5350" cy="4600"/>
            </a:xfrm>
            <a:custGeom>
              <a:avLst/>
              <a:gdLst/>
              <a:ahLst/>
              <a:cxnLst/>
              <a:rect l="l" t="t" r="r" b="b"/>
              <a:pathLst>
                <a:path w="214" h="184" extrusionOk="0">
                  <a:moveTo>
                    <a:pt x="122" y="1"/>
                  </a:moveTo>
                  <a:cubicBezTo>
                    <a:pt x="0" y="1"/>
                    <a:pt x="0" y="183"/>
                    <a:pt x="122" y="183"/>
                  </a:cubicBezTo>
                  <a:cubicBezTo>
                    <a:pt x="213" y="18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46"/>
            <p:cNvSpPr/>
            <p:nvPr/>
          </p:nvSpPr>
          <p:spPr>
            <a:xfrm>
              <a:off x="7121300" y="4085650"/>
              <a:ext cx="10675" cy="8375"/>
            </a:xfrm>
            <a:custGeom>
              <a:avLst/>
              <a:gdLst/>
              <a:ahLst/>
              <a:cxnLst/>
              <a:rect l="l" t="t" r="r" b="b"/>
              <a:pathLst>
                <a:path w="427" h="335" extrusionOk="0">
                  <a:moveTo>
                    <a:pt x="213" y="0"/>
                  </a:moveTo>
                  <a:cubicBezTo>
                    <a:pt x="1" y="0"/>
                    <a:pt x="1" y="335"/>
                    <a:pt x="213" y="335"/>
                  </a:cubicBezTo>
                  <a:cubicBezTo>
                    <a:pt x="426" y="335"/>
                    <a:pt x="426"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46"/>
            <p:cNvSpPr/>
            <p:nvPr/>
          </p:nvSpPr>
          <p:spPr>
            <a:xfrm>
              <a:off x="7105350" y="405525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46"/>
            <p:cNvSpPr/>
            <p:nvPr/>
          </p:nvSpPr>
          <p:spPr>
            <a:xfrm>
              <a:off x="7112950" y="402485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46"/>
            <p:cNvSpPr/>
            <p:nvPr/>
          </p:nvSpPr>
          <p:spPr>
            <a:xfrm>
              <a:off x="7109900" y="3991425"/>
              <a:ext cx="9900" cy="8375"/>
            </a:xfrm>
            <a:custGeom>
              <a:avLst/>
              <a:gdLst/>
              <a:ahLst/>
              <a:cxnLst/>
              <a:rect l="l" t="t" r="r" b="b"/>
              <a:pathLst>
                <a:path w="396" h="335" extrusionOk="0">
                  <a:moveTo>
                    <a:pt x="213" y="0"/>
                  </a:moveTo>
                  <a:cubicBezTo>
                    <a:pt x="1" y="0"/>
                    <a:pt x="1" y="335"/>
                    <a:pt x="213" y="335"/>
                  </a:cubicBezTo>
                  <a:cubicBezTo>
                    <a:pt x="396" y="335"/>
                    <a:pt x="396"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0" name="Google Shape;5320;p46">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46"/>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32"/>
          <p:cNvSpPr/>
          <p:nvPr/>
        </p:nvSpPr>
        <p:spPr>
          <a:xfrm>
            <a:off x="3512062" y="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2"/>
          <p:cNvSpPr txBox="1">
            <a:spLocks noGrp="1"/>
          </p:cNvSpPr>
          <p:nvPr>
            <p:ph type="title"/>
          </p:nvPr>
        </p:nvSpPr>
        <p:spPr>
          <a:xfrm>
            <a:off x="548700" y="563696"/>
            <a:ext cx="4052780" cy="2331300"/>
          </a:xfrm>
          <a:prstGeom prst="rect">
            <a:avLst/>
          </a:prstGeom>
        </p:spPr>
        <p:txBody>
          <a:bodyPr spcFirstLastPara="1" wrap="square" lIns="91425" tIns="91425" rIns="91425" bIns="91425" anchor="t" anchorCtr="0">
            <a:noAutofit/>
          </a:bodyPr>
          <a:lstStyle/>
          <a:p>
            <a:pPr algn="l"/>
            <a:r>
              <a:rPr lang="en" sz="1000" b="0" dirty="0" smtClean="0"/>
              <a:t>1. </a:t>
            </a:r>
            <a:r>
              <a:rPr lang="en-US" sz="1000" b="0" dirty="0"/>
              <a:t>Di zaman modern </a:t>
            </a:r>
            <a:r>
              <a:rPr lang="en-US" sz="1000" b="0" dirty="0" err="1"/>
              <a:t>sekarang</a:t>
            </a:r>
            <a:r>
              <a:rPr lang="en-US" sz="1000" b="0" dirty="0"/>
              <a:t> </a:t>
            </a:r>
            <a:r>
              <a:rPr lang="en-US" sz="1000" b="0" dirty="0" err="1"/>
              <a:t>ini</a:t>
            </a:r>
            <a:r>
              <a:rPr lang="en-US" sz="1000" b="0" dirty="0"/>
              <a:t> </a:t>
            </a:r>
            <a:r>
              <a:rPr lang="en-US" sz="1000" b="0" dirty="0" err="1"/>
              <a:t>perkembangan</a:t>
            </a:r>
            <a:r>
              <a:rPr lang="en-US" sz="1000" b="0" dirty="0"/>
              <a:t> </a:t>
            </a:r>
            <a:r>
              <a:rPr lang="en-US" sz="1000" b="0" dirty="0" err="1"/>
              <a:t>teknologi</a:t>
            </a:r>
            <a:r>
              <a:rPr lang="en-US" sz="1000" b="0" dirty="0"/>
              <a:t> </a:t>
            </a:r>
            <a:r>
              <a:rPr lang="en-US" sz="1000" b="0" dirty="0" err="1"/>
              <a:t>semakin</a:t>
            </a:r>
            <a:r>
              <a:rPr lang="en-US" sz="1000" b="0" dirty="0"/>
              <a:t> </a:t>
            </a:r>
            <a:r>
              <a:rPr lang="en-US" sz="1000" b="0" dirty="0" err="1"/>
              <a:t>hari</a:t>
            </a:r>
            <a:r>
              <a:rPr lang="en-US" sz="1000" b="0" dirty="0"/>
              <a:t> </a:t>
            </a:r>
            <a:r>
              <a:rPr lang="en-US" sz="1000" b="0" dirty="0" err="1"/>
              <a:t>semakin</a:t>
            </a:r>
            <a:r>
              <a:rPr lang="en-US" sz="1000" b="0" dirty="0"/>
              <a:t> </a:t>
            </a:r>
            <a:r>
              <a:rPr lang="en-US" sz="1000" b="0" dirty="0" err="1"/>
              <a:t>canggih</a:t>
            </a:r>
            <a:r>
              <a:rPr lang="en-US" sz="1000" b="0" dirty="0"/>
              <a:t> </a:t>
            </a:r>
            <a:r>
              <a:rPr lang="en-US" sz="1000" b="0" dirty="0" err="1"/>
              <a:t>manusia</a:t>
            </a:r>
            <a:r>
              <a:rPr lang="en-US" sz="1000" b="0" dirty="0"/>
              <a:t> di </a:t>
            </a:r>
            <a:r>
              <a:rPr lang="en-US" sz="1000" b="0" dirty="0" err="1"/>
              <a:t>tuntut</a:t>
            </a:r>
            <a:r>
              <a:rPr lang="en-US" sz="1000" b="0" dirty="0"/>
              <a:t> </a:t>
            </a:r>
            <a:r>
              <a:rPr lang="en-US" sz="1000" b="0" dirty="0" err="1"/>
              <a:t>untuk</a:t>
            </a:r>
            <a:r>
              <a:rPr lang="en-US" sz="1000" b="0" dirty="0"/>
              <a:t> </a:t>
            </a:r>
            <a:r>
              <a:rPr lang="en-US" sz="1000" b="0" dirty="0" err="1"/>
              <a:t>mengambil</a:t>
            </a:r>
            <a:r>
              <a:rPr lang="en-US" sz="1000" b="0" dirty="0"/>
              <a:t> </a:t>
            </a:r>
            <a:r>
              <a:rPr lang="en-US" sz="1000" b="0" dirty="0" err="1"/>
              <a:t>keputusan</a:t>
            </a:r>
            <a:r>
              <a:rPr lang="en-US" sz="1000" b="0" dirty="0"/>
              <a:t> </a:t>
            </a:r>
            <a:r>
              <a:rPr lang="en-US" sz="1000" b="0" dirty="0" err="1"/>
              <a:t>secara</a:t>
            </a:r>
            <a:r>
              <a:rPr lang="en-US" sz="1000" b="0" dirty="0"/>
              <a:t> </a:t>
            </a:r>
            <a:r>
              <a:rPr lang="en-US" sz="1000" b="0" dirty="0" err="1"/>
              <a:t>cepat</a:t>
            </a:r>
            <a:r>
              <a:rPr lang="en-US" sz="1000" b="0" dirty="0"/>
              <a:t> </a:t>
            </a:r>
            <a:r>
              <a:rPr lang="en-US" sz="1000" b="0" dirty="0" err="1"/>
              <a:t>dan</a:t>
            </a:r>
            <a:r>
              <a:rPr lang="en-US" sz="1000" b="0" dirty="0"/>
              <a:t> </a:t>
            </a:r>
            <a:r>
              <a:rPr lang="en-US" sz="1000" b="0" dirty="0" err="1" smtClean="0"/>
              <a:t>instan</a:t>
            </a:r>
            <a:r>
              <a:rPr lang="en-US" sz="1000" b="0" dirty="0"/>
              <a:t>, </a:t>
            </a:r>
            <a:r>
              <a:rPr lang="en-US" sz="1000" b="0" dirty="0" err="1" smtClean="0"/>
              <a:t>masyarakat</a:t>
            </a:r>
            <a:r>
              <a:rPr lang="en-US" sz="1000" b="0" dirty="0" smtClean="0"/>
              <a:t> </a:t>
            </a:r>
            <a:r>
              <a:rPr lang="en-US" sz="1000" b="0" dirty="0" err="1"/>
              <a:t>pada</a:t>
            </a:r>
            <a:r>
              <a:rPr lang="en-US" sz="1000" b="0" dirty="0"/>
              <a:t> era </a:t>
            </a:r>
            <a:r>
              <a:rPr lang="en-US" sz="1000" b="0" dirty="0" err="1"/>
              <a:t>ini</a:t>
            </a:r>
            <a:r>
              <a:rPr lang="en-US" sz="1000" b="0" dirty="0"/>
              <a:t> </a:t>
            </a:r>
            <a:r>
              <a:rPr lang="en-US" sz="1000" b="0" dirty="0" err="1"/>
              <a:t>sangat</a:t>
            </a:r>
            <a:r>
              <a:rPr lang="en-US" sz="1000" b="0" dirty="0"/>
              <a:t> </a:t>
            </a:r>
            <a:r>
              <a:rPr lang="en-US" sz="1000" b="0" dirty="0" err="1"/>
              <a:t>menginginkan</a:t>
            </a:r>
            <a:r>
              <a:rPr lang="en-US" sz="1000" b="0" dirty="0"/>
              <a:t> </a:t>
            </a:r>
            <a:r>
              <a:rPr lang="en-US" sz="1000" b="0" dirty="0" err="1"/>
              <a:t>sesuatu</a:t>
            </a:r>
            <a:r>
              <a:rPr lang="en-US" sz="1000" b="0" dirty="0"/>
              <a:t> </a:t>
            </a:r>
            <a:r>
              <a:rPr lang="en-US" sz="1000" b="0" dirty="0" err="1"/>
              <a:t>hal</a:t>
            </a:r>
            <a:r>
              <a:rPr lang="en-US" sz="1000" b="0" dirty="0"/>
              <a:t> yang </a:t>
            </a:r>
            <a:r>
              <a:rPr lang="en-US" sz="1000" b="0" dirty="0" err="1"/>
              <a:t>cepat</a:t>
            </a:r>
            <a:r>
              <a:rPr lang="en-US" sz="1000" b="0" dirty="0"/>
              <a:t> </a:t>
            </a:r>
            <a:r>
              <a:rPr lang="en-US" sz="1000" b="0" dirty="0" err="1"/>
              <a:t>dan</a:t>
            </a:r>
            <a:r>
              <a:rPr lang="en-US" sz="1000" b="0" dirty="0"/>
              <a:t> </a:t>
            </a:r>
            <a:r>
              <a:rPr lang="en-US" sz="1000" b="0" dirty="0" err="1"/>
              <a:t>efisien</a:t>
            </a:r>
            <a:r>
              <a:rPr lang="en-US" sz="1000" b="0" dirty="0"/>
              <a:t> </a:t>
            </a:r>
            <a:r>
              <a:rPr lang="en-US" sz="1000" b="0" dirty="0" err="1"/>
              <a:t>misalkan</a:t>
            </a:r>
            <a:r>
              <a:rPr lang="en-US" sz="1000" b="0" dirty="0"/>
              <a:t> </a:t>
            </a:r>
            <a:r>
              <a:rPr lang="en-US" sz="1000" b="0" dirty="0" err="1"/>
              <a:t>dalam</a:t>
            </a:r>
            <a:r>
              <a:rPr lang="en-US" sz="1000" b="0" dirty="0"/>
              <a:t> </a:t>
            </a:r>
            <a:r>
              <a:rPr lang="en-US" sz="1000" b="0" dirty="0" err="1"/>
              <a:t>hal</a:t>
            </a:r>
            <a:r>
              <a:rPr lang="en-US" sz="1000" b="0" dirty="0"/>
              <a:t> </a:t>
            </a:r>
            <a:r>
              <a:rPr lang="en-US" sz="1000" b="0" dirty="0" err="1"/>
              <a:t>pemesanan</a:t>
            </a:r>
            <a:r>
              <a:rPr lang="en-US" sz="1000" b="0" dirty="0"/>
              <a:t> </a:t>
            </a:r>
            <a:r>
              <a:rPr lang="en-US" sz="1000" b="0" dirty="0" err="1"/>
              <a:t>makanan</a:t>
            </a:r>
            <a:r>
              <a:rPr lang="en-US" sz="1000" b="0" dirty="0"/>
              <a:t> di </a:t>
            </a:r>
            <a:r>
              <a:rPr lang="en-US" sz="1000" b="0" dirty="0" err="1"/>
              <a:t>sebuah</a:t>
            </a:r>
            <a:r>
              <a:rPr lang="en-US" sz="1000" b="0" dirty="0"/>
              <a:t> </a:t>
            </a:r>
            <a:r>
              <a:rPr lang="en-US" sz="1000" b="0" dirty="0" err="1"/>
              <a:t>restoran</a:t>
            </a:r>
            <a:r>
              <a:rPr lang="en-US" sz="1000" b="0" dirty="0"/>
              <a:t>, </a:t>
            </a:r>
            <a:r>
              <a:rPr lang="en-US" sz="1000" b="0" dirty="0" err="1"/>
              <a:t>pelanggan</a:t>
            </a:r>
            <a:r>
              <a:rPr lang="en-US" sz="1000" b="0" dirty="0"/>
              <a:t> </a:t>
            </a:r>
            <a:r>
              <a:rPr lang="en-US" sz="1000" b="0" dirty="0" err="1"/>
              <a:t>cukup</a:t>
            </a:r>
            <a:r>
              <a:rPr lang="en-US" sz="1000" b="0" dirty="0"/>
              <a:t> </a:t>
            </a:r>
            <a:r>
              <a:rPr lang="en-US" sz="1000" b="0" dirty="0" err="1"/>
              <a:t>menghabiskan</a:t>
            </a:r>
            <a:r>
              <a:rPr lang="en-US" sz="1000" b="0" dirty="0"/>
              <a:t> </a:t>
            </a:r>
            <a:r>
              <a:rPr lang="en-US" sz="1000" b="0" dirty="0" err="1"/>
              <a:t>banyak</a:t>
            </a:r>
            <a:r>
              <a:rPr lang="en-US" sz="1000" b="0" dirty="0"/>
              <a:t> </a:t>
            </a:r>
            <a:r>
              <a:rPr lang="en-US" sz="1000" b="0" dirty="0" err="1"/>
              <a:t>waktu</a:t>
            </a:r>
            <a:r>
              <a:rPr lang="en-US" sz="1000" b="0" dirty="0"/>
              <a:t> </a:t>
            </a:r>
            <a:r>
              <a:rPr lang="en-US" sz="1000" b="0" dirty="0" err="1"/>
              <a:t>dalam</a:t>
            </a:r>
            <a:r>
              <a:rPr lang="en-US" sz="1000" b="0" dirty="0"/>
              <a:t> </a:t>
            </a:r>
            <a:r>
              <a:rPr lang="en-US" sz="1000" b="0" dirty="0" err="1"/>
              <a:t>memesan</a:t>
            </a:r>
            <a:r>
              <a:rPr lang="en-US" sz="1000" b="0" dirty="0"/>
              <a:t> </a:t>
            </a:r>
            <a:r>
              <a:rPr lang="en-US" sz="1000" b="0" dirty="0" err="1"/>
              <a:t>makanan</a:t>
            </a:r>
            <a:r>
              <a:rPr lang="en-US" sz="1000" b="0" dirty="0"/>
              <a:t> </a:t>
            </a:r>
            <a:r>
              <a:rPr lang="en-US" sz="1000" b="0" dirty="0" err="1"/>
              <a:t>mulai</a:t>
            </a:r>
            <a:r>
              <a:rPr lang="en-US" sz="1000" b="0" dirty="0"/>
              <a:t> </a:t>
            </a:r>
            <a:r>
              <a:rPr lang="en-US" sz="1000" b="0" dirty="0" err="1"/>
              <a:t>dari</a:t>
            </a:r>
            <a:r>
              <a:rPr lang="en-US" sz="1000" b="0" dirty="0"/>
              <a:t> </a:t>
            </a:r>
            <a:r>
              <a:rPr lang="en-US" sz="1000" b="0" dirty="0" err="1"/>
              <a:t>menunggu</a:t>
            </a:r>
            <a:r>
              <a:rPr lang="en-US" sz="1000" b="0" dirty="0"/>
              <a:t> </a:t>
            </a:r>
            <a:r>
              <a:rPr lang="en-US" sz="1000" b="0" dirty="0" err="1" smtClean="0"/>
              <a:t>pelayan</a:t>
            </a:r>
            <a:r>
              <a:rPr lang="en-US" sz="1000" b="0" dirty="0" smtClean="0"/>
              <a:t> </a:t>
            </a:r>
            <a:r>
              <a:rPr lang="en-US" sz="1000" b="0" dirty="0" err="1"/>
              <a:t>untuk</a:t>
            </a:r>
            <a:r>
              <a:rPr lang="en-US" sz="1000" b="0" dirty="0"/>
              <a:t> </a:t>
            </a:r>
            <a:r>
              <a:rPr lang="en-US" sz="1000" b="0" dirty="0" err="1"/>
              <a:t>mencatat</a:t>
            </a:r>
            <a:r>
              <a:rPr lang="en-US" sz="1000" b="0" dirty="0"/>
              <a:t> </a:t>
            </a:r>
            <a:r>
              <a:rPr lang="en-US" sz="1000" b="0" dirty="0" err="1"/>
              <a:t>makanan</a:t>
            </a:r>
            <a:r>
              <a:rPr lang="en-US" sz="1000" b="0" dirty="0"/>
              <a:t> </a:t>
            </a:r>
            <a:r>
              <a:rPr lang="en-US" sz="1000" b="0" dirty="0" err="1"/>
              <a:t>hingga</a:t>
            </a:r>
            <a:r>
              <a:rPr lang="en-US" sz="1000" b="0" dirty="0"/>
              <a:t> </a:t>
            </a:r>
            <a:r>
              <a:rPr lang="en-US" sz="1000" b="0" dirty="0" err="1"/>
              <a:t>pesanan</a:t>
            </a:r>
            <a:r>
              <a:rPr lang="en-US" sz="1000" b="0" dirty="0"/>
              <a:t> </a:t>
            </a:r>
            <a:r>
              <a:rPr lang="en-US" sz="1000" b="0" dirty="0" err="1" smtClean="0"/>
              <a:t>disajikan</a:t>
            </a:r>
            <a:r>
              <a:rPr lang="en-US" sz="1000" b="0" dirty="0" smtClean="0"/>
              <a:t/>
            </a:r>
            <a:br>
              <a:rPr lang="en-US" sz="1000" b="0" dirty="0" smtClean="0"/>
            </a:br>
            <a:r>
              <a:rPr lang="en-US" sz="1000" b="0" dirty="0" smtClean="0"/>
              <a:t/>
            </a:r>
            <a:br>
              <a:rPr lang="en-US" sz="1000" b="0" dirty="0" smtClean="0"/>
            </a:br>
            <a:r>
              <a:rPr lang="en" sz="1000" b="0" dirty="0" smtClean="0"/>
              <a:t>2. </a:t>
            </a:r>
            <a:r>
              <a:rPr lang="en-US" sz="1000" b="0" dirty="0" err="1"/>
              <a:t>Sistem</a:t>
            </a:r>
            <a:r>
              <a:rPr lang="en-US" sz="1000" b="0" dirty="0"/>
              <a:t> </a:t>
            </a:r>
            <a:r>
              <a:rPr lang="en-US" sz="1000" b="0" dirty="0" err="1"/>
              <a:t>pemesanan</a:t>
            </a:r>
            <a:r>
              <a:rPr lang="en-US" sz="1000" b="0" dirty="0"/>
              <a:t> </a:t>
            </a:r>
            <a:r>
              <a:rPr lang="en-US" sz="1000" b="0" dirty="0" err="1"/>
              <a:t>makanan</a:t>
            </a:r>
            <a:r>
              <a:rPr lang="en-US" sz="1000" b="0" dirty="0"/>
              <a:t> </a:t>
            </a:r>
            <a:r>
              <a:rPr lang="en-US" sz="1000" b="0" dirty="0" err="1"/>
              <a:t>dan</a:t>
            </a:r>
            <a:r>
              <a:rPr lang="en-US" sz="1000" b="0" dirty="0"/>
              <a:t> </a:t>
            </a:r>
            <a:r>
              <a:rPr lang="en-US" sz="1000" b="0" dirty="0" err="1"/>
              <a:t>minuman</a:t>
            </a:r>
            <a:r>
              <a:rPr lang="en-US" sz="1000" b="0" dirty="0"/>
              <a:t> di </a:t>
            </a:r>
            <a:r>
              <a:rPr lang="en-US" sz="1000" b="0" dirty="0" err="1"/>
              <a:t>rumah</a:t>
            </a:r>
            <a:r>
              <a:rPr lang="en-US" sz="1000" b="0" dirty="0"/>
              <a:t> </a:t>
            </a:r>
            <a:r>
              <a:rPr lang="en-US" sz="1000" b="0" dirty="0" err="1"/>
              <a:t>makan</a:t>
            </a:r>
            <a:r>
              <a:rPr lang="en-US" sz="1000" b="0" dirty="0"/>
              <a:t> </a:t>
            </a:r>
            <a:r>
              <a:rPr lang="en-US" sz="1000" b="0" dirty="0" err="1"/>
              <a:t>ini</a:t>
            </a:r>
            <a:r>
              <a:rPr lang="en-US" sz="1000" b="0" dirty="0"/>
              <a:t> </a:t>
            </a:r>
            <a:r>
              <a:rPr lang="en-US" sz="1000" b="0" dirty="0" err="1"/>
              <a:t>belum</a:t>
            </a:r>
            <a:r>
              <a:rPr lang="en-US" sz="1000" b="0" dirty="0"/>
              <a:t> </a:t>
            </a:r>
            <a:r>
              <a:rPr lang="en-US" sz="1000" b="0" dirty="0" err="1"/>
              <a:t>terstruktur</a:t>
            </a:r>
            <a:r>
              <a:rPr lang="en-US" sz="1000" b="0" dirty="0"/>
              <a:t> </a:t>
            </a:r>
            <a:r>
              <a:rPr lang="en-US" sz="1000" b="0" dirty="0" err="1"/>
              <a:t>dengan</a:t>
            </a:r>
            <a:r>
              <a:rPr lang="en-US" sz="1000" b="0" dirty="0"/>
              <a:t> </a:t>
            </a:r>
            <a:r>
              <a:rPr lang="en-US" sz="1000" b="0" dirty="0" err="1"/>
              <a:t>baik</a:t>
            </a:r>
            <a:r>
              <a:rPr lang="en-US" sz="1000" b="0" dirty="0"/>
              <a:t>, </a:t>
            </a:r>
            <a:r>
              <a:rPr lang="en-US" sz="1000" b="0" dirty="0" err="1"/>
              <a:t>pengelola</a:t>
            </a:r>
            <a:r>
              <a:rPr lang="en-US" sz="1000" b="0" dirty="0"/>
              <a:t> </a:t>
            </a:r>
            <a:r>
              <a:rPr lang="en-US" sz="1000" b="0" dirty="0" err="1"/>
              <a:t>melakukan</a:t>
            </a:r>
            <a:r>
              <a:rPr lang="en-US" sz="1000" b="0" dirty="0"/>
              <a:t> </a:t>
            </a:r>
            <a:r>
              <a:rPr lang="en-US" sz="1000" b="0" dirty="0" err="1"/>
              <a:t>pencatatan</a:t>
            </a:r>
            <a:r>
              <a:rPr lang="en-US" sz="1000" b="0" dirty="0"/>
              <a:t> </a:t>
            </a:r>
            <a:r>
              <a:rPr lang="en-US" sz="1000" b="0" dirty="0" err="1"/>
              <a:t>pesanan</a:t>
            </a:r>
            <a:r>
              <a:rPr lang="en-US" sz="1000" b="0" dirty="0"/>
              <a:t>, </a:t>
            </a:r>
            <a:r>
              <a:rPr lang="en-US" sz="1000" b="0" dirty="0" err="1"/>
              <a:t>penyajian</a:t>
            </a:r>
            <a:r>
              <a:rPr lang="en-US" sz="1000" b="0" dirty="0"/>
              <a:t> </a:t>
            </a:r>
            <a:r>
              <a:rPr lang="en-US" sz="1000" b="0" dirty="0" err="1"/>
              <a:t>pesanan</a:t>
            </a:r>
            <a:r>
              <a:rPr lang="en-US" sz="1000" b="0" dirty="0"/>
              <a:t> </a:t>
            </a:r>
            <a:r>
              <a:rPr lang="en-US" sz="1000" b="0" dirty="0" err="1"/>
              <a:t>serta</a:t>
            </a:r>
            <a:r>
              <a:rPr lang="en-US" sz="1000" b="0" dirty="0"/>
              <a:t> </a:t>
            </a:r>
            <a:r>
              <a:rPr lang="en-US" sz="1000" b="0" dirty="0" err="1"/>
              <a:t>pembayaran</a:t>
            </a:r>
            <a:r>
              <a:rPr lang="en-US" sz="1000" b="0" dirty="0"/>
              <a:t> </a:t>
            </a:r>
            <a:r>
              <a:rPr lang="en-US" sz="1000" b="0" dirty="0" err="1"/>
              <a:t>pesanan</a:t>
            </a:r>
            <a:r>
              <a:rPr lang="en-US" sz="1000" b="0" dirty="0"/>
              <a:t> </a:t>
            </a:r>
            <a:r>
              <a:rPr lang="en-US" sz="1000" b="0" dirty="0" err="1"/>
              <a:t>secara</a:t>
            </a:r>
            <a:r>
              <a:rPr lang="en-US" sz="1000" b="0" dirty="0"/>
              <a:t> manual </a:t>
            </a:r>
            <a:r>
              <a:rPr lang="en-US" sz="1000" b="0" dirty="0" err="1"/>
              <a:t>dan</a:t>
            </a:r>
            <a:r>
              <a:rPr lang="en-US" sz="1000" b="0" dirty="0"/>
              <a:t> </a:t>
            </a:r>
            <a:r>
              <a:rPr lang="en-US" sz="1000" b="0" dirty="0" err="1"/>
              <a:t>mandiri</a:t>
            </a:r>
            <a:r>
              <a:rPr lang="en-US" sz="1000" b="0" dirty="0"/>
              <a:t>. </a:t>
            </a:r>
            <a:r>
              <a:rPr lang="en-US" sz="1000" b="0" dirty="0" err="1"/>
              <a:t>Pengelola</a:t>
            </a:r>
            <a:r>
              <a:rPr lang="en-US" sz="1000" b="0" dirty="0"/>
              <a:t> </a:t>
            </a:r>
            <a:r>
              <a:rPr lang="en-US" sz="1000" b="0" dirty="0" err="1"/>
              <a:t>cukup</a:t>
            </a:r>
            <a:r>
              <a:rPr lang="en-US" sz="1000" b="0" dirty="0"/>
              <a:t> </a:t>
            </a:r>
            <a:r>
              <a:rPr lang="en-US" sz="1000" b="0" dirty="0" err="1"/>
              <a:t>kesulitan</a:t>
            </a:r>
            <a:r>
              <a:rPr lang="en-US" sz="1000" b="0" dirty="0"/>
              <a:t> </a:t>
            </a:r>
            <a:r>
              <a:rPr lang="en-US" sz="1000" b="0" dirty="0" err="1" smtClean="0"/>
              <a:t>dalam</a:t>
            </a:r>
            <a:r>
              <a:rPr lang="en-US" sz="1000" b="0" dirty="0" smtClean="0"/>
              <a:t> </a:t>
            </a:r>
            <a:r>
              <a:rPr lang="en-US" sz="1000" b="0" dirty="0" err="1"/>
              <a:t>melakukan</a:t>
            </a:r>
            <a:r>
              <a:rPr lang="en-US" sz="1000" b="0" dirty="0"/>
              <a:t> </a:t>
            </a:r>
            <a:r>
              <a:rPr lang="en-US" sz="1000" b="0" dirty="0" err="1"/>
              <a:t>pelayanan</a:t>
            </a:r>
            <a:r>
              <a:rPr lang="en-US" sz="1000" b="0" dirty="0"/>
              <a:t> yang </a:t>
            </a:r>
            <a:r>
              <a:rPr lang="en-US" sz="1000" b="0" dirty="0" err="1"/>
              <a:t>maksimal</a:t>
            </a:r>
            <a:r>
              <a:rPr lang="en-US" sz="1000" b="0" dirty="0"/>
              <a:t> </a:t>
            </a:r>
            <a:r>
              <a:rPr lang="en-US" sz="1000" b="0" dirty="0" err="1"/>
              <a:t>terhadap</a:t>
            </a:r>
            <a:r>
              <a:rPr lang="en-US" sz="1000" b="0" dirty="0"/>
              <a:t> </a:t>
            </a:r>
            <a:r>
              <a:rPr lang="en-US" sz="1000" b="0" dirty="0" err="1"/>
              <a:t>pelanggan</a:t>
            </a:r>
            <a:r>
              <a:rPr lang="en-US" sz="1000" b="0" dirty="0"/>
              <a:t>, </a:t>
            </a:r>
            <a:r>
              <a:rPr lang="en-US" sz="1000" b="0" dirty="0" err="1"/>
              <a:t>terlebih</a:t>
            </a:r>
            <a:r>
              <a:rPr lang="en-US" sz="1000" b="0" dirty="0"/>
              <a:t> </a:t>
            </a:r>
            <a:r>
              <a:rPr lang="en-US" sz="1000" b="0" dirty="0" err="1"/>
              <a:t>ketika</a:t>
            </a:r>
            <a:r>
              <a:rPr lang="en-US" sz="1000" b="0" dirty="0"/>
              <a:t> </a:t>
            </a:r>
            <a:r>
              <a:rPr lang="en-US" sz="1000" b="0" dirty="0" err="1"/>
              <a:t>rumah</a:t>
            </a:r>
            <a:r>
              <a:rPr lang="en-US" sz="1000" b="0" dirty="0"/>
              <a:t> </a:t>
            </a:r>
            <a:r>
              <a:rPr lang="en-US" sz="1000" b="0" dirty="0" err="1"/>
              <a:t>makan</a:t>
            </a:r>
            <a:r>
              <a:rPr lang="en-US" sz="1000" b="0" dirty="0"/>
              <a:t> </a:t>
            </a:r>
            <a:r>
              <a:rPr lang="en-US" sz="1000" b="0" dirty="0" err="1"/>
              <a:t>sedang</a:t>
            </a:r>
            <a:r>
              <a:rPr lang="en-US" sz="1000" b="0" dirty="0"/>
              <a:t> </a:t>
            </a:r>
            <a:r>
              <a:rPr lang="en-US" sz="1000" b="0" dirty="0" err="1"/>
              <a:t>banyak</a:t>
            </a:r>
            <a:r>
              <a:rPr lang="en-US" sz="1000" b="0" dirty="0"/>
              <a:t> </a:t>
            </a:r>
            <a:r>
              <a:rPr lang="en-US" sz="1000" b="0" dirty="0" err="1"/>
              <a:t>pelanggan</a:t>
            </a:r>
            <a:r>
              <a:rPr lang="en-US" sz="1000" b="0" dirty="0"/>
              <a:t>. </a:t>
            </a:r>
            <a:br>
              <a:rPr lang="en-US" sz="1000" b="0" dirty="0"/>
            </a:br>
            <a:r>
              <a:rPr lang="en-US" sz="1000" b="0" dirty="0" err="1"/>
              <a:t>Perlu</a:t>
            </a:r>
            <a:r>
              <a:rPr lang="en-US" sz="1000" b="0" dirty="0"/>
              <a:t> </a:t>
            </a:r>
            <a:r>
              <a:rPr lang="en-US" sz="1000" b="0" dirty="0" err="1"/>
              <a:t>adanya</a:t>
            </a:r>
            <a:r>
              <a:rPr lang="en-US" sz="1000" b="0" dirty="0"/>
              <a:t> </a:t>
            </a:r>
            <a:r>
              <a:rPr lang="en-US" sz="1000" b="0" dirty="0" err="1"/>
              <a:t>sistem</a:t>
            </a:r>
            <a:r>
              <a:rPr lang="en-US" sz="1000" b="0" dirty="0"/>
              <a:t> yang </a:t>
            </a:r>
            <a:r>
              <a:rPr lang="en-US" sz="1000" b="0" dirty="0" err="1"/>
              <a:t>mempermudah</a:t>
            </a:r>
            <a:r>
              <a:rPr lang="en-US" sz="1000" b="0" dirty="0"/>
              <a:t> </a:t>
            </a:r>
            <a:r>
              <a:rPr lang="en-US" sz="1000" b="0" dirty="0" err="1"/>
              <a:t>dalam</a:t>
            </a:r>
            <a:r>
              <a:rPr lang="en-US" sz="1000" b="0" dirty="0"/>
              <a:t> </a:t>
            </a:r>
            <a:r>
              <a:rPr lang="en-US" sz="1000" b="0" dirty="0" err="1"/>
              <a:t>pencatatan</a:t>
            </a:r>
            <a:r>
              <a:rPr lang="en-US" sz="1000" b="0" dirty="0"/>
              <a:t> </a:t>
            </a:r>
            <a:r>
              <a:rPr lang="en-US" sz="1000" b="0" dirty="0" err="1"/>
              <a:t>pesanan</a:t>
            </a:r>
            <a:r>
              <a:rPr lang="en-US" sz="1000" b="0" dirty="0"/>
              <a:t> </a:t>
            </a:r>
            <a:r>
              <a:rPr lang="en-US" sz="1000" b="0" dirty="0" err="1"/>
              <a:t>makanan</a:t>
            </a:r>
            <a:r>
              <a:rPr lang="en-US" sz="1000" b="0" dirty="0"/>
              <a:t> </a:t>
            </a:r>
            <a:r>
              <a:rPr lang="en-US" sz="1000" b="0" dirty="0" err="1"/>
              <a:t>dan</a:t>
            </a:r>
            <a:r>
              <a:rPr lang="en-US" sz="1000" b="0" dirty="0"/>
              <a:t> </a:t>
            </a:r>
            <a:r>
              <a:rPr lang="en-US" sz="1000" b="0" dirty="0" err="1"/>
              <a:t>minuman</a:t>
            </a:r>
            <a:r>
              <a:rPr lang="en-US" sz="1000" b="0" dirty="0"/>
              <a:t> agar </a:t>
            </a:r>
            <a:r>
              <a:rPr lang="en-US" sz="1000" b="0" dirty="0" err="1"/>
              <a:t>pengelola</a:t>
            </a:r>
            <a:r>
              <a:rPr lang="en-US" sz="1000" b="0" dirty="0"/>
              <a:t> </a:t>
            </a:r>
            <a:r>
              <a:rPr lang="en-US" sz="1000" b="0" dirty="0" err="1"/>
              <a:t>dapat</a:t>
            </a:r>
            <a:r>
              <a:rPr lang="en-US" sz="1000" b="0" dirty="0"/>
              <a:t> </a:t>
            </a:r>
            <a:r>
              <a:rPr lang="en-US" sz="1000" b="0" dirty="0" err="1"/>
              <a:t>melakukan</a:t>
            </a:r>
            <a:r>
              <a:rPr lang="en-US" sz="1000" b="0" dirty="0"/>
              <a:t> </a:t>
            </a:r>
            <a:r>
              <a:rPr lang="en-US" sz="1000" b="0" dirty="0" err="1"/>
              <a:t>pelayanan</a:t>
            </a:r>
            <a:r>
              <a:rPr lang="en-US" sz="1000" b="0" dirty="0"/>
              <a:t> yang </a:t>
            </a:r>
            <a:r>
              <a:rPr lang="en-US" sz="1000" b="0" dirty="0" err="1"/>
              <a:t>maksimal</a:t>
            </a:r>
            <a:r>
              <a:rPr lang="en-US" sz="1000" b="0" dirty="0"/>
              <a:t> </a:t>
            </a:r>
            <a:r>
              <a:rPr lang="en-US" sz="1000" b="0" dirty="0" err="1"/>
              <a:t>terhadap</a:t>
            </a:r>
            <a:r>
              <a:rPr lang="en-US" sz="1000" b="0" dirty="0"/>
              <a:t> </a:t>
            </a:r>
            <a:r>
              <a:rPr lang="en-US" sz="1000" b="0" dirty="0" err="1"/>
              <a:t>pelanggan</a:t>
            </a:r>
            <a:endParaRPr sz="1000" b="0" dirty="0"/>
          </a:p>
        </p:txBody>
      </p:sp>
      <p:sp>
        <p:nvSpPr>
          <p:cNvPr id="1618" name="Google Shape;1618;p32">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t>POLINES</a:t>
            </a:r>
            <a:endParaRPr sz="1200" b="1" dirty="0"/>
          </a:p>
        </p:txBody>
      </p:sp>
      <p:sp>
        <p:nvSpPr>
          <p:cNvPr id="1619" name="Google Shape;1619;p32"/>
          <p:cNvSpPr/>
          <p:nvPr/>
        </p:nvSpPr>
        <p:spPr>
          <a:xfrm>
            <a:off x="0" y="3949625"/>
            <a:ext cx="43734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2">
            <a:hlinkClick r:id="rId3" action="ppaction://hlinksldjump"/>
          </p:cNvPr>
          <p:cNvSpPr txBox="1">
            <a:spLocks noGrp="1"/>
          </p:cNvSpPr>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a:buNone/>
            </a:pPr>
            <a:r>
              <a:rPr lang="en-US" sz="900" b="1" dirty="0" err="1"/>
              <a:t>Manfaat</a:t>
            </a:r>
            <a:r>
              <a:rPr lang="en-US" sz="900" b="1" dirty="0"/>
              <a:t> </a:t>
            </a:r>
            <a:r>
              <a:rPr lang="en-US" sz="900" b="1" dirty="0" err="1"/>
              <a:t>dan</a:t>
            </a:r>
            <a:r>
              <a:rPr lang="en-US" sz="900" b="1" dirty="0"/>
              <a:t> </a:t>
            </a:r>
            <a:r>
              <a:rPr lang="en-US" sz="900" b="1" dirty="0" err="1"/>
              <a:t>Batasan</a:t>
            </a:r>
            <a:r>
              <a:rPr lang="en-US" sz="900" b="1" dirty="0"/>
              <a:t> </a:t>
            </a:r>
            <a:r>
              <a:rPr lang="en-US" sz="900" b="1" dirty="0" err="1"/>
              <a:t>Masalah</a:t>
            </a:r>
            <a:endParaRPr lang="en-US" sz="900" b="1" dirty="0"/>
          </a:p>
        </p:txBody>
      </p:sp>
      <p:sp>
        <p:nvSpPr>
          <p:cNvPr id="1621" name="Google Shape;1621;p32">
            <a:hlinkClick r:id="rId3" action="ppaction://hlinksldjump"/>
          </p:cNvPr>
          <p:cNvSpPr txBox="1">
            <a:spLocks noGrp="1"/>
          </p:cNvSpPr>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a:buNone/>
            </a:pPr>
            <a:r>
              <a:rPr lang="en-US" sz="900" b="1" dirty="0" err="1"/>
              <a:t>Rumusan</a:t>
            </a:r>
            <a:r>
              <a:rPr lang="en-US" sz="900" b="1" dirty="0"/>
              <a:t> </a:t>
            </a:r>
            <a:r>
              <a:rPr lang="en-US" sz="900" b="1" dirty="0" err="1" smtClean="0"/>
              <a:t>Masalah</a:t>
            </a:r>
            <a:r>
              <a:rPr lang="en-US" sz="900" b="1" dirty="0" smtClean="0"/>
              <a:t> </a:t>
            </a:r>
            <a:r>
              <a:rPr lang="en-US" sz="900" b="1" dirty="0" err="1" smtClean="0"/>
              <a:t>dan</a:t>
            </a:r>
            <a:r>
              <a:rPr lang="en-US" sz="900" b="1" dirty="0" smtClean="0"/>
              <a:t> </a:t>
            </a:r>
            <a:r>
              <a:rPr lang="en-US" sz="900" b="1" dirty="0" err="1" smtClean="0"/>
              <a:t>Tujuan</a:t>
            </a:r>
            <a:endParaRPr lang="en-US" sz="900" b="1" dirty="0"/>
          </a:p>
        </p:txBody>
      </p:sp>
      <p:sp>
        <p:nvSpPr>
          <p:cNvPr id="1622" name="Google Shape;1622;p32">
            <a:hlinkClick r:id="rId4" action="ppaction://hlinksldjump"/>
          </p:cNvPr>
          <p:cNvSpPr txBox="1">
            <a:spLocks noGrp="1"/>
          </p:cNvSpPr>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Latar Belakang</a:t>
            </a:r>
            <a:endParaRPr sz="1100" b="1" dirty="0"/>
          </a:p>
        </p:txBody>
      </p:sp>
      <p:sp>
        <p:nvSpPr>
          <p:cNvPr id="1623" name="Google Shape;1623;p32">
            <a:hlinkClick r:id="rId4"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About me</a:t>
            </a:r>
            <a:endParaRPr sz="1100" b="1" dirty="0"/>
          </a:p>
        </p:txBody>
      </p:sp>
      <p:sp>
        <p:nvSpPr>
          <p:cNvPr id="1625" name="Google Shape;1625;p32">
            <a:hlinkClick r:id=""/>
          </p:cNvPr>
          <p:cNvSpPr txBox="1">
            <a:spLocks noGrp="1"/>
          </p:cNvSpPr>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Metodologi Penelitian</a:t>
            </a:r>
            <a:endParaRPr sz="900" b="1" dirty="0"/>
          </a:p>
        </p:txBody>
      </p:sp>
      <p:sp>
        <p:nvSpPr>
          <p:cNvPr id="1626" name="Google Shape;1626;p32">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0" name="Google Shape;1630;p32"/>
          <p:cNvGrpSpPr/>
          <p:nvPr/>
        </p:nvGrpSpPr>
        <p:grpSpPr>
          <a:xfrm>
            <a:off x="5543597" y="966656"/>
            <a:ext cx="1750493" cy="3276540"/>
            <a:chOff x="362200" y="780813"/>
            <a:chExt cx="945650" cy="1770050"/>
          </a:xfrm>
        </p:grpSpPr>
        <p:sp>
          <p:nvSpPr>
            <p:cNvPr id="1631" name="Google Shape;1631;p32"/>
            <p:cNvSpPr/>
            <p:nvPr/>
          </p:nvSpPr>
          <p:spPr>
            <a:xfrm>
              <a:off x="675800" y="1013688"/>
              <a:ext cx="365525" cy="666850"/>
            </a:xfrm>
            <a:custGeom>
              <a:avLst/>
              <a:gdLst/>
              <a:ahLst/>
              <a:cxnLst/>
              <a:rect l="l" t="t" r="r" b="b"/>
              <a:pathLst>
                <a:path w="14621" h="26674" extrusionOk="0">
                  <a:moveTo>
                    <a:pt x="7502" y="0"/>
                  </a:moveTo>
                  <a:cubicBezTo>
                    <a:pt x="6934" y="0"/>
                    <a:pt x="6292" y="78"/>
                    <a:pt x="6292" y="78"/>
                  </a:cubicBezTo>
                  <a:cubicBezTo>
                    <a:pt x="6292" y="78"/>
                    <a:pt x="4286" y="2661"/>
                    <a:pt x="3404" y="3361"/>
                  </a:cubicBezTo>
                  <a:cubicBezTo>
                    <a:pt x="2523" y="4090"/>
                    <a:pt x="1034" y="6491"/>
                    <a:pt x="517" y="10260"/>
                  </a:cubicBezTo>
                  <a:cubicBezTo>
                    <a:pt x="0" y="14029"/>
                    <a:pt x="1094" y="20412"/>
                    <a:pt x="1094" y="20412"/>
                  </a:cubicBezTo>
                  <a:cubicBezTo>
                    <a:pt x="3070" y="20321"/>
                    <a:pt x="5411" y="20321"/>
                    <a:pt x="5411" y="20321"/>
                  </a:cubicBezTo>
                  <a:lnTo>
                    <a:pt x="5046" y="26674"/>
                  </a:lnTo>
                  <a:lnTo>
                    <a:pt x="8541" y="26552"/>
                  </a:lnTo>
                  <a:lnTo>
                    <a:pt x="9332" y="20382"/>
                  </a:lnTo>
                  <a:lnTo>
                    <a:pt x="9879" y="20534"/>
                  </a:lnTo>
                  <a:lnTo>
                    <a:pt x="10487" y="19501"/>
                  </a:lnTo>
                  <a:lnTo>
                    <a:pt x="11854" y="24060"/>
                  </a:lnTo>
                  <a:cubicBezTo>
                    <a:pt x="12031" y="24098"/>
                    <a:pt x="12211" y="24114"/>
                    <a:pt x="12389" y="24114"/>
                  </a:cubicBezTo>
                  <a:cubicBezTo>
                    <a:pt x="13499" y="24114"/>
                    <a:pt x="14560" y="23482"/>
                    <a:pt x="14560" y="23482"/>
                  </a:cubicBezTo>
                  <a:cubicBezTo>
                    <a:pt x="14620" y="20139"/>
                    <a:pt x="10973" y="11020"/>
                    <a:pt x="10973" y="11020"/>
                  </a:cubicBezTo>
                  <a:cubicBezTo>
                    <a:pt x="11003" y="7950"/>
                    <a:pt x="8511" y="3057"/>
                    <a:pt x="8511" y="3057"/>
                  </a:cubicBezTo>
                  <a:cubicBezTo>
                    <a:pt x="9939" y="2661"/>
                    <a:pt x="8541" y="1689"/>
                    <a:pt x="8541" y="1689"/>
                  </a:cubicBezTo>
                  <a:lnTo>
                    <a:pt x="8541" y="1689"/>
                  </a:lnTo>
                  <a:cubicBezTo>
                    <a:pt x="8541" y="1689"/>
                    <a:pt x="8393" y="2175"/>
                    <a:pt x="8357" y="2175"/>
                  </a:cubicBezTo>
                  <a:cubicBezTo>
                    <a:pt x="8339" y="2175"/>
                    <a:pt x="8349" y="2054"/>
                    <a:pt x="8420" y="1689"/>
                  </a:cubicBezTo>
                  <a:cubicBezTo>
                    <a:pt x="8602" y="564"/>
                    <a:pt x="7903" y="17"/>
                    <a:pt x="7903" y="17"/>
                  </a:cubicBezTo>
                  <a:cubicBezTo>
                    <a:pt x="7781" y="5"/>
                    <a:pt x="7644" y="0"/>
                    <a:pt x="75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2"/>
            <p:cNvSpPr/>
            <p:nvPr/>
          </p:nvSpPr>
          <p:spPr>
            <a:xfrm>
              <a:off x="615750" y="898988"/>
              <a:ext cx="33275" cy="92650"/>
            </a:xfrm>
            <a:custGeom>
              <a:avLst/>
              <a:gdLst/>
              <a:ahLst/>
              <a:cxnLst/>
              <a:rect l="l" t="t" r="r" b="b"/>
              <a:pathLst>
                <a:path w="1331" h="3706" extrusionOk="0">
                  <a:moveTo>
                    <a:pt x="168" y="0"/>
                  </a:moveTo>
                  <a:cubicBezTo>
                    <a:pt x="145" y="0"/>
                    <a:pt x="122" y="15"/>
                    <a:pt x="122" y="46"/>
                  </a:cubicBezTo>
                  <a:cubicBezTo>
                    <a:pt x="1" y="1322"/>
                    <a:pt x="335" y="2751"/>
                    <a:pt x="1247" y="3693"/>
                  </a:cubicBezTo>
                  <a:cubicBezTo>
                    <a:pt x="1255" y="3701"/>
                    <a:pt x="1266" y="3705"/>
                    <a:pt x="1276" y="3705"/>
                  </a:cubicBezTo>
                  <a:cubicBezTo>
                    <a:pt x="1304" y="3705"/>
                    <a:pt x="1330" y="3677"/>
                    <a:pt x="1308" y="3632"/>
                  </a:cubicBezTo>
                  <a:cubicBezTo>
                    <a:pt x="639" y="2477"/>
                    <a:pt x="183" y="1414"/>
                    <a:pt x="214" y="46"/>
                  </a:cubicBezTo>
                  <a:cubicBezTo>
                    <a:pt x="214" y="15"/>
                    <a:pt x="191"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2"/>
            <p:cNvSpPr/>
            <p:nvPr/>
          </p:nvSpPr>
          <p:spPr>
            <a:xfrm>
              <a:off x="638000" y="987138"/>
              <a:ext cx="12750" cy="34875"/>
            </a:xfrm>
            <a:custGeom>
              <a:avLst/>
              <a:gdLst/>
              <a:ahLst/>
              <a:cxnLst/>
              <a:rect l="l" t="t" r="r" b="b"/>
              <a:pathLst>
                <a:path w="510" h="1395" extrusionOk="0">
                  <a:moveTo>
                    <a:pt x="315" y="0"/>
                  </a:moveTo>
                  <a:cubicBezTo>
                    <a:pt x="289" y="0"/>
                    <a:pt x="266" y="15"/>
                    <a:pt x="266" y="46"/>
                  </a:cubicBezTo>
                  <a:cubicBezTo>
                    <a:pt x="266" y="289"/>
                    <a:pt x="266" y="502"/>
                    <a:pt x="205" y="745"/>
                  </a:cubicBezTo>
                  <a:cubicBezTo>
                    <a:pt x="144" y="927"/>
                    <a:pt x="84" y="1109"/>
                    <a:pt x="23" y="1322"/>
                  </a:cubicBezTo>
                  <a:cubicBezTo>
                    <a:pt x="0" y="1367"/>
                    <a:pt x="43" y="1395"/>
                    <a:pt x="80" y="1395"/>
                  </a:cubicBezTo>
                  <a:cubicBezTo>
                    <a:pt x="93" y="1395"/>
                    <a:pt x="106" y="1391"/>
                    <a:pt x="114" y="1383"/>
                  </a:cubicBezTo>
                  <a:cubicBezTo>
                    <a:pt x="387" y="1018"/>
                    <a:pt x="509" y="471"/>
                    <a:pt x="387" y="46"/>
                  </a:cubicBezTo>
                  <a:cubicBezTo>
                    <a:pt x="372" y="15"/>
                    <a:pt x="342"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663625" y="969963"/>
              <a:ext cx="92750" cy="92475"/>
            </a:xfrm>
            <a:custGeom>
              <a:avLst/>
              <a:gdLst/>
              <a:ahLst/>
              <a:cxnLst/>
              <a:rect l="l" t="t" r="r" b="b"/>
              <a:pathLst>
                <a:path w="3710" h="3699" extrusionOk="0">
                  <a:moveTo>
                    <a:pt x="3504" y="0"/>
                  </a:moveTo>
                  <a:cubicBezTo>
                    <a:pt x="3470" y="0"/>
                    <a:pt x="3436" y="26"/>
                    <a:pt x="3436" y="64"/>
                  </a:cubicBezTo>
                  <a:cubicBezTo>
                    <a:pt x="3527" y="1006"/>
                    <a:pt x="3344" y="2009"/>
                    <a:pt x="2767" y="2769"/>
                  </a:cubicBezTo>
                  <a:cubicBezTo>
                    <a:pt x="2467" y="3161"/>
                    <a:pt x="2080" y="3483"/>
                    <a:pt x="1619" y="3483"/>
                  </a:cubicBezTo>
                  <a:cubicBezTo>
                    <a:pt x="1472" y="3483"/>
                    <a:pt x="1317" y="3450"/>
                    <a:pt x="1156" y="3377"/>
                  </a:cubicBezTo>
                  <a:cubicBezTo>
                    <a:pt x="609" y="3164"/>
                    <a:pt x="366" y="2587"/>
                    <a:pt x="62" y="2131"/>
                  </a:cubicBezTo>
                  <a:cubicBezTo>
                    <a:pt x="62" y="2116"/>
                    <a:pt x="46" y="2108"/>
                    <a:pt x="31" y="2108"/>
                  </a:cubicBezTo>
                  <a:cubicBezTo>
                    <a:pt x="16" y="2108"/>
                    <a:pt x="1" y="2116"/>
                    <a:pt x="1" y="2131"/>
                  </a:cubicBezTo>
                  <a:cubicBezTo>
                    <a:pt x="285" y="2841"/>
                    <a:pt x="864" y="3699"/>
                    <a:pt x="1609" y="3699"/>
                  </a:cubicBezTo>
                  <a:cubicBezTo>
                    <a:pt x="1820" y="3699"/>
                    <a:pt x="2045" y="3630"/>
                    <a:pt x="2280" y="3468"/>
                  </a:cubicBezTo>
                  <a:cubicBezTo>
                    <a:pt x="3344" y="2739"/>
                    <a:pt x="3709" y="1219"/>
                    <a:pt x="3557" y="34"/>
                  </a:cubicBezTo>
                  <a:cubicBezTo>
                    <a:pt x="3545" y="10"/>
                    <a:pt x="3525" y="0"/>
                    <a:pt x="3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638250" y="1019763"/>
              <a:ext cx="26175" cy="5625"/>
            </a:xfrm>
            <a:custGeom>
              <a:avLst/>
              <a:gdLst/>
              <a:ahLst/>
              <a:cxnLst/>
              <a:rect l="l" t="t" r="r" b="b"/>
              <a:pathLst>
                <a:path w="1047" h="225" extrusionOk="0">
                  <a:moveTo>
                    <a:pt x="85" y="0"/>
                  </a:moveTo>
                  <a:cubicBezTo>
                    <a:pt x="25" y="0"/>
                    <a:pt x="0" y="84"/>
                    <a:pt x="74" y="108"/>
                  </a:cubicBezTo>
                  <a:cubicBezTo>
                    <a:pt x="235" y="198"/>
                    <a:pt x="429" y="224"/>
                    <a:pt x="617" y="224"/>
                  </a:cubicBezTo>
                  <a:cubicBezTo>
                    <a:pt x="747" y="224"/>
                    <a:pt x="874" y="212"/>
                    <a:pt x="985" y="200"/>
                  </a:cubicBezTo>
                  <a:cubicBezTo>
                    <a:pt x="1046" y="169"/>
                    <a:pt x="1016" y="108"/>
                    <a:pt x="985" y="108"/>
                  </a:cubicBezTo>
                  <a:cubicBezTo>
                    <a:pt x="894" y="108"/>
                    <a:pt x="796" y="112"/>
                    <a:pt x="697" y="112"/>
                  </a:cubicBezTo>
                  <a:cubicBezTo>
                    <a:pt x="499" y="112"/>
                    <a:pt x="296" y="98"/>
                    <a:pt x="134" y="17"/>
                  </a:cubicBezTo>
                  <a:cubicBezTo>
                    <a:pt x="117" y="5"/>
                    <a:pt x="100"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98125" y="974838"/>
              <a:ext cx="17300" cy="37325"/>
            </a:xfrm>
            <a:custGeom>
              <a:avLst/>
              <a:gdLst/>
              <a:ahLst/>
              <a:cxnLst/>
              <a:rect l="l" t="t" r="r" b="b"/>
              <a:pathLst>
                <a:path w="692" h="1493" extrusionOk="0">
                  <a:moveTo>
                    <a:pt x="39" y="1"/>
                  </a:moveTo>
                  <a:cubicBezTo>
                    <a:pt x="22" y="1"/>
                    <a:pt x="1" y="16"/>
                    <a:pt x="1" y="51"/>
                  </a:cubicBezTo>
                  <a:cubicBezTo>
                    <a:pt x="1" y="598"/>
                    <a:pt x="274" y="1054"/>
                    <a:pt x="609" y="1480"/>
                  </a:cubicBezTo>
                  <a:cubicBezTo>
                    <a:pt x="618" y="1489"/>
                    <a:pt x="629" y="1492"/>
                    <a:pt x="640" y="1492"/>
                  </a:cubicBezTo>
                  <a:cubicBezTo>
                    <a:pt x="667" y="1492"/>
                    <a:pt x="691" y="1471"/>
                    <a:pt x="670" y="1449"/>
                  </a:cubicBezTo>
                  <a:cubicBezTo>
                    <a:pt x="396" y="1024"/>
                    <a:pt x="183" y="507"/>
                    <a:pt x="62" y="21"/>
                  </a:cubicBezTo>
                  <a:cubicBezTo>
                    <a:pt x="62" y="8"/>
                    <a:pt x="51" y="1"/>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2"/>
            <p:cNvSpPr/>
            <p:nvPr/>
          </p:nvSpPr>
          <p:spPr>
            <a:xfrm>
              <a:off x="732025" y="1043538"/>
              <a:ext cx="9900" cy="12725"/>
            </a:xfrm>
            <a:custGeom>
              <a:avLst/>
              <a:gdLst/>
              <a:ahLst/>
              <a:cxnLst/>
              <a:rect l="l" t="t" r="r" b="b"/>
              <a:pathLst>
                <a:path w="396" h="509" extrusionOk="0">
                  <a:moveTo>
                    <a:pt x="71" y="0"/>
                  </a:moveTo>
                  <a:cubicBezTo>
                    <a:pt x="40" y="0"/>
                    <a:pt x="0" y="45"/>
                    <a:pt x="0" y="69"/>
                  </a:cubicBezTo>
                  <a:lnTo>
                    <a:pt x="31" y="69"/>
                  </a:lnTo>
                  <a:cubicBezTo>
                    <a:pt x="61" y="160"/>
                    <a:pt x="122" y="221"/>
                    <a:pt x="183" y="312"/>
                  </a:cubicBezTo>
                  <a:cubicBezTo>
                    <a:pt x="244" y="373"/>
                    <a:pt x="274" y="464"/>
                    <a:pt x="335" y="495"/>
                  </a:cubicBezTo>
                  <a:cubicBezTo>
                    <a:pt x="345" y="505"/>
                    <a:pt x="355" y="508"/>
                    <a:pt x="364" y="508"/>
                  </a:cubicBezTo>
                  <a:cubicBezTo>
                    <a:pt x="382" y="508"/>
                    <a:pt x="396" y="495"/>
                    <a:pt x="396" y="495"/>
                  </a:cubicBezTo>
                  <a:cubicBezTo>
                    <a:pt x="396" y="404"/>
                    <a:pt x="335" y="312"/>
                    <a:pt x="274" y="252"/>
                  </a:cubicBezTo>
                  <a:cubicBezTo>
                    <a:pt x="213" y="160"/>
                    <a:pt x="152" y="100"/>
                    <a:pt x="92" y="8"/>
                  </a:cubicBezTo>
                  <a:cubicBezTo>
                    <a:pt x="86" y="3"/>
                    <a:pt x="79"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2"/>
            <p:cNvSpPr/>
            <p:nvPr/>
          </p:nvSpPr>
          <p:spPr>
            <a:xfrm>
              <a:off x="716825" y="916263"/>
              <a:ext cx="37250" cy="59175"/>
            </a:xfrm>
            <a:custGeom>
              <a:avLst/>
              <a:gdLst/>
              <a:ahLst/>
              <a:cxnLst/>
              <a:rect l="l" t="t" r="r" b="b"/>
              <a:pathLst>
                <a:path w="1490" h="2367" extrusionOk="0">
                  <a:moveTo>
                    <a:pt x="596" y="0"/>
                  </a:moveTo>
                  <a:cubicBezTo>
                    <a:pt x="337" y="0"/>
                    <a:pt x="116" y="172"/>
                    <a:pt x="1" y="449"/>
                  </a:cubicBezTo>
                  <a:cubicBezTo>
                    <a:pt x="231" y="275"/>
                    <a:pt x="431" y="202"/>
                    <a:pt x="598" y="202"/>
                  </a:cubicBezTo>
                  <a:cubicBezTo>
                    <a:pt x="1467" y="202"/>
                    <a:pt x="1479" y="2175"/>
                    <a:pt x="645" y="2175"/>
                  </a:cubicBezTo>
                  <a:cubicBezTo>
                    <a:pt x="520" y="2175"/>
                    <a:pt x="376" y="2131"/>
                    <a:pt x="213" y="2030"/>
                  </a:cubicBezTo>
                  <a:cubicBezTo>
                    <a:pt x="207" y="2024"/>
                    <a:pt x="202" y="2021"/>
                    <a:pt x="196" y="2021"/>
                  </a:cubicBezTo>
                  <a:cubicBezTo>
                    <a:pt x="172" y="2021"/>
                    <a:pt x="152" y="2066"/>
                    <a:pt x="152" y="2090"/>
                  </a:cubicBezTo>
                  <a:cubicBezTo>
                    <a:pt x="318" y="2256"/>
                    <a:pt x="518" y="2366"/>
                    <a:pt x="717" y="2366"/>
                  </a:cubicBezTo>
                  <a:cubicBezTo>
                    <a:pt x="846" y="2366"/>
                    <a:pt x="975" y="2320"/>
                    <a:pt x="1095" y="2212"/>
                  </a:cubicBezTo>
                  <a:cubicBezTo>
                    <a:pt x="1429" y="1938"/>
                    <a:pt x="1490" y="1452"/>
                    <a:pt x="1459" y="1057"/>
                  </a:cubicBezTo>
                  <a:cubicBezTo>
                    <a:pt x="1399" y="631"/>
                    <a:pt x="1247" y="206"/>
                    <a:pt x="852" y="54"/>
                  </a:cubicBezTo>
                  <a:cubicBezTo>
                    <a:pt x="764" y="17"/>
                    <a:pt x="678"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719875" y="929813"/>
              <a:ext cx="24175" cy="7000"/>
            </a:xfrm>
            <a:custGeom>
              <a:avLst/>
              <a:gdLst/>
              <a:ahLst/>
              <a:cxnLst/>
              <a:rect l="l" t="t" r="r" b="b"/>
              <a:pathLst>
                <a:path w="967" h="280" extrusionOk="0">
                  <a:moveTo>
                    <a:pt x="310" y="1"/>
                  </a:moveTo>
                  <a:cubicBezTo>
                    <a:pt x="218" y="1"/>
                    <a:pt x="132" y="11"/>
                    <a:pt x="61" y="29"/>
                  </a:cubicBezTo>
                  <a:cubicBezTo>
                    <a:pt x="0" y="59"/>
                    <a:pt x="30" y="150"/>
                    <a:pt x="91" y="150"/>
                  </a:cubicBezTo>
                  <a:cubicBezTo>
                    <a:pt x="134" y="155"/>
                    <a:pt x="179" y="157"/>
                    <a:pt x="226" y="157"/>
                  </a:cubicBezTo>
                  <a:cubicBezTo>
                    <a:pt x="297" y="157"/>
                    <a:pt x="373" y="153"/>
                    <a:pt x="448" y="153"/>
                  </a:cubicBezTo>
                  <a:cubicBezTo>
                    <a:pt x="606" y="153"/>
                    <a:pt x="763" y="170"/>
                    <a:pt x="882" y="272"/>
                  </a:cubicBezTo>
                  <a:cubicBezTo>
                    <a:pt x="887" y="278"/>
                    <a:pt x="894" y="280"/>
                    <a:pt x="901" y="280"/>
                  </a:cubicBezTo>
                  <a:cubicBezTo>
                    <a:pt x="932" y="280"/>
                    <a:pt x="967" y="236"/>
                    <a:pt x="942" y="211"/>
                  </a:cubicBezTo>
                  <a:cubicBezTo>
                    <a:pt x="791" y="60"/>
                    <a:pt x="53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726700" y="931213"/>
              <a:ext cx="8100" cy="26800"/>
            </a:xfrm>
            <a:custGeom>
              <a:avLst/>
              <a:gdLst/>
              <a:ahLst/>
              <a:cxnLst/>
              <a:rect l="l" t="t" r="r" b="b"/>
              <a:pathLst>
                <a:path w="324" h="1072" extrusionOk="0">
                  <a:moveTo>
                    <a:pt x="272" y="0"/>
                  </a:moveTo>
                  <a:cubicBezTo>
                    <a:pt x="257" y="0"/>
                    <a:pt x="244" y="10"/>
                    <a:pt x="244" y="33"/>
                  </a:cubicBezTo>
                  <a:cubicBezTo>
                    <a:pt x="92" y="337"/>
                    <a:pt x="1" y="732"/>
                    <a:pt x="153" y="1036"/>
                  </a:cubicBezTo>
                  <a:cubicBezTo>
                    <a:pt x="165" y="1062"/>
                    <a:pt x="184" y="1071"/>
                    <a:pt x="201" y="1071"/>
                  </a:cubicBezTo>
                  <a:cubicBezTo>
                    <a:pt x="224" y="1071"/>
                    <a:pt x="244" y="1054"/>
                    <a:pt x="244" y="1036"/>
                  </a:cubicBezTo>
                  <a:cubicBezTo>
                    <a:pt x="213" y="702"/>
                    <a:pt x="274" y="398"/>
                    <a:pt x="305" y="64"/>
                  </a:cubicBezTo>
                  <a:cubicBezTo>
                    <a:pt x="323" y="26"/>
                    <a:pt x="296"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618350" y="891263"/>
              <a:ext cx="53675" cy="39275"/>
            </a:xfrm>
            <a:custGeom>
              <a:avLst/>
              <a:gdLst/>
              <a:ahLst/>
              <a:cxnLst/>
              <a:rect l="l" t="t" r="r" b="b"/>
              <a:pathLst>
                <a:path w="2147" h="1571" extrusionOk="0">
                  <a:moveTo>
                    <a:pt x="34" y="0"/>
                  </a:moveTo>
                  <a:cubicBezTo>
                    <a:pt x="14" y="0"/>
                    <a:pt x="1" y="15"/>
                    <a:pt x="18" y="51"/>
                  </a:cubicBezTo>
                  <a:cubicBezTo>
                    <a:pt x="292" y="902"/>
                    <a:pt x="1234" y="1510"/>
                    <a:pt x="2116" y="1571"/>
                  </a:cubicBezTo>
                  <a:cubicBezTo>
                    <a:pt x="2146" y="1571"/>
                    <a:pt x="2146" y="1510"/>
                    <a:pt x="2116" y="1510"/>
                  </a:cubicBezTo>
                  <a:cubicBezTo>
                    <a:pt x="1173" y="1267"/>
                    <a:pt x="596" y="811"/>
                    <a:pt x="79" y="20"/>
                  </a:cubicBezTo>
                  <a:cubicBezTo>
                    <a:pt x="67" y="8"/>
                    <a:pt x="49"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2"/>
            <p:cNvSpPr/>
            <p:nvPr/>
          </p:nvSpPr>
          <p:spPr>
            <a:xfrm>
              <a:off x="646300" y="912063"/>
              <a:ext cx="62950" cy="28350"/>
            </a:xfrm>
            <a:custGeom>
              <a:avLst/>
              <a:gdLst/>
              <a:ahLst/>
              <a:cxnLst/>
              <a:rect l="l" t="t" r="r" b="b"/>
              <a:pathLst>
                <a:path w="2518" h="1134" extrusionOk="0">
                  <a:moveTo>
                    <a:pt x="66" y="1"/>
                  </a:moveTo>
                  <a:cubicBezTo>
                    <a:pt x="36" y="1"/>
                    <a:pt x="1" y="45"/>
                    <a:pt x="25" y="70"/>
                  </a:cubicBezTo>
                  <a:cubicBezTo>
                    <a:pt x="694" y="678"/>
                    <a:pt x="1514" y="1043"/>
                    <a:pt x="2426" y="1134"/>
                  </a:cubicBezTo>
                  <a:cubicBezTo>
                    <a:pt x="2487" y="1134"/>
                    <a:pt x="2518" y="1012"/>
                    <a:pt x="2426" y="982"/>
                  </a:cubicBezTo>
                  <a:cubicBezTo>
                    <a:pt x="1575" y="860"/>
                    <a:pt x="785" y="526"/>
                    <a:pt x="86" y="9"/>
                  </a:cubicBezTo>
                  <a:cubicBezTo>
                    <a:pt x="80" y="3"/>
                    <a:pt x="73"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2"/>
            <p:cNvSpPr/>
            <p:nvPr/>
          </p:nvSpPr>
          <p:spPr>
            <a:xfrm>
              <a:off x="682850" y="916513"/>
              <a:ext cx="35300" cy="26325"/>
            </a:xfrm>
            <a:custGeom>
              <a:avLst/>
              <a:gdLst/>
              <a:ahLst/>
              <a:cxnLst/>
              <a:rect l="l" t="t" r="r" b="b"/>
              <a:pathLst>
                <a:path w="1412" h="1053" extrusionOk="0">
                  <a:moveTo>
                    <a:pt x="51" y="1"/>
                  </a:moveTo>
                  <a:cubicBezTo>
                    <a:pt x="25" y="1"/>
                    <a:pt x="1" y="22"/>
                    <a:pt x="22" y="44"/>
                  </a:cubicBezTo>
                  <a:cubicBezTo>
                    <a:pt x="296" y="469"/>
                    <a:pt x="782" y="956"/>
                    <a:pt x="1299" y="1047"/>
                  </a:cubicBezTo>
                  <a:cubicBezTo>
                    <a:pt x="1311" y="1051"/>
                    <a:pt x="1323" y="1053"/>
                    <a:pt x="1333" y="1053"/>
                  </a:cubicBezTo>
                  <a:cubicBezTo>
                    <a:pt x="1397" y="1053"/>
                    <a:pt x="1412" y="982"/>
                    <a:pt x="1360" y="956"/>
                  </a:cubicBezTo>
                  <a:cubicBezTo>
                    <a:pt x="1147" y="804"/>
                    <a:pt x="904" y="713"/>
                    <a:pt x="691" y="561"/>
                  </a:cubicBezTo>
                  <a:cubicBezTo>
                    <a:pt x="448" y="409"/>
                    <a:pt x="265" y="196"/>
                    <a:pt x="83" y="13"/>
                  </a:cubicBezTo>
                  <a:cubicBezTo>
                    <a:pt x="74" y="5"/>
                    <a:pt x="62"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2"/>
            <p:cNvSpPr/>
            <p:nvPr/>
          </p:nvSpPr>
          <p:spPr>
            <a:xfrm>
              <a:off x="614250" y="801463"/>
              <a:ext cx="119075" cy="98600"/>
            </a:xfrm>
            <a:custGeom>
              <a:avLst/>
              <a:gdLst/>
              <a:ahLst/>
              <a:cxnLst/>
              <a:rect l="l" t="t" r="r" b="b"/>
              <a:pathLst>
                <a:path w="4763" h="3944" extrusionOk="0">
                  <a:moveTo>
                    <a:pt x="3713" y="1"/>
                  </a:moveTo>
                  <a:cubicBezTo>
                    <a:pt x="2831" y="1"/>
                    <a:pt x="1958" y="404"/>
                    <a:pt x="1246" y="938"/>
                  </a:cubicBezTo>
                  <a:cubicBezTo>
                    <a:pt x="152" y="1758"/>
                    <a:pt x="0" y="2579"/>
                    <a:pt x="152" y="3886"/>
                  </a:cubicBezTo>
                  <a:cubicBezTo>
                    <a:pt x="152" y="3919"/>
                    <a:pt x="189" y="3943"/>
                    <a:pt x="222" y="3943"/>
                  </a:cubicBezTo>
                  <a:cubicBezTo>
                    <a:pt x="249" y="3943"/>
                    <a:pt x="274" y="3927"/>
                    <a:pt x="274" y="3886"/>
                  </a:cubicBezTo>
                  <a:cubicBezTo>
                    <a:pt x="243" y="3430"/>
                    <a:pt x="122" y="2974"/>
                    <a:pt x="213" y="2518"/>
                  </a:cubicBezTo>
                  <a:cubicBezTo>
                    <a:pt x="365" y="1910"/>
                    <a:pt x="851" y="1424"/>
                    <a:pt x="1337" y="1059"/>
                  </a:cubicBezTo>
                  <a:cubicBezTo>
                    <a:pt x="2055" y="499"/>
                    <a:pt x="2855" y="170"/>
                    <a:pt x="3713" y="170"/>
                  </a:cubicBezTo>
                  <a:cubicBezTo>
                    <a:pt x="4019" y="170"/>
                    <a:pt x="4331" y="211"/>
                    <a:pt x="4651" y="299"/>
                  </a:cubicBezTo>
                  <a:cubicBezTo>
                    <a:pt x="4661" y="303"/>
                    <a:pt x="4670" y="304"/>
                    <a:pt x="4678" y="304"/>
                  </a:cubicBezTo>
                  <a:cubicBezTo>
                    <a:pt x="4747" y="304"/>
                    <a:pt x="4762" y="205"/>
                    <a:pt x="4681" y="178"/>
                  </a:cubicBezTo>
                  <a:cubicBezTo>
                    <a:pt x="4362" y="55"/>
                    <a:pt x="4037" y="1"/>
                    <a:pt x="3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727475" y="780813"/>
              <a:ext cx="73575" cy="49925"/>
            </a:xfrm>
            <a:custGeom>
              <a:avLst/>
              <a:gdLst/>
              <a:ahLst/>
              <a:cxnLst/>
              <a:rect l="l" t="t" r="r" b="b"/>
              <a:pathLst>
                <a:path w="2943" h="1997" extrusionOk="0">
                  <a:moveTo>
                    <a:pt x="1622" y="1"/>
                  </a:moveTo>
                  <a:cubicBezTo>
                    <a:pt x="1401" y="1"/>
                    <a:pt x="1180" y="49"/>
                    <a:pt x="973" y="153"/>
                  </a:cubicBezTo>
                  <a:cubicBezTo>
                    <a:pt x="274" y="487"/>
                    <a:pt x="0" y="1277"/>
                    <a:pt x="274" y="1976"/>
                  </a:cubicBezTo>
                  <a:cubicBezTo>
                    <a:pt x="286" y="1989"/>
                    <a:pt x="304" y="1996"/>
                    <a:pt x="318" y="1996"/>
                  </a:cubicBezTo>
                  <a:cubicBezTo>
                    <a:pt x="339" y="1996"/>
                    <a:pt x="352" y="1982"/>
                    <a:pt x="334" y="1946"/>
                  </a:cubicBezTo>
                  <a:cubicBezTo>
                    <a:pt x="91" y="1247"/>
                    <a:pt x="365" y="487"/>
                    <a:pt x="1094" y="213"/>
                  </a:cubicBezTo>
                  <a:cubicBezTo>
                    <a:pt x="1264" y="149"/>
                    <a:pt x="1433" y="119"/>
                    <a:pt x="1599" y="119"/>
                  </a:cubicBezTo>
                  <a:cubicBezTo>
                    <a:pt x="2059" y="119"/>
                    <a:pt x="2492" y="351"/>
                    <a:pt x="2827" y="730"/>
                  </a:cubicBezTo>
                  <a:cubicBezTo>
                    <a:pt x="2838" y="736"/>
                    <a:pt x="2849" y="738"/>
                    <a:pt x="2860" y="738"/>
                  </a:cubicBezTo>
                  <a:cubicBezTo>
                    <a:pt x="2907" y="738"/>
                    <a:pt x="2943" y="689"/>
                    <a:pt x="2918" y="639"/>
                  </a:cubicBezTo>
                  <a:cubicBezTo>
                    <a:pt x="2603" y="240"/>
                    <a:pt x="2115" y="1"/>
                    <a:pt x="1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754350" y="796713"/>
              <a:ext cx="74975" cy="45225"/>
            </a:xfrm>
            <a:custGeom>
              <a:avLst/>
              <a:gdLst/>
              <a:ahLst/>
              <a:cxnLst/>
              <a:rect l="l" t="t" r="r" b="b"/>
              <a:pathLst>
                <a:path w="2999" h="1809" extrusionOk="0">
                  <a:moveTo>
                    <a:pt x="1394" y="0"/>
                  </a:moveTo>
                  <a:cubicBezTo>
                    <a:pt x="895" y="0"/>
                    <a:pt x="402" y="219"/>
                    <a:pt x="50" y="550"/>
                  </a:cubicBezTo>
                  <a:cubicBezTo>
                    <a:pt x="1" y="575"/>
                    <a:pt x="31" y="619"/>
                    <a:pt x="60" y="619"/>
                  </a:cubicBezTo>
                  <a:cubicBezTo>
                    <a:pt x="67" y="619"/>
                    <a:pt x="74" y="617"/>
                    <a:pt x="80" y="611"/>
                  </a:cubicBezTo>
                  <a:cubicBezTo>
                    <a:pt x="481" y="375"/>
                    <a:pt x="901" y="157"/>
                    <a:pt x="1353" y="157"/>
                  </a:cubicBezTo>
                  <a:cubicBezTo>
                    <a:pt x="1483" y="157"/>
                    <a:pt x="1616" y="175"/>
                    <a:pt x="1752" y="216"/>
                  </a:cubicBezTo>
                  <a:cubicBezTo>
                    <a:pt x="2451" y="428"/>
                    <a:pt x="2755" y="1067"/>
                    <a:pt x="2542" y="1735"/>
                  </a:cubicBezTo>
                  <a:cubicBezTo>
                    <a:pt x="2520" y="1780"/>
                    <a:pt x="2563" y="1808"/>
                    <a:pt x="2599" y="1808"/>
                  </a:cubicBezTo>
                  <a:cubicBezTo>
                    <a:pt x="2613" y="1808"/>
                    <a:pt x="2625" y="1804"/>
                    <a:pt x="2633" y="1796"/>
                  </a:cubicBezTo>
                  <a:cubicBezTo>
                    <a:pt x="2998" y="1188"/>
                    <a:pt x="2694" y="459"/>
                    <a:pt x="2086" y="155"/>
                  </a:cubicBezTo>
                  <a:cubicBezTo>
                    <a:pt x="1863" y="48"/>
                    <a:pt x="1628" y="0"/>
                    <a:pt x="1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787500" y="824138"/>
              <a:ext cx="35725" cy="48825"/>
            </a:xfrm>
            <a:custGeom>
              <a:avLst/>
              <a:gdLst/>
              <a:ahLst/>
              <a:cxnLst/>
              <a:rect l="l" t="t" r="r" b="b"/>
              <a:pathLst>
                <a:path w="1429" h="1953" extrusionOk="0">
                  <a:moveTo>
                    <a:pt x="730" y="0"/>
                  </a:moveTo>
                  <a:cubicBezTo>
                    <a:pt x="730" y="0"/>
                    <a:pt x="699" y="31"/>
                    <a:pt x="730" y="31"/>
                  </a:cubicBezTo>
                  <a:cubicBezTo>
                    <a:pt x="1155" y="274"/>
                    <a:pt x="1338" y="790"/>
                    <a:pt x="1125" y="1246"/>
                  </a:cubicBezTo>
                  <a:cubicBezTo>
                    <a:pt x="912" y="1672"/>
                    <a:pt x="487" y="1854"/>
                    <a:pt x="31" y="1885"/>
                  </a:cubicBezTo>
                  <a:cubicBezTo>
                    <a:pt x="0" y="1885"/>
                    <a:pt x="0" y="1945"/>
                    <a:pt x="31" y="1945"/>
                  </a:cubicBezTo>
                  <a:cubicBezTo>
                    <a:pt x="74" y="1950"/>
                    <a:pt x="116" y="1953"/>
                    <a:pt x="159" y="1953"/>
                  </a:cubicBezTo>
                  <a:cubicBezTo>
                    <a:pt x="661" y="1953"/>
                    <a:pt x="1139" y="1629"/>
                    <a:pt x="1307" y="1125"/>
                  </a:cubicBezTo>
                  <a:cubicBezTo>
                    <a:pt x="1429" y="669"/>
                    <a:pt x="1216" y="183"/>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798125" y="843813"/>
              <a:ext cx="46200" cy="43850"/>
            </a:xfrm>
            <a:custGeom>
              <a:avLst/>
              <a:gdLst/>
              <a:ahLst/>
              <a:cxnLst/>
              <a:rect l="l" t="t" r="r" b="b"/>
              <a:pathLst>
                <a:path w="1848" h="1754" extrusionOk="0">
                  <a:moveTo>
                    <a:pt x="975" y="0"/>
                  </a:moveTo>
                  <a:cubicBezTo>
                    <a:pt x="955" y="0"/>
                    <a:pt x="934" y="1"/>
                    <a:pt x="913" y="3"/>
                  </a:cubicBezTo>
                  <a:cubicBezTo>
                    <a:pt x="852" y="34"/>
                    <a:pt x="852" y="125"/>
                    <a:pt x="913" y="125"/>
                  </a:cubicBezTo>
                  <a:cubicBezTo>
                    <a:pt x="1551" y="125"/>
                    <a:pt x="1764" y="1158"/>
                    <a:pt x="1247" y="1462"/>
                  </a:cubicBezTo>
                  <a:cubicBezTo>
                    <a:pt x="1011" y="1600"/>
                    <a:pt x="737" y="1636"/>
                    <a:pt x="466" y="1636"/>
                  </a:cubicBezTo>
                  <a:cubicBezTo>
                    <a:pt x="318" y="1636"/>
                    <a:pt x="171" y="1625"/>
                    <a:pt x="31" y="1614"/>
                  </a:cubicBezTo>
                  <a:cubicBezTo>
                    <a:pt x="1" y="1614"/>
                    <a:pt x="1" y="1675"/>
                    <a:pt x="31" y="1675"/>
                  </a:cubicBezTo>
                  <a:cubicBezTo>
                    <a:pt x="185" y="1723"/>
                    <a:pt x="382" y="1753"/>
                    <a:pt x="585" y="1753"/>
                  </a:cubicBezTo>
                  <a:cubicBezTo>
                    <a:pt x="1025" y="1753"/>
                    <a:pt x="1497" y="1614"/>
                    <a:pt x="1642" y="1219"/>
                  </a:cubicBezTo>
                  <a:cubicBezTo>
                    <a:pt x="1847" y="751"/>
                    <a:pt x="1516"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797375" y="884913"/>
              <a:ext cx="63850" cy="81550"/>
            </a:xfrm>
            <a:custGeom>
              <a:avLst/>
              <a:gdLst/>
              <a:ahLst/>
              <a:cxnLst/>
              <a:rect l="l" t="t" r="r" b="b"/>
              <a:pathLst>
                <a:path w="2554" h="3262" extrusionOk="0">
                  <a:moveTo>
                    <a:pt x="1034" y="1"/>
                  </a:moveTo>
                  <a:cubicBezTo>
                    <a:pt x="1004" y="1"/>
                    <a:pt x="943" y="62"/>
                    <a:pt x="973" y="92"/>
                  </a:cubicBezTo>
                  <a:cubicBezTo>
                    <a:pt x="1490" y="487"/>
                    <a:pt x="1915" y="1034"/>
                    <a:pt x="2067" y="1703"/>
                  </a:cubicBezTo>
                  <a:cubicBezTo>
                    <a:pt x="2159" y="2250"/>
                    <a:pt x="2067" y="2797"/>
                    <a:pt x="1520" y="3040"/>
                  </a:cubicBezTo>
                  <a:cubicBezTo>
                    <a:pt x="1367" y="3107"/>
                    <a:pt x="1211" y="3135"/>
                    <a:pt x="1054" y="3135"/>
                  </a:cubicBezTo>
                  <a:cubicBezTo>
                    <a:pt x="714" y="3135"/>
                    <a:pt x="374" y="3004"/>
                    <a:pt x="61" y="2858"/>
                  </a:cubicBezTo>
                  <a:cubicBezTo>
                    <a:pt x="31" y="2858"/>
                    <a:pt x="0" y="2919"/>
                    <a:pt x="31" y="2919"/>
                  </a:cubicBezTo>
                  <a:cubicBezTo>
                    <a:pt x="346" y="3124"/>
                    <a:pt x="760" y="3262"/>
                    <a:pt x="1150" y="3262"/>
                  </a:cubicBezTo>
                  <a:cubicBezTo>
                    <a:pt x="1626" y="3262"/>
                    <a:pt x="2066" y="3058"/>
                    <a:pt x="2250" y="2524"/>
                  </a:cubicBezTo>
                  <a:cubicBezTo>
                    <a:pt x="2554" y="1581"/>
                    <a:pt x="1794" y="487"/>
                    <a:pt x="1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2"/>
            <p:cNvSpPr/>
            <p:nvPr/>
          </p:nvSpPr>
          <p:spPr>
            <a:xfrm>
              <a:off x="783925" y="959838"/>
              <a:ext cx="40650" cy="19400"/>
            </a:xfrm>
            <a:custGeom>
              <a:avLst/>
              <a:gdLst/>
              <a:ahLst/>
              <a:cxnLst/>
              <a:rect l="l" t="t" r="r" b="b"/>
              <a:pathLst>
                <a:path w="1626" h="776" extrusionOk="0">
                  <a:moveTo>
                    <a:pt x="51" y="0"/>
                  </a:moveTo>
                  <a:cubicBezTo>
                    <a:pt x="24" y="0"/>
                    <a:pt x="0" y="22"/>
                    <a:pt x="22" y="43"/>
                  </a:cubicBezTo>
                  <a:cubicBezTo>
                    <a:pt x="83" y="439"/>
                    <a:pt x="569" y="712"/>
                    <a:pt x="934" y="773"/>
                  </a:cubicBezTo>
                  <a:cubicBezTo>
                    <a:pt x="955" y="775"/>
                    <a:pt x="976" y="776"/>
                    <a:pt x="997" y="776"/>
                  </a:cubicBezTo>
                  <a:cubicBezTo>
                    <a:pt x="1312" y="776"/>
                    <a:pt x="1625" y="566"/>
                    <a:pt x="1511" y="195"/>
                  </a:cubicBezTo>
                  <a:cubicBezTo>
                    <a:pt x="1511" y="172"/>
                    <a:pt x="1493" y="162"/>
                    <a:pt x="1473" y="162"/>
                  </a:cubicBezTo>
                  <a:cubicBezTo>
                    <a:pt x="1440" y="162"/>
                    <a:pt x="1401" y="188"/>
                    <a:pt x="1420" y="226"/>
                  </a:cubicBezTo>
                  <a:cubicBezTo>
                    <a:pt x="1499" y="527"/>
                    <a:pt x="1322" y="621"/>
                    <a:pt x="1100" y="621"/>
                  </a:cubicBezTo>
                  <a:cubicBezTo>
                    <a:pt x="897" y="621"/>
                    <a:pt x="655" y="542"/>
                    <a:pt x="538" y="469"/>
                  </a:cubicBezTo>
                  <a:cubicBezTo>
                    <a:pt x="356" y="347"/>
                    <a:pt x="234" y="165"/>
                    <a:pt x="83" y="13"/>
                  </a:cubicBezTo>
                  <a:cubicBezTo>
                    <a:pt x="74" y="4"/>
                    <a:pt x="62"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2"/>
            <p:cNvSpPr/>
            <p:nvPr/>
          </p:nvSpPr>
          <p:spPr>
            <a:xfrm>
              <a:off x="774575" y="932288"/>
              <a:ext cx="19775" cy="20850"/>
            </a:xfrm>
            <a:custGeom>
              <a:avLst/>
              <a:gdLst/>
              <a:ahLst/>
              <a:cxnLst/>
              <a:rect l="l" t="t" r="r" b="b"/>
              <a:pathLst>
                <a:path w="791" h="834" extrusionOk="0">
                  <a:moveTo>
                    <a:pt x="45" y="1"/>
                  </a:moveTo>
                  <a:cubicBezTo>
                    <a:pt x="21" y="1"/>
                    <a:pt x="1" y="16"/>
                    <a:pt x="1" y="51"/>
                  </a:cubicBezTo>
                  <a:cubicBezTo>
                    <a:pt x="31" y="264"/>
                    <a:pt x="122" y="446"/>
                    <a:pt x="274" y="598"/>
                  </a:cubicBezTo>
                  <a:cubicBezTo>
                    <a:pt x="350" y="674"/>
                    <a:pt x="551" y="833"/>
                    <a:pt x="704" y="833"/>
                  </a:cubicBezTo>
                  <a:cubicBezTo>
                    <a:pt x="736" y="833"/>
                    <a:pt x="765" y="827"/>
                    <a:pt x="791" y="811"/>
                  </a:cubicBezTo>
                  <a:cubicBezTo>
                    <a:pt x="791" y="811"/>
                    <a:pt x="791" y="781"/>
                    <a:pt x="791" y="781"/>
                  </a:cubicBezTo>
                  <a:cubicBezTo>
                    <a:pt x="760" y="720"/>
                    <a:pt x="700" y="689"/>
                    <a:pt x="639" y="659"/>
                  </a:cubicBezTo>
                  <a:cubicBezTo>
                    <a:pt x="548" y="598"/>
                    <a:pt x="487" y="568"/>
                    <a:pt x="396" y="507"/>
                  </a:cubicBezTo>
                  <a:cubicBezTo>
                    <a:pt x="274" y="385"/>
                    <a:pt x="153" y="203"/>
                    <a:pt x="92" y="21"/>
                  </a:cubicBezTo>
                  <a:cubicBezTo>
                    <a:pt x="79" y="8"/>
                    <a:pt x="61"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63950" y="924813"/>
              <a:ext cx="15825" cy="31775"/>
            </a:xfrm>
            <a:custGeom>
              <a:avLst/>
              <a:gdLst/>
              <a:ahLst/>
              <a:cxnLst/>
              <a:rect l="l" t="t" r="r" b="b"/>
              <a:pathLst>
                <a:path w="633" h="1271" extrusionOk="0">
                  <a:moveTo>
                    <a:pt x="61" y="1"/>
                  </a:moveTo>
                  <a:cubicBezTo>
                    <a:pt x="30" y="1"/>
                    <a:pt x="0" y="16"/>
                    <a:pt x="0" y="46"/>
                  </a:cubicBezTo>
                  <a:cubicBezTo>
                    <a:pt x="0" y="472"/>
                    <a:pt x="152" y="1049"/>
                    <a:pt x="517" y="1262"/>
                  </a:cubicBezTo>
                  <a:cubicBezTo>
                    <a:pt x="528" y="1268"/>
                    <a:pt x="539" y="1270"/>
                    <a:pt x="550" y="1270"/>
                  </a:cubicBezTo>
                  <a:cubicBezTo>
                    <a:pt x="597" y="1270"/>
                    <a:pt x="633" y="1220"/>
                    <a:pt x="608" y="1171"/>
                  </a:cubicBezTo>
                  <a:cubicBezTo>
                    <a:pt x="517" y="1019"/>
                    <a:pt x="365" y="897"/>
                    <a:pt x="274" y="715"/>
                  </a:cubicBezTo>
                  <a:cubicBezTo>
                    <a:pt x="182" y="502"/>
                    <a:pt x="122" y="289"/>
                    <a:pt x="122" y="46"/>
                  </a:cubicBezTo>
                  <a:cubicBezTo>
                    <a:pt x="122" y="16"/>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56350" y="938688"/>
              <a:ext cx="6100" cy="11600"/>
            </a:xfrm>
            <a:custGeom>
              <a:avLst/>
              <a:gdLst/>
              <a:ahLst/>
              <a:cxnLst/>
              <a:rect l="l" t="t" r="r" b="b"/>
              <a:pathLst>
                <a:path w="244" h="464" extrusionOk="0">
                  <a:moveTo>
                    <a:pt x="91" y="0"/>
                  </a:moveTo>
                  <a:cubicBezTo>
                    <a:pt x="61" y="0"/>
                    <a:pt x="30" y="23"/>
                    <a:pt x="30" y="69"/>
                  </a:cubicBezTo>
                  <a:cubicBezTo>
                    <a:pt x="0" y="160"/>
                    <a:pt x="0" y="221"/>
                    <a:pt x="30" y="281"/>
                  </a:cubicBezTo>
                  <a:cubicBezTo>
                    <a:pt x="61" y="342"/>
                    <a:pt x="61" y="433"/>
                    <a:pt x="152" y="464"/>
                  </a:cubicBezTo>
                  <a:cubicBezTo>
                    <a:pt x="182" y="464"/>
                    <a:pt x="213" y="464"/>
                    <a:pt x="213" y="433"/>
                  </a:cubicBezTo>
                  <a:cubicBezTo>
                    <a:pt x="243" y="373"/>
                    <a:pt x="213" y="312"/>
                    <a:pt x="182" y="251"/>
                  </a:cubicBezTo>
                  <a:cubicBezTo>
                    <a:pt x="182" y="190"/>
                    <a:pt x="152" y="129"/>
                    <a:pt x="152" y="69"/>
                  </a:cubicBezTo>
                  <a:cubicBezTo>
                    <a:pt x="152" y="23"/>
                    <a:pt x="12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36025" y="1004838"/>
              <a:ext cx="97625" cy="57325"/>
            </a:xfrm>
            <a:custGeom>
              <a:avLst/>
              <a:gdLst/>
              <a:ahLst/>
              <a:cxnLst/>
              <a:rect l="l" t="t" r="r" b="b"/>
              <a:pathLst>
                <a:path w="3905" h="2293" extrusionOk="0">
                  <a:moveTo>
                    <a:pt x="3846" y="0"/>
                  </a:moveTo>
                  <a:cubicBezTo>
                    <a:pt x="3839" y="0"/>
                    <a:pt x="3831" y="2"/>
                    <a:pt x="3822" y="6"/>
                  </a:cubicBezTo>
                  <a:cubicBezTo>
                    <a:pt x="2485" y="432"/>
                    <a:pt x="1147" y="1283"/>
                    <a:pt x="53" y="2195"/>
                  </a:cubicBezTo>
                  <a:cubicBezTo>
                    <a:pt x="1" y="2221"/>
                    <a:pt x="61" y="2292"/>
                    <a:pt x="118" y="2292"/>
                  </a:cubicBezTo>
                  <a:cubicBezTo>
                    <a:pt x="127" y="2292"/>
                    <a:pt x="136" y="2290"/>
                    <a:pt x="144" y="2286"/>
                  </a:cubicBezTo>
                  <a:cubicBezTo>
                    <a:pt x="1330" y="1465"/>
                    <a:pt x="2576" y="797"/>
                    <a:pt x="3853" y="98"/>
                  </a:cubicBezTo>
                  <a:cubicBezTo>
                    <a:pt x="3905" y="71"/>
                    <a:pt x="3890" y="0"/>
                    <a:pt x="3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2"/>
            <p:cNvSpPr/>
            <p:nvPr/>
          </p:nvSpPr>
          <p:spPr>
            <a:xfrm>
              <a:off x="831100" y="1004163"/>
              <a:ext cx="14175" cy="38850"/>
            </a:xfrm>
            <a:custGeom>
              <a:avLst/>
              <a:gdLst/>
              <a:ahLst/>
              <a:cxnLst/>
              <a:rect l="l" t="t" r="r" b="b"/>
              <a:pathLst>
                <a:path w="567" h="1554" extrusionOk="0">
                  <a:moveTo>
                    <a:pt x="72" y="0"/>
                  </a:moveTo>
                  <a:cubicBezTo>
                    <a:pt x="40" y="0"/>
                    <a:pt x="0" y="26"/>
                    <a:pt x="19" y="64"/>
                  </a:cubicBezTo>
                  <a:cubicBezTo>
                    <a:pt x="80" y="337"/>
                    <a:pt x="141" y="611"/>
                    <a:pt x="232" y="854"/>
                  </a:cubicBezTo>
                  <a:cubicBezTo>
                    <a:pt x="293" y="1097"/>
                    <a:pt x="354" y="1340"/>
                    <a:pt x="506" y="1553"/>
                  </a:cubicBezTo>
                  <a:cubicBezTo>
                    <a:pt x="506" y="1553"/>
                    <a:pt x="566" y="1553"/>
                    <a:pt x="566" y="1523"/>
                  </a:cubicBezTo>
                  <a:cubicBezTo>
                    <a:pt x="536" y="1280"/>
                    <a:pt x="414" y="1067"/>
                    <a:pt x="354" y="824"/>
                  </a:cubicBezTo>
                  <a:cubicBezTo>
                    <a:pt x="262" y="580"/>
                    <a:pt x="171" y="307"/>
                    <a:pt x="110" y="33"/>
                  </a:cubicBezTo>
                  <a:cubicBezTo>
                    <a:pt x="110" y="10"/>
                    <a:pt x="93"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2"/>
            <p:cNvSpPr/>
            <p:nvPr/>
          </p:nvSpPr>
          <p:spPr>
            <a:xfrm>
              <a:off x="738100" y="1060138"/>
              <a:ext cx="24350" cy="39125"/>
            </a:xfrm>
            <a:custGeom>
              <a:avLst/>
              <a:gdLst/>
              <a:ahLst/>
              <a:cxnLst/>
              <a:rect l="l" t="t" r="r" b="b"/>
              <a:pathLst>
                <a:path w="974" h="1565" extrusionOk="0">
                  <a:moveTo>
                    <a:pt x="35" y="1"/>
                  </a:moveTo>
                  <a:cubicBezTo>
                    <a:pt x="16" y="1"/>
                    <a:pt x="1" y="22"/>
                    <a:pt x="1" y="44"/>
                  </a:cubicBezTo>
                  <a:lnTo>
                    <a:pt x="31" y="44"/>
                  </a:lnTo>
                  <a:cubicBezTo>
                    <a:pt x="153" y="317"/>
                    <a:pt x="335" y="530"/>
                    <a:pt x="487" y="773"/>
                  </a:cubicBezTo>
                  <a:cubicBezTo>
                    <a:pt x="608" y="1016"/>
                    <a:pt x="700" y="1290"/>
                    <a:pt x="852" y="1533"/>
                  </a:cubicBezTo>
                  <a:cubicBezTo>
                    <a:pt x="873" y="1555"/>
                    <a:pt x="895" y="1565"/>
                    <a:pt x="914" y="1565"/>
                  </a:cubicBezTo>
                  <a:cubicBezTo>
                    <a:pt x="948" y="1565"/>
                    <a:pt x="973" y="1531"/>
                    <a:pt x="973" y="1472"/>
                  </a:cubicBezTo>
                  <a:cubicBezTo>
                    <a:pt x="912" y="1199"/>
                    <a:pt x="760" y="925"/>
                    <a:pt x="608" y="682"/>
                  </a:cubicBezTo>
                  <a:cubicBezTo>
                    <a:pt x="457" y="469"/>
                    <a:pt x="274" y="196"/>
                    <a:pt x="61" y="13"/>
                  </a:cubicBezTo>
                  <a:cubicBezTo>
                    <a:pt x="52" y="4"/>
                    <a:pt x="44"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1300" y="1012713"/>
              <a:ext cx="18800" cy="60000"/>
            </a:xfrm>
            <a:custGeom>
              <a:avLst/>
              <a:gdLst/>
              <a:ahLst/>
              <a:cxnLst/>
              <a:rect l="l" t="t" r="r" b="b"/>
              <a:pathLst>
                <a:path w="752" h="2400" extrusionOk="0">
                  <a:moveTo>
                    <a:pt x="62" y="0"/>
                  </a:moveTo>
                  <a:cubicBezTo>
                    <a:pt x="25" y="0"/>
                    <a:pt x="1" y="43"/>
                    <a:pt x="22" y="86"/>
                  </a:cubicBezTo>
                  <a:lnTo>
                    <a:pt x="53" y="86"/>
                  </a:lnTo>
                  <a:cubicBezTo>
                    <a:pt x="326" y="421"/>
                    <a:pt x="600" y="755"/>
                    <a:pt x="600" y="1211"/>
                  </a:cubicBezTo>
                  <a:cubicBezTo>
                    <a:pt x="600" y="1576"/>
                    <a:pt x="448" y="1971"/>
                    <a:pt x="387" y="2336"/>
                  </a:cubicBezTo>
                  <a:cubicBezTo>
                    <a:pt x="387" y="2373"/>
                    <a:pt x="410" y="2399"/>
                    <a:pt x="435" y="2399"/>
                  </a:cubicBezTo>
                  <a:cubicBezTo>
                    <a:pt x="451" y="2399"/>
                    <a:pt x="467" y="2389"/>
                    <a:pt x="478" y="2366"/>
                  </a:cubicBezTo>
                  <a:cubicBezTo>
                    <a:pt x="630" y="2001"/>
                    <a:pt x="752" y="1454"/>
                    <a:pt x="721" y="1059"/>
                  </a:cubicBezTo>
                  <a:cubicBezTo>
                    <a:pt x="661" y="634"/>
                    <a:pt x="387" y="299"/>
                    <a:pt x="113" y="26"/>
                  </a:cubicBezTo>
                  <a:cubicBezTo>
                    <a:pt x="96" y="8"/>
                    <a:pt x="78"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36125" y="1011988"/>
              <a:ext cx="38775" cy="5950"/>
            </a:xfrm>
            <a:custGeom>
              <a:avLst/>
              <a:gdLst/>
              <a:ahLst/>
              <a:cxnLst/>
              <a:rect l="l" t="t" r="r" b="b"/>
              <a:pathLst>
                <a:path w="1551" h="238" extrusionOk="0">
                  <a:moveTo>
                    <a:pt x="1107" y="0"/>
                  </a:moveTo>
                  <a:cubicBezTo>
                    <a:pt x="747" y="0"/>
                    <a:pt x="365" y="57"/>
                    <a:pt x="31" y="146"/>
                  </a:cubicBezTo>
                  <a:cubicBezTo>
                    <a:pt x="1" y="176"/>
                    <a:pt x="1" y="237"/>
                    <a:pt x="61" y="237"/>
                  </a:cubicBezTo>
                  <a:cubicBezTo>
                    <a:pt x="517" y="237"/>
                    <a:pt x="1004" y="146"/>
                    <a:pt x="1490" y="115"/>
                  </a:cubicBezTo>
                  <a:cubicBezTo>
                    <a:pt x="1520" y="115"/>
                    <a:pt x="1551" y="55"/>
                    <a:pt x="1490" y="24"/>
                  </a:cubicBezTo>
                  <a:cubicBezTo>
                    <a:pt x="1368" y="8"/>
                    <a:pt x="1239" y="0"/>
                    <a:pt x="1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62725" y="1054213"/>
              <a:ext cx="50925" cy="38575"/>
            </a:xfrm>
            <a:custGeom>
              <a:avLst/>
              <a:gdLst/>
              <a:ahLst/>
              <a:cxnLst/>
              <a:rect l="l" t="t" r="r" b="b"/>
              <a:pathLst>
                <a:path w="2037" h="1543" extrusionOk="0">
                  <a:moveTo>
                    <a:pt x="1071" y="1"/>
                  </a:moveTo>
                  <a:cubicBezTo>
                    <a:pt x="1027" y="1"/>
                    <a:pt x="1008" y="72"/>
                    <a:pt x="1034" y="98"/>
                  </a:cubicBezTo>
                  <a:lnTo>
                    <a:pt x="1064" y="98"/>
                  </a:lnTo>
                  <a:cubicBezTo>
                    <a:pt x="1216" y="220"/>
                    <a:pt x="1429" y="341"/>
                    <a:pt x="1551" y="524"/>
                  </a:cubicBezTo>
                  <a:cubicBezTo>
                    <a:pt x="1763" y="858"/>
                    <a:pt x="1611" y="1223"/>
                    <a:pt x="1216" y="1314"/>
                  </a:cubicBezTo>
                  <a:cubicBezTo>
                    <a:pt x="1095" y="1344"/>
                    <a:pt x="970" y="1355"/>
                    <a:pt x="843" y="1355"/>
                  </a:cubicBezTo>
                  <a:cubicBezTo>
                    <a:pt x="588" y="1355"/>
                    <a:pt x="325" y="1314"/>
                    <a:pt x="61" y="1314"/>
                  </a:cubicBezTo>
                  <a:cubicBezTo>
                    <a:pt x="0" y="1314"/>
                    <a:pt x="0" y="1405"/>
                    <a:pt x="31" y="1436"/>
                  </a:cubicBezTo>
                  <a:cubicBezTo>
                    <a:pt x="211" y="1500"/>
                    <a:pt x="467" y="1543"/>
                    <a:pt x="729" y="1543"/>
                  </a:cubicBezTo>
                  <a:cubicBezTo>
                    <a:pt x="1084" y="1543"/>
                    <a:pt x="1449" y="1464"/>
                    <a:pt x="1642" y="1253"/>
                  </a:cubicBezTo>
                  <a:cubicBezTo>
                    <a:pt x="2037" y="767"/>
                    <a:pt x="1459" y="250"/>
                    <a:pt x="1095" y="7"/>
                  </a:cubicBezTo>
                  <a:cubicBezTo>
                    <a:pt x="1086" y="3"/>
                    <a:pt x="1078"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2"/>
            <p:cNvSpPr/>
            <p:nvPr/>
          </p:nvSpPr>
          <p:spPr>
            <a:xfrm>
              <a:off x="678075" y="1015413"/>
              <a:ext cx="196675" cy="509425"/>
            </a:xfrm>
            <a:custGeom>
              <a:avLst/>
              <a:gdLst/>
              <a:ahLst/>
              <a:cxnLst/>
              <a:rect l="l" t="t" r="r" b="b"/>
              <a:pathLst>
                <a:path w="7867" h="20377" extrusionOk="0">
                  <a:moveTo>
                    <a:pt x="7802" y="1"/>
                  </a:moveTo>
                  <a:cubicBezTo>
                    <a:pt x="7794" y="1"/>
                    <a:pt x="7787" y="3"/>
                    <a:pt x="7782" y="9"/>
                  </a:cubicBezTo>
                  <a:cubicBezTo>
                    <a:pt x="6201" y="1893"/>
                    <a:pt x="3709" y="2319"/>
                    <a:pt x="2310" y="4386"/>
                  </a:cubicBezTo>
                  <a:cubicBezTo>
                    <a:pt x="1429" y="5723"/>
                    <a:pt x="669" y="7456"/>
                    <a:pt x="517" y="9067"/>
                  </a:cubicBezTo>
                  <a:cubicBezTo>
                    <a:pt x="183" y="12714"/>
                    <a:pt x="0" y="16787"/>
                    <a:pt x="943" y="20343"/>
                  </a:cubicBezTo>
                  <a:cubicBezTo>
                    <a:pt x="954" y="20367"/>
                    <a:pt x="970" y="20377"/>
                    <a:pt x="986" y="20377"/>
                  </a:cubicBezTo>
                  <a:cubicBezTo>
                    <a:pt x="1011" y="20377"/>
                    <a:pt x="1034" y="20351"/>
                    <a:pt x="1034" y="20313"/>
                  </a:cubicBezTo>
                  <a:cubicBezTo>
                    <a:pt x="243" y="16848"/>
                    <a:pt x="395" y="12988"/>
                    <a:pt x="669" y="9462"/>
                  </a:cubicBezTo>
                  <a:cubicBezTo>
                    <a:pt x="791" y="7729"/>
                    <a:pt x="1520" y="5906"/>
                    <a:pt x="2462" y="4477"/>
                  </a:cubicBezTo>
                  <a:cubicBezTo>
                    <a:pt x="3830" y="2410"/>
                    <a:pt x="6414" y="2015"/>
                    <a:pt x="7842" y="70"/>
                  </a:cubicBezTo>
                  <a:cubicBezTo>
                    <a:pt x="7867" y="45"/>
                    <a:pt x="7832" y="1"/>
                    <a:pt x="7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2"/>
            <p:cNvSpPr/>
            <p:nvPr/>
          </p:nvSpPr>
          <p:spPr>
            <a:xfrm>
              <a:off x="891600" y="1094913"/>
              <a:ext cx="62325" cy="206075"/>
            </a:xfrm>
            <a:custGeom>
              <a:avLst/>
              <a:gdLst/>
              <a:ahLst/>
              <a:cxnLst/>
              <a:rect l="l" t="t" r="r" b="b"/>
              <a:pathLst>
                <a:path w="2493" h="8243" extrusionOk="0">
                  <a:moveTo>
                    <a:pt x="26" y="0"/>
                  </a:moveTo>
                  <a:cubicBezTo>
                    <a:pt x="11" y="0"/>
                    <a:pt x="1" y="15"/>
                    <a:pt x="1" y="51"/>
                  </a:cubicBezTo>
                  <a:cubicBezTo>
                    <a:pt x="1156" y="2786"/>
                    <a:pt x="2128" y="5188"/>
                    <a:pt x="2280" y="8197"/>
                  </a:cubicBezTo>
                  <a:cubicBezTo>
                    <a:pt x="2280" y="8227"/>
                    <a:pt x="2311" y="8242"/>
                    <a:pt x="2341" y="8242"/>
                  </a:cubicBezTo>
                  <a:cubicBezTo>
                    <a:pt x="2371" y="8242"/>
                    <a:pt x="2402" y="8227"/>
                    <a:pt x="2402" y="8197"/>
                  </a:cubicBezTo>
                  <a:cubicBezTo>
                    <a:pt x="2493" y="5279"/>
                    <a:pt x="1399" y="2543"/>
                    <a:pt x="61" y="20"/>
                  </a:cubicBezTo>
                  <a:cubicBezTo>
                    <a:pt x="49" y="8"/>
                    <a:pt x="36"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920700" y="1298488"/>
              <a:ext cx="43125" cy="229950"/>
            </a:xfrm>
            <a:custGeom>
              <a:avLst/>
              <a:gdLst/>
              <a:ahLst/>
              <a:cxnLst/>
              <a:rect l="l" t="t" r="r" b="b"/>
              <a:pathLst>
                <a:path w="1725" h="9198" extrusionOk="0">
                  <a:moveTo>
                    <a:pt x="1177" y="1"/>
                  </a:moveTo>
                  <a:cubicBezTo>
                    <a:pt x="1162" y="1"/>
                    <a:pt x="1147" y="8"/>
                    <a:pt x="1147" y="23"/>
                  </a:cubicBezTo>
                  <a:cubicBezTo>
                    <a:pt x="1329" y="3185"/>
                    <a:pt x="1359" y="6163"/>
                    <a:pt x="22" y="9112"/>
                  </a:cubicBezTo>
                  <a:cubicBezTo>
                    <a:pt x="0" y="9155"/>
                    <a:pt x="55" y="9198"/>
                    <a:pt x="99" y="9198"/>
                  </a:cubicBezTo>
                  <a:cubicBezTo>
                    <a:pt x="118" y="9198"/>
                    <a:pt x="135" y="9190"/>
                    <a:pt x="144" y="9172"/>
                  </a:cubicBezTo>
                  <a:cubicBezTo>
                    <a:pt x="1724" y="6528"/>
                    <a:pt x="1603" y="2972"/>
                    <a:pt x="1207" y="23"/>
                  </a:cubicBezTo>
                  <a:cubicBezTo>
                    <a:pt x="1207" y="8"/>
                    <a:pt x="1192" y="1"/>
                    <a:pt x="1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699350" y="1517038"/>
              <a:ext cx="114775" cy="9250"/>
            </a:xfrm>
            <a:custGeom>
              <a:avLst/>
              <a:gdLst/>
              <a:ahLst/>
              <a:cxnLst/>
              <a:rect l="l" t="t" r="r" b="b"/>
              <a:pathLst>
                <a:path w="4591" h="370" extrusionOk="0">
                  <a:moveTo>
                    <a:pt x="2188" y="1"/>
                  </a:moveTo>
                  <a:cubicBezTo>
                    <a:pt x="1487" y="1"/>
                    <a:pt x="790" y="42"/>
                    <a:pt x="122" y="187"/>
                  </a:cubicBezTo>
                  <a:cubicBezTo>
                    <a:pt x="0" y="187"/>
                    <a:pt x="61" y="370"/>
                    <a:pt x="152" y="370"/>
                  </a:cubicBezTo>
                  <a:cubicBezTo>
                    <a:pt x="785" y="275"/>
                    <a:pt x="1425" y="247"/>
                    <a:pt x="2064" y="247"/>
                  </a:cubicBezTo>
                  <a:cubicBezTo>
                    <a:pt x="2868" y="247"/>
                    <a:pt x="3673" y="292"/>
                    <a:pt x="4469" y="309"/>
                  </a:cubicBezTo>
                  <a:cubicBezTo>
                    <a:pt x="4590" y="309"/>
                    <a:pt x="4590" y="66"/>
                    <a:pt x="4469" y="66"/>
                  </a:cubicBezTo>
                  <a:cubicBezTo>
                    <a:pt x="3723" y="50"/>
                    <a:pt x="2953" y="1"/>
                    <a:pt x="2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2"/>
            <p:cNvSpPr/>
            <p:nvPr/>
          </p:nvSpPr>
          <p:spPr>
            <a:xfrm>
              <a:off x="905275" y="1520938"/>
              <a:ext cx="19775" cy="4600"/>
            </a:xfrm>
            <a:custGeom>
              <a:avLst/>
              <a:gdLst/>
              <a:ahLst/>
              <a:cxnLst/>
              <a:rect l="l" t="t" r="r" b="b"/>
              <a:pathLst>
                <a:path w="791" h="184" extrusionOk="0">
                  <a:moveTo>
                    <a:pt x="122" y="1"/>
                  </a:moveTo>
                  <a:cubicBezTo>
                    <a:pt x="31" y="1"/>
                    <a:pt x="1" y="183"/>
                    <a:pt x="122" y="183"/>
                  </a:cubicBezTo>
                  <a:lnTo>
                    <a:pt x="700" y="183"/>
                  </a:lnTo>
                  <a:cubicBezTo>
                    <a:pt x="761" y="183"/>
                    <a:pt x="791" y="62"/>
                    <a:pt x="730" y="62"/>
                  </a:cubicBezTo>
                  <a:cubicBezTo>
                    <a:pt x="517" y="31"/>
                    <a:pt x="335" y="3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2"/>
            <p:cNvSpPr/>
            <p:nvPr/>
          </p:nvSpPr>
          <p:spPr>
            <a:xfrm>
              <a:off x="850575" y="1171388"/>
              <a:ext cx="50175" cy="81275"/>
            </a:xfrm>
            <a:custGeom>
              <a:avLst/>
              <a:gdLst/>
              <a:ahLst/>
              <a:cxnLst/>
              <a:rect l="l" t="t" r="r" b="b"/>
              <a:pathLst>
                <a:path w="2007" h="3251" extrusionOk="0">
                  <a:moveTo>
                    <a:pt x="91" y="1"/>
                  </a:moveTo>
                  <a:cubicBezTo>
                    <a:pt x="31" y="1"/>
                    <a:pt x="0" y="62"/>
                    <a:pt x="61" y="92"/>
                  </a:cubicBezTo>
                  <a:cubicBezTo>
                    <a:pt x="1277" y="426"/>
                    <a:pt x="1642" y="2129"/>
                    <a:pt x="1854" y="3192"/>
                  </a:cubicBezTo>
                  <a:cubicBezTo>
                    <a:pt x="1868" y="3234"/>
                    <a:pt x="1900" y="3250"/>
                    <a:pt x="1932" y="3250"/>
                  </a:cubicBezTo>
                  <a:cubicBezTo>
                    <a:pt x="1970" y="3250"/>
                    <a:pt x="2006" y="3226"/>
                    <a:pt x="2006" y="3192"/>
                  </a:cubicBezTo>
                  <a:cubicBezTo>
                    <a:pt x="1915" y="2098"/>
                    <a:pt x="1338" y="214"/>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789025" y="1172013"/>
              <a:ext cx="43875" cy="83875"/>
            </a:xfrm>
            <a:custGeom>
              <a:avLst/>
              <a:gdLst/>
              <a:ahLst/>
              <a:cxnLst/>
              <a:rect l="l" t="t" r="r" b="b"/>
              <a:pathLst>
                <a:path w="1755" h="3355" extrusionOk="0">
                  <a:moveTo>
                    <a:pt x="1667" y="0"/>
                  </a:moveTo>
                  <a:cubicBezTo>
                    <a:pt x="1658" y="0"/>
                    <a:pt x="1650" y="2"/>
                    <a:pt x="1641" y="6"/>
                  </a:cubicBezTo>
                  <a:cubicBezTo>
                    <a:pt x="486" y="645"/>
                    <a:pt x="0" y="2043"/>
                    <a:pt x="30" y="3319"/>
                  </a:cubicBezTo>
                  <a:cubicBezTo>
                    <a:pt x="30" y="3337"/>
                    <a:pt x="51" y="3355"/>
                    <a:pt x="74" y="3355"/>
                  </a:cubicBezTo>
                  <a:cubicBezTo>
                    <a:pt x="91" y="3355"/>
                    <a:pt x="109" y="3345"/>
                    <a:pt x="122" y="3319"/>
                  </a:cubicBezTo>
                  <a:cubicBezTo>
                    <a:pt x="395" y="2012"/>
                    <a:pt x="486" y="949"/>
                    <a:pt x="1702" y="98"/>
                  </a:cubicBezTo>
                  <a:cubicBezTo>
                    <a:pt x="1755" y="71"/>
                    <a:pt x="1717" y="0"/>
                    <a:pt x="1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886600" y="1260238"/>
              <a:ext cx="29350" cy="420225"/>
            </a:xfrm>
            <a:custGeom>
              <a:avLst/>
              <a:gdLst/>
              <a:ahLst/>
              <a:cxnLst/>
              <a:rect l="l" t="t" r="r" b="b"/>
              <a:pathLst>
                <a:path w="1174" h="16809" extrusionOk="0">
                  <a:moveTo>
                    <a:pt x="687" y="0"/>
                  </a:moveTo>
                  <a:cubicBezTo>
                    <a:pt x="661" y="0"/>
                    <a:pt x="626" y="26"/>
                    <a:pt x="626" y="64"/>
                  </a:cubicBezTo>
                  <a:cubicBezTo>
                    <a:pt x="1052" y="2800"/>
                    <a:pt x="869" y="5626"/>
                    <a:pt x="778" y="8423"/>
                  </a:cubicBezTo>
                  <a:cubicBezTo>
                    <a:pt x="656" y="11219"/>
                    <a:pt x="474" y="13924"/>
                    <a:pt x="18" y="16660"/>
                  </a:cubicBezTo>
                  <a:cubicBezTo>
                    <a:pt x="0" y="16751"/>
                    <a:pt x="68" y="16809"/>
                    <a:pt x="133" y="16809"/>
                  </a:cubicBezTo>
                  <a:cubicBezTo>
                    <a:pt x="177" y="16809"/>
                    <a:pt x="219" y="16782"/>
                    <a:pt x="231" y="16721"/>
                  </a:cubicBezTo>
                  <a:cubicBezTo>
                    <a:pt x="687" y="13985"/>
                    <a:pt x="900" y="11219"/>
                    <a:pt x="960" y="8423"/>
                  </a:cubicBezTo>
                  <a:cubicBezTo>
                    <a:pt x="1021" y="5626"/>
                    <a:pt x="1173" y="2800"/>
                    <a:pt x="717" y="34"/>
                  </a:cubicBezTo>
                  <a:cubicBezTo>
                    <a:pt x="717" y="10"/>
                    <a:pt x="704"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2"/>
            <p:cNvSpPr/>
            <p:nvPr/>
          </p:nvSpPr>
          <p:spPr>
            <a:xfrm>
              <a:off x="776850" y="1259938"/>
              <a:ext cx="45325" cy="221600"/>
            </a:xfrm>
            <a:custGeom>
              <a:avLst/>
              <a:gdLst/>
              <a:ahLst/>
              <a:cxnLst/>
              <a:rect l="l" t="t" r="r" b="b"/>
              <a:pathLst>
                <a:path w="1813" h="8864" extrusionOk="0">
                  <a:moveTo>
                    <a:pt x="381" y="0"/>
                  </a:moveTo>
                  <a:cubicBezTo>
                    <a:pt x="358" y="0"/>
                    <a:pt x="335" y="15"/>
                    <a:pt x="335" y="46"/>
                  </a:cubicBezTo>
                  <a:cubicBezTo>
                    <a:pt x="1" y="2842"/>
                    <a:pt x="517" y="6307"/>
                    <a:pt x="1703" y="8830"/>
                  </a:cubicBezTo>
                  <a:cubicBezTo>
                    <a:pt x="1703" y="8853"/>
                    <a:pt x="1721" y="8863"/>
                    <a:pt x="1741" y="8863"/>
                  </a:cubicBezTo>
                  <a:cubicBezTo>
                    <a:pt x="1774" y="8863"/>
                    <a:pt x="1813" y="8837"/>
                    <a:pt x="1794" y="8800"/>
                  </a:cubicBezTo>
                  <a:cubicBezTo>
                    <a:pt x="882" y="5912"/>
                    <a:pt x="396" y="3085"/>
                    <a:pt x="426" y="46"/>
                  </a:cubicBezTo>
                  <a:cubicBezTo>
                    <a:pt x="426" y="15"/>
                    <a:pt x="404"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2"/>
            <p:cNvSpPr/>
            <p:nvPr/>
          </p:nvSpPr>
          <p:spPr>
            <a:xfrm>
              <a:off x="799225" y="1421538"/>
              <a:ext cx="30850" cy="259425"/>
            </a:xfrm>
            <a:custGeom>
              <a:avLst/>
              <a:gdLst/>
              <a:ahLst/>
              <a:cxnLst/>
              <a:rect l="l" t="t" r="r" b="b"/>
              <a:pathLst>
                <a:path w="1234" h="10377" extrusionOk="0">
                  <a:moveTo>
                    <a:pt x="1171" y="1"/>
                  </a:moveTo>
                  <a:cubicBezTo>
                    <a:pt x="1148" y="1"/>
                    <a:pt x="1125" y="18"/>
                    <a:pt x="1112" y="56"/>
                  </a:cubicBezTo>
                  <a:cubicBezTo>
                    <a:pt x="200" y="3369"/>
                    <a:pt x="352" y="6895"/>
                    <a:pt x="18" y="10269"/>
                  </a:cubicBezTo>
                  <a:cubicBezTo>
                    <a:pt x="1" y="10337"/>
                    <a:pt x="51" y="10377"/>
                    <a:pt x="98" y="10377"/>
                  </a:cubicBezTo>
                  <a:cubicBezTo>
                    <a:pt x="135" y="10377"/>
                    <a:pt x="170" y="10353"/>
                    <a:pt x="170" y="10299"/>
                  </a:cubicBezTo>
                  <a:cubicBezTo>
                    <a:pt x="747" y="6895"/>
                    <a:pt x="504" y="3460"/>
                    <a:pt x="1233" y="86"/>
                  </a:cubicBezTo>
                  <a:cubicBezTo>
                    <a:pt x="1233" y="33"/>
                    <a:pt x="1203" y="1"/>
                    <a:pt x="1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798150" y="1677613"/>
              <a:ext cx="93475" cy="7125"/>
            </a:xfrm>
            <a:custGeom>
              <a:avLst/>
              <a:gdLst/>
              <a:ahLst/>
              <a:cxnLst/>
              <a:rect l="l" t="t" r="r" b="b"/>
              <a:pathLst>
                <a:path w="3739" h="285" extrusionOk="0">
                  <a:moveTo>
                    <a:pt x="2430" y="1"/>
                  </a:moveTo>
                  <a:cubicBezTo>
                    <a:pt x="1807" y="1"/>
                    <a:pt x="1181" y="31"/>
                    <a:pt x="562" y="31"/>
                  </a:cubicBezTo>
                  <a:cubicBezTo>
                    <a:pt x="425" y="31"/>
                    <a:pt x="288" y="29"/>
                    <a:pt x="152" y="26"/>
                  </a:cubicBezTo>
                  <a:cubicBezTo>
                    <a:pt x="142" y="24"/>
                    <a:pt x="132" y="23"/>
                    <a:pt x="124" y="23"/>
                  </a:cubicBezTo>
                  <a:cubicBezTo>
                    <a:pt x="1" y="23"/>
                    <a:pt x="10" y="210"/>
                    <a:pt x="152" y="239"/>
                  </a:cubicBezTo>
                  <a:cubicBezTo>
                    <a:pt x="729" y="254"/>
                    <a:pt x="1330" y="284"/>
                    <a:pt x="1926" y="284"/>
                  </a:cubicBezTo>
                  <a:cubicBezTo>
                    <a:pt x="2523" y="284"/>
                    <a:pt x="3115" y="254"/>
                    <a:pt x="3678" y="147"/>
                  </a:cubicBezTo>
                  <a:cubicBezTo>
                    <a:pt x="3739" y="117"/>
                    <a:pt x="3708" y="56"/>
                    <a:pt x="3647" y="26"/>
                  </a:cubicBezTo>
                  <a:lnTo>
                    <a:pt x="3647" y="56"/>
                  </a:lnTo>
                  <a:cubicBezTo>
                    <a:pt x="3244" y="14"/>
                    <a:pt x="2838" y="1"/>
                    <a:pt x="2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878975" y="1681463"/>
              <a:ext cx="9600" cy="49375"/>
            </a:xfrm>
            <a:custGeom>
              <a:avLst/>
              <a:gdLst/>
              <a:ahLst/>
              <a:cxnLst/>
              <a:rect l="l" t="t" r="r" b="b"/>
              <a:pathLst>
                <a:path w="384" h="1975" extrusionOk="0">
                  <a:moveTo>
                    <a:pt x="202" y="1"/>
                  </a:moveTo>
                  <a:cubicBezTo>
                    <a:pt x="186" y="1"/>
                    <a:pt x="171" y="9"/>
                    <a:pt x="171" y="24"/>
                  </a:cubicBezTo>
                  <a:lnTo>
                    <a:pt x="171" y="54"/>
                  </a:lnTo>
                  <a:cubicBezTo>
                    <a:pt x="110" y="632"/>
                    <a:pt x="202" y="1300"/>
                    <a:pt x="19" y="1848"/>
                  </a:cubicBezTo>
                  <a:cubicBezTo>
                    <a:pt x="0" y="1923"/>
                    <a:pt x="63" y="1975"/>
                    <a:pt x="121" y="1975"/>
                  </a:cubicBezTo>
                  <a:cubicBezTo>
                    <a:pt x="156" y="1975"/>
                    <a:pt x="190" y="1955"/>
                    <a:pt x="202" y="1908"/>
                  </a:cubicBezTo>
                  <a:cubicBezTo>
                    <a:pt x="384" y="1300"/>
                    <a:pt x="293" y="632"/>
                    <a:pt x="232" y="24"/>
                  </a:cubicBezTo>
                  <a:cubicBezTo>
                    <a:pt x="232" y="9"/>
                    <a:pt x="217"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2"/>
            <p:cNvSpPr/>
            <p:nvPr/>
          </p:nvSpPr>
          <p:spPr>
            <a:xfrm>
              <a:off x="801175" y="1724713"/>
              <a:ext cx="82100" cy="6750"/>
            </a:xfrm>
            <a:custGeom>
              <a:avLst/>
              <a:gdLst/>
              <a:ahLst/>
              <a:cxnLst/>
              <a:rect l="l" t="t" r="r" b="b"/>
              <a:pathLst>
                <a:path w="3284" h="270" extrusionOk="0">
                  <a:moveTo>
                    <a:pt x="1318" y="1"/>
                  </a:moveTo>
                  <a:cubicBezTo>
                    <a:pt x="906" y="1"/>
                    <a:pt x="494" y="28"/>
                    <a:pt x="92" y="87"/>
                  </a:cubicBezTo>
                  <a:cubicBezTo>
                    <a:pt x="7" y="87"/>
                    <a:pt x="1" y="243"/>
                    <a:pt x="72" y="243"/>
                  </a:cubicBezTo>
                  <a:cubicBezTo>
                    <a:pt x="78" y="243"/>
                    <a:pt x="85" y="241"/>
                    <a:pt x="92" y="239"/>
                  </a:cubicBezTo>
                  <a:cubicBezTo>
                    <a:pt x="429" y="210"/>
                    <a:pt x="760" y="200"/>
                    <a:pt x="1089" y="200"/>
                  </a:cubicBezTo>
                  <a:cubicBezTo>
                    <a:pt x="1797" y="200"/>
                    <a:pt x="2496" y="249"/>
                    <a:pt x="3222" y="269"/>
                  </a:cubicBezTo>
                  <a:cubicBezTo>
                    <a:pt x="3283" y="269"/>
                    <a:pt x="3283" y="178"/>
                    <a:pt x="3222" y="178"/>
                  </a:cubicBezTo>
                  <a:cubicBezTo>
                    <a:pt x="2610" y="67"/>
                    <a:pt x="1964"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2"/>
            <p:cNvSpPr/>
            <p:nvPr/>
          </p:nvSpPr>
          <p:spPr>
            <a:xfrm>
              <a:off x="801175" y="1678813"/>
              <a:ext cx="8375" cy="52075"/>
            </a:xfrm>
            <a:custGeom>
              <a:avLst/>
              <a:gdLst/>
              <a:ahLst/>
              <a:cxnLst/>
              <a:rect l="l" t="t" r="r" b="b"/>
              <a:pathLst>
                <a:path w="335" h="2083" extrusionOk="0">
                  <a:moveTo>
                    <a:pt x="213" y="1"/>
                  </a:moveTo>
                  <a:cubicBezTo>
                    <a:pt x="183" y="1"/>
                    <a:pt x="152" y="23"/>
                    <a:pt x="152" y="69"/>
                  </a:cubicBezTo>
                  <a:cubicBezTo>
                    <a:pt x="61" y="707"/>
                    <a:pt x="0" y="1376"/>
                    <a:pt x="31" y="2014"/>
                  </a:cubicBezTo>
                  <a:cubicBezTo>
                    <a:pt x="31" y="2060"/>
                    <a:pt x="69" y="2083"/>
                    <a:pt x="107" y="2083"/>
                  </a:cubicBezTo>
                  <a:cubicBezTo>
                    <a:pt x="145" y="2083"/>
                    <a:pt x="183" y="2060"/>
                    <a:pt x="183" y="2014"/>
                  </a:cubicBezTo>
                  <a:cubicBezTo>
                    <a:pt x="244" y="1376"/>
                    <a:pt x="335" y="707"/>
                    <a:pt x="274" y="69"/>
                  </a:cubicBezTo>
                  <a:cubicBezTo>
                    <a:pt x="274" y="23"/>
                    <a:pt x="244"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856650" y="1729838"/>
              <a:ext cx="13700" cy="122450"/>
            </a:xfrm>
            <a:custGeom>
              <a:avLst/>
              <a:gdLst/>
              <a:ahLst/>
              <a:cxnLst/>
              <a:rect l="l" t="t" r="r" b="b"/>
              <a:pathLst>
                <a:path w="548" h="4898" extrusionOk="0">
                  <a:moveTo>
                    <a:pt x="479" y="1"/>
                  </a:moveTo>
                  <a:cubicBezTo>
                    <a:pt x="458" y="1"/>
                    <a:pt x="437" y="11"/>
                    <a:pt x="426" y="34"/>
                  </a:cubicBezTo>
                  <a:cubicBezTo>
                    <a:pt x="0" y="1493"/>
                    <a:pt x="61" y="3317"/>
                    <a:pt x="183" y="4806"/>
                  </a:cubicBezTo>
                  <a:cubicBezTo>
                    <a:pt x="183" y="4867"/>
                    <a:pt x="221" y="4897"/>
                    <a:pt x="259" y="4897"/>
                  </a:cubicBezTo>
                  <a:cubicBezTo>
                    <a:pt x="297" y="4897"/>
                    <a:pt x="335" y="4867"/>
                    <a:pt x="335" y="4806"/>
                  </a:cubicBezTo>
                  <a:cubicBezTo>
                    <a:pt x="365" y="3226"/>
                    <a:pt x="365" y="1645"/>
                    <a:pt x="547" y="64"/>
                  </a:cubicBezTo>
                  <a:cubicBezTo>
                    <a:pt x="547" y="27"/>
                    <a:pt x="513"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772300" y="1728538"/>
              <a:ext cx="38025" cy="108350"/>
            </a:xfrm>
            <a:custGeom>
              <a:avLst/>
              <a:gdLst/>
              <a:ahLst/>
              <a:cxnLst/>
              <a:rect l="l" t="t" r="r" b="b"/>
              <a:pathLst>
                <a:path w="1521" h="4334" extrusionOk="0">
                  <a:moveTo>
                    <a:pt x="1458" y="1"/>
                  </a:moveTo>
                  <a:cubicBezTo>
                    <a:pt x="1435" y="1"/>
                    <a:pt x="1411" y="18"/>
                    <a:pt x="1399" y="56"/>
                  </a:cubicBezTo>
                  <a:cubicBezTo>
                    <a:pt x="1095" y="876"/>
                    <a:pt x="760" y="1667"/>
                    <a:pt x="456" y="2487"/>
                  </a:cubicBezTo>
                  <a:cubicBezTo>
                    <a:pt x="244" y="3095"/>
                    <a:pt x="0" y="3673"/>
                    <a:pt x="183" y="4311"/>
                  </a:cubicBezTo>
                  <a:cubicBezTo>
                    <a:pt x="183" y="4326"/>
                    <a:pt x="198" y="4334"/>
                    <a:pt x="213" y="4334"/>
                  </a:cubicBezTo>
                  <a:cubicBezTo>
                    <a:pt x="228" y="4334"/>
                    <a:pt x="244" y="4326"/>
                    <a:pt x="244" y="4311"/>
                  </a:cubicBezTo>
                  <a:cubicBezTo>
                    <a:pt x="335" y="2761"/>
                    <a:pt x="1216" y="1575"/>
                    <a:pt x="1520" y="86"/>
                  </a:cubicBezTo>
                  <a:cubicBezTo>
                    <a:pt x="1520" y="33"/>
                    <a:pt x="1489" y="1"/>
                    <a:pt x="1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2"/>
            <p:cNvSpPr/>
            <p:nvPr/>
          </p:nvSpPr>
          <p:spPr>
            <a:xfrm>
              <a:off x="862925" y="1825513"/>
              <a:ext cx="30975" cy="74950"/>
            </a:xfrm>
            <a:custGeom>
              <a:avLst/>
              <a:gdLst/>
              <a:ahLst/>
              <a:cxnLst/>
              <a:rect l="l" t="t" r="r" b="b"/>
              <a:pathLst>
                <a:path w="1239" h="2998" extrusionOk="0">
                  <a:moveTo>
                    <a:pt x="61" y="1"/>
                  </a:moveTo>
                  <a:cubicBezTo>
                    <a:pt x="16" y="1"/>
                    <a:pt x="1" y="76"/>
                    <a:pt x="53" y="128"/>
                  </a:cubicBezTo>
                  <a:cubicBezTo>
                    <a:pt x="357" y="310"/>
                    <a:pt x="600" y="432"/>
                    <a:pt x="722" y="827"/>
                  </a:cubicBezTo>
                  <a:cubicBezTo>
                    <a:pt x="813" y="1010"/>
                    <a:pt x="783" y="1253"/>
                    <a:pt x="783" y="1466"/>
                  </a:cubicBezTo>
                  <a:cubicBezTo>
                    <a:pt x="783" y="1952"/>
                    <a:pt x="692" y="2438"/>
                    <a:pt x="631" y="2925"/>
                  </a:cubicBezTo>
                  <a:cubicBezTo>
                    <a:pt x="631" y="2975"/>
                    <a:pt x="668" y="2997"/>
                    <a:pt x="706" y="2997"/>
                  </a:cubicBezTo>
                  <a:cubicBezTo>
                    <a:pt x="737" y="2997"/>
                    <a:pt x="769" y="2982"/>
                    <a:pt x="783" y="2955"/>
                  </a:cubicBezTo>
                  <a:cubicBezTo>
                    <a:pt x="1117" y="1921"/>
                    <a:pt x="1239" y="462"/>
                    <a:pt x="84" y="7"/>
                  </a:cubicBezTo>
                  <a:cubicBezTo>
                    <a:pt x="75" y="2"/>
                    <a:pt x="68"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2"/>
            <p:cNvSpPr/>
            <p:nvPr/>
          </p:nvSpPr>
          <p:spPr>
            <a:xfrm>
              <a:off x="861200" y="1844588"/>
              <a:ext cx="10675" cy="51075"/>
            </a:xfrm>
            <a:custGeom>
              <a:avLst/>
              <a:gdLst/>
              <a:ahLst/>
              <a:cxnLst/>
              <a:rect l="l" t="t" r="r" b="b"/>
              <a:pathLst>
                <a:path w="427" h="2043" extrusionOk="0">
                  <a:moveTo>
                    <a:pt x="152" y="1"/>
                  </a:moveTo>
                  <a:cubicBezTo>
                    <a:pt x="112" y="1"/>
                    <a:pt x="73" y="27"/>
                    <a:pt x="92" y="64"/>
                  </a:cubicBezTo>
                  <a:cubicBezTo>
                    <a:pt x="274" y="733"/>
                    <a:pt x="213" y="1341"/>
                    <a:pt x="1" y="1979"/>
                  </a:cubicBezTo>
                  <a:cubicBezTo>
                    <a:pt x="1" y="2017"/>
                    <a:pt x="36" y="2043"/>
                    <a:pt x="69" y="2043"/>
                  </a:cubicBezTo>
                  <a:cubicBezTo>
                    <a:pt x="90" y="2043"/>
                    <a:pt x="111" y="2033"/>
                    <a:pt x="122" y="2010"/>
                  </a:cubicBezTo>
                  <a:cubicBezTo>
                    <a:pt x="426" y="1402"/>
                    <a:pt x="426" y="672"/>
                    <a:pt x="213" y="34"/>
                  </a:cubicBezTo>
                  <a:cubicBezTo>
                    <a:pt x="202" y="11"/>
                    <a:pt x="177"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2"/>
            <p:cNvSpPr/>
            <p:nvPr/>
          </p:nvSpPr>
          <p:spPr>
            <a:xfrm>
              <a:off x="782925" y="1852963"/>
              <a:ext cx="11900" cy="43025"/>
            </a:xfrm>
            <a:custGeom>
              <a:avLst/>
              <a:gdLst/>
              <a:ahLst/>
              <a:cxnLst/>
              <a:rect l="l" t="t" r="r" b="b"/>
              <a:pathLst>
                <a:path w="476" h="1721" extrusionOk="0">
                  <a:moveTo>
                    <a:pt x="417" y="0"/>
                  </a:moveTo>
                  <a:cubicBezTo>
                    <a:pt x="398" y="0"/>
                    <a:pt x="377" y="10"/>
                    <a:pt x="366" y="33"/>
                  </a:cubicBezTo>
                  <a:lnTo>
                    <a:pt x="366" y="64"/>
                  </a:lnTo>
                  <a:cubicBezTo>
                    <a:pt x="214" y="550"/>
                    <a:pt x="1" y="1158"/>
                    <a:pt x="123" y="1675"/>
                  </a:cubicBezTo>
                  <a:cubicBezTo>
                    <a:pt x="123" y="1705"/>
                    <a:pt x="153" y="1720"/>
                    <a:pt x="180" y="1720"/>
                  </a:cubicBezTo>
                  <a:cubicBezTo>
                    <a:pt x="206" y="1720"/>
                    <a:pt x="229" y="1705"/>
                    <a:pt x="214" y="1675"/>
                  </a:cubicBezTo>
                  <a:cubicBezTo>
                    <a:pt x="214" y="1127"/>
                    <a:pt x="305" y="611"/>
                    <a:pt x="457" y="64"/>
                  </a:cubicBezTo>
                  <a:cubicBezTo>
                    <a:pt x="476" y="26"/>
                    <a:pt x="448"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764700" y="1833088"/>
              <a:ext cx="16300" cy="63450"/>
            </a:xfrm>
            <a:custGeom>
              <a:avLst/>
              <a:gdLst/>
              <a:ahLst/>
              <a:cxnLst/>
              <a:rect l="l" t="t" r="r" b="b"/>
              <a:pathLst>
                <a:path w="652" h="2538" extrusionOk="0">
                  <a:moveTo>
                    <a:pt x="550" y="0"/>
                  </a:moveTo>
                  <a:cubicBezTo>
                    <a:pt x="528" y="0"/>
                    <a:pt x="505" y="11"/>
                    <a:pt x="487" y="38"/>
                  </a:cubicBezTo>
                  <a:cubicBezTo>
                    <a:pt x="0" y="676"/>
                    <a:pt x="31" y="1740"/>
                    <a:pt x="274" y="2470"/>
                  </a:cubicBezTo>
                  <a:cubicBezTo>
                    <a:pt x="289" y="2515"/>
                    <a:pt x="327" y="2538"/>
                    <a:pt x="361" y="2538"/>
                  </a:cubicBezTo>
                  <a:cubicBezTo>
                    <a:pt x="396" y="2538"/>
                    <a:pt x="426" y="2515"/>
                    <a:pt x="426" y="2470"/>
                  </a:cubicBezTo>
                  <a:cubicBezTo>
                    <a:pt x="365" y="1679"/>
                    <a:pt x="213" y="859"/>
                    <a:pt x="608" y="129"/>
                  </a:cubicBezTo>
                  <a:cubicBezTo>
                    <a:pt x="651" y="65"/>
                    <a:pt x="603"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623350" y="1887963"/>
              <a:ext cx="364775" cy="14700"/>
            </a:xfrm>
            <a:custGeom>
              <a:avLst/>
              <a:gdLst/>
              <a:ahLst/>
              <a:cxnLst/>
              <a:rect l="l" t="t" r="r" b="b"/>
              <a:pathLst>
                <a:path w="14591" h="588" extrusionOk="0">
                  <a:moveTo>
                    <a:pt x="122" y="1"/>
                  </a:moveTo>
                  <a:cubicBezTo>
                    <a:pt x="1" y="1"/>
                    <a:pt x="1" y="153"/>
                    <a:pt x="122" y="153"/>
                  </a:cubicBezTo>
                  <a:cubicBezTo>
                    <a:pt x="4435" y="345"/>
                    <a:pt x="8796" y="587"/>
                    <a:pt x="13140" y="587"/>
                  </a:cubicBezTo>
                  <a:cubicBezTo>
                    <a:pt x="13604" y="587"/>
                    <a:pt x="14067" y="584"/>
                    <a:pt x="14530" y="578"/>
                  </a:cubicBezTo>
                  <a:cubicBezTo>
                    <a:pt x="14591" y="578"/>
                    <a:pt x="14591" y="487"/>
                    <a:pt x="14530" y="457"/>
                  </a:cubicBezTo>
                  <a:lnTo>
                    <a:pt x="14530" y="487"/>
                  </a:lnTo>
                  <a:cubicBezTo>
                    <a:pt x="9727" y="275"/>
                    <a:pt x="4895" y="244"/>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985825" y="1900888"/>
              <a:ext cx="38025" cy="28950"/>
            </a:xfrm>
            <a:custGeom>
              <a:avLst/>
              <a:gdLst/>
              <a:ahLst/>
              <a:cxnLst/>
              <a:rect l="l" t="t" r="r" b="b"/>
              <a:pathLst>
                <a:path w="1521" h="1158" extrusionOk="0">
                  <a:moveTo>
                    <a:pt x="122" y="1"/>
                  </a:moveTo>
                  <a:cubicBezTo>
                    <a:pt x="61" y="1"/>
                    <a:pt x="1" y="92"/>
                    <a:pt x="61" y="122"/>
                  </a:cubicBezTo>
                  <a:cubicBezTo>
                    <a:pt x="487" y="457"/>
                    <a:pt x="882" y="791"/>
                    <a:pt x="1308" y="1125"/>
                  </a:cubicBezTo>
                  <a:cubicBezTo>
                    <a:pt x="1330" y="1148"/>
                    <a:pt x="1357" y="1158"/>
                    <a:pt x="1382" y="1158"/>
                  </a:cubicBezTo>
                  <a:cubicBezTo>
                    <a:pt x="1458" y="1158"/>
                    <a:pt x="1520" y="1072"/>
                    <a:pt x="1429" y="1004"/>
                  </a:cubicBezTo>
                  <a:cubicBezTo>
                    <a:pt x="1216" y="821"/>
                    <a:pt x="973" y="639"/>
                    <a:pt x="730" y="426"/>
                  </a:cubicBezTo>
                  <a:cubicBezTo>
                    <a:pt x="548" y="305"/>
                    <a:pt x="365" y="92"/>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977625" y="1927863"/>
              <a:ext cx="50775" cy="322800"/>
            </a:xfrm>
            <a:custGeom>
              <a:avLst/>
              <a:gdLst/>
              <a:ahLst/>
              <a:cxnLst/>
              <a:rect l="l" t="t" r="r" b="b"/>
              <a:pathLst>
                <a:path w="2031" h="12912" extrusionOk="0">
                  <a:moveTo>
                    <a:pt x="1803" y="1"/>
                  </a:moveTo>
                  <a:cubicBezTo>
                    <a:pt x="1780" y="1"/>
                    <a:pt x="1757" y="16"/>
                    <a:pt x="1757" y="46"/>
                  </a:cubicBezTo>
                  <a:cubicBezTo>
                    <a:pt x="1757" y="2083"/>
                    <a:pt x="1757" y="4089"/>
                    <a:pt x="1544" y="6095"/>
                  </a:cubicBezTo>
                  <a:cubicBezTo>
                    <a:pt x="1332" y="8010"/>
                    <a:pt x="1210" y="11232"/>
                    <a:pt x="25" y="12843"/>
                  </a:cubicBezTo>
                  <a:cubicBezTo>
                    <a:pt x="0" y="12867"/>
                    <a:pt x="35" y="12912"/>
                    <a:pt x="66" y="12912"/>
                  </a:cubicBezTo>
                  <a:cubicBezTo>
                    <a:pt x="73" y="12912"/>
                    <a:pt x="80" y="12909"/>
                    <a:pt x="85" y="12904"/>
                  </a:cubicBezTo>
                  <a:cubicBezTo>
                    <a:pt x="1332" y="11597"/>
                    <a:pt x="1362" y="8891"/>
                    <a:pt x="1605" y="7189"/>
                  </a:cubicBezTo>
                  <a:cubicBezTo>
                    <a:pt x="1909" y="4818"/>
                    <a:pt x="2031" y="2417"/>
                    <a:pt x="1848" y="46"/>
                  </a:cubicBezTo>
                  <a:cubicBezTo>
                    <a:pt x="1848" y="16"/>
                    <a:pt x="1826"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2"/>
            <p:cNvSpPr/>
            <p:nvPr/>
          </p:nvSpPr>
          <p:spPr>
            <a:xfrm>
              <a:off x="612725" y="2242763"/>
              <a:ext cx="367800" cy="15700"/>
            </a:xfrm>
            <a:custGeom>
              <a:avLst/>
              <a:gdLst/>
              <a:ahLst/>
              <a:cxnLst/>
              <a:rect l="l" t="t" r="r" b="b"/>
              <a:pathLst>
                <a:path w="14712" h="628" extrusionOk="0">
                  <a:moveTo>
                    <a:pt x="99" y="1"/>
                  </a:moveTo>
                  <a:cubicBezTo>
                    <a:pt x="1" y="1"/>
                    <a:pt x="8" y="188"/>
                    <a:pt x="122" y="216"/>
                  </a:cubicBezTo>
                  <a:cubicBezTo>
                    <a:pt x="2614" y="499"/>
                    <a:pt x="5122" y="627"/>
                    <a:pt x="7630" y="627"/>
                  </a:cubicBezTo>
                  <a:cubicBezTo>
                    <a:pt x="9986" y="627"/>
                    <a:pt x="12341" y="514"/>
                    <a:pt x="14681" y="308"/>
                  </a:cubicBezTo>
                  <a:cubicBezTo>
                    <a:pt x="14712" y="308"/>
                    <a:pt x="14712" y="247"/>
                    <a:pt x="14681" y="247"/>
                  </a:cubicBezTo>
                  <a:cubicBezTo>
                    <a:pt x="12198" y="293"/>
                    <a:pt x="9722" y="388"/>
                    <a:pt x="7246" y="388"/>
                  </a:cubicBezTo>
                  <a:cubicBezTo>
                    <a:pt x="4874" y="388"/>
                    <a:pt x="2502" y="301"/>
                    <a:pt x="122" y="4"/>
                  </a:cubicBezTo>
                  <a:cubicBezTo>
                    <a:pt x="114" y="2"/>
                    <a:pt x="106"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2"/>
            <p:cNvSpPr/>
            <p:nvPr/>
          </p:nvSpPr>
          <p:spPr>
            <a:xfrm>
              <a:off x="565125" y="2207463"/>
              <a:ext cx="54250" cy="40075"/>
            </a:xfrm>
            <a:custGeom>
              <a:avLst/>
              <a:gdLst/>
              <a:ahLst/>
              <a:cxnLst/>
              <a:rect l="l" t="t" r="r" b="b"/>
              <a:pathLst>
                <a:path w="2170" h="1603" extrusionOk="0">
                  <a:moveTo>
                    <a:pt x="132" y="1"/>
                  </a:moveTo>
                  <a:cubicBezTo>
                    <a:pt x="71" y="1"/>
                    <a:pt x="1" y="90"/>
                    <a:pt x="50" y="139"/>
                  </a:cubicBezTo>
                  <a:cubicBezTo>
                    <a:pt x="567" y="777"/>
                    <a:pt x="1266" y="1294"/>
                    <a:pt x="2026" y="1598"/>
                  </a:cubicBezTo>
                  <a:cubicBezTo>
                    <a:pt x="2034" y="1601"/>
                    <a:pt x="2042" y="1602"/>
                    <a:pt x="2050" y="1602"/>
                  </a:cubicBezTo>
                  <a:cubicBezTo>
                    <a:pt x="2127" y="1602"/>
                    <a:pt x="2170" y="1474"/>
                    <a:pt x="2087" y="1446"/>
                  </a:cubicBezTo>
                  <a:cubicBezTo>
                    <a:pt x="1357" y="1051"/>
                    <a:pt x="749" y="625"/>
                    <a:pt x="172" y="18"/>
                  </a:cubicBezTo>
                  <a:cubicBezTo>
                    <a:pt x="160" y="6"/>
                    <a:pt x="146"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2"/>
            <p:cNvSpPr/>
            <p:nvPr/>
          </p:nvSpPr>
          <p:spPr>
            <a:xfrm>
              <a:off x="566375" y="2207888"/>
              <a:ext cx="343475" cy="11425"/>
            </a:xfrm>
            <a:custGeom>
              <a:avLst/>
              <a:gdLst/>
              <a:ahLst/>
              <a:cxnLst/>
              <a:rect l="l" t="t" r="r" b="b"/>
              <a:pathLst>
                <a:path w="13739" h="457" extrusionOk="0">
                  <a:moveTo>
                    <a:pt x="122" y="1"/>
                  </a:moveTo>
                  <a:cubicBezTo>
                    <a:pt x="0" y="1"/>
                    <a:pt x="0" y="152"/>
                    <a:pt x="122" y="152"/>
                  </a:cubicBezTo>
                  <a:cubicBezTo>
                    <a:pt x="4651" y="274"/>
                    <a:pt x="9149" y="426"/>
                    <a:pt x="13678" y="456"/>
                  </a:cubicBezTo>
                  <a:cubicBezTo>
                    <a:pt x="13739" y="456"/>
                    <a:pt x="13739" y="335"/>
                    <a:pt x="13678" y="335"/>
                  </a:cubicBezTo>
                  <a:cubicBezTo>
                    <a:pt x="9149" y="122"/>
                    <a:pt x="4651" y="6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2"/>
            <p:cNvSpPr/>
            <p:nvPr/>
          </p:nvSpPr>
          <p:spPr>
            <a:xfrm>
              <a:off x="565975" y="1888113"/>
              <a:ext cx="57850" cy="321325"/>
            </a:xfrm>
            <a:custGeom>
              <a:avLst/>
              <a:gdLst/>
              <a:ahLst/>
              <a:cxnLst/>
              <a:rect l="l" t="t" r="r" b="b"/>
              <a:pathLst>
                <a:path w="2314" h="12853" extrusionOk="0">
                  <a:moveTo>
                    <a:pt x="2224" y="1"/>
                  </a:moveTo>
                  <a:cubicBezTo>
                    <a:pt x="2191" y="1"/>
                    <a:pt x="2157" y="18"/>
                    <a:pt x="2144" y="56"/>
                  </a:cubicBezTo>
                  <a:cubicBezTo>
                    <a:pt x="806" y="4250"/>
                    <a:pt x="320" y="8415"/>
                    <a:pt x="16" y="12761"/>
                  </a:cubicBezTo>
                  <a:cubicBezTo>
                    <a:pt x="1" y="12822"/>
                    <a:pt x="39" y="12852"/>
                    <a:pt x="81" y="12852"/>
                  </a:cubicBezTo>
                  <a:cubicBezTo>
                    <a:pt x="123" y="12852"/>
                    <a:pt x="168" y="12822"/>
                    <a:pt x="168" y="12761"/>
                  </a:cubicBezTo>
                  <a:cubicBezTo>
                    <a:pt x="472" y="10512"/>
                    <a:pt x="654" y="8232"/>
                    <a:pt x="898" y="5953"/>
                  </a:cubicBezTo>
                  <a:cubicBezTo>
                    <a:pt x="1141" y="3946"/>
                    <a:pt x="1779" y="2062"/>
                    <a:pt x="2296" y="86"/>
                  </a:cubicBezTo>
                  <a:cubicBezTo>
                    <a:pt x="2313" y="33"/>
                    <a:pt x="2270" y="1"/>
                    <a:pt x="2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2"/>
            <p:cNvSpPr/>
            <p:nvPr/>
          </p:nvSpPr>
          <p:spPr>
            <a:xfrm>
              <a:off x="915475" y="2219138"/>
              <a:ext cx="65050" cy="30575"/>
            </a:xfrm>
            <a:custGeom>
              <a:avLst/>
              <a:gdLst/>
              <a:ahLst/>
              <a:cxnLst/>
              <a:rect l="l" t="t" r="r" b="b"/>
              <a:pathLst>
                <a:path w="2602" h="1223" extrusionOk="0">
                  <a:moveTo>
                    <a:pt x="113" y="0"/>
                  </a:moveTo>
                  <a:cubicBezTo>
                    <a:pt x="57" y="0"/>
                    <a:pt x="1" y="71"/>
                    <a:pt x="79" y="98"/>
                  </a:cubicBezTo>
                  <a:cubicBezTo>
                    <a:pt x="444" y="432"/>
                    <a:pt x="930" y="584"/>
                    <a:pt x="1356" y="766"/>
                  </a:cubicBezTo>
                  <a:cubicBezTo>
                    <a:pt x="1720" y="949"/>
                    <a:pt x="2115" y="1161"/>
                    <a:pt x="2511" y="1222"/>
                  </a:cubicBezTo>
                  <a:cubicBezTo>
                    <a:pt x="2571" y="1222"/>
                    <a:pt x="2602" y="1101"/>
                    <a:pt x="2511" y="1070"/>
                  </a:cubicBezTo>
                  <a:cubicBezTo>
                    <a:pt x="2115" y="979"/>
                    <a:pt x="1690" y="736"/>
                    <a:pt x="1295" y="554"/>
                  </a:cubicBezTo>
                  <a:cubicBezTo>
                    <a:pt x="900" y="371"/>
                    <a:pt x="535" y="189"/>
                    <a:pt x="140" y="6"/>
                  </a:cubicBezTo>
                  <a:cubicBezTo>
                    <a:pt x="131" y="2"/>
                    <a:pt x="122"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2"/>
            <p:cNvSpPr/>
            <p:nvPr/>
          </p:nvSpPr>
          <p:spPr>
            <a:xfrm>
              <a:off x="948600" y="1278163"/>
              <a:ext cx="93475" cy="324875"/>
            </a:xfrm>
            <a:custGeom>
              <a:avLst/>
              <a:gdLst/>
              <a:ahLst/>
              <a:cxnLst/>
              <a:rect l="l" t="t" r="r" b="b"/>
              <a:pathLst>
                <a:path w="3739" h="12995" extrusionOk="0">
                  <a:moveTo>
                    <a:pt x="34" y="1"/>
                  </a:moveTo>
                  <a:cubicBezTo>
                    <a:pt x="15" y="1"/>
                    <a:pt x="0" y="16"/>
                    <a:pt x="0" y="46"/>
                  </a:cubicBezTo>
                  <a:cubicBezTo>
                    <a:pt x="1003" y="4453"/>
                    <a:pt x="3465" y="8314"/>
                    <a:pt x="3556" y="12903"/>
                  </a:cubicBezTo>
                  <a:cubicBezTo>
                    <a:pt x="3556" y="12964"/>
                    <a:pt x="3602" y="12995"/>
                    <a:pt x="3648" y="12995"/>
                  </a:cubicBezTo>
                  <a:cubicBezTo>
                    <a:pt x="3693" y="12995"/>
                    <a:pt x="3739" y="12964"/>
                    <a:pt x="3739" y="12903"/>
                  </a:cubicBezTo>
                  <a:cubicBezTo>
                    <a:pt x="3678" y="8375"/>
                    <a:pt x="1368" y="4302"/>
                    <a:pt x="91" y="46"/>
                  </a:cubicBezTo>
                  <a:cubicBezTo>
                    <a:pt x="76" y="16"/>
                    <a:pt x="53"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2"/>
            <p:cNvSpPr/>
            <p:nvPr/>
          </p:nvSpPr>
          <p:spPr>
            <a:xfrm>
              <a:off x="935675" y="1499613"/>
              <a:ext cx="38025" cy="115650"/>
            </a:xfrm>
            <a:custGeom>
              <a:avLst/>
              <a:gdLst/>
              <a:ahLst/>
              <a:cxnLst/>
              <a:rect l="l" t="t" r="r" b="b"/>
              <a:pathLst>
                <a:path w="1521" h="4626" extrusionOk="0">
                  <a:moveTo>
                    <a:pt x="90" y="0"/>
                  </a:moveTo>
                  <a:cubicBezTo>
                    <a:pt x="47" y="0"/>
                    <a:pt x="0" y="26"/>
                    <a:pt x="0" y="64"/>
                  </a:cubicBezTo>
                  <a:cubicBezTo>
                    <a:pt x="396" y="1583"/>
                    <a:pt x="882" y="3103"/>
                    <a:pt x="1399" y="4593"/>
                  </a:cubicBezTo>
                  <a:cubicBezTo>
                    <a:pt x="1410" y="4616"/>
                    <a:pt x="1431" y="4626"/>
                    <a:pt x="1452" y="4626"/>
                  </a:cubicBezTo>
                  <a:cubicBezTo>
                    <a:pt x="1485" y="4626"/>
                    <a:pt x="1520" y="4600"/>
                    <a:pt x="1520" y="4562"/>
                  </a:cubicBezTo>
                  <a:cubicBezTo>
                    <a:pt x="1095" y="3042"/>
                    <a:pt x="639" y="1523"/>
                    <a:pt x="152" y="33"/>
                  </a:cubicBezTo>
                  <a:cubicBezTo>
                    <a:pt x="141" y="10"/>
                    <a:pt x="116"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2"/>
            <p:cNvSpPr/>
            <p:nvPr/>
          </p:nvSpPr>
          <p:spPr>
            <a:xfrm>
              <a:off x="1022475" y="1607838"/>
              <a:ext cx="50000" cy="121700"/>
            </a:xfrm>
            <a:custGeom>
              <a:avLst/>
              <a:gdLst/>
              <a:ahLst/>
              <a:cxnLst/>
              <a:rect l="l" t="t" r="r" b="b"/>
              <a:pathLst>
                <a:path w="2000" h="4868" extrusionOk="0">
                  <a:moveTo>
                    <a:pt x="100" y="0"/>
                  </a:moveTo>
                  <a:cubicBezTo>
                    <a:pt x="49" y="0"/>
                    <a:pt x="1" y="65"/>
                    <a:pt x="24" y="112"/>
                  </a:cubicBezTo>
                  <a:cubicBezTo>
                    <a:pt x="389" y="689"/>
                    <a:pt x="875" y="1175"/>
                    <a:pt x="1209" y="1753"/>
                  </a:cubicBezTo>
                  <a:cubicBezTo>
                    <a:pt x="2000" y="3030"/>
                    <a:pt x="1179" y="3941"/>
                    <a:pt x="176" y="4701"/>
                  </a:cubicBezTo>
                  <a:cubicBezTo>
                    <a:pt x="99" y="4752"/>
                    <a:pt x="151" y="4867"/>
                    <a:pt x="224" y="4867"/>
                  </a:cubicBezTo>
                  <a:cubicBezTo>
                    <a:pt x="238" y="4867"/>
                    <a:pt x="252" y="4863"/>
                    <a:pt x="267" y="4853"/>
                  </a:cubicBezTo>
                  <a:cubicBezTo>
                    <a:pt x="1027" y="4397"/>
                    <a:pt x="1787" y="3607"/>
                    <a:pt x="1726" y="2665"/>
                  </a:cubicBezTo>
                  <a:cubicBezTo>
                    <a:pt x="1696" y="1692"/>
                    <a:pt x="723" y="720"/>
                    <a:pt x="146" y="20"/>
                  </a:cubicBezTo>
                  <a:cubicBezTo>
                    <a:pt x="131" y="6"/>
                    <a:pt x="116"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2"/>
            <p:cNvSpPr/>
            <p:nvPr/>
          </p:nvSpPr>
          <p:spPr>
            <a:xfrm>
              <a:off x="1021675" y="1678938"/>
              <a:ext cx="26200" cy="38300"/>
            </a:xfrm>
            <a:custGeom>
              <a:avLst/>
              <a:gdLst/>
              <a:ahLst/>
              <a:cxnLst/>
              <a:rect l="l" t="t" r="r" b="b"/>
              <a:pathLst>
                <a:path w="1048" h="1532" extrusionOk="0">
                  <a:moveTo>
                    <a:pt x="975" y="0"/>
                  </a:moveTo>
                  <a:cubicBezTo>
                    <a:pt x="955" y="0"/>
                    <a:pt x="937" y="10"/>
                    <a:pt x="937" y="34"/>
                  </a:cubicBezTo>
                  <a:lnTo>
                    <a:pt x="907" y="34"/>
                  </a:lnTo>
                  <a:cubicBezTo>
                    <a:pt x="816" y="307"/>
                    <a:pt x="694" y="550"/>
                    <a:pt x="542" y="793"/>
                  </a:cubicBezTo>
                  <a:cubicBezTo>
                    <a:pt x="390" y="1037"/>
                    <a:pt x="208" y="1219"/>
                    <a:pt x="26" y="1432"/>
                  </a:cubicBezTo>
                  <a:cubicBezTo>
                    <a:pt x="1" y="1481"/>
                    <a:pt x="16" y="1531"/>
                    <a:pt x="56" y="1531"/>
                  </a:cubicBezTo>
                  <a:cubicBezTo>
                    <a:pt x="65" y="1531"/>
                    <a:pt x="75" y="1529"/>
                    <a:pt x="86" y="1523"/>
                  </a:cubicBezTo>
                  <a:cubicBezTo>
                    <a:pt x="573" y="1219"/>
                    <a:pt x="877" y="611"/>
                    <a:pt x="1029" y="64"/>
                  </a:cubicBezTo>
                  <a:cubicBezTo>
                    <a:pt x="1047" y="26"/>
                    <a:pt x="100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2"/>
            <p:cNvSpPr/>
            <p:nvPr/>
          </p:nvSpPr>
          <p:spPr>
            <a:xfrm>
              <a:off x="1015825" y="1674063"/>
              <a:ext cx="15625" cy="39675"/>
            </a:xfrm>
            <a:custGeom>
              <a:avLst/>
              <a:gdLst/>
              <a:ahLst/>
              <a:cxnLst/>
              <a:rect l="l" t="t" r="r" b="b"/>
              <a:pathLst>
                <a:path w="625" h="1587" extrusionOk="0">
                  <a:moveTo>
                    <a:pt x="548" y="1"/>
                  </a:moveTo>
                  <a:cubicBezTo>
                    <a:pt x="526" y="1"/>
                    <a:pt x="503" y="16"/>
                    <a:pt x="503" y="46"/>
                  </a:cubicBezTo>
                  <a:cubicBezTo>
                    <a:pt x="503" y="593"/>
                    <a:pt x="320" y="1019"/>
                    <a:pt x="47" y="1475"/>
                  </a:cubicBezTo>
                  <a:cubicBezTo>
                    <a:pt x="0" y="1521"/>
                    <a:pt x="61" y="1586"/>
                    <a:pt x="105" y="1586"/>
                  </a:cubicBezTo>
                  <a:cubicBezTo>
                    <a:pt x="119" y="1586"/>
                    <a:pt x="131" y="1580"/>
                    <a:pt x="138" y="1566"/>
                  </a:cubicBezTo>
                  <a:cubicBezTo>
                    <a:pt x="472" y="1140"/>
                    <a:pt x="624" y="593"/>
                    <a:pt x="594" y="46"/>
                  </a:cubicBezTo>
                  <a:cubicBezTo>
                    <a:pt x="594" y="16"/>
                    <a:pt x="571"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2"/>
            <p:cNvSpPr/>
            <p:nvPr/>
          </p:nvSpPr>
          <p:spPr>
            <a:xfrm>
              <a:off x="1015475" y="1677113"/>
              <a:ext cx="5325" cy="20525"/>
            </a:xfrm>
            <a:custGeom>
              <a:avLst/>
              <a:gdLst/>
              <a:ahLst/>
              <a:cxnLst/>
              <a:rect l="l" t="t" r="r" b="b"/>
              <a:pathLst>
                <a:path w="213" h="821" extrusionOk="0">
                  <a:moveTo>
                    <a:pt x="122" y="0"/>
                  </a:moveTo>
                  <a:cubicBezTo>
                    <a:pt x="91" y="0"/>
                    <a:pt x="61" y="15"/>
                    <a:pt x="61" y="46"/>
                  </a:cubicBezTo>
                  <a:cubicBezTo>
                    <a:pt x="61" y="198"/>
                    <a:pt x="61" y="319"/>
                    <a:pt x="61" y="441"/>
                  </a:cubicBezTo>
                  <a:cubicBezTo>
                    <a:pt x="30" y="563"/>
                    <a:pt x="0" y="654"/>
                    <a:pt x="0" y="775"/>
                  </a:cubicBezTo>
                  <a:cubicBezTo>
                    <a:pt x="15" y="806"/>
                    <a:pt x="38" y="821"/>
                    <a:pt x="61" y="821"/>
                  </a:cubicBezTo>
                  <a:cubicBezTo>
                    <a:pt x="84" y="821"/>
                    <a:pt x="106" y="806"/>
                    <a:pt x="122" y="775"/>
                  </a:cubicBezTo>
                  <a:cubicBezTo>
                    <a:pt x="182" y="684"/>
                    <a:pt x="182" y="563"/>
                    <a:pt x="182" y="471"/>
                  </a:cubicBezTo>
                  <a:cubicBezTo>
                    <a:pt x="213" y="319"/>
                    <a:pt x="213" y="198"/>
                    <a:pt x="182" y="46"/>
                  </a:cubicBezTo>
                  <a:cubicBezTo>
                    <a:pt x="182" y="15"/>
                    <a:pt x="15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2"/>
            <p:cNvSpPr/>
            <p:nvPr/>
          </p:nvSpPr>
          <p:spPr>
            <a:xfrm>
              <a:off x="1001775" y="1630563"/>
              <a:ext cx="38025" cy="37375"/>
            </a:xfrm>
            <a:custGeom>
              <a:avLst/>
              <a:gdLst/>
              <a:ahLst/>
              <a:cxnLst/>
              <a:rect l="l" t="t" r="r" b="b"/>
              <a:pathLst>
                <a:path w="1521" h="1495" extrusionOk="0">
                  <a:moveTo>
                    <a:pt x="16" y="0"/>
                  </a:moveTo>
                  <a:cubicBezTo>
                    <a:pt x="8" y="0"/>
                    <a:pt x="1" y="8"/>
                    <a:pt x="1" y="23"/>
                  </a:cubicBezTo>
                  <a:cubicBezTo>
                    <a:pt x="122" y="783"/>
                    <a:pt x="1034" y="935"/>
                    <a:pt x="1460" y="1482"/>
                  </a:cubicBezTo>
                  <a:cubicBezTo>
                    <a:pt x="1469" y="1491"/>
                    <a:pt x="1478" y="1495"/>
                    <a:pt x="1486" y="1495"/>
                  </a:cubicBezTo>
                  <a:cubicBezTo>
                    <a:pt x="1505" y="1495"/>
                    <a:pt x="1521" y="1473"/>
                    <a:pt x="1521" y="1452"/>
                  </a:cubicBezTo>
                  <a:cubicBezTo>
                    <a:pt x="1095" y="874"/>
                    <a:pt x="244" y="722"/>
                    <a:pt x="31" y="23"/>
                  </a:cubicBezTo>
                  <a:cubicBezTo>
                    <a:pt x="31" y="8"/>
                    <a:pt x="24" y="0"/>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2"/>
            <p:cNvSpPr/>
            <p:nvPr/>
          </p:nvSpPr>
          <p:spPr>
            <a:xfrm>
              <a:off x="920775" y="1521913"/>
              <a:ext cx="104325" cy="348225"/>
            </a:xfrm>
            <a:custGeom>
              <a:avLst/>
              <a:gdLst/>
              <a:ahLst/>
              <a:cxnLst/>
              <a:rect l="l" t="t" r="r" b="b"/>
              <a:pathLst>
                <a:path w="4173" h="13929" extrusionOk="0">
                  <a:moveTo>
                    <a:pt x="97" y="0"/>
                  </a:moveTo>
                  <a:cubicBezTo>
                    <a:pt x="49" y="0"/>
                    <a:pt x="1" y="40"/>
                    <a:pt x="19" y="114"/>
                  </a:cubicBezTo>
                  <a:cubicBezTo>
                    <a:pt x="1326" y="4612"/>
                    <a:pt x="1782" y="9719"/>
                    <a:pt x="4031" y="13883"/>
                  </a:cubicBezTo>
                  <a:cubicBezTo>
                    <a:pt x="4042" y="13915"/>
                    <a:pt x="4063" y="13928"/>
                    <a:pt x="4086" y="13928"/>
                  </a:cubicBezTo>
                  <a:cubicBezTo>
                    <a:pt x="4128" y="13928"/>
                    <a:pt x="4173" y="13882"/>
                    <a:pt x="4153" y="13822"/>
                  </a:cubicBezTo>
                  <a:cubicBezTo>
                    <a:pt x="2086" y="9506"/>
                    <a:pt x="1600" y="4582"/>
                    <a:pt x="171" y="53"/>
                  </a:cubicBezTo>
                  <a:cubicBezTo>
                    <a:pt x="159" y="17"/>
                    <a:pt x="12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2"/>
            <p:cNvSpPr/>
            <p:nvPr/>
          </p:nvSpPr>
          <p:spPr>
            <a:xfrm>
              <a:off x="1018000" y="1860263"/>
              <a:ext cx="163775" cy="269575"/>
            </a:xfrm>
            <a:custGeom>
              <a:avLst/>
              <a:gdLst/>
              <a:ahLst/>
              <a:cxnLst/>
              <a:rect l="l" t="t" r="r" b="b"/>
              <a:pathLst>
                <a:path w="6551" h="10783" extrusionOk="0">
                  <a:moveTo>
                    <a:pt x="87" y="0"/>
                  </a:moveTo>
                  <a:cubicBezTo>
                    <a:pt x="45" y="0"/>
                    <a:pt x="1" y="47"/>
                    <a:pt x="21" y="106"/>
                  </a:cubicBezTo>
                  <a:cubicBezTo>
                    <a:pt x="1571" y="3875"/>
                    <a:pt x="3455" y="7918"/>
                    <a:pt x="6434" y="10775"/>
                  </a:cubicBezTo>
                  <a:cubicBezTo>
                    <a:pt x="6445" y="10780"/>
                    <a:pt x="6456" y="10783"/>
                    <a:pt x="6467" y="10783"/>
                  </a:cubicBezTo>
                  <a:cubicBezTo>
                    <a:pt x="6514" y="10783"/>
                    <a:pt x="6550" y="10733"/>
                    <a:pt x="6525" y="10684"/>
                  </a:cubicBezTo>
                  <a:cubicBezTo>
                    <a:pt x="3759" y="7431"/>
                    <a:pt x="2027" y="3845"/>
                    <a:pt x="142" y="45"/>
                  </a:cubicBezTo>
                  <a:cubicBezTo>
                    <a:pt x="132" y="13"/>
                    <a:pt x="110"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2"/>
            <p:cNvSpPr/>
            <p:nvPr/>
          </p:nvSpPr>
          <p:spPr>
            <a:xfrm>
              <a:off x="986050" y="2128713"/>
              <a:ext cx="200200" cy="106650"/>
            </a:xfrm>
            <a:custGeom>
              <a:avLst/>
              <a:gdLst/>
              <a:ahLst/>
              <a:cxnLst/>
              <a:rect l="l" t="t" r="r" b="b"/>
              <a:pathLst>
                <a:path w="8008" h="4266" extrusionOk="0">
                  <a:moveTo>
                    <a:pt x="7920" y="0"/>
                  </a:moveTo>
                  <a:cubicBezTo>
                    <a:pt x="7911" y="0"/>
                    <a:pt x="7903" y="2"/>
                    <a:pt x="7894" y="6"/>
                  </a:cubicBezTo>
                  <a:cubicBezTo>
                    <a:pt x="6679" y="918"/>
                    <a:pt x="5432" y="1769"/>
                    <a:pt x="4125" y="2529"/>
                  </a:cubicBezTo>
                  <a:cubicBezTo>
                    <a:pt x="2818" y="3319"/>
                    <a:pt x="1481" y="3623"/>
                    <a:pt x="113" y="4079"/>
                  </a:cubicBezTo>
                  <a:cubicBezTo>
                    <a:pt x="1" y="4107"/>
                    <a:pt x="44" y="4265"/>
                    <a:pt x="147" y="4265"/>
                  </a:cubicBezTo>
                  <a:cubicBezTo>
                    <a:pt x="156" y="4265"/>
                    <a:pt x="165" y="4264"/>
                    <a:pt x="174" y="4262"/>
                  </a:cubicBezTo>
                  <a:cubicBezTo>
                    <a:pt x="3062" y="3350"/>
                    <a:pt x="5676" y="2164"/>
                    <a:pt x="7955" y="98"/>
                  </a:cubicBezTo>
                  <a:cubicBezTo>
                    <a:pt x="8008" y="71"/>
                    <a:pt x="7970" y="0"/>
                    <a:pt x="7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2"/>
            <p:cNvSpPr/>
            <p:nvPr/>
          </p:nvSpPr>
          <p:spPr>
            <a:xfrm>
              <a:off x="447225" y="2189538"/>
              <a:ext cx="148575" cy="45050"/>
            </a:xfrm>
            <a:custGeom>
              <a:avLst/>
              <a:gdLst/>
              <a:ahLst/>
              <a:cxnLst/>
              <a:rect l="l" t="t" r="r" b="b"/>
              <a:pathLst>
                <a:path w="5943" h="1802" extrusionOk="0">
                  <a:moveTo>
                    <a:pt x="88" y="0"/>
                  </a:moveTo>
                  <a:cubicBezTo>
                    <a:pt x="19" y="0"/>
                    <a:pt x="1" y="103"/>
                    <a:pt x="55" y="157"/>
                  </a:cubicBezTo>
                  <a:cubicBezTo>
                    <a:pt x="1696" y="1069"/>
                    <a:pt x="3945" y="1373"/>
                    <a:pt x="5769" y="1798"/>
                  </a:cubicBezTo>
                  <a:cubicBezTo>
                    <a:pt x="5779" y="1801"/>
                    <a:pt x="5787" y="1802"/>
                    <a:pt x="5796" y="1802"/>
                  </a:cubicBezTo>
                  <a:cubicBezTo>
                    <a:pt x="5899" y="1802"/>
                    <a:pt x="5942" y="1644"/>
                    <a:pt x="5830" y="1616"/>
                  </a:cubicBezTo>
                  <a:cubicBezTo>
                    <a:pt x="3885" y="1130"/>
                    <a:pt x="2031" y="552"/>
                    <a:pt x="116" y="5"/>
                  </a:cubicBezTo>
                  <a:cubicBezTo>
                    <a:pt x="106" y="2"/>
                    <a:pt x="97"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2"/>
            <p:cNvSpPr/>
            <p:nvPr/>
          </p:nvSpPr>
          <p:spPr>
            <a:xfrm>
              <a:off x="445575" y="1521863"/>
              <a:ext cx="259125" cy="672725"/>
            </a:xfrm>
            <a:custGeom>
              <a:avLst/>
              <a:gdLst/>
              <a:ahLst/>
              <a:cxnLst/>
              <a:rect l="l" t="t" r="r" b="b"/>
              <a:pathLst>
                <a:path w="10365" h="26909" extrusionOk="0">
                  <a:moveTo>
                    <a:pt x="10289" y="0"/>
                  </a:moveTo>
                  <a:cubicBezTo>
                    <a:pt x="10264" y="0"/>
                    <a:pt x="10243" y="17"/>
                    <a:pt x="10243" y="55"/>
                  </a:cubicBezTo>
                  <a:cubicBezTo>
                    <a:pt x="9240" y="4706"/>
                    <a:pt x="8084" y="9265"/>
                    <a:pt x="6474" y="13733"/>
                  </a:cubicBezTo>
                  <a:cubicBezTo>
                    <a:pt x="4893" y="18080"/>
                    <a:pt x="3191" y="23186"/>
                    <a:pt x="90" y="26712"/>
                  </a:cubicBezTo>
                  <a:cubicBezTo>
                    <a:pt x="0" y="26802"/>
                    <a:pt x="77" y="26909"/>
                    <a:pt x="160" y="26909"/>
                  </a:cubicBezTo>
                  <a:cubicBezTo>
                    <a:pt x="189" y="26909"/>
                    <a:pt x="219" y="26896"/>
                    <a:pt x="242" y="26864"/>
                  </a:cubicBezTo>
                  <a:cubicBezTo>
                    <a:pt x="3130" y="23642"/>
                    <a:pt x="4680" y="19113"/>
                    <a:pt x="6200" y="15131"/>
                  </a:cubicBezTo>
                  <a:cubicBezTo>
                    <a:pt x="8054" y="10268"/>
                    <a:pt x="9574" y="5222"/>
                    <a:pt x="10364" y="85"/>
                  </a:cubicBezTo>
                  <a:cubicBezTo>
                    <a:pt x="10364" y="33"/>
                    <a:pt x="10323" y="0"/>
                    <a:pt x="1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2"/>
            <p:cNvSpPr/>
            <p:nvPr/>
          </p:nvSpPr>
          <p:spPr>
            <a:xfrm>
              <a:off x="741150" y="825138"/>
              <a:ext cx="40300" cy="41000"/>
            </a:xfrm>
            <a:custGeom>
              <a:avLst/>
              <a:gdLst/>
              <a:ahLst/>
              <a:cxnLst/>
              <a:rect l="l" t="t" r="r" b="b"/>
              <a:pathLst>
                <a:path w="1612" h="1640" extrusionOk="0">
                  <a:moveTo>
                    <a:pt x="57" y="1"/>
                  </a:moveTo>
                  <a:cubicBezTo>
                    <a:pt x="31" y="1"/>
                    <a:pt x="0" y="16"/>
                    <a:pt x="0" y="51"/>
                  </a:cubicBezTo>
                  <a:cubicBezTo>
                    <a:pt x="0" y="477"/>
                    <a:pt x="213" y="842"/>
                    <a:pt x="517" y="1146"/>
                  </a:cubicBezTo>
                  <a:cubicBezTo>
                    <a:pt x="718" y="1372"/>
                    <a:pt x="1023" y="1640"/>
                    <a:pt x="1346" y="1640"/>
                  </a:cubicBezTo>
                  <a:cubicBezTo>
                    <a:pt x="1414" y="1640"/>
                    <a:pt x="1482" y="1628"/>
                    <a:pt x="1550" y="1602"/>
                  </a:cubicBezTo>
                  <a:cubicBezTo>
                    <a:pt x="1581" y="1602"/>
                    <a:pt x="1611" y="1541"/>
                    <a:pt x="1550" y="1541"/>
                  </a:cubicBezTo>
                  <a:cubicBezTo>
                    <a:pt x="851" y="1389"/>
                    <a:pt x="183" y="781"/>
                    <a:pt x="91" y="21"/>
                  </a:cubicBezTo>
                  <a:cubicBezTo>
                    <a:pt x="91" y="8"/>
                    <a:pt x="76"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2"/>
            <p:cNvSpPr/>
            <p:nvPr/>
          </p:nvSpPr>
          <p:spPr>
            <a:xfrm>
              <a:off x="794325" y="837488"/>
              <a:ext cx="17500" cy="18575"/>
            </a:xfrm>
            <a:custGeom>
              <a:avLst/>
              <a:gdLst/>
              <a:ahLst/>
              <a:cxnLst/>
              <a:rect l="l" t="t" r="r" b="b"/>
              <a:pathLst>
                <a:path w="700" h="743" extrusionOk="0">
                  <a:moveTo>
                    <a:pt x="492" y="1"/>
                  </a:moveTo>
                  <a:cubicBezTo>
                    <a:pt x="475" y="1"/>
                    <a:pt x="466" y="22"/>
                    <a:pt x="487" y="44"/>
                  </a:cubicBezTo>
                  <a:cubicBezTo>
                    <a:pt x="609" y="317"/>
                    <a:pt x="244" y="591"/>
                    <a:pt x="1" y="682"/>
                  </a:cubicBezTo>
                  <a:cubicBezTo>
                    <a:pt x="1" y="712"/>
                    <a:pt x="1" y="743"/>
                    <a:pt x="31" y="743"/>
                  </a:cubicBezTo>
                  <a:cubicBezTo>
                    <a:pt x="305" y="712"/>
                    <a:pt x="700" y="317"/>
                    <a:pt x="518" y="13"/>
                  </a:cubicBezTo>
                  <a:cubicBezTo>
                    <a:pt x="509" y="4"/>
                    <a:pt x="500"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2"/>
            <p:cNvSpPr/>
            <p:nvPr/>
          </p:nvSpPr>
          <p:spPr>
            <a:xfrm>
              <a:off x="768500" y="831738"/>
              <a:ext cx="25100" cy="16725"/>
            </a:xfrm>
            <a:custGeom>
              <a:avLst/>
              <a:gdLst/>
              <a:ahLst/>
              <a:cxnLst/>
              <a:rect l="l" t="t" r="r" b="b"/>
              <a:pathLst>
                <a:path w="1004" h="669" extrusionOk="0">
                  <a:moveTo>
                    <a:pt x="973" y="0"/>
                  </a:moveTo>
                  <a:cubicBezTo>
                    <a:pt x="578" y="0"/>
                    <a:pt x="122" y="243"/>
                    <a:pt x="0" y="638"/>
                  </a:cubicBezTo>
                  <a:cubicBezTo>
                    <a:pt x="0" y="669"/>
                    <a:pt x="31" y="669"/>
                    <a:pt x="31" y="669"/>
                  </a:cubicBezTo>
                  <a:cubicBezTo>
                    <a:pt x="274" y="334"/>
                    <a:pt x="548" y="91"/>
                    <a:pt x="973" y="31"/>
                  </a:cubicBezTo>
                  <a:cubicBezTo>
                    <a:pt x="1003" y="31"/>
                    <a:pt x="1003" y="0"/>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2"/>
            <p:cNvSpPr/>
            <p:nvPr/>
          </p:nvSpPr>
          <p:spPr>
            <a:xfrm>
              <a:off x="816375" y="854913"/>
              <a:ext cx="15225" cy="21800"/>
            </a:xfrm>
            <a:custGeom>
              <a:avLst/>
              <a:gdLst/>
              <a:ahLst/>
              <a:cxnLst/>
              <a:rect l="l" t="t" r="r" b="b"/>
              <a:pathLst>
                <a:path w="609" h="872" extrusionOk="0">
                  <a:moveTo>
                    <a:pt x="487" y="0"/>
                  </a:moveTo>
                  <a:cubicBezTo>
                    <a:pt x="471" y="0"/>
                    <a:pt x="456" y="15"/>
                    <a:pt x="456" y="46"/>
                  </a:cubicBezTo>
                  <a:cubicBezTo>
                    <a:pt x="487" y="228"/>
                    <a:pt x="517" y="471"/>
                    <a:pt x="395" y="623"/>
                  </a:cubicBezTo>
                  <a:cubicBezTo>
                    <a:pt x="304" y="714"/>
                    <a:pt x="122" y="714"/>
                    <a:pt x="31" y="806"/>
                  </a:cubicBezTo>
                  <a:cubicBezTo>
                    <a:pt x="0" y="836"/>
                    <a:pt x="31" y="866"/>
                    <a:pt x="31" y="866"/>
                  </a:cubicBezTo>
                  <a:cubicBezTo>
                    <a:pt x="47" y="870"/>
                    <a:pt x="64" y="871"/>
                    <a:pt x="81" y="871"/>
                  </a:cubicBezTo>
                  <a:cubicBezTo>
                    <a:pt x="226" y="871"/>
                    <a:pt x="405" y="762"/>
                    <a:pt x="487" y="654"/>
                  </a:cubicBezTo>
                  <a:cubicBezTo>
                    <a:pt x="608" y="502"/>
                    <a:pt x="547" y="228"/>
                    <a:pt x="517" y="46"/>
                  </a:cubicBezTo>
                  <a:cubicBezTo>
                    <a:pt x="517" y="15"/>
                    <a:pt x="502"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2"/>
            <p:cNvSpPr/>
            <p:nvPr/>
          </p:nvSpPr>
          <p:spPr>
            <a:xfrm>
              <a:off x="749725" y="870663"/>
              <a:ext cx="15000" cy="36625"/>
            </a:xfrm>
            <a:custGeom>
              <a:avLst/>
              <a:gdLst/>
              <a:ahLst/>
              <a:cxnLst/>
              <a:rect l="l" t="t" r="r" b="b"/>
              <a:pathLst>
                <a:path w="600" h="1465" extrusionOk="0">
                  <a:moveTo>
                    <a:pt x="554" y="1"/>
                  </a:moveTo>
                  <a:cubicBezTo>
                    <a:pt x="531" y="1"/>
                    <a:pt x="508" y="8"/>
                    <a:pt x="508" y="24"/>
                  </a:cubicBezTo>
                  <a:lnTo>
                    <a:pt x="508" y="54"/>
                  </a:lnTo>
                  <a:cubicBezTo>
                    <a:pt x="478" y="297"/>
                    <a:pt x="447" y="540"/>
                    <a:pt x="356" y="784"/>
                  </a:cubicBezTo>
                  <a:cubicBezTo>
                    <a:pt x="295" y="996"/>
                    <a:pt x="113" y="1179"/>
                    <a:pt x="22" y="1422"/>
                  </a:cubicBezTo>
                  <a:cubicBezTo>
                    <a:pt x="0" y="1443"/>
                    <a:pt x="9" y="1465"/>
                    <a:pt x="38" y="1465"/>
                  </a:cubicBezTo>
                  <a:cubicBezTo>
                    <a:pt x="50" y="1465"/>
                    <a:pt x="65" y="1461"/>
                    <a:pt x="83" y="1452"/>
                  </a:cubicBezTo>
                  <a:cubicBezTo>
                    <a:pt x="508" y="1209"/>
                    <a:pt x="569" y="480"/>
                    <a:pt x="599" y="24"/>
                  </a:cubicBezTo>
                  <a:cubicBezTo>
                    <a:pt x="599" y="8"/>
                    <a:pt x="577" y="1"/>
                    <a:pt x="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2"/>
            <p:cNvSpPr/>
            <p:nvPr/>
          </p:nvSpPr>
          <p:spPr>
            <a:xfrm>
              <a:off x="716975" y="867338"/>
              <a:ext cx="36350" cy="42125"/>
            </a:xfrm>
            <a:custGeom>
              <a:avLst/>
              <a:gdLst/>
              <a:ahLst/>
              <a:cxnLst/>
              <a:rect l="l" t="t" r="r" b="b"/>
              <a:pathLst>
                <a:path w="1454" h="1685" extrusionOk="0">
                  <a:moveTo>
                    <a:pt x="1410" y="0"/>
                  </a:moveTo>
                  <a:cubicBezTo>
                    <a:pt x="1393" y="0"/>
                    <a:pt x="1375" y="9"/>
                    <a:pt x="1362" y="35"/>
                  </a:cubicBezTo>
                  <a:cubicBezTo>
                    <a:pt x="1241" y="369"/>
                    <a:pt x="1028" y="704"/>
                    <a:pt x="785" y="977"/>
                  </a:cubicBezTo>
                  <a:cubicBezTo>
                    <a:pt x="542" y="1221"/>
                    <a:pt x="268" y="1373"/>
                    <a:pt x="25" y="1585"/>
                  </a:cubicBezTo>
                  <a:cubicBezTo>
                    <a:pt x="0" y="1635"/>
                    <a:pt x="16" y="1685"/>
                    <a:pt x="55" y="1685"/>
                  </a:cubicBezTo>
                  <a:cubicBezTo>
                    <a:pt x="64" y="1685"/>
                    <a:pt x="75" y="1682"/>
                    <a:pt x="86" y="1676"/>
                  </a:cubicBezTo>
                  <a:cubicBezTo>
                    <a:pt x="754" y="1494"/>
                    <a:pt x="1241" y="643"/>
                    <a:pt x="1453" y="35"/>
                  </a:cubicBezTo>
                  <a:cubicBezTo>
                    <a:pt x="1453" y="18"/>
                    <a:pt x="1433" y="0"/>
                    <a:pt x="1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2"/>
            <p:cNvSpPr/>
            <p:nvPr/>
          </p:nvSpPr>
          <p:spPr>
            <a:xfrm>
              <a:off x="678975" y="855963"/>
              <a:ext cx="57625" cy="28425"/>
            </a:xfrm>
            <a:custGeom>
              <a:avLst/>
              <a:gdLst/>
              <a:ahLst/>
              <a:cxnLst/>
              <a:rect l="l" t="t" r="r" b="b"/>
              <a:pathLst>
                <a:path w="2305" h="1137" extrusionOk="0">
                  <a:moveTo>
                    <a:pt x="2167" y="1"/>
                  </a:moveTo>
                  <a:cubicBezTo>
                    <a:pt x="1801" y="1"/>
                    <a:pt x="1462" y="196"/>
                    <a:pt x="1150" y="338"/>
                  </a:cubicBezTo>
                  <a:cubicBezTo>
                    <a:pt x="755" y="521"/>
                    <a:pt x="299" y="733"/>
                    <a:pt x="25" y="1068"/>
                  </a:cubicBezTo>
                  <a:cubicBezTo>
                    <a:pt x="1" y="1092"/>
                    <a:pt x="16" y="1137"/>
                    <a:pt x="39" y="1137"/>
                  </a:cubicBezTo>
                  <a:cubicBezTo>
                    <a:pt x="44" y="1137"/>
                    <a:pt x="50" y="1134"/>
                    <a:pt x="56" y="1128"/>
                  </a:cubicBezTo>
                  <a:cubicBezTo>
                    <a:pt x="390" y="946"/>
                    <a:pt x="663" y="733"/>
                    <a:pt x="998" y="551"/>
                  </a:cubicBezTo>
                  <a:cubicBezTo>
                    <a:pt x="1372" y="378"/>
                    <a:pt x="1775" y="123"/>
                    <a:pt x="2178" y="123"/>
                  </a:cubicBezTo>
                  <a:cubicBezTo>
                    <a:pt x="2200" y="123"/>
                    <a:pt x="2222" y="124"/>
                    <a:pt x="2244" y="125"/>
                  </a:cubicBezTo>
                  <a:cubicBezTo>
                    <a:pt x="2305" y="125"/>
                    <a:pt x="2305" y="4"/>
                    <a:pt x="2244" y="4"/>
                  </a:cubicBezTo>
                  <a:cubicBezTo>
                    <a:pt x="2218" y="2"/>
                    <a:pt x="2193" y="1"/>
                    <a:pt x="2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2"/>
            <p:cNvSpPr/>
            <p:nvPr/>
          </p:nvSpPr>
          <p:spPr>
            <a:xfrm>
              <a:off x="651650" y="836288"/>
              <a:ext cx="75850" cy="37775"/>
            </a:xfrm>
            <a:custGeom>
              <a:avLst/>
              <a:gdLst/>
              <a:ahLst/>
              <a:cxnLst/>
              <a:rect l="l" t="t" r="r" b="b"/>
              <a:pathLst>
                <a:path w="3034" h="1511" extrusionOk="0">
                  <a:moveTo>
                    <a:pt x="3003" y="0"/>
                  </a:moveTo>
                  <a:cubicBezTo>
                    <a:pt x="1878" y="61"/>
                    <a:pt x="753" y="548"/>
                    <a:pt x="24" y="1429"/>
                  </a:cubicBezTo>
                  <a:cubicBezTo>
                    <a:pt x="1" y="1452"/>
                    <a:pt x="30" y="1510"/>
                    <a:pt x="72" y="1510"/>
                  </a:cubicBezTo>
                  <a:cubicBezTo>
                    <a:pt x="86" y="1510"/>
                    <a:pt x="100" y="1504"/>
                    <a:pt x="115" y="1490"/>
                  </a:cubicBezTo>
                  <a:cubicBezTo>
                    <a:pt x="936" y="669"/>
                    <a:pt x="1848" y="183"/>
                    <a:pt x="3003" y="92"/>
                  </a:cubicBezTo>
                  <a:cubicBezTo>
                    <a:pt x="3033" y="92"/>
                    <a:pt x="3033" y="0"/>
                    <a:pt x="3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2"/>
            <p:cNvSpPr/>
            <p:nvPr/>
          </p:nvSpPr>
          <p:spPr>
            <a:xfrm>
              <a:off x="670500" y="816913"/>
              <a:ext cx="48625" cy="12775"/>
            </a:xfrm>
            <a:custGeom>
              <a:avLst/>
              <a:gdLst/>
              <a:ahLst/>
              <a:cxnLst/>
              <a:rect l="l" t="t" r="r" b="b"/>
              <a:pathLst>
                <a:path w="1945" h="511" extrusionOk="0">
                  <a:moveTo>
                    <a:pt x="1571" y="1"/>
                  </a:moveTo>
                  <a:cubicBezTo>
                    <a:pt x="1032" y="1"/>
                    <a:pt x="488" y="136"/>
                    <a:pt x="30" y="441"/>
                  </a:cubicBezTo>
                  <a:cubicBezTo>
                    <a:pt x="5" y="466"/>
                    <a:pt x="0" y="510"/>
                    <a:pt x="32" y="510"/>
                  </a:cubicBezTo>
                  <a:cubicBezTo>
                    <a:pt x="39" y="510"/>
                    <a:pt x="49" y="508"/>
                    <a:pt x="60" y="502"/>
                  </a:cubicBezTo>
                  <a:cubicBezTo>
                    <a:pt x="668" y="259"/>
                    <a:pt x="1215" y="76"/>
                    <a:pt x="1884" y="76"/>
                  </a:cubicBezTo>
                  <a:cubicBezTo>
                    <a:pt x="1945" y="76"/>
                    <a:pt x="1945" y="16"/>
                    <a:pt x="1884" y="16"/>
                  </a:cubicBezTo>
                  <a:cubicBezTo>
                    <a:pt x="1780" y="6"/>
                    <a:pt x="1676" y="1"/>
                    <a:pt x="1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2"/>
            <p:cNvSpPr/>
            <p:nvPr/>
          </p:nvSpPr>
          <p:spPr>
            <a:xfrm>
              <a:off x="706950" y="867438"/>
              <a:ext cx="28900" cy="20550"/>
            </a:xfrm>
            <a:custGeom>
              <a:avLst/>
              <a:gdLst/>
              <a:ahLst/>
              <a:cxnLst/>
              <a:rect l="l" t="t" r="r" b="b"/>
              <a:pathLst>
                <a:path w="1156" h="822" extrusionOk="0">
                  <a:moveTo>
                    <a:pt x="1095" y="1"/>
                  </a:moveTo>
                  <a:lnTo>
                    <a:pt x="1095" y="31"/>
                  </a:lnTo>
                  <a:cubicBezTo>
                    <a:pt x="760" y="335"/>
                    <a:pt x="456" y="578"/>
                    <a:pt x="31" y="730"/>
                  </a:cubicBezTo>
                  <a:cubicBezTo>
                    <a:pt x="0" y="761"/>
                    <a:pt x="0" y="821"/>
                    <a:pt x="61" y="821"/>
                  </a:cubicBezTo>
                  <a:cubicBezTo>
                    <a:pt x="517" y="761"/>
                    <a:pt x="851" y="365"/>
                    <a:pt x="1125" y="62"/>
                  </a:cubicBezTo>
                  <a:cubicBezTo>
                    <a:pt x="1155" y="31"/>
                    <a:pt x="1125" y="1"/>
                    <a:pt x="1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2"/>
            <p:cNvSpPr/>
            <p:nvPr/>
          </p:nvSpPr>
          <p:spPr>
            <a:xfrm>
              <a:off x="823200" y="911963"/>
              <a:ext cx="19025" cy="41375"/>
            </a:xfrm>
            <a:custGeom>
              <a:avLst/>
              <a:gdLst/>
              <a:ahLst/>
              <a:cxnLst/>
              <a:rect l="l" t="t" r="r" b="b"/>
              <a:pathLst>
                <a:path w="761" h="1655" extrusionOk="0">
                  <a:moveTo>
                    <a:pt x="400" y="0"/>
                  </a:moveTo>
                  <a:cubicBezTo>
                    <a:pt x="381" y="0"/>
                    <a:pt x="366" y="22"/>
                    <a:pt x="366" y="43"/>
                  </a:cubicBezTo>
                  <a:cubicBezTo>
                    <a:pt x="609" y="560"/>
                    <a:pt x="578" y="1350"/>
                    <a:pt x="31" y="1594"/>
                  </a:cubicBezTo>
                  <a:cubicBezTo>
                    <a:pt x="1" y="1624"/>
                    <a:pt x="1" y="1654"/>
                    <a:pt x="31" y="1654"/>
                  </a:cubicBezTo>
                  <a:cubicBezTo>
                    <a:pt x="761" y="1594"/>
                    <a:pt x="639" y="469"/>
                    <a:pt x="426" y="13"/>
                  </a:cubicBezTo>
                  <a:cubicBezTo>
                    <a:pt x="418" y="4"/>
                    <a:pt x="409"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2"/>
            <p:cNvSpPr/>
            <p:nvPr/>
          </p:nvSpPr>
          <p:spPr>
            <a:xfrm>
              <a:off x="804975" y="908363"/>
              <a:ext cx="21300" cy="33650"/>
            </a:xfrm>
            <a:custGeom>
              <a:avLst/>
              <a:gdLst/>
              <a:ahLst/>
              <a:cxnLst/>
              <a:rect l="l" t="t" r="r" b="b"/>
              <a:pathLst>
                <a:path w="852" h="1346" extrusionOk="0">
                  <a:moveTo>
                    <a:pt x="676" y="0"/>
                  </a:moveTo>
                  <a:cubicBezTo>
                    <a:pt x="659" y="0"/>
                    <a:pt x="639" y="18"/>
                    <a:pt x="639" y="35"/>
                  </a:cubicBezTo>
                  <a:cubicBezTo>
                    <a:pt x="730" y="309"/>
                    <a:pt x="730" y="613"/>
                    <a:pt x="578" y="856"/>
                  </a:cubicBezTo>
                  <a:cubicBezTo>
                    <a:pt x="426" y="1069"/>
                    <a:pt x="213" y="1130"/>
                    <a:pt x="0" y="1282"/>
                  </a:cubicBezTo>
                  <a:cubicBezTo>
                    <a:pt x="0" y="1282"/>
                    <a:pt x="0" y="1312"/>
                    <a:pt x="31" y="1342"/>
                  </a:cubicBezTo>
                  <a:cubicBezTo>
                    <a:pt x="47" y="1344"/>
                    <a:pt x="62" y="1345"/>
                    <a:pt x="78" y="1345"/>
                  </a:cubicBezTo>
                  <a:cubicBezTo>
                    <a:pt x="309" y="1345"/>
                    <a:pt x="555" y="1146"/>
                    <a:pt x="669" y="947"/>
                  </a:cubicBezTo>
                  <a:cubicBezTo>
                    <a:pt x="851" y="674"/>
                    <a:pt x="821" y="339"/>
                    <a:pt x="700" y="35"/>
                  </a:cubicBezTo>
                  <a:cubicBezTo>
                    <a:pt x="700" y="10"/>
                    <a:pt x="689" y="0"/>
                    <a:pt x="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2"/>
            <p:cNvSpPr/>
            <p:nvPr/>
          </p:nvSpPr>
          <p:spPr>
            <a:xfrm>
              <a:off x="733200" y="955588"/>
              <a:ext cx="43675" cy="89700"/>
            </a:xfrm>
            <a:custGeom>
              <a:avLst/>
              <a:gdLst/>
              <a:ahLst/>
              <a:cxnLst/>
              <a:rect l="l" t="t" r="r" b="b"/>
              <a:pathLst>
                <a:path w="1747" h="3588" extrusionOk="0">
                  <a:moveTo>
                    <a:pt x="1504" y="1"/>
                  </a:moveTo>
                  <a:cubicBezTo>
                    <a:pt x="1458" y="1"/>
                    <a:pt x="1412" y="31"/>
                    <a:pt x="1412" y="92"/>
                  </a:cubicBezTo>
                  <a:cubicBezTo>
                    <a:pt x="1443" y="1460"/>
                    <a:pt x="896" y="2432"/>
                    <a:pt x="45" y="3466"/>
                  </a:cubicBezTo>
                  <a:cubicBezTo>
                    <a:pt x="1" y="3531"/>
                    <a:pt x="36" y="3581"/>
                    <a:pt x="82" y="3581"/>
                  </a:cubicBezTo>
                  <a:cubicBezTo>
                    <a:pt x="99" y="3581"/>
                    <a:pt x="119" y="3574"/>
                    <a:pt x="136" y="3557"/>
                  </a:cubicBezTo>
                  <a:lnTo>
                    <a:pt x="136" y="3587"/>
                  </a:lnTo>
                  <a:cubicBezTo>
                    <a:pt x="1139" y="2767"/>
                    <a:pt x="1747" y="1368"/>
                    <a:pt x="1595" y="92"/>
                  </a:cubicBezTo>
                  <a:cubicBezTo>
                    <a:pt x="1595" y="31"/>
                    <a:pt x="1549" y="1"/>
                    <a:pt x="1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2"/>
            <p:cNvSpPr/>
            <p:nvPr/>
          </p:nvSpPr>
          <p:spPr>
            <a:xfrm>
              <a:off x="750225" y="947738"/>
              <a:ext cx="22100" cy="14275"/>
            </a:xfrm>
            <a:custGeom>
              <a:avLst/>
              <a:gdLst/>
              <a:ahLst/>
              <a:cxnLst/>
              <a:rect l="l" t="t" r="r" b="b"/>
              <a:pathLst>
                <a:path w="884" h="571" extrusionOk="0">
                  <a:moveTo>
                    <a:pt x="158" y="1"/>
                  </a:moveTo>
                  <a:cubicBezTo>
                    <a:pt x="67" y="1"/>
                    <a:pt x="0" y="123"/>
                    <a:pt x="93" y="193"/>
                  </a:cubicBezTo>
                  <a:cubicBezTo>
                    <a:pt x="184" y="284"/>
                    <a:pt x="275" y="284"/>
                    <a:pt x="397" y="284"/>
                  </a:cubicBezTo>
                  <a:cubicBezTo>
                    <a:pt x="451" y="284"/>
                    <a:pt x="528" y="260"/>
                    <a:pt x="587" y="255"/>
                  </a:cubicBezTo>
                  <a:lnTo>
                    <a:pt x="587" y="255"/>
                  </a:lnTo>
                  <a:cubicBezTo>
                    <a:pt x="589" y="266"/>
                    <a:pt x="591" y="276"/>
                    <a:pt x="593" y="287"/>
                  </a:cubicBezTo>
                  <a:lnTo>
                    <a:pt x="593" y="287"/>
                  </a:lnTo>
                  <a:cubicBezTo>
                    <a:pt x="595" y="367"/>
                    <a:pt x="579" y="439"/>
                    <a:pt x="579" y="527"/>
                  </a:cubicBezTo>
                  <a:cubicBezTo>
                    <a:pt x="579" y="549"/>
                    <a:pt x="610" y="570"/>
                    <a:pt x="638" y="570"/>
                  </a:cubicBezTo>
                  <a:cubicBezTo>
                    <a:pt x="650" y="570"/>
                    <a:pt x="662" y="567"/>
                    <a:pt x="671" y="558"/>
                  </a:cubicBezTo>
                  <a:lnTo>
                    <a:pt x="671" y="527"/>
                  </a:lnTo>
                  <a:cubicBezTo>
                    <a:pt x="680" y="518"/>
                    <a:pt x="688" y="508"/>
                    <a:pt x="696" y="498"/>
                  </a:cubicBezTo>
                  <a:lnTo>
                    <a:pt x="696" y="498"/>
                  </a:lnTo>
                  <a:cubicBezTo>
                    <a:pt x="716" y="517"/>
                    <a:pt x="747" y="527"/>
                    <a:pt x="777" y="527"/>
                  </a:cubicBezTo>
                  <a:cubicBezTo>
                    <a:pt x="830" y="527"/>
                    <a:pt x="883" y="497"/>
                    <a:pt x="883" y="436"/>
                  </a:cubicBezTo>
                  <a:cubicBezTo>
                    <a:pt x="883" y="345"/>
                    <a:pt x="883" y="284"/>
                    <a:pt x="883" y="223"/>
                  </a:cubicBezTo>
                  <a:cubicBezTo>
                    <a:pt x="878" y="195"/>
                    <a:pt x="866" y="174"/>
                    <a:pt x="850" y="160"/>
                  </a:cubicBezTo>
                  <a:lnTo>
                    <a:pt x="850" y="160"/>
                  </a:lnTo>
                  <a:cubicBezTo>
                    <a:pt x="828" y="109"/>
                    <a:pt x="792" y="65"/>
                    <a:pt x="731" y="41"/>
                  </a:cubicBezTo>
                  <a:cubicBezTo>
                    <a:pt x="711" y="31"/>
                    <a:pt x="688" y="28"/>
                    <a:pt x="663" y="28"/>
                  </a:cubicBezTo>
                  <a:cubicBezTo>
                    <a:pt x="613" y="28"/>
                    <a:pt x="559" y="41"/>
                    <a:pt x="519" y="41"/>
                  </a:cubicBezTo>
                  <a:cubicBezTo>
                    <a:pt x="458" y="41"/>
                    <a:pt x="384" y="68"/>
                    <a:pt x="323" y="68"/>
                  </a:cubicBezTo>
                  <a:cubicBezTo>
                    <a:pt x="292" y="68"/>
                    <a:pt x="265" y="61"/>
                    <a:pt x="245" y="41"/>
                  </a:cubicBezTo>
                  <a:cubicBezTo>
                    <a:pt x="216" y="12"/>
                    <a:pt x="186" y="1"/>
                    <a:pt x="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2"/>
            <p:cNvSpPr/>
            <p:nvPr/>
          </p:nvSpPr>
          <p:spPr>
            <a:xfrm>
              <a:off x="751175" y="947863"/>
              <a:ext cx="18875" cy="7600"/>
            </a:xfrm>
            <a:custGeom>
              <a:avLst/>
              <a:gdLst/>
              <a:ahLst/>
              <a:cxnLst/>
              <a:rect l="l" t="t" r="r" b="b"/>
              <a:pathLst>
                <a:path w="755" h="304" extrusionOk="0">
                  <a:moveTo>
                    <a:pt x="88" y="1"/>
                  </a:moveTo>
                  <a:cubicBezTo>
                    <a:pt x="19" y="1"/>
                    <a:pt x="1" y="103"/>
                    <a:pt x="55" y="158"/>
                  </a:cubicBezTo>
                  <a:cubicBezTo>
                    <a:pt x="166" y="247"/>
                    <a:pt x="375" y="303"/>
                    <a:pt x="539" y="303"/>
                  </a:cubicBezTo>
                  <a:cubicBezTo>
                    <a:pt x="599" y="303"/>
                    <a:pt x="653" y="295"/>
                    <a:pt x="693" y="279"/>
                  </a:cubicBezTo>
                  <a:cubicBezTo>
                    <a:pt x="754" y="249"/>
                    <a:pt x="724" y="188"/>
                    <a:pt x="693" y="158"/>
                  </a:cubicBezTo>
                  <a:cubicBezTo>
                    <a:pt x="602" y="127"/>
                    <a:pt x="511" y="127"/>
                    <a:pt x="389" y="97"/>
                  </a:cubicBezTo>
                  <a:cubicBezTo>
                    <a:pt x="298" y="66"/>
                    <a:pt x="207" y="36"/>
                    <a:pt x="116" y="6"/>
                  </a:cubicBezTo>
                  <a:cubicBezTo>
                    <a:pt x="106" y="2"/>
                    <a:pt x="9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2"/>
            <p:cNvSpPr/>
            <p:nvPr/>
          </p:nvSpPr>
          <p:spPr>
            <a:xfrm>
              <a:off x="751300" y="947138"/>
              <a:ext cx="19500" cy="6600"/>
            </a:xfrm>
            <a:custGeom>
              <a:avLst/>
              <a:gdLst/>
              <a:ahLst/>
              <a:cxnLst/>
              <a:rect l="l" t="t" r="r" b="b"/>
              <a:pathLst>
                <a:path w="780" h="264" extrusionOk="0">
                  <a:moveTo>
                    <a:pt x="145" y="1"/>
                  </a:moveTo>
                  <a:cubicBezTo>
                    <a:pt x="42" y="1"/>
                    <a:pt x="1" y="159"/>
                    <a:pt x="141" y="187"/>
                  </a:cubicBezTo>
                  <a:cubicBezTo>
                    <a:pt x="257" y="225"/>
                    <a:pt x="384" y="264"/>
                    <a:pt x="508" y="264"/>
                  </a:cubicBezTo>
                  <a:cubicBezTo>
                    <a:pt x="581" y="264"/>
                    <a:pt x="652" y="251"/>
                    <a:pt x="719" y="217"/>
                  </a:cubicBezTo>
                  <a:cubicBezTo>
                    <a:pt x="780" y="217"/>
                    <a:pt x="780" y="156"/>
                    <a:pt x="719" y="126"/>
                  </a:cubicBezTo>
                  <a:cubicBezTo>
                    <a:pt x="567" y="65"/>
                    <a:pt x="354" y="65"/>
                    <a:pt x="172" y="4"/>
                  </a:cubicBezTo>
                  <a:cubicBezTo>
                    <a:pt x="162" y="2"/>
                    <a:pt x="153"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2"/>
            <p:cNvSpPr/>
            <p:nvPr/>
          </p:nvSpPr>
          <p:spPr>
            <a:xfrm>
              <a:off x="969100" y="1600588"/>
              <a:ext cx="72025" cy="18175"/>
            </a:xfrm>
            <a:custGeom>
              <a:avLst/>
              <a:gdLst/>
              <a:ahLst/>
              <a:cxnLst/>
              <a:rect l="l" t="t" r="r" b="b"/>
              <a:pathLst>
                <a:path w="2881" h="727" extrusionOk="0">
                  <a:moveTo>
                    <a:pt x="2791" y="0"/>
                  </a:moveTo>
                  <a:cubicBezTo>
                    <a:pt x="2784" y="0"/>
                    <a:pt x="2775" y="2"/>
                    <a:pt x="2767" y="6"/>
                  </a:cubicBezTo>
                  <a:cubicBezTo>
                    <a:pt x="2103" y="362"/>
                    <a:pt x="1438" y="533"/>
                    <a:pt x="731" y="533"/>
                  </a:cubicBezTo>
                  <a:cubicBezTo>
                    <a:pt x="532" y="533"/>
                    <a:pt x="329" y="519"/>
                    <a:pt x="122" y="493"/>
                  </a:cubicBezTo>
                  <a:cubicBezTo>
                    <a:pt x="31" y="493"/>
                    <a:pt x="1" y="675"/>
                    <a:pt x="92" y="675"/>
                  </a:cubicBezTo>
                  <a:cubicBezTo>
                    <a:pt x="313" y="710"/>
                    <a:pt x="533" y="727"/>
                    <a:pt x="749" y="727"/>
                  </a:cubicBezTo>
                  <a:cubicBezTo>
                    <a:pt x="1487" y="727"/>
                    <a:pt x="2194" y="527"/>
                    <a:pt x="2828" y="128"/>
                  </a:cubicBezTo>
                  <a:cubicBezTo>
                    <a:pt x="2880" y="76"/>
                    <a:pt x="2842" y="0"/>
                    <a:pt x="2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2"/>
            <p:cNvSpPr/>
            <p:nvPr/>
          </p:nvSpPr>
          <p:spPr>
            <a:xfrm>
              <a:off x="987350" y="1665113"/>
              <a:ext cx="19025" cy="44325"/>
            </a:xfrm>
            <a:custGeom>
              <a:avLst/>
              <a:gdLst/>
              <a:ahLst/>
              <a:cxnLst/>
              <a:rect l="l" t="t" r="r" b="b"/>
              <a:pathLst>
                <a:path w="761" h="1773" extrusionOk="0">
                  <a:moveTo>
                    <a:pt x="639" y="1"/>
                  </a:moveTo>
                  <a:cubicBezTo>
                    <a:pt x="630" y="1"/>
                    <a:pt x="620" y="3"/>
                    <a:pt x="608" y="9"/>
                  </a:cubicBezTo>
                  <a:cubicBezTo>
                    <a:pt x="0" y="313"/>
                    <a:pt x="760" y="1225"/>
                    <a:pt x="426" y="1711"/>
                  </a:cubicBezTo>
                  <a:cubicBezTo>
                    <a:pt x="396" y="1742"/>
                    <a:pt x="456" y="1772"/>
                    <a:pt x="487" y="1772"/>
                  </a:cubicBezTo>
                  <a:cubicBezTo>
                    <a:pt x="669" y="1650"/>
                    <a:pt x="699" y="1468"/>
                    <a:pt x="699" y="1255"/>
                  </a:cubicBezTo>
                  <a:cubicBezTo>
                    <a:pt x="699" y="951"/>
                    <a:pt x="335" y="283"/>
                    <a:pt x="639" y="70"/>
                  </a:cubicBezTo>
                  <a:cubicBezTo>
                    <a:pt x="688" y="45"/>
                    <a:pt x="677"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2"/>
            <p:cNvSpPr/>
            <p:nvPr/>
          </p:nvSpPr>
          <p:spPr>
            <a:xfrm>
              <a:off x="977475" y="1614488"/>
              <a:ext cx="18250" cy="89675"/>
            </a:xfrm>
            <a:custGeom>
              <a:avLst/>
              <a:gdLst/>
              <a:ahLst/>
              <a:cxnLst/>
              <a:rect l="l" t="t" r="r" b="b"/>
              <a:pathLst>
                <a:path w="730" h="3587" extrusionOk="0">
                  <a:moveTo>
                    <a:pt x="204" y="1"/>
                  </a:moveTo>
                  <a:cubicBezTo>
                    <a:pt x="180" y="1"/>
                    <a:pt x="152" y="25"/>
                    <a:pt x="152" y="58"/>
                  </a:cubicBezTo>
                  <a:cubicBezTo>
                    <a:pt x="0" y="1305"/>
                    <a:pt x="243" y="2368"/>
                    <a:pt x="639" y="3554"/>
                  </a:cubicBezTo>
                  <a:cubicBezTo>
                    <a:pt x="650" y="3577"/>
                    <a:pt x="666" y="3587"/>
                    <a:pt x="682" y="3587"/>
                  </a:cubicBezTo>
                  <a:cubicBezTo>
                    <a:pt x="707" y="3587"/>
                    <a:pt x="730" y="3561"/>
                    <a:pt x="730" y="3523"/>
                  </a:cubicBezTo>
                  <a:cubicBezTo>
                    <a:pt x="639" y="2976"/>
                    <a:pt x="426" y="2490"/>
                    <a:pt x="335" y="1973"/>
                  </a:cubicBezTo>
                  <a:cubicBezTo>
                    <a:pt x="213" y="1335"/>
                    <a:pt x="274" y="697"/>
                    <a:pt x="243" y="58"/>
                  </a:cubicBezTo>
                  <a:cubicBezTo>
                    <a:pt x="243" y="17"/>
                    <a:pt x="225"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2"/>
            <p:cNvSpPr/>
            <p:nvPr/>
          </p:nvSpPr>
          <p:spPr>
            <a:xfrm>
              <a:off x="1010150" y="1714713"/>
              <a:ext cx="14450" cy="22575"/>
            </a:xfrm>
            <a:custGeom>
              <a:avLst/>
              <a:gdLst/>
              <a:ahLst/>
              <a:cxnLst/>
              <a:rect l="l" t="t" r="r" b="b"/>
              <a:pathLst>
                <a:path w="578" h="903" extrusionOk="0">
                  <a:moveTo>
                    <a:pt x="517" y="1"/>
                  </a:moveTo>
                  <a:cubicBezTo>
                    <a:pt x="335" y="62"/>
                    <a:pt x="183" y="244"/>
                    <a:pt x="91" y="426"/>
                  </a:cubicBezTo>
                  <a:cubicBezTo>
                    <a:pt x="31" y="548"/>
                    <a:pt x="0" y="730"/>
                    <a:pt x="91" y="882"/>
                  </a:cubicBezTo>
                  <a:cubicBezTo>
                    <a:pt x="91" y="895"/>
                    <a:pt x="102" y="902"/>
                    <a:pt x="114" y="902"/>
                  </a:cubicBezTo>
                  <a:cubicBezTo>
                    <a:pt x="131" y="902"/>
                    <a:pt x="152" y="887"/>
                    <a:pt x="152" y="852"/>
                  </a:cubicBezTo>
                  <a:cubicBezTo>
                    <a:pt x="152" y="669"/>
                    <a:pt x="152" y="548"/>
                    <a:pt x="274" y="396"/>
                  </a:cubicBezTo>
                  <a:cubicBezTo>
                    <a:pt x="365" y="305"/>
                    <a:pt x="456" y="183"/>
                    <a:pt x="547" y="92"/>
                  </a:cubicBezTo>
                  <a:cubicBezTo>
                    <a:pt x="578" y="62"/>
                    <a:pt x="54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2"/>
            <p:cNvSpPr/>
            <p:nvPr/>
          </p:nvSpPr>
          <p:spPr>
            <a:xfrm>
              <a:off x="1015475" y="1727438"/>
              <a:ext cx="13700" cy="7825"/>
            </a:xfrm>
            <a:custGeom>
              <a:avLst/>
              <a:gdLst/>
              <a:ahLst/>
              <a:cxnLst/>
              <a:rect l="l" t="t" r="r" b="b"/>
              <a:pathLst>
                <a:path w="548" h="313" extrusionOk="0">
                  <a:moveTo>
                    <a:pt x="467" y="0"/>
                  </a:moveTo>
                  <a:cubicBezTo>
                    <a:pt x="393" y="0"/>
                    <a:pt x="323" y="50"/>
                    <a:pt x="274" y="100"/>
                  </a:cubicBezTo>
                  <a:cubicBezTo>
                    <a:pt x="182" y="130"/>
                    <a:pt x="91" y="191"/>
                    <a:pt x="0" y="282"/>
                  </a:cubicBezTo>
                  <a:cubicBezTo>
                    <a:pt x="0" y="282"/>
                    <a:pt x="0" y="312"/>
                    <a:pt x="30" y="312"/>
                  </a:cubicBezTo>
                  <a:cubicBezTo>
                    <a:pt x="122" y="282"/>
                    <a:pt x="243" y="252"/>
                    <a:pt x="334" y="191"/>
                  </a:cubicBezTo>
                  <a:cubicBezTo>
                    <a:pt x="395" y="160"/>
                    <a:pt x="517" y="130"/>
                    <a:pt x="547" y="39"/>
                  </a:cubicBezTo>
                  <a:cubicBezTo>
                    <a:pt x="547" y="9"/>
                    <a:pt x="517" y="9"/>
                    <a:pt x="517" y="9"/>
                  </a:cubicBezTo>
                  <a:cubicBezTo>
                    <a:pt x="500" y="3"/>
                    <a:pt x="483" y="0"/>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2"/>
            <p:cNvSpPr/>
            <p:nvPr/>
          </p:nvSpPr>
          <p:spPr>
            <a:xfrm>
              <a:off x="755575" y="1065963"/>
              <a:ext cx="10675" cy="19800"/>
            </a:xfrm>
            <a:custGeom>
              <a:avLst/>
              <a:gdLst/>
              <a:ahLst/>
              <a:cxnLst/>
              <a:rect l="l" t="t" r="r" b="b"/>
              <a:pathLst>
                <a:path w="427" h="792" extrusionOk="0">
                  <a:moveTo>
                    <a:pt x="152" y="1"/>
                  </a:moveTo>
                  <a:cubicBezTo>
                    <a:pt x="119" y="1"/>
                    <a:pt x="85" y="18"/>
                    <a:pt x="61" y="54"/>
                  </a:cubicBezTo>
                  <a:cubicBezTo>
                    <a:pt x="1" y="175"/>
                    <a:pt x="31" y="388"/>
                    <a:pt x="31" y="510"/>
                  </a:cubicBezTo>
                  <a:cubicBezTo>
                    <a:pt x="61" y="631"/>
                    <a:pt x="92" y="783"/>
                    <a:pt x="244" y="783"/>
                  </a:cubicBezTo>
                  <a:cubicBezTo>
                    <a:pt x="260" y="789"/>
                    <a:pt x="275" y="791"/>
                    <a:pt x="289" y="791"/>
                  </a:cubicBezTo>
                  <a:cubicBezTo>
                    <a:pt x="355" y="791"/>
                    <a:pt x="396" y="737"/>
                    <a:pt x="396" y="662"/>
                  </a:cubicBezTo>
                  <a:cubicBezTo>
                    <a:pt x="396" y="631"/>
                    <a:pt x="426" y="570"/>
                    <a:pt x="365" y="510"/>
                  </a:cubicBezTo>
                  <a:cubicBezTo>
                    <a:pt x="347" y="491"/>
                    <a:pt x="325" y="484"/>
                    <a:pt x="303" y="484"/>
                  </a:cubicBezTo>
                  <a:cubicBezTo>
                    <a:pt x="300" y="484"/>
                    <a:pt x="298" y="484"/>
                    <a:pt x="295" y="484"/>
                  </a:cubicBezTo>
                  <a:lnTo>
                    <a:pt x="295" y="484"/>
                  </a:lnTo>
                  <a:cubicBezTo>
                    <a:pt x="286" y="430"/>
                    <a:pt x="274" y="358"/>
                    <a:pt x="274" y="358"/>
                  </a:cubicBezTo>
                  <a:cubicBezTo>
                    <a:pt x="274" y="267"/>
                    <a:pt x="305" y="175"/>
                    <a:pt x="274" y="115"/>
                  </a:cubicBezTo>
                  <a:cubicBezTo>
                    <a:pt x="256" y="41"/>
                    <a:pt x="2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2"/>
            <p:cNvSpPr/>
            <p:nvPr/>
          </p:nvSpPr>
          <p:spPr>
            <a:xfrm>
              <a:off x="801925" y="1681288"/>
              <a:ext cx="81350" cy="47325"/>
            </a:xfrm>
            <a:custGeom>
              <a:avLst/>
              <a:gdLst/>
              <a:ahLst/>
              <a:cxnLst/>
              <a:rect l="l" t="t" r="r" b="b"/>
              <a:pathLst>
                <a:path w="3254" h="1893" extrusionOk="0">
                  <a:moveTo>
                    <a:pt x="2478" y="297"/>
                  </a:moveTo>
                  <a:cubicBezTo>
                    <a:pt x="2476" y="302"/>
                    <a:pt x="2475" y="307"/>
                    <a:pt x="2474" y="312"/>
                  </a:cubicBezTo>
                  <a:lnTo>
                    <a:pt x="2474" y="312"/>
                  </a:lnTo>
                  <a:cubicBezTo>
                    <a:pt x="2466" y="311"/>
                    <a:pt x="2458" y="311"/>
                    <a:pt x="2450" y="311"/>
                  </a:cubicBezTo>
                  <a:cubicBezTo>
                    <a:pt x="2437" y="311"/>
                    <a:pt x="2423" y="312"/>
                    <a:pt x="2410" y="313"/>
                  </a:cubicBezTo>
                  <a:lnTo>
                    <a:pt x="2410" y="313"/>
                  </a:lnTo>
                  <a:cubicBezTo>
                    <a:pt x="2406" y="309"/>
                    <a:pt x="2401" y="304"/>
                    <a:pt x="2397" y="300"/>
                  </a:cubicBezTo>
                  <a:lnTo>
                    <a:pt x="2397" y="300"/>
                  </a:lnTo>
                  <a:cubicBezTo>
                    <a:pt x="2424" y="299"/>
                    <a:pt x="2451" y="298"/>
                    <a:pt x="2478" y="297"/>
                  </a:cubicBezTo>
                  <a:close/>
                  <a:moveTo>
                    <a:pt x="2930" y="374"/>
                  </a:moveTo>
                  <a:lnTo>
                    <a:pt x="2930" y="374"/>
                  </a:lnTo>
                  <a:cubicBezTo>
                    <a:pt x="2931" y="388"/>
                    <a:pt x="2931" y="403"/>
                    <a:pt x="2932" y="417"/>
                  </a:cubicBezTo>
                  <a:lnTo>
                    <a:pt x="2932" y="417"/>
                  </a:lnTo>
                  <a:cubicBezTo>
                    <a:pt x="2928" y="415"/>
                    <a:pt x="2924" y="412"/>
                    <a:pt x="2920" y="410"/>
                  </a:cubicBezTo>
                  <a:lnTo>
                    <a:pt x="2920" y="410"/>
                  </a:lnTo>
                  <a:cubicBezTo>
                    <a:pt x="2923" y="398"/>
                    <a:pt x="2926" y="386"/>
                    <a:pt x="2930" y="374"/>
                  </a:cubicBezTo>
                  <a:close/>
                  <a:moveTo>
                    <a:pt x="2481" y="1323"/>
                  </a:moveTo>
                  <a:lnTo>
                    <a:pt x="2481" y="1323"/>
                  </a:lnTo>
                  <a:cubicBezTo>
                    <a:pt x="2486" y="1325"/>
                    <a:pt x="2490" y="1326"/>
                    <a:pt x="2495" y="1328"/>
                  </a:cubicBezTo>
                  <a:lnTo>
                    <a:pt x="2495" y="1328"/>
                  </a:lnTo>
                  <a:cubicBezTo>
                    <a:pt x="2486" y="1328"/>
                    <a:pt x="2477" y="1328"/>
                    <a:pt x="2469" y="1327"/>
                  </a:cubicBezTo>
                  <a:lnTo>
                    <a:pt x="2469" y="1327"/>
                  </a:lnTo>
                  <a:cubicBezTo>
                    <a:pt x="2473" y="1326"/>
                    <a:pt x="2477" y="1324"/>
                    <a:pt x="2481" y="1323"/>
                  </a:cubicBezTo>
                  <a:close/>
                  <a:moveTo>
                    <a:pt x="3071" y="0"/>
                  </a:moveTo>
                  <a:cubicBezTo>
                    <a:pt x="2270" y="30"/>
                    <a:pt x="1499" y="60"/>
                    <a:pt x="700" y="89"/>
                  </a:cubicBezTo>
                  <a:lnTo>
                    <a:pt x="700" y="89"/>
                  </a:lnTo>
                  <a:cubicBezTo>
                    <a:pt x="681" y="78"/>
                    <a:pt x="661" y="69"/>
                    <a:pt x="639" y="61"/>
                  </a:cubicBezTo>
                  <a:cubicBezTo>
                    <a:pt x="628" y="56"/>
                    <a:pt x="616" y="53"/>
                    <a:pt x="602" y="53"/>
                  </a:cubicBezTo>
                  <a:cubicBezTo>
                    <a:pt x="561" y="53"/>
                    <a:pt x="512" y="76"/>
                    <a:pt x="483" y="113"/>
                  </a:cubicBezTo>
                  <a:lnTo>
                    <a:pt x="483" y="113"/>
                  </a:lnTo>
                  <a:cubicBezTo>
                    <a:pt x="468" y="48"/>
                    <a:pt x="416" y="16"/>
                    <a:pt x="362" y="16"/>
                  </a:cubicBezTo>
                  <a:cubicBezTo>
                    <a:pt x="297" y="16"/>
                    <a:pt x="229" y="61"/>
                    <a:pt x="214" y="152"/>
                  </a:cubicBezTo>
                  <a:cubicBezTo>
                    <a:pt x="153" y="639"/>
                    <a:pt x="1" y="1247"/>
                    <a:pt x="122" y="1703"/>
                  </a:cubicBezTo>
                  <a:cubicBezTo>
                    <a:pt x="122" y="1763"/>
                    <a:pt x="183" y="1794"/>
                    <a:pt x="214" y="1824"/>
                  </a:cubicBezTo>
                  <a:cubicBezTo>
                    <a:pt x="266" y="1828"/>
                    <a:pt x="319" y="1830"/>
                    <a:pt x="373" y="1830"/>
                  </a:cubicBezTo>
                  <a:cubicBezTo>
                    <a:pt x="699" y="1830"/>
                    <a:pt x="1056" y="1763"/>
                    <a:pt x="1369" y="1763"/>
                  </a:cubicBezTo>
                  <a:cubicBezTo>
                    <a:pt x="1916" y="1763"/>
                    <a:pt x="2463" y="1794"/>
                    <a:pt x="3010" y="1885"/>
                  </a:cubicBezTo>
                  <a:cubicBezTo>
                    <a:pt x="3026" y="1890"/>
                    <a:pt x="3042" y="1893"/>
                    <a:pt x="3058" y="1893"/>
                  </a:cubicBezTo>
                  <a:cubicBezTo>
                    <a:pt x="3131" y="1893"/>
                    <a:pt x="3192" y="1838"/>
                    <a:pt x="3192" y="1763"/>
                  </a:cubicBezTo>
                  <a:cubicBezTo>
                    <a:pt x="3253" y="1216"/>
                    <a:pt x="3223" y="669"/>
                    <a:pt x="3223" y="152"/>
                  </a:cubicBezTo>
                  <a:cubicBezTo>
                    <a:pt x="3223" y="61"/>
                    <a:pt x="3162" y="0"/>
                    <a:pt x="3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2"/>
            <p:cNvSpPr/>
            <p:nvPr/>
          </p:nvSpPr>
          <p:spPr>
            <a:xfrm>
              <a:off x="880200" y="1684313"/>
              <a:ext cx="25" cy="800"/>
            </a:xfrm>
            <a:custGeom>
              <a:avLst/>
              <a:gdLst/>
              <a:ahLst/>
              <a:cxnLst/>
              <a:rect l="l" t="t" r="r" b="b"/>
              <a:pathLst>
                <a:path w="1" h="32" extrusionOk="0">
                  <a:moveTo>
                    <a:pt x="1" y="31"/>
                  </a:moveTo>
                  <a:cubicBezTo>
                    <a:pt x="1" y="31"/>
                    <a:pt x="1" y="1"/>
                    <a:pt x="1" y="1"/>
                  </a:cubicBezTo>
                  <a:cubicBezTo>
                    <a:pt x="1" y="1"/>
                    <a:pt x="1" y="31"/>
                    <a:pt x="1"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2"/>
            <p:cNvSpPr/>
            <p:nvPr/>
          </p:nvSpPr>
          <p:spPr>
            <a:xfrm>
              <a:off x="872600" y="1680713"/>
              <a:ext cx="10150" cy="8700"/>
            </a:xfrm>
            <a:custGeom>
              <a:avLst/>
              <a:gdLst/>
              <a:ahLst/>
              <a:cxnLst/>
              <a:rect l="l" t="t" r="r" b="b"/>
              <a:pathLst>
                <a:path w="406" h="348" extrusionOk="0">
                  <a:moveTo>
                    <a:pt x="289" y="1"/>
                  </a:moveTo>
                  <a:cubicBezTo>
                    <a:pt x="259" y="1"/>
                    <a:pt x="229" y="8"/>
                    <a:pt x="213" y="23"/>
                  </a:cubicBezTo>
                  <a:cubicBezTo>
                    <a:pt x="183" y="23"/>
                    <a:pt x="153" y="54"/>
                    <a:pt x="122" y="54"/>
                  </a:cubicBezTo>
                  <a:cubicBezTo>
                    <a:pt x="31" y="115"/>
                    <a:pt x="1" y="267"/>
                    <a:pt x="92" y="327"/>
                  </a:cubicBezTo>
                  <a:cubicBezTo>
                    <a:pt x="117" y="340"/>
                    <a:pt x="147" y="347"/>
                    <a:pt x="177" y="347"/>
                  </a:cubicBezTo>
                  <a:cubicBezTo>
                    <a:pt x="218" y="347"/>
                    <a:pt x="256" y="333"/>
                    <a:pt x="274" y="297"/>
                  </a:cubicBezTo>
                  <a:cubicBezTo>
                    <a:pt x="290" y="281"/>
                    <a:pt x="298" y="265"/>
                    <a:pt x="301" y="245"/>
                  </a:cubicBezTo>
                  <a:lnTo>
                    <a:pt x="301" y="245"/>
                  </a:lnTo>
                  <a:cubicBezTo>
                    <a:pt x="320" y="233"/>
                    <a:pt x="335" y="227"/>
                    <a:pt x="335" y="206"/>
                  </a:cubicBezTo>
                  <a:cubicBezTo>
                    <a:pt x="348" y="206"/>
                    <a:pt x="360" y="201"/>
                    <a:pt x="371" y="190"/>
                  </a:cubicBezTo>
                  <a:lnTo>
                    <a:pt x="371" y="190"/>
                  </a:lnTo>
                  <a:lnTo>
                    <a:pt x="365" y="206"/>
                  </a:lnTo>
                  <a:cubicBezTo>
                    <a:pt x="369" y="198"/>
                    <a:pt x="373" y="191"/>
                    <a:pt x="376" y="184"/>
                  </a:cubicBezTo>
                  <a:lnTo>
                    <a:pt x="376" y="184"/>
                  </a:lnTo>
                  <a:cubicBezTo>
                    <a:pt x="384" y="173"/>
                    <a:pt x="390" y="159"/>
                    <a:pt x="394" y="141"/>
                  </a:cubicBezTo>
                  <a:lnTo>
                    <a:pt x="394" y="141"/>
                  </a:lnTo>
                  <a:cubicBezTo>
                    <a:pt x="406" y="102"/>
                    <a:pt x="405" y="63"/>
                    <a:pt x="365" y="23"/>
                  </a:cubicBezTo>
                  <a:cubicBezTo>
                    <a:pt x="350" y="8"/>
                    <a:pt x="320"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2"/>
            <p:cNvSpPr/>
            <p:nvPr/>
          </p:nvSpPr>
          <p:spPr>
            <a:xfrm>
              <a:off x="842975" y="1807688"/>
              <a:ext cx="21075" cy="50350"/>
            </a:xfrm>
            <a:custGeom>
              <a:avLst/>
              <a:gdLst/>
              <a:ahLst/>
              <a:cxnLst/>
              <a:rect l="l" t="t" r="r" b="b"/>
              <a:pathLst>
                <a:path w="843" h="2014" extrusionOk="0">
                  <a:moveTo>
                    <a:pt x="144" y="0"/>
                  </a:moveTo>
                  <a:cubicBezTo>
                    <a:pt x="132" y="0"/>
                    <a:pt x="122" y="8"/>
                    <a:pt x="122" y="20"/>
                  </a:cubicBezTo>
                  <a:cubicBezTo>
                    <a:pt x="0" y="324"/>
                    <a:pt x="31" y="689"/>
                    <a:pt x="91" y="993"/>
                  </a:cubicBezTo>
                  <a:cubicBezTo>
                    <a:pt x="122" y="1236"/>
                    <a:pt x="122" y="1540"/>
                    <a:pt x="243" y="1753"/>
                  </a:cubicBezTo>
                  <a:cubicBezTo>
                    <a:pt x="317" y="1900"/>
                    <a:pt x="457" y="2013"/>
                    <a:pt x="590" y="2013"/>
                  </a:cubicBezTo>
                  <a:cubicBezTo>
                    <a:pt x="677" y="2013"/>
                    <a:pt x="761" y="1965"/>
                    <a:pt x="821" y="1844"/>
                  </a:cubicBezTo>
                  <a:cubicBezTo>
                    <a:pt x="842" y="1801"/>
                    <a:pt x="803" y="1758"/>
                    <a:pt x="767" y="1758"/>
                  </a:cubicBezTo>
                  <a:cubicBezTo>
                    <a:pt x="753" y="1758"/>
                    <a:pt x="739" y="1766"/>
                    <a:pt x="730" y="1783"/>
                  </a:cubicBezTo>
                  <a:cubicBezTo>
                    <a:pt x="668" y="1872"/>
                    <a:pt x="613" y="1907"/>
                    <a:pt x="564" y="1907"/>
                  </a:cubicBezTo>
                  <a:cubicBezTo>
                    <a:pt x="394" y="1907"/>
                    <a:pt x="297" y="1489"/>
                    <a:pt x="274" y="1419"/>
                  </a:cubicBezTo>
                  <a:cubicBezTo>
                    <a:pt x="243" y="1236"/>
                    <a:pt x="213" y="1054"/>
                    <a:pt x="183" y="872"/>
                  </a:cubicBezTo>
                  <a:cubicBezTo>
                    <a:pt x="183" y="598"/>
                    <a:pt x="213" y="324"/>
                    <a:pt x="183" y="51"/>
                  </a:cubicBezTo>
                  <a:cubicBezTo>
                    <a:pt x="183" y="15"/>
                    <a:pt x="162"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2"/>
            <p:cNvSpPr/>
            <p:nvPr/>
          </p:nvSpPr>
          <p:spPr>
            <a:xfrm>
              <a:off x="822450" y="1808388"/>
              <a:ext cx="27925" cy="55300"/>
            </a:xfrm>
            <a:custGeom>
              <a:avLst/>
              <a:gdLst/>
              <a:ahLst/>
              <a:cxnLst/>
              <a:rect l="l" t="t" r="r" b="b"/>
              <a:pathLst>
                <a:path w="1117" h="2212" extrusionOk="0">
                  <a:moveTo>
                    <a:pt x="149" y="0"/>
                  </a:moveTo>
                  <a:cubicBezTo>
                    <a:pt x="130" y="0"/>
                    <a:pt x="107" y="8"/>
                    <a:pt x="92" y="23"/>
                  </a:cubicBezTo>
                  <a:cubicBezTo>
                    <a:pt x="1" y="388"/>
                    <a:pt x="1" y="813"/>
                    <a:pt x="61" y="1178"/>
                  </a:cubicBezTo>
                  <a:cubicBezTo>
                    <a:pt x="92" y="1451"/>
                    <a:pt x="92" y="1847"/>
                    <a:pt x="274" y="2059"/>
                  </a:cubicBezTo>
                  <a:cubicBezTo>
                    <a:pt x="364" y="2167"/>
                    <a:pt x="464" y="2211"/>
                    <a:pt x="564" y="2211"/>
                  </a:cubicBezTo>
                  <a:cubicBezTo>
                    <a:pt x="800" y="2211"/>
                    <a:pt x="1031" y="1961"/>
                    <a:pt x="1095" y="1725"/>
                  </a:cubicBezTo>
                  <a:cubicBezTo>
                    <a:pt x="1117" y="1680"/>
                    <a:pt x="1074" y="1652"/>
                    <a:pt x="1038" y="1652"/>
                  </a:cubicBezTo>
                  <a:cubicBezTo>
                    <a:pt x="1024" y="1652"/>
                    <a:pt x="1012" y="1656"/>
                    <a:pt x="1004" y="1664"/>
                  </a:cubicBezTo>
                  <a:lnTo>
                    <a:pt x="1004" y="1695"/>
                  </a:lnTo>
                  <a:cubicBezTo>
                    <a:pt x="918" y="1865"/>
                    <a:pt x="728" y="1988"/>
                    <a:pt x="551" y="1988"/>
                  </a:cubicBezTo>
                  <a:cubicBezTo>
                    <a:pt x="412" y="1988"/>
                    <a:pt x="280" y="1912"/>
                    <a:pt x="213" y="1725"/>
                  </a:cubicBezTo>
                  <a:cubicBezTo>
                    <a:pt x="122" y="1543"/>
                    <a:pt x="152" y="1299"/>
                    <a:pt x="152" y="1117"/>
                  </a:cubicBezTo>
                  <a:cubicBezTo>
                    <a:pt x="122" y="752"/>
                    <a:pt x="183" y="388"/>
                    <a:pt x="183" y="23"/>
                  </a:cubicBezTo>
                  <a:cubicBezTo>
                    <a:pt x="183" y="8"/>
                    <a:pt x="168"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2"/>
            <p:cNvSpPr/>
            <p:nvPr/>
          </p:nvSpPr>
          <p:spPr>
            <a:xfrm>
              <a:off x="802700" y="1808838"/>
              <a:ext cx="25100" cy="53000"/>
            </a:xfrm>
            <a:custGeom>
              <a:avLst/>
              <a:gdLst/>
              <a:ahLst/>
              <a:cxnLst/>
              <a:rect l="l" t="t" r="r" b="b"/>
              <a:pathLst>
                <a:path w="1004" h="2120" extrusionOk="0">
                  <a:moveTo>
                    <a:pt x="117" y="0"/>
                  </a:moveTo>
                  <a:cubicBezTo>
                    <a:pt x="102" y="0"/>
                    <a:pt x="91" y="10"/>
                    <a:pt x="91" y="35"/>
                  </a:cubicBezTo>
                  <a:cubicBezTo>
                    <a:pt x="0" y="339"/>
                    <a:pt x="31" y="643"/>
                    <a:pt x="91" y="947"/>
                  </a:cubicBezTo>
                  <a:cubicBezTo>
                    <a:pt x="122" y="1251"/>
                    <a:pt x="152" y="1646"/>
                    <a:pt x="335" y="1889"/>
                  </a:cubicBezTo>
                  <a:cubicBezTo>
                    <a:pt x="418" y="2023"/>
                    <a:pt x="574" y="2120"/>
                    <a:pt x="719" y="2120"/>
                  </a:cubicBezTo>
                  <a:cubicBezTo>
                    <a:pt x="838" y="2120"/>
                    <a:pt x="948" y="2054"/>
                    <a:pt x="1003" y="1889"/>
                  </a:cubicBezTo>
                  <a:cubicBezTo>
                    <a:pt x="1003" y="1868"/>
                    <a:pt x="974" y="1833"/>
                    <a:pt x="946" y="1833"/>
                  </a:cubicBezTo>
                  <a:cubicBezTo>
                    <a:pt x="934" y="1833"/>
                    <a:pt x="922" y="1840"/>
                    <a:pt x="912" y="1859"/>
                  </a:cubicBezTo>
                  <a:cubicBezTo>
                    <a:pt x="808" y="1901"/>
                    <a:pt x="721" y="1921"/>
                    <a:pt x="650" y="1921"/>
                  </a:cubicBezTo>
                  <a:cubicBezTo>
                    <a:pt x="515" y="1921"/>
                    <a:pt x="435" y="1847"/>
                    <a:pt x="395" y="1707"/>
                  </a:cubicBezTo>
                  <a:cubicBezTo>
                    <a:pt x="365" y="1646"/>
                    <a:pt x="335" y="1555"/>
                    <a:pt x="304" y="1464"/>
                  </a:cubicBezTo>
                  <a:cubicBezTo>
                    <a:pt x="274" y="1342"/>
                    <a:pt x="274" y="1190"/>
                    <a:pt x="243" y="1069"/>
                  </a:cubicBezTo>
                  <a:cubicBezTo>
                    <a:pt x="183" y="704"/>
                    <a:pt x="183" y="370"/>
                    <a:pt x="183" y="35"/>
                  </a:cubicBezTo>
                  <a:cubicBezTo>
                    <a:pt x="165" y="18"/>
                    <a:pt x="137"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2"/>
            <p:cNvSpPr/>
            <p:nvPr/>
          </p:nvSpPr>
          <p:spPr>
            <a:xfrm>
              <a:off x="785225" y="1805038"/>
              <a:ext cx="26350" cy="57750"/>
            </a:xfrm>
            <a:custGeom>
              <a:avLst/>
              <a:gdLst/>
              <a:ahLst/>
              <a:cxnLst/>
              <a:rect l="l" t="t" r="r" b="b"/>
              <a:pathLst>
                <a:path w="1054" h="2310" extrusionOk="0">
                  <a:moveTo>
                    <a:pt x="145" y="0"/>
                  </a:moveTo>
                  <a:cubicBezTo>
                    <a:pt x="133" y="0"/>
                    <a:pt x="122" y="10"/>
                    <a:pt x="122" y="35"/>
                  </a:cubicBezTo>
                  <a:cubicBezTo>
                    <a:pt x="0" y="400"/>
                    <a:pt x="31" y="795"/>
                    <a:pt x="31" y="1160"/>
                  </a:cubicBezTo>
                  <a:cubicBezTo>
                    <a:pt x="61" y="1464"/>
                    <a:pt x="91" y="1768"/>
                    <a:pt x="274" y="2011"/>
                  </a:cubicBezTo>
                  <a:cubicBezTo>
                    <a:pt x="396" y="2185"/>
                    <a:pt x="577" y="2309"/>
                    <a:pt x="739" y="2309"/>
                  </a:cubicBezTo>
                  <a:cubicBezTo>
                    <a:pt x="859" y="2309"/>
                    <a:pt x="969" y="2240"/>
                    <a:pt x="1034" y="2072"/>
                  </a:cubicBezTo>
                  <a:cubicBezTo>
                    <a:pt x="1053" y="2012"/>
                    <a:pt x="1022" y="1966"/>
                    <a:pt x="989" y="1966"/>
                  </a:cubicBezTo>
                  <a:cubicBezTo>
                    <a:pt x="971" y="1966"/>
                    <a:pt x="953" y="1979"/>
                    <a:pt x="942" y="2011"/>
                  </a:cubicBezTo>
                  <a:lnTo>
                    <a:pt x="942" y="1981"/>
                  </a:lnTo>
                  <a:cubicBezTo>
                    <a:pt x="865" y="2134"/>
                    <a:pt x="783" y="2193"/>
                    <a:pt x="701" y="2193"/>
                  </a:cubicBezTo>
                  <a:cubicBezTo>
                    <a:pt x="462" y="2193"/>
                    <a:pt x="236" y="1684"/>
                    <a:pt x="213" y="1616"/>
                  </a:cubicBezTo>
                  <a:cubicBezTo>
                    <a:pt x="182" y="1433"/>
                    <a:pt x="152" y="1190"/>
                    <a:pt x="152" y="1008"/>
                  </a:cubicBezTo>
                  <a:cubicBezTo>
                    <a:pt x="152" y="674"/>
                    <a:pt x="213" y="370"/>
                    <a:pt x="182" y="35"/>
                  </a:cubicBezTo>
                  <a:cubicBezTo>
                    <a:pt x="182" y="18"/>
                    <a:pt x="162"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2"/>
            <p:cNvSpPr/>
            <p:nvPr/>
          </p:nvSpPr>
          <p:spPr>
            <a:xfrm>
              <a:off x="777625" y="1831738"/>
              <a:ext cx="11425" cy="9150"/>
            </a:xfrm>
            <a:custGeom>
              <a:avLst/>
              <a:gdLst/>
              <a:ahLst/>
              <a:cxnLst/>
              <a:rect l="l" t="t" r="r" b="b"/>
              <a:pathLst>
                <a:path w="457" h="366" extrusionOk="0">
                  <a:moveTo>
                    <a:pt x="61" y="1"/>
                  </a:moveTo>
                  <a:cubicBezTo>
                    <a:pt x="0" y="1"/>
                    <a:pt x="0" y="92"/>
                    <a:pt x="61" y="122"/>
                  </a:cubicBezTo>
                  <a:cubicBezTo>
                    <a:pt x="122" y="122"/>
                    <a:pt x="183" y="183"/>
                    <a:pt x="243" y="213"/>
                  </a:cubicBezTo>
                  <a:cubicBezTo>
                    <a:pt x="274" y="274"/>
                    <a:pt x="304" y="335"/>
                    <a:pt x="365" y="365"/>
                  </a:cubicBezTo>
                  <a:cubicBezTo>
                    <a:pt x="395" y="365"/>
                    <a:pt x="395" y="335"/>
                    <a:pt x="426" y="305"/>
                  </a:cubicBezTo>
                  <a:cubicBezTo>
                    <a:pt x="456" y="244"/>
                    <a:pt x="335" y="122"/>
                    <a:pt x="304" y="92"/>
                  </a:cubicBezTo>
                  <a:cubicBezTo>
                    <a:pt x="243" y="31"/>
                    <a:pt x="15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2"/>
            <p:cNvSpPr/>
            <p:nvPr/>
          </p:nvSpPr>
          <p:spPr>
            <a:xfrm>
              <a:off x="1125825" y="2173188"/>
              <a:ext cx="182000" cy="294450"/>
            </a:xfrm>
            <a:custGeom>
              <a:avLst/>
              <a:gdLst/>
              <a:ahLst/>
              <a:cxnLst/>
              <a:rect l="l" t="t" r="r" b="b"/>
              <a:pathLst>
                <a:path w="7280" h="11778" extrusionOk="0">
                  <a:moveTo>
                    <a:pt x="72" y="0"/>
                  </a:moveTo>
                  <a:cubicBezTo>
                    <a:pt x="30" y="0"/>
                    <a:pt x="1" y="58"/>
                    <a:pt x="24" y="82"/>
                  </a:cubicBezTo>
                  <a:lnTo>
                    <a:pt x="24" y="112"/>
                  </a:lnTo>
                  <a:cubicBezTo>
                    <a:pt x="2911" y="3699"/>
                    <a:pt x="4978" y="7680"/>
                    <a:pt x="7136" y="11753"/>
                  </a:cubicBezTo>
                  <a:cubicBezTo>
                    <a:pt x="7145" y="11770"/>
                    <a:pt x="7160" y="11778"/>
                    <a:pt x="7178" y="11778"/>
                  </a:cubicBezTo>
                  <a:cubicBezTo>
                    <a:pt x="7223" y="11778"/>
                    <a:pt x="7280" y="11728"/>
                    <a:pt x="7258" y="11662"/>
                  </a:cubicBezTo>
                  <a:cubicBezTo>
                    <a:pt x="5100" y="7620"/>
                    <a:pt x="3094" y="3516"/>
                    <a:pt x="115" y="21"/>
                  </a:cubicBezTo>
                  <a:cubicBezTo>
                    <a:pt x="100" y="6"/>
                    <a:pt x="86"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2"/>
            <p:cNvSpPr/>
            <p:nvPr/>
          </p:nvSpPr>
          <p:spPr>
            <a:xfrm>
              <a:off x="1258225" y="2445238"/>
              <a:ext cx="30075" cy="38075"/>
            </a:xfrm>
            <a:custGeom>
              <a:avLst/>
              <a:gdLst/>
              <a:ahLst/>
              <a:cxnLst/>
              <a:rect l="l" t="t" r="r" b="b"/>
              <a:pathLst>
                <a:path w="1203" h="1523" extrusionOk="0">
                  <a:moveTo>
                    <a:pt x="119" y="0"/>
                  </a:moveTo>
                  <a:cubicBezTo>
                    <a:pt x="61" y="0"/>
                    <a:pt x="0" y="65"/>
                    <a:pt x="47" y="112"/>
                  </a:cubicBezTo>
                  <a:cubicBezTo>
                    <a:pt x="381" y="598"/>
                    <a:pt x="777" y="1054"/>
                    <a:pt x="1141" y="1510"/>
                  </a:cubicBezTo>
                  <a:cubicBezTo>
                    <a:pt x="1150" y="1519"/>
                    <a:pt x="1159" y="1522"/>
                    <a:pt x="1167" y="1522"/>
                  </a:cubicBezTo>
                  <a:cubicBezTo>
                    <a:pt x="1187" y="1522"/>
                    <a:pt x="1202" y="1501"/>
                    <a:pt x="1202" y="1479"/>
                  </a:cubicBezTo>
                  <a:cubicBezTo>
                    <a:pt x="868" y="963"/>
                    <a:pt x="533" y="476"/>
                    <a:pt x="169" y="20"/>
                  </a:cubicBezTo>
                  <a:cubicBezTo>
                    <a:pt x="154" y="6"/>
                    <a:pt x="137"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2"/>
            <p:cNvSpPr/>
            <p:nvPr/>
          </p:nvSpPr>
          <p:spPr>
            <a:xfrm>
              <a:off x="1123375" y="2448713"/>
              <a:ext cx="139075" cy="102150"/>
            </a:xfrm>
            <a:custGeom>
              <a:avLst/>
              <a:gdLst/>
              <a:ahLst/>
              <a:cxnLst/>
              <a:rect l="l" t="t" r="r" b="b"/>
              <a:pathLst>
                <a:path w="5563" h="4086" extrusionOk="0">
                  <a:moveTo>
                    <a:pt x="5501" y="0"/>
                  </a:moveTo>
                  <a:cubicBezTo>
                    <a:pt x="5485" y="0"/>
                    <a:pt x="5471" y="10"/>
                    <a:pt x="5471" y="33"/>
                  </a:cubicBezTo>
                  <a:cubicBezTo>
                    <a:pt x="5137" y="1219"/>
                    <a:pt x="4742" y="2739"/>
                    <a:pt x="3678" y="3438"/>
                  </a:cubicBezTo>
                  <a:cubicBezTo>
                    <a:pt x="3165" y="3779"/>
                    <a:pt x="2542" y="3867"/>
                    <a:pt x="1900" y="3867"/>
                  </a:cubicBezTo>
                  <a:cubicBezTo>
                    <a:pt x="1286" y="3867"/>
                    <a:pt x="656" y="3787"/>
                    <a:pt x="91" y="3772"/>
                  </a:cubicBezTo>
                  <a:cubicBezTo>
                    <a:pt x="0" y="3772"/>
                    <a:pt x="0" y="3924"/>
                    <a:pt x="91" y="3924"/>
                  </a:cubicBezTo>
                  <a:cubicBezTo>
                    <a:pt x="629" y="3995"/>
                    <a:pt x="1291" y="4085"/>
                    <a:pt x="1944" y="4085"/>
                  </a:cubicBezTo>
                  <a:cubicBezTo>
                    <a:pt x="2694" y="4085"/>
                    <a:pt x="3431" y="3966"/>
                    <a:pt x="3952" y="3559"/>
                  </a:cubicBezTo>
                  <a:cubicBezTo>
                    <a:pt x="4955" y="2769"/>
                    <a:pt x="5380" y="1219"/>
                    <a:pt x="5563" y="64"/>
                  </a:cubicBezTo>
                  <a:cubicBezTo>
                    <a:pt x="5563" y="26"/>
                    <a:pt x="5528" y="0"/>
                    <a:pt x="5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2"/>
            <p:cNvSpPr/>
            <p:nvPr/>
          </p:nvSpPr>
          <p:spPr>
            <a:xfrm>
              <a:off x="1123625" y="2381138"/>
              <a:ext cx="60550" cy="166050"/>
            </a:xfrm>
            <a:custGeom>
              <a:avLst/>
              <a:gdLst/>
              <a:ahLst/>
              <a:cxnLst/>
              <a:rect l="l" t="t" r="r" b="b"/>
              <a:pathLst>
                <a:path w="2422" h="6642" extrusionOk="0">
                  <a:moveTo>
                    <a:pt x="2270" y="1"/>
                  </a:moveTo>
                  <a:cubicBezTo>
                    <a:pt x="2224" y="1"/>
                    <a:pt x="2179" y="31"/>
                    <a:pt x="2179" y="92"/>
                  </a:cubicBezTo>
                  <a:cubicBezTo>
                    <a:pt x="2179" y="1429"/>
                    <a:pt x="2209" y="2979"/>
                    <a:pt x="1875" y="4286"/>
                  </a:cubicBezTo>
                  <a:cubicBezTo>
                    <a:pt x="1753" y="4834"/>
                    <a:pt x="1510" y="5198"/>
                    <a:pt x="1054" y="5533"/>
                  </a:cubicBezTo>
                  <a:cubicBezTo>
                    <a:pt x="872" y="5654"/>
                    <a:pt x="659" y="5654"/>
                    <a:pt x="477" y="5806"/>
                  </a:cubicBezTo>
                  <a:cubicBezTo>
                    <a:pt x="233" y="6019"/>
                    <a:pt x="112" y="6232"/>
                    <a:pt x="21" y="6536"/>
                  </a:cubicBezTo>
                  <a:cubicBezTo>
                    <a:pt x="1" y="6595"/>
                    <a:pt x="45" y="6642"/>
                    <a:pt x="87" y="6642"/>
                  </a:cubicBezTo>
                  <a:cubicBezTo>
                    <a:pt x="110" y="6642"/>
                    <a:pt x="132" y="6628"/>
                    <a:pt x="142" y="6597"/>
                  </a:cubicBezTo>
                  <a:cubicBezTo>
                    <a:pt x="477" y="5897"/>
                    <a:pt x="1206" y="5867"/>
                    <a:pt x="1692" y="5350"/>
                  </a:cubicBezTo>
                  <a:cubicBezTo>
                    <a:pt x="1966" y="5046"/>
                    <a:pt x="2027" y="4682"/>
                    <a:pt x="2088" y="4286"/>
                  </a:cubicBezTo>
                  <a:cubicBezTo>
                    <a:pt x="2331" y="2919"/>
                    <a:pt x="2422" y="1460"/>
                    <a:pt x="2361" y="92"/>
                  </a:cubicBezTo>
                  <a:cubicBezTo>
                    <a:pt x="2361" y="31"/>
                    <a:pt x="2315" y="1"/>
                    <a:pt x="2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2"/>
            <p:cNvSpPr/>
            <p:nvPr/>
          </p:nvSpPr>
          <p:spPr>
            <a:xfrm>
              <a:off x="1034000" y="2215838"/>
              <a:ext cx="147675" cy="185725"/>
            </a:xfrm>
            <a:custGeom>
              <a:avLst/>
              <a:gdLst/>
              <a:ahLst/>
              <a:cxnLst/>
              <a:rect l="l" t="t" r="r" b="b"/>
              <a:pathLst>
                <a:path w="5907" h="7429" extrusionOk="0">
                  <a:moveTo>
                    <a:pt x="131" y="0"/>
                  </a:moveTo>
                  <a:cubicBezTo>
                    <a:pt x="70" y="0"/>
                    <a:pt x="0" y="89"/>
                    <a:pt x="49" y="138"/>
                  </a:cubicBezTo>
                  <a:cubicBezTo>
                    <a:pt x="2147" y="2297"/>
                    <a:pt x="4426" y="4728"/>
                    <a:pt x="5794" y="7403"/>
                  </a:cubicBezTo>
                  <a:cubicBezTo>
                    <a:pt x="5803" y="7421"/>
                    <a:pt x="5817" y="7428"/>
                    <a:pt x="5832" y="7428"/>
                  </a:cubicBezTo>
                  <a:cubicBezTo>
                    <a:pt x="5867" y="7428"/>
                    <a:pt x="5907" y="7385"/>
                    <a:pt x="5885" y="7342"/>
                  </a:cubicBezTo>
                  <a:cubicBezTo>
                    <a:pt x="4730" y="4607"/>
                    <a:pt x="2207" y="2114"/>
                    <a:pt x="171" y="17"/>
                  </a:cubicBezTo>
                  <a:cubicBezTo>
                    <a:pt x="159" y="5"/>
                    <a:pt x="145"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2"/>
            <p:cNvSpPr/>
            <p:nvPr/>
          </p:nvSpPr>
          <p:spPr>
            <a:xfrm>
              <a:off x="1161825" y="2375713"/>
              <a:ext cx="103275" cy="144825"/>
            </a:xfrm>
            <a:custGeom>
              <a:avLst/>
              <a:gdLst/>
              <a:ahLst/>
              <a:cxnLst/>
              <a:rect l="l" t="t" r="r" b="b"/>
              <a:pathLst>
                <a:path w="4131" h="5793" extrusionOk="0">
                  <a:moveTo>
                    <a:pt x="3786" y="0"/>
                  </a:moveTo>
                  <a:cubicBezTo>
                    <a:pt x="3766" y="0"/>
                    <a:pt x="3738" y="18"/>
                    <a:pt x="3721" y="35"/>
                  </a:cubicBezTo>
                  <a:lnTo>
                    <a:pt x="3751" y="35"/>
                  </a:lnTo>
                  <a:cubicBezTo>
                    <a:pt x="3690" y="1069"/>
                    <a:pt x="3538" y="2102"/>
                    <a:pt x="3265" y="3105"/>
                  </a:cubicBezTo>
                  <a:cubicBezTo>
                    <a:pt x="2996" y="4083"/>
                    <a:pt x="2196" y="5592"/>
                    <a:pt x="1087" y="5592"/>
                  </a:cubicBezTo>
                  <a:cubicBezTo>
                    <a:pt x="817" y="5592"/>
                    <a:pt x="529" y="5502"/>
                    <a:pt x="225" y="5294"/>
                  </a:cubicBezTo>
                  <a:cubicBezTo>
                    <a:pt x="210" y="5286"/>
                    <a:pt x="195" y="5283"/>
                    <a:pt x="181" y="5283"/>
                  </a:cubicBezTo>
                  <a:cubicBezTo>
                    <a:pt x="78" y="5283"/>
                    <a:pt x="1" y="5453"/>
                    <a:pt x="134" y="5507"/>
                  </a:cubicBezTo>
                  <a:cubicBezTo>
                    <a:pt x="498" y="5704"/>
                    <a:pt x="836" y="5793"/>
                    <a:pt x="1146" y="5793"/>
                  </a:cubicBezTo>
                  <a:cubicBezTo>
                    <a:pt x="3268" y="5793"/>
                    <a:pt x="4130" y="1653"/>
                    <a:pt x="3812" y="35"/>
                  </a:cubicBezTo>
                  <a:cubicBezTo>
                    <a:pt x="3812" y="10"/>
                    <a:pt x="3801" y="0"/>
                    <a:pt x="3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2"/>
            <p:cNvSpPr/>
            <p:nvPr/>
          </p:nvSpPr>
          <p:spPr>
            <a:xfrm>
              <a:off x="1254325" y="2381688"/>
              <a:ext cx="42325" cy="75200"/>
            </a:xfrm>
            <a:custGeom>
              <a:avLst/>
              <a:gdLst/>
              <a:ahLst/>
              <a:cxnLst/>
              <a:rect l="l" t="t" r="r" b="b"/>
              <a:pathLst>
                <a:path w="1693" h="3008" extrusionOk="0">
                  <a:moveTo>
                    <a:pt x="179" y="0"/>
                  </a:moveTo>
                  <a:cubicBezTo>
                    <a:pt x="91" y="0"/>
                    <a:pt x="0" y="89"/>
                    <a:pt x="21" y="191"/>
                  </a:cubicBezTo>
                  <a:cubicBezTo>
                    <a:pt x="112" y="708"/>
                    <a:pt x="355" y="1134"/>
                    <a:pt x="629" y="1559"/>
                  </a:cubicBezTo>
                  <a:cubicBezTo>
                    <a:pt x="963" y="2015"/>
                    <a:pt x="1206" y="2532"/>
                    <a:pt x="1571" y="2988"/>
                  </a:cubicBezTo>
                  <a:cubicBezTo>
                    <a:pt x="1578" y="3002"/>
                    <a:pt x="1588" y="3008"/>
                    <a:pt x="1600" y="3008"/>
                  </a:cubicBezTo>
                  <a:cubicBezTo>
                    <a:pt x="1637" y="3008"/>
                    <a:pt x="1685" y="2943"/>
                    <a:pt x="1662" y="2897"/>
                  </a:cubicBezTo>
                  <a:lnTo>
                    <a:pt x="1662" y="2897"/>
                  </a:lnTo>
                  <a:lnTo>
                    <a:pt x="1692" y="2927"/>
                  </a:lnTo>
                  <a:cubicBezTo>
                    <a:pt x="1613" y="2532"/>
                    <a:pt x="1426" y="2192"/>
                    <a:pt x="1211" y="1864"/>
                  </a:cubicBezTo>
                  <a:lnTo>
                    <a:pt x="1211" y="1864"/>
                  </a:lnTo>
                  <a:cubicBezTo>
                    <a:pt x="972" y="1228"/>
                    <a:pt x="645" y="637"/>
                    <a:pt x="294" y="70"/>
                  </a:cubicBezTo>
                  <a:cubicBezTo>
                    <a:pt x="265" y="21"/>
                    <a:pt x="222"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2"/>
            <p:cNvSpPr/>
            <p:nvPr/>
          </p:nvSpPr>
          <p:spPr>
            <a:xfrm>
              <a:off x="1253875" y="2401313"/>
              <a:ext cx="38150" cy="65125"/>
            </a:xfrm>
            <a:custGeom>
              <a:avLst/>
              <a:gdLst/>
              <a:ahLst/>
              <a:cxnLst/>
              <a:rect l="l" t="t" r="r" b="b"/>
              <a:pathLst>
                <a:path w="1526" h="2605" extrusionOk="0">
                  <a:moveTo>
                    <a:pt x="829" y="1761"/>
                  </a:moveTo>
                  <a:lnTo>
                    <a:pt x="829" y="1761"/>
                  </a:lnTo>
                  <a:cubicBezTo>
                    <a:pt x="870" y="1836"/>
                    <a:pt x="911" y="1912"/>
                    <a:pt x="951" y="1990"/>
                  </a:cubicBezTo>
                  <a:cubicBezTo>
                    <a:pt x="966" y="2009"/>
                    <a:pt x="983" y="2024"/>
                    <a:pt x="1002" y="2034"/>
                  </a:cubicBezTo>
                  <a:lnTo>
                    <a:pt x="1002" y="2034"/>
                  </a:lnTo>
                  <a:cubicBezTo>
                    <a:pt x="990" y="2054"/>
                    <a:pt x="980" y="2074"/>
                    <a:pt x="971" y="2095"/>
                  </a:cubicBezTo>
                  <a:lnTo>
                    <a:pt x="971" y="2095"/>
                  </a:lnTo>
                  <a:cubicBezTo>
                    <a:pt x="958" y="2075"/>
                    <a:pt x="944" y="2056"/>
                    <a:pt x="930" y="2036"/>
                  </a:cubicBezTo>
                  <a:lnTo>
                    <a:pt x="930" y="2036"/>
                  </a:lnTo>
                  <a:cubicBezTo>
                    <a:pt x="927" y="2031"/>
                    <a:pt x="924" y="2026"/>
                    <a:pt x="920" y="2020"/>
                  </a:cubicBezTo>
                  <a:cubicBezTo>
                    <a:pt x="916" y="2015"/>
                    <a:pt x="912" y="2010"/>
                    <a:pt x="908" y="2005"/>
                  </a:cubicBezTo>
                  <a:lnTo>
                    <a:pt x="908" y="2005"/>
                  </a:lnTo>
                  <a:cubicBezTo>
                    <a:pt x="883" y="1971"/>
                    <a:pt x="857" y="1936"/>
                    <a:pt x="831" y="1902"/>
                  </a:cubicBezTo>
                  <a:lnTo>
                    <a:pt x="831" y="1902"/>
                  </a:lnTo>
                  <a:cubicBezTo>
                    <a:pt x="832" y="1891"/>
                    <a:pt x="831" y="1880"/>
                    <a:pt x="829" y="1869"/>
                  </a:cubicBezTo>
                  <a:cubicBezTo>
                    <a:pt x="829" y="1858"/>
                    <a:pt x="829" y="1848"/>
                    <a:pt x="828" y="1838"/>
                  </a:cubicBezTo>
                  <a:lnTo>
                    <a:pt x="828" y="1838"/>
                  </a:lnTo>
                  <a:lnTo>
                    <a:pt x="829" y="1838"/>
                  </a:lnTo>
                  <a:lnTo>
                    <a:pt x="829" y="1761"/>
                  </a:lnTo>
                  <a:close/>
                  <a:moveTo>
                    <a:pt x="305" y="0"/>
                  </a:moveTo>
                  <a:cubicBezTo>
                    <a:pt x="232" y="0"/>
                    <a:pt x="160" y="47"/>
                    <a:pt x="160" y="136"/>
                  </a:cubicBezTo>
                  <a:cubicBezTo>
                    <a:pt x="176" y="268"/>
                    <a:pt x="185" y="397"/>
                    <a:pt x="190" y="525"/>
                  </a:cubicBezTo>
                  <a:lnTo>
                    <a:pt x="190" y="525"/>
                  </a:lnTo>
                  <a:cubicBezTo>
                    <a:pt x="146" y="555"/>
                    <a:pt x="110" y="600"/>
                    <a:pt x="99" y="653"/>
                  </a:cubicBezTo>
                  <a:cubicBezTo>
                    <a:pt x="71" y="908"/>
                    <a:pt x="43" y="1163"/>
                    <a:pt x="14" y="1442"/>
                  </a:cubicBezTo>
                  <a:lnTo>
                    <a:pt x="14" y="1442"/>
                  </a:lnTo>
                  <a:cubicBezTo>
                    <a:pt x="12" y="1453"/>
                    <a:pt x="10" y="1463"/>
                    <a:pt x="8" y="1473"/>
                  </a:cubicBezTo>
                  <a:lnTo>
                    <a:pt x="11" y="1474"/>
                  </a:lnTo>
                  <a:lnTo>
                    <a:pt x="11" y="1474"/>
                  </a:lnTo>
                  <a:cubicBezTo>
                    <a:pt x="10" y="1484"/>
                    <a:pt x="9" y="1494"/>
                    <a:pt x="8" y="1504"/>
                  </a:cubicBezTo>
                  <a:cubicBezTo>
                    <a:pt x="0" y="1544"/>
                    <a:pt x="14" y="1579"/>
                    <a:pt x="39" y="1603"/>
                  </a:cubicBezTo>
                  <a:lnTo>
                    <a:pt x="39" y="1603"/>
                  </a:lnTo>
                  <a:cubicBezTo>
                    <a:pt x="39" y="1611"/>
                    <a:pt x="39" y="1618"/>
                    <a:pt x="39" y="1625"/>
                  </a:cubicBezTo>
                  <a:cubicBezTo>
                    <a:pt x="17" y="1712"/>
                    <a:pt x="104" y="1784"/>
                    <a:pt x="189" y="1784"/>
                  </a:cubicBezTo>
                  <a:cubicBezTo>
                    <a:pt x="216" y="1784"/>
                    <a:pt x="242" y="1777"/>
                    <a:pt x="265" y="1761"/>
                  </a:cubicBezTo>
                  <a:lnTo>
                    <a:pt x="265" y="1761"/>
                  </a:lnTo>
                  <a:cubicBezTo>
                    <a:pt x="272" y="1762"/>
                    <a:pt x="279" y="1762"/>
                    <a:pt x="286" y="1762"/>
                  </a:cubicBezTo>
                  <a:cubicBezTo>
                    <a:pt x="300" y="1762"/>
                    <a:pt x="315" y="1760"/>
                    <a:pt x="329" y="1757"/>
                  </a:cubicBezTo>
                  <a:lnTo>
                    <a:pt x="329" y="1757"/>
                  </a:lnTo>
                  <a:cubicBezTo>
                    <a:pt x="448" y="2039"/>
                    <a:pt x="597" y="2243"/>
                    <a:pt x="829" y="2446"/>
                  </a:cubicBezTo>
                  <a:cubicBezTo>
                    <a:pt x="839" y="2456"/>
                    <a:pt x="850" y="2465"/>
                    <a:pt x="861" y="2471"/>
                  </a:cubicBezTo>
                  <a:lnTo>
                    <a:pt x="861" y="2471"/>
                  </a:lnTo>
                  <a:cubicBezTo>
                    <a:pt x="890" y="2504"/>
                    <a:pt x="920" y="2537"/>
                    <a:pt x="951" y="2568"/>
                  </a:cubicBezTo>
                  <a:cubicBezTo>
                    <a:pt x="976" y="2593"/>
                    <a:pt x="1007" y="2605"/>
                    <a:pt x="1038" y="2605"/>
                  </a:cubicBezTo>
                  <a:cubicBezTo>
                    <a:pt x="1116" y="2605"/>
                    <a:pt x="1194" y="2533"/>
                    <a:pt x="1194" y="2446"/>
                  </a:cubicBezTo>
                  <a:lnTo>
                    <a:pt x="1207" y="2418"/>
                  </a:lnTo>
                  <a:lnTo>
                    <a:pt x="1207" y="2418"/>
                  </a:lnTo>
                  <a:cubicBezTo>
                    <a:pt x="1308" y="2337"/>
                    <a:pt x="1416" y="2242"/>
                    <a:pt x="1467" y="2127"/>
                  </a:cubicBezTo>
                  <a:lnTo>
                    <a:pt x="1467" y="2127"/>
                  </a:lnTo>
                  <a:cubicBezTo>
                    <a:pt x="1506" y="2094"/>
                    <a:pt x="1526" y="2037"/>
                    <a:pt x="1500" y="1994"/>
                  </a:cubicBezTo>
                  <a:lnTo>
                    <a:pt x="1500" y="1994"/>
                  </a:lnTo>
                  <a:cubicBezTo>
                    <a:pt x="1500" y="1983"/>
                    <a:pt x="1500" y="1971"/>
                    <a:pt x="1498" y="1960"/>
                  </a:cubicBezTo>
                  <a:lnTo>
                    <a:pt x="1498" y="1960"/>
                  </a:lnTo>
                  <a:cubicBezTo>
                    <a:pt x="1497" y="1961"/>
                    <a:pt x="1496" y="1962"/>
                    <a:pt x="1495" y="1963"/>
                  </a:cubicBezTo>
                  <a:lnTo>
                    <a:pt x="1495" y="1963"/>
                  </a:lnTo>
                  <a:cubicBezTo>
                    <a:pt x="1489" y="1937"/>
                    <a:pt x="1476" y="1915"/>
                    <a:pt x="1458" y="1898"/>
                  </a:cubicBezTo>
                  <a:lnTo>
                    <a:pt x="1458" y="1898"/>
                  </a:lnTo>
                  <a:cubicBezTo>
                    <a:pt x="1447" y="1855"/>
                    <a:pt x="1407" y="1820"/>
                    <a:pt x="1359" y="1803"/>
                  </a:cubicBezTo>
                  <a:lnTo>
                    <a:pt x="1359" y="1803"/>
                  </a:lnTo>
                  <a:cubicBezTo>
                    <a:pt x="1151" y="1451"/>
                    <a:pt x="914" y="1102"/>
                    <a:pt x="674" y="766"/>
                  </a:cubicBezTo>
                  <a:lnTo>
                    <a:pt x="674" y="766"/>
                  </a:lnTo>
                  <a:cubicBezTo>
                    <a:pt x="586" y="555"/>
                    <a:pt x="584" y="285"/>
                    <a:pt x="434" y="75"/>
                  </a:cubicBezTo>
                  <a:cubicBezTo>
                    <a:pt x="408" y="24"/>
                    <a:pt x="357"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2"/>
            <p:cNvSpPr/>
            <p:nvPr/>
          </p:nvSpPr>
          <p:spPr>
            <a:xfrm>
              <a:off x="1262425" y="2428688"/>
              <a:ext cx="22400" cy="29700"/>
            </a:xfrm>
            <a:custGeom>
              <a:avLst/>
              <a:gdLst/>
              <a:ahLst/>
              <a:cxnLst/>
              <a:rect l="l" t="t" r="r" b="b"/>
              <a:pathLst>
                <a:path w="896" h="1188" extrusionOk="0">
                  <a:moveTo>
                    <a:pt x="140" y="0"/>
                  </a:moveTo>
                  <a:cubicBezTo>
                    <a:pt x="68" y="0"/>
                    <a:pt x="1" y="54"/>
                    <a:pt x="1" y="135"/>
                  </a:cubicBezTo>
                  <a:lnTo>
                    <a:pt x="1" y="196"/>
                  </a:lnTo>
                  <a:cubicBezTo>
                    <a:pt x="1" y="280"/>
                    <a:pt x="59" y="326"/>
                    <a:pt x="122" y="332"/>
                  </a:cubicBezTo>
                  <a:lnTo>
                    <a:pt x="122" y="332"/>
                  </a:lnTo>
                  <a:cubicBezTo>
                    <a:pt x="212" y="430"/>
                    <a:pt x="265" y="565"/>
                    <a:pt x="335" y="682"/>
                  </a:cubicBezTo>
                  <a:cubicBezTo>
                    <a:pt x="359" y="715"/>
                    <a:pt x="386" y="752"/>
                    <a:pt x="413" y="791"/>
                  </a:cubicBezTo>
                  <a:lnTo>
                    <a:pt x="413" y="791"/>
                  </a:lnTo>
                  <a:cubicBezTo>
                    <a:pt x="410" y="814"/>
                    <a:pt x="414" y="839"/>
                    <a:pt x="426" y="865"/>
                  </a:cubicBezTo>
                  <a:cubicBezTo>
                    <a:pt x="473" y="935"/>
                    <a:pt x="537" y="987"/>
                    <a:pt x="592" y="1062"/>
                  </a:cubicBezTo>
                  <a:lnTo>
                    <a:pt x="592" y="1062"/>
                  </a:lnTo>
                  <a:cubicBezTo>
                    <a:pt x="608" y="1088"/>
                    <a:pt x="624" y="1113"/>
                    <a:pt x="639" y="1138"/>
                  </a:cubicBezTo>
                  <a:cubicBezTo>
                    <a:pt x="665" y="1173"/>
                    <a:pt x="698" y="1188"/>
                    <a:pt x="732" y="1188"/>
                  </a:cubicBezTo>
                  <a:cubicBezTo>
                    <a:pt x="814" y="1188"/>
                    <a:pt x="895" y="1095"/>
                    <a:pt x="852" y="986"/>
                  </a:cubicBezTo>
                  <a:cubicBezTo>
                    <a:pt x="761" y="804"/>
                    <a:pt x="639" y="652"/>
                    <a:pt x="548" y="470"/>
                  </a:cubicBezTo>
                  <a:cubicBezTo>
                    <a:pt x="457" y="318"/>
                    <a:pt x="365" y="166"/>
                    <a:pt x="244" y="44"/>
                  </a:cubicBezTo>
                  <a:cubicBezTo>
                    <a:pt x="213" y="14"/>
                    <a:pt x="176"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2"/>
            <p:cNvSpPr/>
            <p:nvPr/>
          </p:nvSpPr>
          <p:spPr>
            <a:xfrm>
              <a:off x="1145400" y="2434488"/>
              <a:ext cx="116725" cy="106000"/>
            </a:xfrm>
            <a:custGeom>
              <a:avLst/>
              <a:gdLst/>
              <a:ahLst/>
              <a:cxnLst/>
              <a:rect l="l" t="t" r="r" b="b"/>
              <a:pathLst>
                <a:path w="4669" h="4240" extrusionOk="0">
                  <a:moveTo>
                    <a:pt x="4579" y="0"/>
                  </a:moveTo>
                  <a:cubicBezTo>
                    <a:pt x="4546" y="0"/>
                    <a:pt x="4512" y="17"/>
                    <a:pt x="4499" y="55"/>
                  </a:cubicBezTo>
                  <a:cubicBezTo>
                    <a:pt x="4165" y="1149"/>
                    <a:pt x="3800" y="2092"/>
                    <a:pt x="3040" y="2943"/>
                  </a:cubicBezTo>
                  <a:cubicBezTo>
                    <a:pt x="2425" y="3657"/>
                    <a:pt x="1649" y="3852"/>
                    <a:pt x="812" y="3852"/>
                  </a:cubicBezTo>
                  <a:cubicBezTo>
                    <a:pt x="615" y="3852"/>
                    <a:pt x="415" y="3842"/>
                    <a:pt x="213" y="3824"/>
                  </a:cubicBezTo>
                  <a:cubicBezTo>
                    <a:pt x="31" y="3824"/>
                    <a:pt x="1" y="4098"/>
                    <a:pt x="183" y="4159"/>
                  </a:cubicBezTo>
                  <a:cubicBezTo>
                    <a:pt x="440" y="4214"/>
                    <a:pt x="689" y="4240"/>
                    <a:pt x="928" y="4240"/>
                  </a:cubicBezTo>
                  <a:cubicBezTo>
                    <a:pt x="3059" y="4240"/>
                    <a:pt x="4433" y="2163"/>
                    <a:pt x="4651" y="86"/>
                  </a:cubicBezTo>
                  <a:cubicBezTo>
                    <a:pt x="4669" y="33"/>
                    <a:pt x="4625" y="0"/>
                    <a:pt x="4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2"/>
            <p:cNvSpPr/>
            <p:nvPr/>
          </p:nvSpPr>
          <p:spPr>
            <a:xfrm>
              <a:off x="1128375" y="2511688"/>
              <a:ext cx="39850" cy="34550"/>
            </a:xfrm>
            <a:custGeom>
              <a:avLst/>
              <a:gdLst/>
              <a:ahLst/>
              <a:cxnLst/>
              <a:rect l="l" t="t" r="r" b="b"/>
              <a:pathLst>
                <a:path w="1594" h="1382" extrusionOk="0">
                  <a:moveTo>
                    <a:pt x="1427" y="0"/>
                  </a:moveTo>
                  <a:cubicBezTo>
                    <a:pt x="1391" y="0"/>
                    <a:pt x="1354" y="11"/>
                    <a:pt x="1320" y="37"/>
                  </a:cubicBezTo>
                  <a:cubicBezTo>
                    <a:pt x="1300" y="61"/>
                    <a:pt x="1279" y="86"/>
                    <a:pt x="1259" y="111"/>
                  </a:cubicBezTo>
                  <a:lnTo>
                    <a:pt x="1259" y="111"/>
                  </a:lnTo>
                  <a:cubicBezTo>
                    <a:pt x="1137" y="164"/>
                    <a:pt x="1133" y="198"/>
                    <a:pt x="1077" y="311"/>
                  </a:cubicBezTo>
                  <a:cubicBezTo>
                    <a:pt x="1016" y="402"/>
                    <a:pt x="925" y="402"/>
                    <a:pt x="803" y="432"/>
                  </a:cubicBezTo>
                  <a:cubicBezTo>
                    <a:pt x="571" y="519"/>
                    <a:pt x="367" y="661"/>
                    <a:pt x="322" y="911"/>
                  </a:cubicBezTo>
                  <a:lnTo>
                    <a:pt x="322" y="911"/>
                  </a:lnTo>
                  <a:cubicBezTo>
                    <a:pt x="322" y="911"/>
                    <a:pt x="322" y="911"/>
                    <a:pt x="322" y="911"/>
                  </a:cubicBezTo>
                  <a:lnTo>
                    <a:pt x="322" y="911"/>
                  </a:lnTo>
                  <a:cubicBezTo>
                    <a:pt x="212" y="991"/>
                    <a:pt x="121" y="1097"/>
                    <a:pt x="43" y="1253"/>
                  </a:cubicBezTo>
                  <a:cubicBezTo>
                    <a:pt x="0" y="1317"/>
                    <a:pt x="64" y="1382"/>
                    <a:pt x="126" y="1382"/>
                  </a:cubicBezTo>
                  <a:cubicBezTo>
                    <a:pt x="152" y="1382"/>
                    <a:pt x="178" y="1371"/>
                    <a:pt x="195" y="1344"/>
                  </a:cubicBezTo>
                  <a:lnTo>
                    <a:pt x="195" y="1314"/>
                  </a:lnTo>
                  <a:cubicBezTo>
                    <a:pt x="227" y="1273"/>
                    <a:pt x="265" y="1237"/>
                    <a:pt x="307" y="1206"/>
                  </a:cubicBezTo>
                  <a:lnTo>
                    <a:pt x="307" y="1206"/>
                  </a:lnTo>
                  <a:cubicBezTo>
                    <a:pt x="331" y="1265"/>
                    <a:pt x="389" y="1305"/>
                    <a:pt x="452" y="1305"/>
                  </a:cubicBezTo>
                  <a:cubicBezTo>
                    <a:pt x="501" y="1305"/>
                    <a:pt x="552" y="1281"/>
                    <a:pt x="590" y="1223"/>
                  </a:cubicBezTo>
                  <a:cubicBezTo>
                    <a:pt x="666" y="1097"/>
                    <a:pt x="825" y="1034"/>
                    <a:pt x="963" y="929"/>
                  </a:cubicBezTo>
                  <a:lnTo>
                    <a:pt x="963" y="929"/>
                  </a:lnTo>
                  <a:cubicBezTo>
                    <a:pt x="1038" y="900"/>
                    <a:pt x="1108" y="867"/>
                    <a:pt x="1168" y="827"/>
                  </a:cubicBezTo>
                  <a:cubicBezTo>
                    <a:pt x="1285" y="744"/>
                    <a:pt x="1402" y="633"/>
                    <a:pt x="1484" y="504"/>
                  </a:cubicBezTo>
                  <a:lnTo>
                    <a:pt x="1484" y="504"/>
                  </a:lnTo>
                  <a:cubicBezTo>
                    <a:pt x="1503" y="486"/>
                    <a:pt x="1520" y="462"/>
                    <a:pt x="1533" y="432"/>
                  </a:cubicBezTo>
                  <a:cubicBezTo>
                    <a:pt x="1537" y="421"/>
                    <a:pt x="1540" y="409"/>
                    <a:pt x="1541" y="396"/>
                  </a:cubicBezTo>
                  <a:lnTo>
                    <a:pt x="1541" y="396"/>
                  </a:lnTo>
                  <a:cubicBezTo>
                    <a:pt x="1574" y="321"/>
                    <a:pt x="1594" y="241"/>
                    <a:pt x="1594" y="159"/>
                  </a:cubicBezTo>
                  <a:cubicBezTo>
                    <a:pt x="1594" y="72"/>
                    <a:pt x="1516"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2"/>
            <p:cNvSpPr/>
            <p:nvPr/>
          </p:nvSpPr>
          <p:spPr>
            <a:xfrm>
              <a:off x="1128675" y="2461788"/>
              <a:ext cx="126675" cy="87125"/>
            </a:xfrm>
            <a:custGeom>
              <a:avLst/>
              <a:gdLst/>
              <a:ahLst/>
              <a:cxnLst/>
              <a:rect l="l" t="t" r="r" b="b"/>
              <a:pathLst>
                <a:path w="5067" h="3485" extrusionOk="0">
                  <a:moveTo>
                    <a:pt x="4923" y="0"/>
                  </a:moveTo>
                  <a:cubicBezTo>
                    <a:pt x="4888" y="0"/>
                    <a:pt x="4854" y="17"/>
                    <a:pt x="4834" y="57"/>
                  </a:cubicBezTo>
                  <a:cubicBezTo>
                    <a:pt x="4439" y="909"/>
                    <a:pt x="4378" y="1729"/>
                    <a:pt x="3618" y="2428"/>
                  </a:cubicBezTo>
                  <a:cubicBezTo>
                    <a:pt x="3042" y="2963"/>
                    <a:pt x="2175" y="3122"/>
                    <a:pt x="1326" y="3122"/>
                  </a:cubicBezTo>
                  <a:cubicBezTo>
                    <a:pt x="919" y="3122"/>
                    <a:pt x="517" y="3085"/>
                    <a:pt x="153" y="3036"/>
                  </a:cubicBezTo>
                  <a:cubicBezTo>
                    <a:pt x="31" y="3036"/>
                    <a:pt x="1" y="3219"/>
                    <a:pt x="92" y="3249"/>
                  </a:cubicBezTo>
                  <a:cubicBezTo>
                    <a:pt x="449" y="3410"/>
                    <a:pt x="897" y="3484"/>
                    <a:pt x="1363" y="3484"/>
                  </a:cubicBezTo>
                  <a:cubicBezTo>
                    <a:pt x="2127" y="3484"/>
                    <a:pt x="2937" y="3285"/>
                    <a:pt x="3466" y="2945"/>
                  </a:cubicBezTo>
                  <a:cubicBezTo>
                    <a:pt x="4530" y="2307"/>
                    <a:pt x="4743" y="1243"/>
                    <a:pt x="5047" y="149"/>
                  </a:cubicBezTo>
                  <a:cubicBezTo>
                    <a:pt x="5067" y="68"/>
                    <a:pt x="4993" y="0"/>
                    <a:pt x="4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2"/>
            <p:cNvSpPr/>
            <p:nvPr/>
          </p:nvSpPr>
          <p:spPr>
            <a:xfrm>
              <a:off x="1137550" y="2436413"/>
              <a:ext cx="119575" cy="106400"/>
            </a:xfrm>
            <a:custGeom>
              <a:avLst/>
              <a:gdLst/>
              <a:ahLst/>
              <a:cxnLst/>
              <a:rect l="l" t="t" r="r" b="b"/>
              <a:pathLst>
                <a:path w="4783" h="4256" extrusionOk="0">
                  <a:moveTo>
                    <a:pt x="4718" y="1"/>
                  </a:moveTo>
                  <a:cubicBezTo>
                    <a:pt x="4684" y="1"/>
                    <a:pt x="4646" y="24"/>
                    <a:pt x="4631" y="69"/>
                  </a:cubicBezTo>
                  <a:cubicBezTo>
                    <a:pt x="4297" y="1316"/>
                    <a:pt x="3749" y="2592"/>
                    <a:pt x="2564" y="3291"/>
                  </a:cubicBezTo>
                  <a:cubicBezTo>
                    <a:pt x="2528" y="3313"/>
                    <a:pt x="2491" y="3335"/>
                    <a:pt x="2454" y="3357"/>
                  </a:cubicBezTo>
                  <a:lnTo>
                    <a:pt x="2454" y="3357"/>
                  </a:lnTo>
                  <a:cubicBezTo>
                    <a:pt x="2441" y="3354"/>
                    <a:pt x="2427" y="3352"/>
                    <a:pt x="2412" y="3352"/>
                  </a:cubicBezTo>
                  <a:cubicBezTo>
                    <a:pt x="2402" y="3352"/>
                    <a:pt x="2392" y="3352"/>
                    <a:pt x="2382" y="3352"/>
                  </a:cubicBezTo>
                  <a:lnTo>
                    <a:pt x="2382" y="3352"/>
                  </a:lnTo>
                  <a:lnTo>
                    <a:pt x="2382" y="3322"/>
                  </a:lnTo>
                  <a:cubicBezTo>
                    <a:pt x="2236" y="3322"/>
                    <a:pt x="1701" y="3283"/>
                    <a:pt x="1369" y="3205"/>
                  </a:cubicBezTo>
                  <a:lnTo>
                    <a:pt x="1369" y="3205"/>
                  </a:lnTo>
                  <a:cubicBezTo>
                    <a:pt x="1358" y="3135"/>
                    <a:pt x="1285" y="3073"/>
                    <a:pt x="1205" y="3073"/>
                  </a:cubicBezTo>
                  <a:cubicBezTo>
                    <a:pt x="1171" y="3073"/>
                    <a:pt x="1137" y="3083"/>
                    <a:pt x="1105" y="3109"/>
                  </a:cubicBezTo>
                  <a:cubicBezTo>
                    <a:pt x="1100" y="3112"/>
                    <a:pt x="1096" y="3116"/>
                    <a:pt x="1091" y="3119"/>
                  </a:cubicBezTo>
                  <a:lnTo>
                    <a:pt x="1091" y="3119"/>
                  </a:lnTo>
                  <a:cubicBezTo>
                    <a:pt x="1091" y="3119"/>
                    <a:pt x="1091" y="3119"/>
                    <a:pt x="1090" y="3119"/>
                  </a:cubicBezTo>
                  <a:cubicBezTo>
                    <a:pt x="1055" y="3119"/>
                    <a:pt x="1019" y="3134"/>
                    <a:pt x="983" y="3170"/>
                  </a:cubicBezTo>
                  <a:cubicBezTo>
                    <a:pt x="928" y="3222"/>
                    <a:pt x="883" y="3270"/>
                    <a:pt x="847" y="3315"/>
                  </a:cubicBezTo>
                  <a:lnTo>
                    <a:pt x="847" y="3315"/>
                  </a:lnTo>
                  <a:cubicBezTo>
                    <a:pt x="590" y="3531"/>
                    <a:pt x="354" y="3761"/>
                    <a:pt x="102" y="3990"/>
                  </a:cubicBezTo>
                  <a:cubicBezTo>
                    <a:pt x="1" y="4092"/>
                    <a:pt x="89" y="4256"/>
                    <a:pt x="209" y="4256"/>
                  </a:cubicBezTo>
                  <a:cubicBezTo>
                    <a:pt x="233" y="4256"/>
                    <a:pt x="259" y="4249"/>
                    <a:pt x="284" y="4234"/>
                  </a:cubicBezTo>
                  <a:cubicBezTo>
                    <a:pt x="500" y="4061"/>
                    <a:pt x="685" y="3888"/>
                    <a:pt x="916" y="3770"/>
                  </a:cubicBezTo>
                  <a:lnTo>
                    <a:pt x="916" y="3770"/>
                  </a:lnTo>
                  <a:cubicBezTo>
                    <a:pt x="1047" y="3822"/>
                    <a:pt x="1236" y="3844"/>
                    <a:pt x="1441" y="3844"/>
                  </a:cubicBezTo>
                  <a:cubicBezTo>
                    <a:pt x="1809" y="3844"/>
                    <a:pt x="2226" y="3773"/>
                    <a:pt x="2444" y="3684"/>
                  </a:cubicBezTo>
                  <a:lnTo>
                    <a:pt x="2444" y="3684"/>
                  </a:lnTo>
                  <a:cubicBezTo>
                    <a:pt x="2473" y="3679"/>
                    <a:pt x="2498" y="3666"/>
                    <a:pt x="2517" y="3649"/>
                  </a:cubicBezTo>
                  <a:lnTo>
                    <a:pt x="2517" y="3649"/>
                  </a:lnTo>
                  <a:cubicBezTo>
                    <a:pt x="3787" y="3007"/>
                    <a:pt x="4783" y="1493"/>
                    <a:pt x="4783" y="69"/>
                  </a:cubicBezTo>
                  <a:cubicBezTo>
                    <a:pt x="4783" y="24"/>
                    <a:pt x="4752"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2"/>
            <p:cNvSpPr/>
            <p:nvPr/>
          </p:nvSpPr>
          <p:spPr>
            <a:xfrm>
              <a:off x="1275775" y="2451813"/>
              <a:ext cx="20875" cy="17925"/>
            </a:xfrm>
            <a:custGeom>
              <a:avLst/>
              <a:gdLst/>
              <a:ahLst/>
              <a:cxnLst/>
              <a:rect l="l" t="t" r="r" b="b"/>
              <a:pathLst>
                <a:path w="835" h="717" extrusionOk="0">
                  <a:moveTo>
                    <a:pt x="774" y="0"/>
                  </a:moveTo>
                  <a:cubicBezTo>
                    <a:pt x="530" y="152"/>
                    <a:pt x="348" y="426"/>
                    <a:pt x="75" y="578"/>
                  </a:cubicBezTo>
                  <a:cubicBezTo>
                    <a:pt x="1" y="627"/>
                    <a:pt x="46" y="716"/>
                    <a:pt x="115" y="716"/>
                  </a:cubicBezTo>
                  <a:cubicBezTo>
                    <a:pt x="131" y="716"/>
                    <a:pt x="148" y="711"/>
                    <a:pt x="166" y="700"/>
                  </a:cubicBezTo>
                  <a:cubicBezTo>
                    <a:pt x="318" y="578"/>
                    <a:pt x="470" y="487"/>
                    <a:pt x="622" y="365"/>
                  </a:cubicBezTo>
                  <a:cubicBezTo>
                    <a:pt x="713" y="274"/>
                    <a:pt x="834" y="183"/>
                    <a:pt x="834" y="31"/>
                  </a:cubicBezTo>
                  <a:cubicBezTo>
                    <a:pt x="834" y="0"/>
                    <a:pt x="804" y="0"/>
                    <a:pt x="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2"/>
            <p:cNvSpPr/>
            <p:nvPr/>
          </p:nvSpPr>
          <p:spPr>
            <a:xfrm>
              <a:off x="1283150" y="2451063"/>
              <a:ext cx="11800" cy="10000"/>
            </a:xfrm>
            <a:custGeom>
              <a:avLst/>
              <a:gdLst/>
              <a:ahLst/>
              <a:cxnLst/>
              <a:rect l="l" t="t" r="r" b="b"/>
              <a:pathLst>
                <a:path w="472" h="400" extrusionOk="0">
                  <a:moveTo>
                    <a:pt x="357" y="0"/>
                  </a:moveTo>
                  <a:cubicBezTo>
                    <a:pt x="266" y="0"/>
                    <a:pt x="205" y="61"/>
                    <a:pt x="175" y="122"/>
                  </a:cubicBezTo>
                  <a:cubicBezTo>
                    <a:pt x="150" y="146"/>
                    <a:pt x="125" y="191"/>
                    <a:pt x="101" y="207"/>
                  </a:cubicBezTo>
                  <a:lnTo>
                    <a:pt x="101" y="207"/>
                  </a:lnTo>
                  <a:cubicBezTo>
                    <a:pt x="95" y="209"/>
                    <a:pt x="89" y="211"/>
                    <a:pt x="83" y="213"/>
                  </a:cubicBezTo>
                  <a:cubicBezTo>
                    <a:pt x="0" y="268"/>
                    <a:pt x="43" y="399"/>
                    <a:pt x="144" y="399"/>
                  </a:cubicBezTo>
                  <a:cubicBezTo>
                    <a:pt x="153" y="399"/>
                    <a:pt x="164" y="398"/>
                    <a:pt x="175" y="395"/>
                  </a:cubicBezTo>
                  <a:cubicBezTo>
                    <a:pt x="198" y="383"/>
                    <a:pt x="217" y="372"/>
                    <a:pt x="235" y="356"/>
                  </a:cubicBezTo>
                  <a:lnTo>
                    <a:pt x="235" y="356"/>
                  </a:lnTo>
                  <a:cubicBezTo>
                    <a:pt x="296" y="318"/>
                    <a:pt x="348" y="290"/>
                    <a:pt x="418" y="243"/>
                  </a:cubicBezTo>
                  <a:cubicBezTo>
                    <a:pt x="472" y="207"/>
                    <a:pt x="462" y="139"/>
                    <a:pt x="426" y="102"/>
                  </a:cubicBezTo>
                  <a:lnTo>
                    <a:pt x="426" y="102"/>
                  </a:lnTo>
                  <a:cubicBezTo>
                    <a:pt x="441" y="54"/>
                    <a:pt x="411" y="2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2"/>
            <p:cNvSpPr/>
            <p:nvPr/>
          </p:nvSpPr>
          <p:spPr>
            <a:xfrm>
              <a:off x="1285375" y="2464588"/>
              <a:ext cx="22475" cy="17850"/>
            </a:xfrm>
            <a:custGeom>
              <a:avLst/>
              <a:gdLst/>
              <a:ahLst/>
              <a:cxnLst/>
              <a:rect l="l" t="t" r="r" b="b"/>
              <a:pathLst>
                <a:path w="899" h="714" extrusionOk="0">
                  <a:moveTo>
                    <a:pt x="790" y="0"/>
                  </a:moveTo>
                  <a:cubicBezTo>
                    <a:pt x="779" y="0"/>
                    <a:pt x="767" y="2"/>
                    <a:pt x="754" y="6"/>
                  </a:cubicBezTo>
                  <a:cubicBezTo>
                    <a:pt x="633" y="97"/>
                    <a:pt x="511" y="189"/>
                    <a:pt x="390" y="310"/>
                  </a:cubicBezTo>
                  <a:cubicBezTo>
                    <a:pt x="268" y="401"/>
                    <a:pt x="116" y="493"/>
                    <a:pt x="25" y="614"/>
                  </a:cubicBezTo>
                  <a:cubicBezTo>
                    <a:pt x="0" y="664"/>
                    <a:pt x="56" y="713"/>
                    <a:pt x="111" y="713"/>
                  </a:cubicBezTo>
                  <a:cubicBezTo>
                    <a:pt x="123" y="713"/>
                    <a:pt x="135" y="711"/>
                    <a:pt x="146" y="705"/>
                  </a:cubicBezTo>
                  <a:cubicBezTo>
                    <a:pt x="268" y="645"/>
                    <a:pt x="390" y="523"/>
                    <a:pt x="481" y="432"/>
                  </a:cubicBezTo>
                  <a:cubicBezTo>
                    <a:pt x="602" y="341"/>
                    <a:pt x="754" y="249"/>
                    <a:pt x="846" y="128"/>
                  </a:cubicBezTo>
                  <a:cubicBezTo>
                    <a:pt x="898" y="75"/>
                    <a:pt x="860"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2"/>
            <p:cNvSpPr/>
            <p:nvPr/>
          </p:nvSpPr>
          <p:spPr>
            <a:xfrm>
              <a:off x="547650" y="2243988"/>
              <a:ext cx="69650" cy="298675"/>
            </a:xfrm>
            <a:custGeom>
              <a:avLst/>
              <a:gdLst/>
              <a:ahLst/>
              <a:cxnLst/>
              <a:rect l="l" t="t" r="r" b="b"/>
              <a:pathLst>
                <a:path w="2786" h="11947" extrusionOk="0">
                  <a:moveTo>
                    <a:pt x="2725" y="0"/>
                  </a:moveTo>
                  <a:cubicBezTo>
                    <a:pt x="2694" y="0"/>
                    <a:pt x="2664" y="16"/>
                    <a:pt x="2664" y="46"/>
                  </a:cubicBezTo>
                  <a:cubicBezTo>
                    <a:pt x="2360" y="4089"/>
                    <a:pt x="1084" y="7949"/>
                    <a:pt x="20" y="11870"/>
                  </a:cubicBezTo>
                  <a:cubicBezTo>
                    <a:pt x="0" y="11908"/>
                    <a:pt x="54" y="11947"/>
                    <a:pt x="96" y="11947"/>
                  </a:cubicBezTo>
                  <a:cubicBezTo>
                    <a:pt x="121" y="11947"/>
                    <a:pt x="141" y="11934"/>
                    <a:pt x="141" y="11900"/>
                  </a:cubicBezTo>
                  <a:cubicBezTo>
                    <a:pt x="1235" y="8010"/>
                    <a:pt x="2603" y="4119"/>
                    <a:pt x="2786" y="46"/>
                  </a:cubicBezTo>
                  <a:cubicBezTo>
                    <a:pt x="2786" y="16"/>
                    <a:pt x="2755" y="0"/>
                    <a:pt x="2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2"/>
            <p:cNvSpPr/>
            <p:nvPr/>
          </p:nvSpPr>
          <p:spPr>
            <a:xfrm>
              <a:off x="524575" y="2494513"/>
              <a:ext cx="7625" cy="46800"/>
            </a:xfrm>
            <a:custGeom>
              <a:avLst/>
              <a:gdLst/>
              <a:ahLst/>
              <a:cxnLst/>
              <a:rect l="l" t="t" r="r" b="b"/>
              <a:pathLst>
                <a:path w="305" h="1872" extrusionOk="0">
                  <a:moveTo>
                    <a:pt x="223" y="0"/>
                  </a:moveTo>
                  <a:cubicBezTo>
                    <a:pt x="194" y="0"/>
                    <a:pt x="165" y="17"/>
                    <a:pt x="152" y="55"/>
                  </a:cubicBezTo>
                  <a:cubicBezTo>
                    <a:pt x="92" y="663"/>
                    <a:pt x="31" y="1241"/>
                    <a:pt x="0" y="1849"/>
                  </a:cubicBezTo>
                  <a:cubicBezTo>
                    <a:pt x="0" y="1864"/>
                    <a:pt x="16" y="1872"/>
                    <a:pt x="31" y="1872"/>
                  </a:cubicBezTo>
                  <a:cubicBezTo>
                    <a:pt x="46" y="1872"/>
                    <a:pt x="61" y="1864"/>
                    <a:pt x="61" y="1849"/>
                  </a:cubicBezTo>
                  <a:cubicBezTo>
                    <a:pt x="152" y="1271"/>
                    <a:pt x="244" y="663"/>
                    <a:pt x="304" y="86"/>
                  </a:cubicBezTo>
                  <a:cubicBezTo>
                    <a:pt x="304" y="33"/>
                    <a:pt x="263"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2"/>
            <p:cNvSpPr/>
            <p:nvPr/>
          </p:nvSpPr>
          <p:spPr>
            <a:xfrm>
              <a:off x="362350" y="2473038"/>
              <a:ext cx="168125" cy="62550"/>
            </a:xfrm>
            <a:custGeom>
              <a:avLst/>
              <a:gdLst/>
              <a:ahLst/>
              <a:cxnLst/>
              <a:rect l="l" t="t" r="r" b="b"/>
              <a:pathLst>
                <a:path w="6725" h="2502" extrusionOk="0">
                  <a:moveTo>
                    <a:pt x="87" y="0"/>
                  </a:moveTo>
                  <a:cubicBezTo>
                    <a:pt x="39" y="0"/>
                    <a:pt x="0" y="79"/>
                    <a:pt x="45" y="124"/>
                  </a:cubicBezTo>
                  <a:cubicBezTo>
                    <a:pt x="805" y="1036"/>
                    <a:pt x="1869" y="2434"/>
                    <a:pt x="3176" y="2495"/>
                  </a:cubicBezTo>
                  <a:cubicBezTo>
                    <a:pt x="3239" y="2500"/>
                    <a:pt x="3302" y="2502"/>
                    <a:pt x="3365" y="2502"/>
                  </a:cubicBezTo>
                  <a:cubicBezTo>
                    <a:pt x="4532" y="2502"/>
                    <a:pt x="5807" y="1730"/>
                    <a:pt x="6672" y="1066"/>
                  </a:cubicBezTo>
                  <a:cubicBezTo>
                    <a:pt x="6724" y="1040"/>
                    <a:pt x="6686" y="969"/>
                    <a:pt x="6636" y="969"/>
                  </a:cubicBezTo>
                  <a:cubicBezTo>
                    <a:pt x="6628" y="969"/>
                    <a:pt x="6619" y="971"/>
                    <a:pt x="6611" y="975"/>
                  </a:cubicBezTo>
                  <a:cubicBezTo>
                    <a:pt x="5772" y="1500"/>
                    <a:pt x="4480" y="2318"/>
                    <a:pt x="3341" y="2318"/>
                  </a:cubicBezTo>
                  <a:cubicBezTo>
                    <a:pt x="3160" y="2318"/>
                    <a:pt x="2982" y="2298"/>
                    <a:pt x="2812" y="2252"/>
                  </a:cubicBezTo>
                  <a:cubicBezTo>
                    <a:pt x="1748" y="1978"/>
                    <a:pt x="897" y="762"/>
                    <a:pt x="137" y="33"/>
                  </a:cubicBezTo>
                  <a:cubicBezTo>
                    <a:pt x="121" y="10"/>
                    <a:pt x="103"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2"/>
            <p:cNvSpPr/>
            <p:nvPr/>
          </p:nvSpPr>
          <p:spPr>
            <a:xfrm>
              <a:off x="362200" y="2392813"/>
              <a:ext cx="155975" cy="87925"/>
            </a:xfrm>
            <a:custGeom>
              <a:avLst/>
              <a:gdLst/>
              <a:ahLst/>
              <a:cxnLst/>
              <a:rect l="l" t="t" r="r" b="b"/>
              <a:pathLst>
                <a:path w="6239" h="3517" extrusionOk="0">
                  <a:moveTo>
                    <a:pt x="6130" y="0"/>
                  </a:moveTo>
                  <a:cubicBezTo>
                    <a:pt x="6111" y="0"/>
                    <a:pt x="6090" y="6"/>
                    <a:pt x="6070" y="20"/>
                  </a:cubicBezTo>
                  <a:cubicBezTo>
                    <a:pt x="5219" y="932"/>
                    <a:pt x="4307" y="1783"/>
                    <a:pt x="3365" y="2573"/>
                  </a:cubicBezTo>
                  <a:cubicBezTo>
                    <a:pt x="2854" y="2982"/>
                    <a:pt x="2579" y="3240"/>
                    <a:pt x="1927" y="3240"/>
                  </a:cubicBezTo>
                  <a:cubicBezTo>
                    <a:pt x="1803" y="3240"/>
                    <a:pt x="1666" y="3231"/>
                    <a:pt x="1510" y="3212"/>
                  </a:cubicBezTo>
                  <a:cubicBezTo>
                    <a:pt x="1298" y="3181"/>
                    <a:pt x="1146" y="3029"/>
                    <a:pt x="903" y="3029"/>
                  </a:cubicBezTo>
                  <a:cubicBezTo>
                    <a:pt x="848" y="3024"/>
                    <a:pt x="797" y="3022"/>
                    <a:pt x="749" y="3022"/>
                  </a:cubicBezTo>
                  <a:cubicBezTo>
                    <a:pt x="498" y="3022"/>
                    <a:pt x="311" y="3089"/>
                    <a:pt x="82" y="3242"/>
                  </a:cubicBezTo>
                  <a:cubicBezTo>
                    <a:pt x="1" y="3269"/>
                    <a:pt x="40" y="3368"/>
                    <a:pt x="92" y="3368"/>
                  </a:cubicBezTo>
                  <a:cubicBezTo>
                    <a:pt x="99" y="3368"/>
                    <a:pt x="106" y="3367"/>
                    <a:pt x="112" y="3364"/>
                  </a:cubicBezTo>
                  <a:cubicBezTo>
                    <a:pt x="314" y="3281"/>
                    <a:pt x="492" y="3250"/>
                    <a:pt x="657" y="3250"/>
                  </a:cubicBezTo>
                  <a:cubicBezTo>
                    <a:pt x="1142" y="3250"/>
                    <a:pt x="1509" y="3517"/>
                    <a:pt x="2026" y="3517"/>
                  </a:cubicBezTo>
                  <a:cubicBezTo>
                    <a:pt x="2046" y="3517"/>
                    <a:pt x="2067" y="3516"/>
                    <a:pt x="2088" y="3516"/>
                  </a:cubicBezTo>
                  <a:cubicBezTo>
                    <a:pt x="2483" y="3485"/>
                    <a:pt x="2818" y="3212"/>
                    <a:pt x="3121" y="2999"/>
                  </a:cubicBezTo>
                  <a:cubicBezTo>
                    <a:pt x="4216" y="2178"/>
                    <a:pt x="5280" y="1175"/>
                    <a:pt x="6191" y="142"/>
                  </a:cubicBezTo>
                  <a:cubicBezTo>
                    <a:pt x="6239" y="71"/>
                    <a:pt x="6194" y="0"/>
                    <a:pt x="6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2"/>
            <p:cNvSpPr/>
            <p:nvPr/>
          </p:nvSpPr>
          <p:spPr>
            <a:xfrm>
              <a:off x="502525" y="2213963"/>
              <a:ext cx="24350" cy="194175"/>
            </a:xfrm>
            <a:custGeom>
              <a:avLst/>
              <a:gdLst/>
              <a:ahLst/>
              <a:cxnLst/>
              <a:rect l="l" t="t" r="r" b="b"/>
              <a:pathLst>
                <a:path w="974" h="7767" extrusionOk="0">
                  <a:moveTo>
                    <a:pt x="776" y="1"/>
                  </a:moveTo>
                  <a:cubicBezTo>
                    <a:pt x="738" y="1"/>
                    <a:pt x="700" y="31"/>
                    <a:pt x="700" y="92"/>
                  </a:cubicBezTo>
                  <a:cubicBezTo>
                    <a:pt x="730" y="2615"/>
                    <a:pt x="700" y="5259"/>
                    <a:pt x="1" y="7721"/>
                  </a:cubicBezTo>
                  <a:cubicBezTo>
                    <a:pt x="1" y="7752"/>
                    <a:pt x="24" y="7767"/>
                    <a:pt x="47" y="7767"/>
                  </a:cubicBezTo>
                  <a:cubicBezTo>
                    <a:pt x="69" y="7767"/>
                    <a:pt x="92" y="7752"/>
                    <a:pt x="92" y="7721"/>
                  </a:cubicBezTo>
                  <a:cubicBezTo>
                    <a:pt x="974" y="5381"/>
                    <a:pt x="913" y="2554"/>
                    <a:pt x="852" y="92"/>
                  </a:cubicBezTo>
                  <a:cubicBezTo>
                    <a:pt x="852" y="31"/>
                    <a:pt x="814" y="1"/>
                    <a:pt x="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2"/>
            <p:cNvSpPr/>
            <p:nvPr/>
          </p:nvSpPr>
          <p:spPr>
            <a:xfrm>
              <a:off x="414200" y="2441163"/>
              <a:ext cx="162600" cy="70750"/>
            </a:xfrm>
            <a:custGeom>
              <a:avLst/>
              <a:gdLst/>
              <a:ahLst/>
              <a:cxnLst/>
              <a:rect l="l" t="t" r="r" b="b"/>
              <a:pathLst>
                <a:path w="6504" h="2830" extrusionOk="0">
                  <a:moveTo>
                    <a:pt x="6422" y="1"/>
                  </a:moveTo>
                  <a:cubicBezTo>
                    <a:pt x="5753" y="639"/>
                    <a:pt x="5054" y="1186"/>
                    <a:pt x="4294" y="1703"/>
                  </a:cubicBezTo>
                  <a:cubicBezTo>
                    <a:pt x="3673" y="2117"/>
                    <a:pt x="2652" y="2648"/>
                    <a:pt x="1774" y="2648"/>
                  </a:cubicBezTo>
                  <a:cubicBezTo>
                    <a:pt x="1103" y="2648"/>
                    <a:pt x="514" y="2338"/>
                    <a:pt x="251" y="1430"/>
                  </a:cubicBezTo>
                  <a:cubicBezTo>
                    <a:pt x="228" y="1373"/>
                    <a:pt x="185" y="1350"/>
                    <a:pt x="142" y="1350"/>
                  </a:cubicBezTo>
                  <a:cubicBezTo>
                    <a:pt x="70" y="1350"/>
                    <a:pt x="0" y="1414"/>
                    <a:pt x="38" y="1490"/>
                  </a:cubicBezTo>
                  <a:cubicBezTo>
                    <a:pt x="434" y="2459"/>
                    <a:pt x="1134" y="2830"/>
                    <a:pt x="1938" y="2830"/>
                  </a:cubicBezTo>
                  <a:cubicBezTo>
                    <a:pt x="3607" y="2830"/>
                    <a:pt x="5723" y="1231"/>
                    <a:pt x="6482" y="62"/>
                  </a:cubicBezTo>
                  <a:cubicBezTo>
                    <a:pt x="6503" y="41"/>
                    <a:pt x="6481" y="5"/>
                    <a:pt x="6445" y="5"/>
                  </a:cubicBezTo>
                  <a:cubicBezTo>
                    <a:pt x="6429" y="5"/>
                    <a:pt x="6410" y="12"/>
                    <a:pt x="6391" y="31"/>
                  </a:cubicBezTo>
                  <a:lnTo>
                    <a:pt x="64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2"/>
            <p:cNvSpPr/>
            <p:nvPr/>
          </p:nvSpPr>
          <p:spPr>
            <a:xfrm>
              <a:off x="547375" y="2446613"/>
              <a:ext cx="27650" cy="80525"/>
            </a:xfrm>
            <a:custGeom>
              <a:avLst/>
              <a:gdLst/>
              <a:ahLst/>
              <a:cxnLst/>
              <a:rect l="l" t="t" r="r" b="b"/>
              <a:pathLst>
                <a:path w="1106" h="3221" extrusionOk="0">
                  <a:moveTo>
                    <a:pt x="934" y="0"/>
                  </a:moveTo>
                  <a:cubicBezTo>
                    <a:pt x="893" y="0"/>
                    <a:pt x="850" y="17"/>
                    <a:pt x="821" y="57"/>
                  </a:cubicBezTo>
                  <a:cubicBezTo>
                    <a:pt x="517" y="512"/>
                    <a:pt x="395" y="999"/>
                    <a:pt x="304" y="1546"/>
                  </a:cubicBezTo>
                  <a:cubicBezTo>
                    <a:pt x="213" y="2063"/>
                    <a:pt x="61" y="2610"/>
                    <a:pt x="0" y="3157"/>
                  </a:cubicBezTo>
                  <a:cubicBezTo>
                    <a:pt x="0" y="3194"/>
                    <a:pt x="35" y="3220"/>
                    <a:pt x="69" y="3220"/>
                  </a:cubicBezTo>
                  <a:cubicBezTo>
                    <a:pt x="90" y="3220"/>
                    <a:pt x="110" y="3210"/>
                    <a:pt x="122" y="3187"/>
                  </a:cubicBezTo>
                  <a:cubicBezTo>
                    <a:pt x="342" y="2839"/>
                    <a:pt x="443" y="2456"/>
                    <a:pt x="517" y="2065"/>
                  </a:cubicBezTo>
                  <a:lnTo>
                    <a:pt x="517" y="2065"/>
                  </a:lnTo>
                  <a:cubicBezTo>
                    <a:pt x="770" y="1464"/>
                    <a:pt x="924" y="843"/>
                    <a:pt x="1055" y="223"/>
                  </a:cubicBezTo>
                  <a:lnTo>
                    <a:pt x="1055" y="223"/>
                  </a:lnTo>
                  <a:cubicBezTo>
                    <a:pt x="1058" y="218"/>
                    <a:pt x="1061" y="213"/>
                    <a:pt x="1064" y="208"/>
                  </a:cubicBezTo>
                  <a:lnTo>
                    <a:pt x="1058" y="207"/>
                  </a:lnTo>
                  <a:lnTo>
                    <a:pt x="1058" y="207"/>
                  </a:lnTo>
                  <a:cubicBezTo>
                    <a:pt x="1060" y="197"/>
                    <a:pt x="1062" y="188"/>
                    <a:pt x="1064" y="178"/>
                  </a:cubicBezTo>
                  <a:cubicBezTo>
                    <a:pt x="1105" y="75"/>
                    <a:pt x="1021" y="0"/>
                    <a:pt x="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2"/>
            <p:cNvSpPr/>
            <p:nvPr/>
          </p:nvSpPr>
          <p:spPr>
            <a:xfrm>
              <a:off x="527225" y="2462388"/>
              <a:ext cx="36125" cy="62225"/>
            </a:xfrm>
            <a:custGeom>
              <a:avLst/>
              <a:gdLst/>
              <a:ahLst/>
              <a:cxnLst/>
              <a:rect l="l" t="t" r="r" b="b"/>
              <a:pathLst>
                <a:path w="1445" h="2489" extrusionOk="0">
                  <a:moveTo>
                    <a:pt x="544" y="1742"/>
                  </a:moveTo>
                  <a:cubicBezTo>
                    <a:pt x="529" y="1811"/>
                    <a:pt x="515" y="1880"/>
                    <a:pt x="502" y="1948"/>
                  </a:cubicBezTo>
                  <a:cubicBezTo>
                    <a:pt x="499" y="1970"/>
                    <a:pt x="499" y="1990"/>
                    <a:pt x="503" y="2008"/>
                  </a:cubicBezTo>
                  <a:lnTo>
                    <a:pt x="503" y="2008"/>
                  </a:lnTo>
                  <a:cubicBezTo>
                    <a:pt x="476" y="2018"/>
                    <a:pt x="449" y="2029"/>
                    <a:pt x="423" y="2043"/>
                  </a:cubicBezTo>
                  <a:lnTo>
                    <a:pt x="423" y="2043"/>
                  </a:lnTo>
                  <a:cubicBezTo>
                    <a:pt x="434" y="1987"/>
                    <a:pt x="445" y="1932"/>
                    <a:pt x="456" y="1876"/>
                  </a:cubicBezTo>
                  <a:lnTo>
                    <a:pt x="456" y="1876"/>
                  </a:lnTo>
                  <a:cubicBezTo>
                    <a:pt x="461" y="1860"/>
                    <a:pt x="466" y="1844"/>
                    <a:pt x="472" y="1827"/>
                  </a:cubicBezTo>
                  <a:lnTo>
                    <a:pt x="466" y="1825"/>
                  </a:lnTo>
                  <a:lnTo>
                    <a:pt x="466" y="1825"/>
                  </a:lnTo>
                  <a:cubicBezTo>
                    <a:pt x="466" y="1824"/>
                    <a:pt x="466" y="1824"/>
                    <a:pt x="467" y="1823"/>
                  </a:cubicBezTo>
                  <a:lnTo>
                    <a:pt x="467" y="1823"/>
                  </a:lnTo>
                  <a:cubicBezTo>
                    <a:pt x="479" y="1817"/>
                    <a:pt x="491" y="1808"/>
                    <a:pt x="502" y="1796"/>
                  </a:cubicBezTo>
                  <a:cubicBezTo>
                    <a:pt x="517" y="1779"/>
                    <a:pt x="531" y="1761"/>
                    <a:pt x="544" y="1742"/>
                  </a:cubicBezTo>
                  <a:close/>
                  <a:moveTo>
                    <a:pt x="1294" y="0"/>
                  </a:moveTo>
                  <a:cubicBezTo>
                    <a:pt x="1261" y="0"/>
                    <a:pt x="1229" y="18"/>
                    <a:pt x="1201" y="64"/>
                  </a:cubicBezTo>
                  <a:cubicBezTo>
                    <a:pt x="1183" y="85"/>
                    <a:pt x="1165" y="107"/>
                    <a:pt x="1147" y="129"/>
                  </a:cubicBezTo>
                  <a:lnTo>
                    <a:pt x="1147" y="129"/>
                  </a:lnTo>
                  <a:lnTo>
                    <a:pt x="1141" y="125"/>
                  </a:lnTo>
                  <a:cubicBezTo>
                    <a:pt x="1140" y="129"/>
                    <a:pt x="1140" y="133"/>
                    <a:pt x="1139" y="138"/>
                  </a:cubicBezTo>
                  <a:lnTo>
                    <a:pt x="1139" y="138"/>
                  </a:lnTo>
                  <a:cubicBezTo>
                    <a:pt x="1080" y="207"/>
                    <a:pt x="1019" y="275"/>
                    <a:pt x="956" y="344"/>
                  </a:cubicBezTo>
                  <a:lnTo>
                    <a:pt x="956" y="344"/>
                  </a:lnTo>
                  <a:cubicBezTo>
                    <a:pt x="939" y="339"/>
                    <a:pt x="921" y="336"/>
                    <a:pt x="904" y="336"/>
                  </a:cubicBezTo>
                  <a:cubicBezTo>
                    <a:pt x="870" y="336"/>
                    <a:pt x="835" y="346"/>
                    <a:pt x="806" y="368"/>
                  </a:cubicBezTo>
                  <a:cubicBezTo>
                    <a:pt x="593" y="550"/>
                    <a:pt x="350" y="733"/>
                    <a:pt x="138" y="915"/>
                  </a:cubicBezTo>
                  <a:cubicBezTo>
                    <a:pt x="95" y="949"/>
                    <a:pt x="81" y="990"/>
                    <a:pt x="86" y="1029"/>
                  </a:cubicBezTo>
                  <a:lnTo>
                    <a:pt x="86" y="1029"/>
                  </a:lnTo>
                  <a:cubicBezTo>
                    <a:pt x="83" y="1031"/>
                    <a:pt x="80" y="1034"/>
                    <a:pt x="77" y="1036"/>
                  </a:cubicBezTo>
                  <a:cubicBezTo>
                    <a:pt x="1" y="1112"/>
                    <a:pt x="30" y="1251"/>
                    <a:pt x="112" y="1278"/>
                  </a:cubicBezTo>
                  <a:lnTo>
                    <a:pt x="112" y="1278"/>
                  </a:lnTo>
                  <a:cubicBezTo>
                    <a:pt x="127" y="1314"/>
                    <a:pt x="155" y="1345"/>
                    <a:pt x="189" y="1363"/>
                  </a:cubicBezTo>
                  <a:lnTo>
                    <a:pt x="189" y="1363"/>
                  </a:lnTo>
                  <a:cubicBezTo>
                    <a:pt x="169" y="1421"/>
                    <a:pt x="157" y="1486"/>
                    <a:pt x="152" y="1553"/>
                  </a:cubicBezTo>
                  <a:lnTo>
                    <a:pt x="152" y="1553"/>
                  </a:lnTo>
                  <a:cubicBezTo>
                    <a:pt x="96" y="1758"/>
                    <a:pt x="85" y="1966"/>
                    <a:pt x="107" y="2192"/>
                  </a:cubicBezTo>
                  <a:cubicBezTo>
                    <a:pt x="107" y="2202"/>
                    <a:pt x="108" y="2213"/>
                    <a:pt x="111" y="2223"/>
                  </a:cubicBezTo>
                  <a:lnTo>
                    <a:pt x="111" y="2223"/>
                  </a:lnTo>
                  <a:cubicBezTo>
                    <a:pt x="108" y="2262"/>
                    <a:pt x="107" y="2302"/>
                    <a:pt x="107" y="2343"/>
                  </a:cubicBezTo>
                  <a:cubicBezTo>
                    <a:pt x="107" y="2432"/>
                    <a:pt x="189" y="2489"/>
                    <a:pt x="268" y="2489"/>
                  </a:cubicBezTo>
                  <a:cubicBezTo>
                    <a:pt x="297" y="2489"/>
                    <a:pt x="326" y="2481"/>
                    <a:pt x="350" y="2465"/>
                  </a:cubicBezTo>
                  <a:cubicBezTo>
                    <a:pt x="364" y="2447"/>
                    <a:pt x="378" y="2431"/>
                    <a:pt x="394" y="2416"/>
                  </a:cubicBezTo>
                  <a:lnTo>
                    <a:pt x="394" y="2416"/>
                  </a:lnTo>
                  <a:cubicBezTo>
                    <a:pt x="456" y="2425"/>
                    <a:pt x="522" y="2431"/>
                    <a:pt x="587" y="2431"/>
                  </a:cubicBezTo>
                  <a:cubicBezTo>
                    <a:pt x="702" y="2431"/>
                    <a:pt x="813" y="2411"/>
                    <a:pt x="897" y="2343"/>
                  </a:cubicBezTo>
                  <a:cubicBezTo>
                    <a:pt x="927" y="2314"/>
                    <a:pt x="935" y="2261"/>
                    <a:pt x="928" y="2213"/>
                  </a:cubicBezTo>
                  <a:lnTo>
                    <a:pt x="928" y="2213"/>
                  </a:lnTo>
                  <a:cubicBezTo>
                    <a:pt x="947" y="2169"/>
                    <a:pt x="941" y="2114"/>
                    <a:pt x="917" y="2072"/>
                  </a:cubicBezTo>
                  <a:lnTo>
                    <a:pt x="917" y="2072"/>
                  </a:lnTo>
                  <a:cubicBezTo>
                    <a:pt x="999" y="1657"/>
                    <a:pt x="1068" y="1254"/>
                    <a:pt x="1135" y="839"/>
                  </a:cubicBezTo>
                  <a:lnTo>
                    <a:pt x="1135" y="839"/>
                  </a:lnTo>
                  <a:cubicBezTo>
                    <a:pt x="1253" y="629"/>
                    <a:pt x="1396" y="426"/>
                    <a:pt x="1445" y="185"/>
                  </a:cubicBezTo>
                  <a:cubicBezTo>
                    <a:pt x="1445" y="100"/>
                    <a:pt x="1370"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2"/>
            <p:cNvSpPr/>
            <p:nvPr/>
          </p:nvSpPr>
          <p:spPr>
            <a:xfrm>
              <a:off x="535550" y="2485663"/>
              <a:ext cx="12600" cy="33450"/>
            </a:xfrm>
            <a:custGeom>
              <a:avLst/>
              <a:gdLst/>
              <a:ahLst/>
              <a:cxnLst/>
              <a:rect l="l" t="t" r="r" b="b"/>
              <a:pathLst>
                <a:path w="504" h="1338" extrusionOk="0">
                  <a:moveTo>
                    <a:pt x="334" y="1"/>
                  </a:moveTo>
                  <a:cubicBezTo>
                    <a:pt x="298" y="1"/>
                    <a:pt x="260" y="14"/>
                    <a:pt x="230" y="45"/>
                  </a:cubicBezTo>
                  <a:lnTo>
                    <a:pt x="200" y="75"/>
                  </a:lnTo>
                  <a:cubicBezTo>
                    <a:pt x="138" y="153"/>
                    <a:pt x="155" y="230"/>
                    <a:pt x="203" y="275"/>
                  </a:cubicBezTo>
                  <a:lnTo>
                    <a:pt x="203" y="275"/>
                  </a:lnTo>
                  <a:cubicBezTo>
                    <a:pt x="195" y="446"/>
                    <a:pt x="152" y="622"/>
                    <a:pt x="106" y="797"/>
                  </a:cubicBezTo>
                  <a:lnTo>
                    <a:pt x="106" y="797"/>
                  </a:lnTo>
                  <a:cubicBezTo>
                    <a:pt x="73" y="814"/>
                    <a:pt x="48" y="847"/>
                    <a:pt x="48" y="896"/>
                  </a:cubicBezTo>
                  <a:cubicBezTo>
                    <a:pt x="48" y="966"/>
                    <a:pt x="29" y="1055"/>
                    <a:pt x="21" y="1148"/>
                  </a:cubicBezTo>
                  <a:lnTo>
                    <a:pt x="21" y="1148"/>
                  </a:lnTo>
                  <a:cubicBezTo>
                    <a:pt x="20" y="1155"/>
                    <a:pt x="19" y="1162"/>
                    <a:pt x="17" y="1169"/>
                  </a:cubicBezTo>
                  <a:lnTo>
                    <a:pt x="20" y="1170"/>
                  </a:lnTo>
                  <a:lnTo>
                    <a:pt x="20" y="1170"/>
                  </a:lnTo>
                  <a:cubicBezTo>
                    <a:pt x="18" y="1190"/>
                    <a:pt x="17" y="1210"/>
                    <a:pt x="17" y="1230"/>
                  </a:cubicBezTo>
                  <a:cubicBezTo>
                    <a:pt x="0" y="1298"/>
                    <a:pt x="69" y="1338"/>
                    <a:pt x="139" y="1338"/>
                  </a:cubicBezTo>
                  <a:cubicBezTo>
                    <a:pt x="193" y="1338"/>
                    <a:pt x="247" y="1314"/>
                    <a:pt x="260" y="1261"/>
                  </a:cubicBezTo>
                  <a:cubicBezTo>
                    <a:pt x="352" y="896"/>
                    <a:pt x="504" y="501"/>
                    <a:pt x="473" y="136"/>
                  </a:cubicBezTo>
                  <a:cubicBezTo>
                    <a:pt x="473" y="55"/>
                    <a:pt x="406"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2"/>
            <p:cNvSpPr/>
            <p:nvPr/>
          </p:nvSpPr>
          <p:spPr>
            <a:xfrm>
              <a:off x="384800" y="2480013"/>
              <a:ext cx="154825" cy="42150"/>
            </a:xfrm>
            <a:custGeom>
              <a:avLst/>
              <a:gdLst/>
              <a:ahLst/>
              <a:cxnLst/>
              <a:rect l="l" t="t" r="r" b="b"/>
              <a:pathLst>
                <a:path w="6193" h="1686" extrusionOk="0">
                  <a:moveTo>
                    <a:pt x="219" y="1"/>
                  </a:moveTo>
                  <a:cubicBezTo>
                    <a:pt x="108" y="1"/>
                    <a:pt x="0" y="129"/>
                    <a:pt x="90" y="240"/>
                  </a:cubicBezTo>
                  <a:cubicBezTo>
                    <a:pt x="824" y="1254"/>
                    <a:pt x="1836" y="1686"/>
                    <a:pt x="2892" y="1686"/>
                  </a:cubicBezTo>
                  <a:cubicBezTo>
                    <a:pt x="4019" y="1686"/>
                    <a:pt x="5196" y="1193"/>
                    <a:pt x="6139" y="392"/>
                  </a:cubicBezTo>
                  <a:cubicBezTo>
                    <a:pt x="6193" y="338"/>
                    <a:pt x="6126" y="235"/>
                    <a:pt x="6046" y="235"/>
                  </a:cubicBezTo>
                  <a:cubicBezTo>
                    <a:pt x="6037" y="235"/>
                    <a:pt x="6027" y="237"/>
                    <a:pt x="6017" y="240"/>
                  </a:cubicBezTo>
                  <a:cubicBezTo>
                    <a:pt x="4941" y="843"/>
                    <a:pt x="3874" y="1307"/>
                    <a:pt x="2853" y="1307"/>
                  </a:cubicBezTo>
                  <a:cubicBezTo>
                    <a:pt x="1971" y="1307"/>
                    <a:pt x="1122" y="960"/>
                    <a:pt x="333" y="58"/>
                  </a:cubicBezTo>
                  <a:cubicBezTo>
                    <a:pt x="301" y="18"/>
                    <a:pt x="260"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2"/>
            <p:cNvSpPr/>
            <p:nvPr/>
          </p:nvSpPr>
          <p:spPr>
            <a:xfrm>
              <a:off x="366525" y="2471663"/>
              <a:ext cx="51675" cy="15900"/>
            </a:xfrm>
            <a:custGeom>
              <a:avLst/>
              <a:gdLst/>
              <a:ahLst/>
              <a:cxnLst/>
              <a:rect l="l" t="t" r="r" b="b"/>
              <a:pathLst>
                <a:path w="2067" h="636" extrusionOk="0">
                  <a:moveTo>
                    <a:pt x="875" y="0"/>
                  </a:moveTo>
                  <a:cubicBezTo>
                    <a:pt x="768" y="0"/>
                    <a:pt x="664" y="28"/>
                    <a:pt x="567" y="86"/>
                  </a:cubicBezTo>
                  <a:lnTo>
                    <a:pt x="567" y="86"/>
                  </a:lnTo>
                  <a:cubicBezTo>
                    <a:pt x="560" y="87"/>
                    <a:pt x="554" y="87"/>
                    <a:pt x="547" y="88"/>
                  </a:cubicBezTo>
                  <a:lnTo>
                    <a:pt x="550" y="96"/>
                  </a:lnTo>
                  <a:lnTo>
                    <a:pt x="550" y="96"/>
                  </a:lnTo>
                  <a:cubicBezTo>
                    <a:pt x="541" y="101"/>
                    <a:pt x="532" y="107"/>
                    <a:pt x="524" y="114"/>
                  </a:cubicBezTo>
                  <a:lnTo>
                    <a:pt x="524" y="114"/>
                  </a:lnTo>
                  <a:cubicBezTo>
                    <a:pt x="477" y="107"/>
                    <a:pt x="431" y="104"/>
                    <a:pt x="384" y="104"/>
                  </a:cubicBezTo>
                  <a:cubicBezTo>
                    <a:pt x="292" y="104"/>
                    <a:pt x="197" y="117"/>
                    <a:pt x="91" y="149"/>
                  </a:cubicBezTo>
                  <a:cubicBezTo>
                    <a:pt x="0" y="179"/>
                    <a:pt x="30" y="331"/>
                    <a:pt x="152" y="331"/>
                  </a:cubicBezTo>
                  <a:cubicBezTo>
                    <a:pt x="185" y="326"/>
                    <a:pt x="217" y="324"/>
                    <a:pt x="250" y="324"/>
                  </a:cubicBezTo>
                  <a:cubicBezTo>
                    <a:pt x="273" y="324"/>
                    <a:pt x="297" y="325"/>
                    <a:pt x="320" y="327"/>
                  </a:cubicBezTo>
                  <a:lnTo>
                    <a:pt x="320" y="327"/>
                  </a:lnTo>
                  <a:cubicBezTo>
                    <a:pt x="305" y="415"/>
                    <a:pt x="366" y="516"/>
                    <a:pt x="485" y="516"/>
                  </a:cubicBezTo>
                  <a:cubicBezTo>
                    <a:pt x="495" y="516"/>
                    <a:pt x="506" y="515"/>
                    <a:pt x="517" y="514"/>
                  </a:cubicBezTo>
                  <a:cubicBezTo>
                    <a:pt x="560" y="501"/>
                    <a:pt x="605" y="496"/>
                    <a:pt x="651" y="496"/>
                  </a:cubicBezTo>
                  <a:cubicBezTo>
                    <a:pt x="732" y="496"/>
                    <a:pt x="815" y="511"/>
                    <a:pt x="900" y="525"/>
                  </a:cubicBezTo>
                  <a:lnTo>
                    <a:pt x="900" y="525"/>
                  </a:lnTo>
                  <a:cubicBezTo>
                    <a:pt x="1026" y="578"/>
                    <a:pt x="1151" y="625"/>
                    <a:pt x="1277" y="635"/>
                  </a:cubicBezTo>
                  <a:cubicBezTo>
                    <a:pt x="1520" y="635"/>
                    <a:pt x="1793" y="635"/>
                    <a:pt x="1976" y="453"/>
                  </a:cubicBezTo>
                  <a:cubicBezTo>
                    <a:pt x="2067" y="362"/>
                    <a:pt x="2006" y="179"/>
                    <a:pt x="1854" y="179"/>
                  </a:cubicBezTo>
                  <a:cubicBezTo>
                    <a:pt x="1839" y="181"/>
                    <a:pt x="1824" y="183"/>
                    <a:pt x="1809" y="184"/>
                  </a:cubicBezTo>
                  <a:lnTo>
                    <a:pt x="1809" y="184"/>
                  </a:lnTo>
                  <a:cubicBezTo>
                    <a:pt x="1796" y="172"/>
                    <a:pt x="1781" y="161"/>
                    <a:pt x="1763" y="149"/>
                  </a:cubicBezTo>
                  <a:cubicBezTo>
                    <a:pt x="1727" y="140"/>
                    <a:pt x="1700" y="136"/>
                    <a:pt x="1676" y="136"/>
                  </a:cubicBezTo>
                  <a:cubicBezTo>
                    <a:pt x="1618" y="136"/>
                    <a:pt x="1584" y="158"/>
                    <a:pt x="1520" y="179"/>
                  </a:cubicBezTo>
                  <a:cubicBezTo>
                    <a:pt x="1489" y="187"/>
                    <a:pt x="1463" y="191"/>
                    <a:pt x="1438" y="191"/>
                  </a:cubicBezTo>
                  <a:cubicBezTo>
                    <a:pt x="1364" y="191"/>
                    <a:pt x="1307" y="156"/>
                    <a:pt x="1216" y="88"/>
                  </a:cubicBezTo>
                  <a:cubicBezTo>
                    <a:pt x="1101" y="31"/>
                    <a:pt x="986"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2"/>
            <p:cNvSpPr/>
            <p:nvPr/>
          </p:nvSpPr>
          <p:spPr>
            <a:xfrm>
              <a:off x="369175" y="2473063"/>
              <a:ext cx="146650" cy="57925"/>
            </a:xfrm>
            <a:custGeom>
              <a:avLst/>
              <a:gdLst/>
              <a:ahLst/>
              <a:cxnLst/>
              <a:rect l="l" t="t" r="r" b="b"/>
              <a:pathLst>
                <a:path w="5866" h="2317" extrusionOk="0">
                  <a:moveTo>
                    <a:pt x="155" y="0"/>
                  </a:moveTo>
                  <a:cubicBezTo>
                    <a:pt x="76" y="0"/>
                    <a:pt x="0" y="92"/>
                    <a:pt x="46" y="184"/>
                  </a:cubicBezTo>
                  <a:cubicBezTo>
                    <a:pt x="472" y="1096"/>
                    <a:pt x="1657" y="2038"/>
                    <a:pt x="2660" y="2251"/>
                  </a:cubicBezTo>
                  <a:cubicBezTo>
                    <a:pt x="2860" y="2296"/>
                    <a:pt x="3052" y="2316"/>
                    <a:pt x="3237" y="2316"/>
                  </a:cubicBezTo>
                  <a:cubicBezTo>
                    <a:pt x="4177" y="2316"/>
                    <a:pt x="4948" y="1791"/>
                    <a:pt x="5760" y="1309"/>
                  </a:cubicBezTo>
                  <a:cubicBezTo>
                    <a:pt x="5865" y="1256"/>
                    <a:pt x="5790" y="1114"/>
                    <a:pt x="5689" y="1114"/>
                  </a:cubicBezTo>
                  <a:cubicBezTo>
                    <a:pt x="5673" y="1114"/>
                    <a:pt x="5656" y="1118"/>
                    <a:pt x="5639" y="1126"/>
                  </a:cubicBezTo>
                  <a:cubicBezTo>
                    <a:pt x="4825" y="1471"/>
                    <a:pt x="4112" y="1977"/>
                    <a:pt x="3238" y="1977"/>
                  </a:cubicBezTo>
                  <a:cubicBezTo>
                    <a:pt x="3035" y="1977"/>
                    <a:pt x="2823" y="1949"/>
                    <a:pt x="2599" y="1886"/>
                  </a:cubicBezTo>
                  <a:cubicBezTo>
                    <a:pt x="1657" y="1613"/>
                    <a:pt x="836" y="761"/>
                    <a:pt x="228" y="32"/>
                  </a:cubicBezTo>
                  <a:cubicBezTo>
                    <a:pt x="206" y="10"/>
                    <a:pt x="180"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2"/>
            <p:cNvSpPr/>
            <p:nvPr/>
          </p:nvSpPr>
          <p:spPr>
            <a:xfrm>
              <a:off x="376400" y="2477563"/>
              <a:ext cx="158625" cy="39725"/>
            </a:xfrm>
            <a:custGeom>
              <a:avLst/>
              <a:gdLst/>
              <a:ahLst/>
              <a:cxnLst/>
              <a:rect l="l" t="t" r="r" b="b"/>
              <a:pathLst>
                <a:path w="6345" h="1589" extrusionOk="0">
                  <a:moveTo>
                    <a:pt x="1250" y="0"/>
                  </a:moveTo>
                  <a:cubicBezTo>
                    <a:pt x="1199" y="0"/>
                    <a:pt x="1147" y="11"/>
                    <a:pt x="1094" y="34"/>
                  </a:cubicBezTo>
                  <a:cubicBezTo>
                    <a:pt x="1089" y="37"/>
                    <a:pt x="1083" y="40"/>
                    <a:pt x="1078" y="43"/>
                  </a:cubicBezTo>
                  <a:lnTo>
                    <a:pt x="1078" y="43"/>
                  </a:lnTo>
                  <a:cubicBezTo>
                    <a:pt x="779" y="34"/>
                    <a:pt x="481" y="34"/>
                    <a:pt x="183" y="34"/>
                  </a:cubicBezTo>
                  <a:cubicBezTo>
                    <a:pt x="0" y="34"/>
                    <a:pt x="0" y="308"/>
                    <a:pt x="183" y="308"/>
                  </a:cubicBezTo>
                  <a:lnTo>
                    <a:pt x="183" y="338"/>
                  </a:lnTo>
                  <a:cubicBezTo>
                    <a:pt x="246" y="338"/>
                    <a:pt x="310" y="338"/>
                    <a:pt x="374" y="338"/>
                  </a:cubicBezTo>
                  <a:lnTo>
                    <a:pt x="374" y="338"/>
                  </a:lnTo>
                  <a:cubicBezTo>
                    <a:pt x="588" y="379"/>
                    <a:pt x="770" y="434"/>
                    <a:pt x="933" y="506"/>
                  </a:cubicBezTo>
                  <a:lnTo>
                    <a:pt x="933" y="506"/>
                  </a:lnTo>
                  <a:cubicBezTo>
                    <a:pt x="945" y="540"/>
                    <a:pt x="959" y="575"/>
                    <a:pt x="973" y="612"/>
                  </a:cubicBezTo>
                  <a:cubicBezTo>
                    <a:pt x="1282" y="1399"/>
                    <a:pt x="2475" y="1588"/>
                    <a:pt x="3254" y="1588"/>
                  </a:cubicBezTo>
                  <a:cubicBezTo>
                    <a:pt x="3317" y="1588"/>
                    <a:pt x="3378" y="1587"/>
                    <a:pt x="3435" y="1585"/>
                  </a:cubicBezTo>
                  <a:cubicBezTo>
                    <a:pt x="4499" y="1554"/>
                    <a:pt x="5502" y="1159"/>
                    <a:pt x="6292" y="399"/>
                  </a:cubicBezTo>
                  <a:cubicBezTo>
                    <a:pt x="6345" y="347"/>
                    <a:pt x="6284" y="271"/>
                    <a:pt x="6208" y="271"/>
                  </a:cubicBezTo>
                  <a:cubicBezTo>
                    <a:pt x="6195" y="271"/>
                    <a:pt x="6183" y="273"/>
                    <a:pt x="6171" y="278"/>
                  </a:cubicBezTo>
                  <a:cubicBezTo>
                    <a:pt x="5289" y="831"/>
                    <a:pt x="4346" y="1281"/>
                    <a:pt x="3322" y="1281"/>
                  </a:cubicBezTo>
                  <a:cubicBezTo>
                    <a:pt x="3110" y="1281"/>
                    <a:pt x="2894" y="1262"/>
                    <a:pt x="2675" y="1220"/>
                  </a:cubicBezTo>
                  <a:cubicBezTo>
                    <a:pt x="2560" y="1201"/>
                    <a:pt x="2440" y="1174"/>
                    <a:pt x="2322" y="1141"/>
                  </a:cubicBezTo>
                  <a:lnTo>
                    <a:pt x="2322" y="1141"/>
                  </a:lnTo>
                  <a:cubicBezTo>
                    <a:pt x="2318" y="1137"/>
                    <a:pt x="2315" y="1133"/>
                    <a:pt x="2310" y="1129"/>
                  </a:cubicBezTo>
                  <a:cubicBezTo>
                    <a:pt x="2181" y="999"/>
                    <a:pt x="1962" y="533"/>
                    <a:pt x="1687" y="242"/>
                  </a:cubicBezTo>
                  <a:lnTo>
                    <a:pt x="1687" y="242"/>
                  </a:lnTo>
                  <a:cubicBezTo>
                    <a:pt x="1688" y="165"/>
                    <a:pt x="1643" y="80"/>
                    <a:pt x="1550" y="65"/>
                  </a:cubicBezTo>
                  <a:cubicBezTo>
                    <a:pt x="1521" y="63"/>
                    <a:pt x="1491" y="61"/>
                    <a:pt x="1462" y="59"/>
                  </a:cubicBezTo>
                  <a:lnTo>
                    <a:pt x="1462" y="59"/>
                  </a:lnTo>
                  <a:cubicBezTo>
                    <a:pt x="1394" y="22"/>
                    <a:pt x="1323"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2"/>
            <p:cNvSpPr/>
            <p:nvPr/>
          </p:nvSpPr>
          <p:spPr>
            <a:xfrm>
              <a:off x="526325" y="2521638"/>
              <a:ext cx="26400" cy="5550"/>
            </a:xfrm>
            <a:custGeom>
              <a:avLst/>
              <a:gdLst/>
              <a:ahLst/>
              <a:cxnLst/>
              <a:rect l="l" t="t" r="r" b="b"/>
              <a:pathLst>
                <a:path w="1056" h="222" extrusionOk="0">
                  <a:moveTo>
                    <a:pt x="93" y="0"/>
                  </a:moveTo>
                  <a:cubicBezTo>
                    <a:pt x="18" y="0"/>
                    <a:pt x="1" y="156"/>
                    <a:pt x="113" y="156"/>
                  </a:cubicBezTo>
                  <a:cubicBezTo>
                    <a:pt x="295" y="186"/>
                    <a:pt x="508" y="217"/>
                    <a:pt x="690" y="217"/>
                  </a:cubicBezTo>
                  <a:cubicBezTo>
                    <a:pt x="739" y="217"/>
                    <a:pt x="788" y="222"/>
                    <a:pt x="834" y="222"/>
                  </a:cubicBezTo>
                  <a:cubicBezTo>
                    <a:pt x="904" y="222"/>
                    <a:pt x="970" y="211"/>
                    <a:pt x="1025" y="156"/>
                  </a:cubicBezTo>
                  <a:cubicBezTo>
                    <a:pt x="1055" y="125"/>
                    <a:pt x="1055" y="95"/>
                    <a:pt x="1025" y="95"/>
                  </a:cubicBezTo>
                  <a:cubicBezTo>
                    <a:pt x="721" y="34"/>
                    <a:pt x="417" y="65"/>
                    <a:pt x="113" y="4"/>
                  </a:cubicBezTo>
                  <a:cubicBezTo>
                    <a:pt x="106" y="2"/>
                    <a:pt x="9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2"/>
            <p:cNvSpPr/>
            <p:nvPr/>
          </p:nvSpPr>
          <p:spPr>
            <a:xfrm>
              <a:off x="537725" y="2519263"/>
              <a:ext cx="13450" cy="7050"/>
            </a:xfrm>
            <a:custGeom>
              <a:avLst/>
              <a:gdLst/>
              <a:ahLst/>
              <a:cxnLst/>
              <a:rect l="l" t="t" r="r" b="b"/>
              <a:pathLst>
                <a:path w="538" h="282" extrusionOk="0">
                  <a:moveTo>
                    <a:pt x="386" y="0"/>
                  </a:moveTo>
                  <a:cubicBezTo>
                    <a:pt x="356" y="0"/>
                    <a:pt x="325" y="8"/>
                    <a:pt x="295" y="8"/>
                  </a:cubicBezTo>
                  <a:cubicBezTo>
                    <a:pt x="234" y="8"/>
                    <a:pt x="204" y="38"/>
                    <a:pt x="143" y="38"/>
                  </a:cubicBezTo>
                  <a:cubicBezTo>
                    <a:pt x="134" y="36"/>
                    <a:pt x="125" y="35"/>
                    <a:pt x="117" y="35"/>
                  </a:cubicBezTo>
                  <a:cubicBezTo>
                    <a:pt x="18" y="35"/>
                    <a:pt x="0" y="192"/>
                    <a:pt x="113" y="220"/>
                  </a:cubicBezTo>
                  <a:cubicBezTo>
                    <a:pt x="113" y="220"/>
                    <a:pt x="113" y="220"/>
                    <a:pt x="113" y="220"/>
                  </a:cubicBezTo>
                  <a:lnTo>
                    <a:pt x="113" y="220"/>
                  </a:lnTo>
                  <a:cubicBezTo>
                    <a:pt x="127" y="227"/>
                    <a:pt x="140" y="231"/>
                    <a:pt x="154" y="233"/>
                  </a:cubicBezTo>
                  <a:lnTo>
                    <a:pt x="154" y="233"/>
                  </a:lnTo>
                  <a:cubicBezTo>
                    <a:pt x="224" y="252"/>
                    <a:pt x="279" y="256"/>
                    <a:pt x="356" y="281"/>
                  </a:cubicBezTo>
                  <a:cubicBezTo>
                    <a:pt x="417" y="281"/>
                    <a:pt x="447" y="251"/>
                    <a:pt x="477" y="220"/>
                  </a:cubicBezTo>
                  <a:cubicBezTo>
                    <a:pt x="477" y="206"/>
                    <a:pt x="476" y="192"/>
                    <a:pt x="473" y="179"/>
                  </a:cubicBezTo>
                  <a:lnTo>
                    <a:pt x="473" y="179"/>
                  </a:lnTo>
                  <a:cubicBezTo>
                    <a:pt x="538" y="141"/>
                    <a:pt x="532" y="65"/>
                    <a:pt x="477" y="38"/>
                  </a:cubicBezTo>
                  <a:cubicBezTo>
                    <a:pt x="447" y="8"/>
                    <a:pt x="41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2"/>
            <p:cNvSpPr/>
            <p:nvPr/>
          </p:nvSpPr>
          <p:spPr>
            <a:xfrm>
              <a:off x="524575" y="2537063"/>
              <a:ext cx="27375" cy="5950"/>
            </a:xfrm>
            <a:custGeom>
              <a:avLst/>
              <a:gdLst/>
              <a:ahLst/>
              <a:cxnLst/>
              <a:rect l="l" t="t" r="r" b="b"/>
              <a:pathLst>
                <a:path w="1095" h="238" extrusionOk="0">
                  <a:moveTo>
                    <a:pt x="327" y="0"/>
                  </a:moveTo>
                  <a:cubicBezTo>
                    <a:pt x="232" y="0"/>
                    <a:pt x="141" y="7"/>
                    <a:pt x="61" y="25"/>
                  </a:cubicBezTo>
                  <a:cubicBezTo>
                    <a:pt x="0" y="56"/>
                    <a:pt x="0" y="147"/>
                    <a:pt x="61" y="177"/>
                  </a:cubicBezTo>
                  <a:cubicBezTo>
                    <a:pt x="213" y="208"/>
                    <a:pt x="365" y="208"/>
                    <a:pt x="487" y="208"/>
                  </a:cubicBezTo>
                  <a:cubicBezTo>
                    <a:pt x="669" y="208"/>
                    <a:pt x="821" y="238"/>
                    <a:pt x="973" y="238"/>
                  </a:cubicBezTo>
                  <a:cubicBezTo>
                    <a:pt x="1064" y="238"/>
                    <a:pt x="1095" y="116"/>
                    <a:pt x="1003" y="86"/>
                  </a:cubicBezTo>
                  <a:cubicBezTo>
                    <a:pt x="810" y="43"/>
                    <a:pt x="556"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2"/>
            <p:cNvSpPr/>
            <p:nvPr/>
          </p:nvSpPr>
          <p:spPr>
            <a:xfrm>
              <a:off x="678225" y="1006763"/>
              <a:ext cx="25700" cy="39400"/>
            </a:xfrm>
            <a:custGeom>
              <a:avLst/>
              <a:gdLst/>
              <a:ahLst/>
              <a:cxnLst/>
              <a:rect l="l" t="t" r="r" b="b"/>
              <a:pathLst>
                <a:path w="1028" h="1576" extrusionOk="0">
                  <a:moveTo>
                    <a:pt x="971" y="1"/>
                  </a:moveTo>
                  <a:cubicBezTo>
                    <a:pt x="952" y="1"/>
                    <a:pt x="937" y="8"/>
                    <a:pt x="937" y="21"/>
                  </a:cubicBezTo>
                  <a:cubicBezTo>
                    <a:pt x="785" y="537"/>
                    <a:pt x="572" y="1176"/>
                    <a:pt x="55" y="1449"/>
                  </a:cubicBezTo>
                  <a:cubicBezTo>
                    <a:pt x="1" y="1476"/>
                    <a:pt x="43" y="1576"/>
                    <a:pt x="118" y="1576"/>
                  </a:cubicBezTo>
                  <a:cubicBezTo>
                    <a:pt x="127" y="1576"/>
                    <a:pt x="136" y="1574"/>
                    <a:pt x="146" y="1571"/>
                  </a:cubicBezTo>
                  <a:cubicBezTo>
                    <a:pt x="754" y="1267"/>
                    <a:pt x="906" y="659"/>
                    <a:pt x="1028" y="51"/>
                  </a:cubicBezTo>
                  <a:cubicBezTo>
                    <a:pt x="1028" y="15"/>
                    <a:pt x="996" y="1"/>
                    <a:pt x="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2"/>
            <p:cNvSpPr/>
            <p:nvPr/>
          </p:nvSpPr>
          <p:spPr>
            <a:xfrm>
              <a:off x="643125" y="960338"/>
              <a:ext cx="19000" cy="4400"/>
            </a:xfrm>
            <a:custGeom>
              <a:avLst/>
              <a:gdLst/>
              <a:ahLst/>
              <a:cxnLst/>
              <a:rect l="l" t="t" r="r" b="b"/>
              <a:pathLst>
                <a:path w="760" h="176" extrusionOk="0">
                  <a:moveTo>
                    <a:pt x="454" y="1"/>
                  </a:moveTo>
                  <a:cubicBezTo>
                    <a:pt x="302" y="1"/>
                    <a:pt x="139" y="48"/>
                    <a:pt x="31" y="84"/>
                  </a:cubicBezTo>
                  <a:cubicBezTo>
                    <a:pt x="0" y="115"/>
                    <a:pt x="31" y="145"/>
                    <a:pt x="61" y="145"/>
                  </a:cubicBezTo>
                  <a:cubicBezTo>
                    <a:pt x="91" y="155"/>
                    <a:pt x="125" y="158"/>
                    <a:pt x="160" y="158"/>
                  </a:cubicBezTo>
                  <a:cubicBezTo>
                    <a:pt x="230" y="158"/>
                    <a:pt x="304" y="145"/>
                    <a:pt x="365" y="145"/>
                  </a:cubicBezTo>
                  <a:cubicBezTo>
                    <a:pt x="486" y="145"/>
                    <a:pt x="578" y="175"/>
                    <a:pt x="699" y="175"/>
                  </a:cubicBezTo>
                  <a:cubicBezTo>
                    <a:pt x="730" y="175"/>
                    <a:pt x="760" y="115"/>
                    <a:pt x="730" y="84"/>
                  </a:cubicBezTo>
                  <a:cubicBezTo>
                    <a:pt x="656" y="23"/>
                    <a:pt x="557"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2"/>
            <p:cNvSpPr/>
            <p:nvPr/>
          </p:nvSpPr>
          <p:spPr>
            <a:xfrm>
              <a:off x="635525" y="942863"/>
              <a:ext cx="27375" cy="13050"/>
            </a:xfrm>
            <a:custGeom>
              <a:avLst/>
              <a:gdLst/>
              <a:ahLst/>
              <a:cxnLst/>
              <a:rect l="l" t="t" r="r" b="b"/>
              <a:pathLst>
                <a:path w="1095" h="522" extrusionOk="0">
                  <a:moveTo>
                    <a:pt x="676" y="1"/>
                  </a:moveTo>
                  <a:cubicBezTo>
                    <a:pt x="594" y="1"/>
                    <a:pt x="510" y="18"/>
                    <a:pt x="426" y="54"/>
                  </a:cubicBezTo>
                  <a:cubicBezTo>
                    <a:pt x="243" y="114"/>
                    <a:pt x="31" y="236"/>
                    <a:pt x="0" y="449"/>
                  </a:cubicBezTo>
                  <a:cubicBezTo>
                    <a:pt x="0" y="493"/>
                    <a:pt x="16" y="522"/>
                    <a:pt x="61" y="522"/>
                  </a:cubicBezTo>
                  <a:cubicBezTo>
                    <a:pt x="77" y="522"/>
                    <a:pt x="97" y="518"/>
                    <a:pt x="122" y="510"/>
                  </a:cubicBezTo>
                  <a:cubicBezTo>
                    <a:pt x="243" y="449"/>
                    <a:pt x="335" y="327"/>
                    <a:pt x="456" y="266"/>
                  </a:cubicBezTo>
                  <a:cubicBezTo>
                    <a:pt x="547" y="236"/>
                    <a:pt x="638" y="228"/>
                    <a:pt x="730" y="228"/>
                  </a:cubicBezTo>
                  <a:cubicBezTo>
                    <a:pt x="821" y="228"/>
                    <a:pt x="912" y="236"/>
                    <a:pt x="1003" y="236"/>
                  </a:cubicBezTo>
                  <a:cubicBezTo>
                    <a:pt x="1034" y="236"/>
                    <a:pt x="1094" y="145"/>
                    <a:pt x="1034" y="114"/>
                  </a:cubicBezTo>
                  <a:cubicBezTo>
                    <a:pt x="923" y="41"/>
                    <a:pt x="802" y="1"/>
                    <a:pt x="6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2"/>
            <p:cNvSpPr/>
            <p:nvPr/>
          </p:nvSpPr>
          <p:spPr>
            <a:xfrm>
              <a:off x="969100" y="1584013"/>
              <a:ext cx="71475" cy="17025"/>
            </a:xfrm>
            <a:custGeom>
              <a:avLst/>
              <a:gdLst/>
              <a:ahLst/>
              <a:cxnLst/>
              <a:rect l="l" t="t" r="r" b="b"/>
              <a:pathLst>
                <a:path w="2859" h="681" extrusionOk="0">
                  <a:moveTo>
                    <a:pt x="2797" y="1"/>
                  </a:moveTo>
                  <a:lnTo>
                    <a:pt x="2797" y="31"/>
                  </a:lnTo>
                  <a:cubicBezTo>
                    <a:pt x="1885" y="305"/>
                    <a:pt x="1065" y="517"/>
                    <a:pt x="92" y="517"/>
                  </a:cubicBezTo>
                  <a:cubicBezTo>
                    <a:pt x="1" y="517"/>
                    <a:pt x="1" y="669"/>
                    <a:pt x="92" y="669"/>
                  </a:cubicBezTo>
                  <a:cubicBezTo>
                    <a:pt x="205" y="677"/>
                    <a:pt x="320" y="681"/>
                    <a:pt x="436" y="681"/>
                  </a:cubicBezTo>
                  <a:cubicBezTo>
                    <a:pt x="1257" y="681"/>
                    <a:pt x="2135" y="491"/>
                    <a:pt x="2828" y="92"/>
                  </a:cubicBezTo>
                  <a:cubicBezTo>
                    <a:pt x="2858" y="62"/>
                    <a:pt x="2828" y="1"/>
                    <a:pt x="2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2"/>
            <p:cNvSpPr/>
            <p:nvPr/>
          </p:nvSpPr>
          <p:spPr>
            <a:xfrm>
              <a:off x="804975" y="1656963"/>
              <a:ext cx="85900" cy="7400"/>
            </a:xfrm>
            <a:custGeom>
              <a:avLst/>
              <a:gdLst/>
              <a:ahLst/>
              <a:cxnLst/>
              <a:rect l="l" t="t" r="r" b="b"/>
              <a:pathLst>
                <a:path w="3436" h="296" extrusionOk="0">
                  <a:moveTo>
                    <a:pt x="122" y="1"/>
                  </a:moveTo>
                  <a:cubicBezTo>
                    <a:pt x="0" y="1"/>
                    <a:pt x="0" y="153"/>
                    <a:pt x="122" y="153"/>
                  </a:cubicBezTo>
                  <a:cubicBezTo>
                    <a:pt x="866" y="216"/>
                    <a:pt x="1639" y="295"/>
                    <a:pt x="2401" y="295"/>
                  </a:cubicBezTo>
                  <a:cubicBezTo>
                    <a:pt x="2729" y="295"/>
                    <a:pt x="3054" y="280"/>
                    <a:pt x="3374" y="244"/>
                  </a:cubicBezTo>
                  <a:cubicBezTo>
                    <a:pt x="3435" y="213"/>
                    <a:pt x="3435" y="153"/>
                    <a:pt x="3374" y="153"/>
                  </a:cubicBezTo>
                  <a:cubicBezTo>
                    <a:pt x="2310" y="31"/>
                    <a:pt x="1186" y="62"/>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2"/>
            <p:cNvSpPr/>
            <p:nvPr/>
          </p:nvSpPr>
          <p:spPr>
            <a:xfrm>
              <a:off x="908325" y="1506363"/>
              <a:ext cx="22050" cy="5500"/>
            </a:xfrm>
            <a:custGeom>
              <a:avLst/>
              <a:gdLst/>
              <a:ahLst/>
              <a:cxnLst/>
              <a:rect l="l" t="t" r="r" b="b"/>
              <a:pathLst>
                <a:path w="882" h="220" extrusionOk="0">
                  <a:moveTo>
                    <a:pt x="164" y="0"/>
                  </a:moveTo>
                  <a:cubicBezTo>
                    <a:pt x="130" y="0"/>
                    <a:pt x="95" y="2"/>
                    <a:pt x="61" y="6"/>
                  </a:cubicBezTo>
                  <a:cubicBezTo>
                    <a:pt x="0" y="6"/>
                    <a:pt x="0" y="98"/>
                    <a:pt x="31" y="128"/>
                  </a:cubicBezTo>
                  <a:cubicBezTo>
                    <a:pt x="274" y="219"/>
                    <a:pt x="578" y="189"/>
                    <a:pt x="791" y="219"/>
                  </a:cubicBezTo>
                  <a:cubicBezTo>
                    <a:pt x="851" y="219"/>
                    <a:pt x="882" y="128"/>
                    <a:pt x="821" y="98"/>
                  </a:cubicBezTo>
                  <a:cubicBezTo>
                    <a:pt x="612" y="71"/>
                    <a:pt x="380"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2"/>
            <p:cNvSpPr/>
            <p:nvPr/>
          </p:nvSpPr>
          <p:spPr>
            <a:xfrm>
              <a:off x="697825" y="1495838"/>
              <a:ext cx="122375" cy="8425"/>
            </a:xfrm>
            <a:custGeom>
              <a:avLst/>
              <a:gdLst/>
              <a:ahLst/>
              <a:cxnLst/>
              <a:rect l="l" t="t" r="r" b="b"/>
              <a:pathLst>
                <a:path w="4895" h="337" extrusionOk="0">
                  <a:moveTo>
                    <a:pt x="2901" y="0"/>
                  </a:moveTo>
                  <a:cubicBezTo>
                    <a:pt x="1958" y="0"/>
                    <a:pt x="1009" y="76"/>
                    <a:pt x="92" y="184"/>
                  </a:cubicBezTo>
                  <a:cubicBezTo>
                    <a:pt x="1" y="215"/>
                    <a:pt x="1" y="336"/>
                    <a:pt x="92" y="336"/>
                  </a:cubicBezTo>
                  <a:cubicBezTo>
                    <a:pt x="970" y="252"/>
                    <a:pt x="1839" y="233"/>
                    <a:pt x="2708" y="233"/>
                  </a:cubicBezTo>
                  <a:cubicBezTo>
                    <a:pt x="3404" y="233"/>
                    <a:pt x="4101" y="245"/>
                    <a:pt x="4803" y="245"/>
                  </a:cubicBezTo>
                  <a:cubicBezTo>
                    <a:pt x="4864" y="245"/>
                    <a:pt x="4894" y="154"/>
                    <a:pt x="4834" y="123"/>
                  </a:cubicBezTo>
                  <a:cubicBezTo>
                    <a:pt x="4200" y="37"/>
                    <a:pt x="3552"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2"/>
            <p:cNvSpPr/>
            <p:nvPr/>
          </p:nvSpPr>
          <p:spPr>
            <a:xfrm>
              <a:off x="919275" y="1906913"/>
              <a:ext cx="66575" cy="307750"/>
            </a:xfrm>
            <a:custGeom>
              <a:avLst/>
              <a:gdLst/>
              <a:ahLst/>
              <a:cxnLst/>
              <a:rect l="l" t="t" r="r" b="b"/>
              <a:pathLst>
                <a:path w="2663" h="12310" extrusionOk="0">
                  <a:moveTo>
                    <a:pt x="2594" y="0"/>
                  </a:moveTo>
                  <a:cubicBezTo>
                    <a:pt x="2573" y="0"/>
                    <a:pt x="2553" y="10"/>
                    <a:pt x="2541" y="33"/>
                  </a:cubicBezTo>
                  <a:cubicBezTo>
                    <a:pt x="1447" y="4015"/>
                    <a:pt x="626" y="8088"/>
                    <a:pt x="18" y="12161"/>
                  </a:cubicBezTo>
                  <a:cubicBezTo>
                    <a:pt x="0" y="12252"/>
                    <a:pt x="79" y="12310"/>
                    <a:pt x="152" y="12310"/>
                  </a:cubicBezTo>
                  <a:cubicBezTo>
                    <a:pt x="202" y="12310"/>
                    <a:pt x="249" y="12283"/>
                    <a:pt x="261" y="12222"/>
                  </a:cubicBezTo>
                  <a:cubicBezTo>
                    <a:pt x="839" y="8118"/>
                    <a:pt x="1660" y="4106"/>
                    <a:pt x="2663" y="64"/>
                  </a:cubicBezTo>
                  <a:cubicBezTo>
                    <a:pt x="2663" y="26"/>
                    <a:pt x="2628" y="0"/>
                    <a:pt x="2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2"/>
            <p:cNvSpPr/>
            <p:nvPr/>
          </p:nvSpPr>
          <p:spPr>
            <a:xfrm>
              <a:off x="999500" y="2114963"/>
              <a:ext cx="165550" cy="83075"/>
            </a:xfrm>
            <a:custGeom>
              <a:avLst/>
              <a:gdLst/>
              <a:ahLst/>
              <a:cxnLst/>
              <a:rect l="l" t="t" r="r" b="b"/>
              <a:pathLst>
                <a:path w="6622" h="3323" extrusionOk="0">
                  <a:moveTo>
                    <a:pt x="6583" y="1"/>
                  </a:moveTo>
                  <a:cubicBezTo>
                    <a:pt x="6578" y="1"/>
                    <a:pt x="6572" y="3"/>
                    <a:pt x="6566" y="9"/>
                  </a:cubicBezTo>
                  <a:cubicBezTo>
                    <a:pt x="4499" y="1134"/>
                    <a:pt x="2493" y="2897"/>
                    <a:pt x="92" y="3170"/>
                  </a:cubicBezTo>
                  <a:cubicBezTo>
                    <a:pt x="1" y="3201"/>
                    <a:pt x="1" y="3322"/>
                    <a:pt x="92" y="3322"/>
                  </a:cubicBezTo>
                  <a:cubicBezTo>
                    <a:pt x="2463" y="3049"/>
                    <a:pt x="4682" y="1377"/>
                    <a:pt x="6597" y="70"/>
                  </a:cubicBezTo>
                  <a:cubicBezTo>
                    <a:pt x="6621" y="45"/>
                    <a:pt x="6606" y="1"/>
                    <a:pt x="6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2"/>
            <p:cNvSpPr/>
            <p:nvPr/>
          </p:nvSpPr>
          <p:spPr>
            <a:xfrm>
              <a:off x="472350" y="2167463"/>
              <a:ext cx="92525" cy="30575"/>
            </a:xfrm>
            <a:custGeom>
              <a:avLst/>
              <a:gdLst/>
              <a:ahLst/>
              <a:cxnLst/>
              <a:rect l="l" t="t" r="r" b="b"/>
              <a:pathLst>
                <a:path w="3701" h="1223" extrusionOk="0">
                  <a:moveTo>
                    <a:pt x="60" y="0"/>
                  </a:moveTo>
                  <a:cubicBezTo>
                    <a:pt x="16" y="0"/>
                    <a:pt x="1" y="72"/>
                    <a:pt x="53" y="98"/>
                  </a:cubicBezTo>
                  <a:cubicBezTo>
                    <a:pt x="1178" y="614"/>
                    <a:pt x="2424" y="1040"/>
                    <a:pt x="3640" y="1222"/>
                  </a:cubicBezTo>
                  <a:cubicBezTo>
                    <a:pt x="3670" y="1222"/>
                    <a:pt x="3700" y="1192"/>
                    <a:pt x="3670" y="1192"/>
                  </a:cubicBezTo>
                  <a:lnTo>
                    <a:pt x="3670" y="1162"/>
                  </a:lnTo>
                  <a:cubicBezTo>
                    <a:pt x="2454" y="797"/>
                    <a:pt x="1269" y="432"/>
                    <a:pt x="83" y="7"/>
                  </a:cubicBezTo>
                  <a:cubicBezTo>
                    <a:pt x="75" y="2"/>
                    <a:pt x="67"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2"/>
            <p:cNvSpPr/>
            <p:nvPr/>
          </p:nvSpPr>
          <p:spPr>
            <a:xfrm>
              <a:off x="799800" y="975888"/>
              <a:ext cx="32550" cy="17775"/>
            </a:xfrm>
            <a:custGeom>
              <a:avLst/>
              <a:gdLst/>
              <a:ahLst/>
              <a:cxnLst/>
              <a:rect l="l" t="t" r="r" b="b"/>
              <a:pathLst>
                <a:path w="1302" h="711" extrusionOk="0">
                  <a:moveTo>
                    <a:pt x="55" y="1"/>
                  </a:moveTo>
                  <a:cubicBezTo>
                    <a:pt x="16" y="1"/>
                    <a:pt x="0" y="45"/>
                    <a:pt x="25" y="70"/>
                  </a:cubicBezTo>
                  <a:lnTo>
                    <a:pt x="25" y="100"/>
                  </a:lnTo>
                  <a:cubicBezTo>
                    <a:pt x="287" y="391"/>
                    <a:pt x="744" y="710"/>
                    <a:pt x="1182" y="710"/>
                  </a:cubicBezTo>
                  <a:cubicBezTo>
                    <a:pt x="1202" y="710"/>
                    <a:pt x="1221" y="710"/>
                    <a:pt x="1241" y="708"/>
                  </a:cubicBezTo>
                  <a:cubicBezTo>
                    <a:pt x="1302" y="708"/>
                    <a:pt x="1302" y="648"/>
                    <a:pt x="1271" y="648"/>
                  </a:cubicBezTo>
                  <a:cubicBezTo>
                    <a:pt x="1058" y="556"/>
                    <a:pt x="846" y="526"/>
                    <a:pt x="633" y="404"/>
                  </a:cubicBezTo>
                  <a:cubicBezTo>
                    <a:pt x="420" y="313"/>
                    <a:pt x="238" y="192"/>
                    <a:pt x="86" y="9"/>
                  </a:cubicBezTo>
                  <a:cubicBezTo>
                    <a:pt x="74" y="3"/>
                    <a:pt x="64"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2"/>
            <p:cNvSpPr/>
            <p:nvPr/>
          </p:nvSpPr>
          <p:spPr>
            <a:xfrm>
              <a:off x="823975" y="884163"/>
              <a:ext cx="33450" cy="13700"/>
            </a:xfrm>
            <a:custGeom>
              <a:avLst/>
              <a:gdLst/>
              <a:ahLst/>
              <a:cxnLst/>
              <a:rect l="l" t="t" r="r" b="b"/>
              <a:pathLst>
                <a:path w="1338" h="548" extrusionOk="0">
                  <a:moveTo>
                    <a:pt x="61" y="0"/>
                  </a:moveTo>
                  <a:cubicBezTo>
                    <a:pt x="31" y="0"/>
                    <a:pt x="0" y="61"/>
                    <a:pt x="61" y="92"/>
                  </a:cubicBezTo>
                  <a:cubicBezTo>
                    <a:pt x="456" y="213"/>
                    <a:pt x="851" y="426"/>
                    <a:pt x="1277" y="548"/>
                  </a:cubicBezTo>
                  <a:cubicBezTo>
                    <a:pt x="1307" y="548"/>
                    <a:pt x="1338" y="487"/>
                    <a:pt x="1307" y="487"/>
                  </a:cubicBezTo>
                  <a:cubicBezTo>
                    <a:pt x="973" y="213"/>
                    <a:pt x="487" y="92"/>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2"/>
            <p:cNvSpPr/>
            <p:nvPr/>
          </p:nvSpPr>
          <p:spPr>
            <a:xfrm>
              <a:off x="645400" y="961613"/>
              <a:ext cx="11425" cy="13275"/>
            </a:xfrm>
            <a:custGeom>
              <a:avLst/>
              <a:gdLst/>
              <a:ahLst/>
              <a:cxnLst/>
              <a:rect l="l" t="t" r="r" b="b"/>
              <a:pathLst>
                <a:path w="457" h="531" extrusionOk="0">
                  <a:moveTo>
                    <a:pt x="194" y="0"/>
                  </a:moveTo>
                  <a:cubicBezTo>
                    <a:pt x="161" y="0"/>
                    <a:pt x="126" y="10"/>
                    <a:pt x="91" y="33"/>
                  </a:cubicBezTo>
                  <a:cubicBezTo>
                    <a:pt x="31" y="64"/>
                    <a:pt x="0" y="155"/>
                    <a:pt x="31" y="246"/>
                  </a:cubicBezTo>
                  <a:cubicBezTo>
                    <a:pt x="91" y="337"/>
                    <a:pt x="183" y="519"/>
                    <a:pt x="304" y="519"/>
                  </a:cubicBezTo>
                  <a:cubicBezTo>
                    <a:pt x="319" y="527"/>
                    <a:pt x="335" y="531"/>
                    <a:pt x="349" y="531"/>
                  </a:cubicBezTo>
                  <a:cubicBezTo>
                    <a:pt x="394" y="531"/>
                    <a:pt x="433" y="497"/>
                    <a:pt x="456" y="428"/>
                  </a:cubicBezTo>
                  <a:cubicBezTo>
                    <a:pt x="456" y="337"/>
                    <a:pt x="456" y="307"/>
                    <a:pt x="395" y="216"/>
                  </a:cubicBezTo>
                  <a:cubicBezTo>
                    <a:pt x="365" y="185"/>
                    <a:pt x="335" y="124"/>
                    <a:pt x="335" y="64"/>
                  </a:cubicBezTo>
                  <a:cubicBezTo>
                    <a:pt x="297" y="26"/>
                    <a:pt x="248"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2"/>
            <p:cNvSpPr/>
            <p:nvPr/>
          </p:nvSpPr>
          <p:spPr>
            <a:xfrm>
              <a:off x="644625" y="963388"/>
              <a:ext cx="3825" cy="6675"/>
            </a:xfrm>
            <a:custGeom>
              <a:avLst/>
              <a:gdLst/>
              <a:ahLst/>
              <a:cxnLst/>
              <a:rect l="l" t="t" r="r" b="b"/>
              <a:pathLst>
                <a:path w="153" h="267" extrusionOk="0">
                  <a:moveTo>
                    <a:pt x="16" y="0"/>
                  </a:moveTo>
                  <a:cubicBezTo>
                    <a:pt x="9" y="0"/>
                    <a:pt x="1" y="8"/>
                    <a:pt x="1" y="23"/>
                  </a:cubicBezTo>
                  <a:lnTo>
                    <a:pt x="62" y="145"/>
                  </a:lnTo>
                  <a:cubicBezTo>
                    <a:pt x="62" y="205"/>
                    <a:pt x="92" y="236"/>
                    <a:pt x="122" y="266"/>
                  </a:cubicBezTo>
                  <a:cubicBezTo>
                    <a:pt x="122" y="266"/>
                    <a:pt x="153" y="236"/>
                    <a:pt x="153" y="205"/>
                  </a:cubicBezTo>
                  <a:cubicBezTo>
                    <a:pt x="153" y="175"/>
                    <a:pt x="122" y="145"/>
                    <a:pt x="92" y="114"/>
                  </a:cubicBezTo>
                  <a:cubicBezTo>
                    <a:pt x="92" y="84"/>
                    <a:pt x="62" y="53"/>
                    <a:pt x="31" y="23"/>
                  </a:cubicBezTo>
                  <a:cubicBezTo>
                    <a:pt x="31" y="8"/>
                    <a:pt x="24" y="0"/>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2"/>
            <p:cNvSpPr/>
            <p:nvPr/>
          </p:nvSpPr>
          <p:spPr>
            <a:xfrm>
              <a:off x="738100" y="1004963"/>
              <a:ext cx="106400" cy="89575"/>
            </a:xfrm>
            <a:custGeom>
              <a:avLst/>
              <a:gdLst/>
              <a:ahLst/>
              <a:cxnLst/>
              <a:rect l="l" t="t" r="r" b="b"/>
              <a:pathLst>
                <a:path w="4256" h="3583" extrusionOk="0">
                  <a:moveTo>
                    <a:pt x="1184" y="1949"/>
                  </a:moveTo>
                  <a:lnTo>
                    <a:pt x="1184" y="1949"/>
                  </a:lnTo>
                  <a:cubicBezTo>
                    <a:pt x="1171" y="1967"/>
                    <a:pt x="1163" y="1987"/>
                    <a:pt x="1158" y="2007"/>
                  </a:cubicBezTo>
                  <a:lnTo>
                    <a:pt x="1158" y="2007"/>
                  </a:lnTo>
                  <a:cubicBezTo>
                    <a:pt x="1147" y="1998"/>
                    <a:pt x="1136" y="1991"/>
                    <a:pt x="1123" y="1985"/>
                  </a:cubicBezTo>
                  <a:lnTo>
                    <a:pt x="1123" y="1985"/>
                  </a:lnTo>
                  <a:cubicBezTo>
                    <a:pt x="1143" y="1973"/>
                    <a:pt x="1164" y="1961"/>
                    <a:pt x="1184" y="1949"/>
                  </a:cubicBezTo>
                  <a:close/>
                  <a:moveTo>
                    <a:pt x="935" y="2099"/>
                  </a:moveTo>
                  <a:lnTo>
                    <a:pt x="935" y="2099"/>
                  </a:lnTo>
                  <a:cubicBezTo>
                    <a:pt x="934" y="2103"/>
                    <a:pt x="933" y="2107"/>
                    <a:pt x="932" y="2110"/>
                  </a:cubicBezTo>
                  <a:lnTo>
                    <a:pt x="932" y="2110"/>
                  </a:lnTo>
                  <a:cubicBezTo>
                    <a:pt x="929" y="2109"/>
                    <a:pt x="927" y="2107"/>
                    <a:pt x="924" y="2106"/>
                  </a:cubicBezTo>
                  <a:lnTo>
                    <a:pt x="924" y="2106"/>
                  </a:lnTo>
                  <a:cubicBezTo>
                    <a:pt x="928" y="2104"/>
                    <a:pt x="931" y="2102"/>
                    <a:pt x="935" y="2099"/>
                  </a:cubicBezTo>
                  <a:close/>
                  <a:moveTo>
                    <a:pt x="607" y="2305"/>
                  </a:moveTo>
                  <a:cubicBezTo>
                    <a:pt x="608" y="2307"/>
                    <a:pt x="608" y="2309"/>
                    <a:pt x="608" y="2311"/>
                  </a:cubicBezTo>
                  <a:cubicBezTo>
                    <a:pt x="610" y="2331"/>
                    <a:pt x="613" y="2352"/>
                    <a:pt x="616" y="2374"/>
                  </a:cubicBezTo>
                  <a:lnTo>
                    <a:pt x="616" y="2374"/>
                  </a:lnTo>
                  <a:cubicBezTo>
                    <a:pt x="601" y="2359"/>
                    <a:pt x="587" y="2343"/>
                    <a:pt x="572" y="2328"/>
                  </a:cubicBezTo>
                  <a:lnTo>
                    <a:pt x="572" y="2328"/>
                  </a:lnTo>
                  <a:cubicBezTo>
                    <a:pt x="583" y="2320"/>
                    <a:pt x="595" y="2313"/>
                    <a:pt x="607" y="2305"/>
                  </a:cubicBezTo>
                  <a:close/>
                  <a:moveTo>
                    <a:pt x="3702" y="723"/>
                  </a:moveTo>
                  <a:cubicBezTo>
                    <a:pt x="3790" y="946"/>
                    <a:pt x="3880" y="1190"/>
                    <a:pt x="3800" y="1369"/>
                  </a:cubicBezTo>
                  <a:cubicBezTo>
                    <a:pt x="3770" y="1400"/>
                    <a:pt x="3344" y="1582"/>
                    <a:pt x="3283" y="1582"/>
                  </a:cubicBezTo>
                  <a:cubicBezTo>
                    <a:pt x="3091" y="1697"/>
                    <a:pt x="2910" y="1823"/>
                    <a:pt x="2733" y="1955"/>
                  </a:cubicBezTo>
                  <a:lnTo>
                    <a:pt x="2733" y="1955"/>
                  </a:lnTo>
                  <a:cubicBezTo>
                    <a:pt x="2714" y="1956"/>
                    <a:pt x="2694" y="1963"/>
                    <a:pt x="2675" y="1977"/>
                  </a:cubicBezTo>
                  <a:cubicBezTo>
                    <a:pt x="2538" y="2080"/>
                    <a:pt x="2276" y="2298"/>
                    <a:pt x="2019" y="2458"/>
                  </a:cubicBezTo>
                  <a:lnTo>
                    <a:pt x="2019" y="2458"/>
                  </a:lnTo>
                  <a:cubicBezTo>
                    <a:pt x="2114" y="2373"/>
                    <a:pt x="2198" y="2271"/>
                    <a:pt x="2273" y="2154"/>
                  </a:cubicBezTo>
                  <a:lnTo>
                    <a:pt x="2273" y="2154"/>
                  </a:lnTo>
                  <a:cubicBezTo>
                    <a:pt x="2401" y="2058"/>
                    <a:pt x="2523" y="1947"/>
                    <a:pt x="2645" y="1825"/>
                  </a:cubicBezTo>
                  <a:cubicBezTo>
                    <a:pt x="2706" y="1764"/>
                    <a:pt x="2706" y="1673"/>
                    <a:pt x="2645" y="1612"/>
                  </a:cubicBezTo>
                  <a:cubicBezTo>
                    <a:pt x="2628" y="1597"/>
                    <a:pt x="2608" y="1583"/>
                    <a:pt x="2586" y="1571"/>
                  </a:cubicBezTo>
                  <a:lnTo>
                    <a:pt x="2586" y="1571"/>
                  </a:lnTo>
                  <a:cubicBezTo>
                    <a:pt x="2938" y="1351"/>
                    <a:pt x="3425" y="1011"/>
                    <a:pt x="3702" y="723"/>
                  </a:cubicBezTo>
                  <a:close/>
                  <a:moveTo>
                    <a:pt x="926" y="3056"/>
                  </a:moveTo>
                  <a:cubicBezTo>
                    <a:pt x="938" y="3062"/>
                    <a:pt x="950" y="3068"/>
                    <a:pt x="963" y="3073"/>
                  </a:cubicBezTo>
                  <a:lnTo>
                    <a:pt x="963" y="3073"/>
                  </a:lnTo>
                  <a:cubicBezTo>
                    <a:pt x="966" y="3083"/>
                    <a:pt x="970" y="3092"/>
                    <a:pt x="973" y="3102"/>
                  </a:cubicBezTo>
                  <a:cubicBezTo>
                    <a:pt x="980" y="3115"/>
                    <a:pt x="988" y="3128"/>
                    <a:pt x="997" y="3139"/>
                  </a:cubicBezTo>
                  <a:lnTo>
                    <a:pt x="997" y="3139"/>
                  </a:lnTo>
                  <a:cubicBezTo>
                    <a:pt x="988" y="3149"/>
                    <a:pt x="979" y="3159"/>
                    <a:pt x="970" y="3170"/>
                  </a:cubicBezTo>
                  <a:lnTo>
                    <a:pt x="970" y="3170"/>
                  </a:lnTo>
                  <a:cubicBezTo>
                    <a:pt x="948" y="3136"/>
                    <a:pt x="927" y="3102"/>
                    <a:pt x="904" y="3069"/>
                  </a:cubicBezTo>
                  <a:lnTo>
                    <a:pt x="904" y="3069"/>
                  </a:lnTo>
                  <a:cubicBezTo>
                    <a:pt x="912" y="3065"/>
                    <a:pt x="920" y="3061"/>
                    <a:pt x="926" y="3056"/>
                  </a:cubicBezTo>
                  <a:close/>
                  <a:moveTo>
                    <a:pt x="3711" y="0"/>
                  </a:moveTo>
                  <a:cubicBezTo>
                    <a:pt x="3679" y="0"/>
                    <a:pt x="3647" y="10"/>
                    <a:pt x="3618" y="32"/>
                  </a:cubicBezTo>
                  <a:cubicBezTo>
                    <a:pt x="3324" y="271"/>
                    <a:pt x="3014" y="480"/>
                    <a:pt x="2695" y="671"/>
                  </a:cubicBezTo>
                  <a:lnTo>
                    <a:pt x="2695" y="671"/>
                  </a:lnTo>
                  <a:cubicBezTo>
                    <a:pt x="2682" y="668"/>
                    <a:pt x="2668" y="666"/>
                    <a:pt x="2654" y="666"/>
                  </a:cubicBezTo>
                  <a:cubicBezTo>
                    <a:pt x="2641" y="666"/>
                    <a:pt x="2628" y="667"/>
                    <a:pt x="2615" y="670"/>
                  </a:cubicBezTo>
                  <a:cubicBezTo>
                    <a:pt x="2317" y="724"/>
                    <a:pt x="2091" y="875"/>
                    <a:pt x="1852" y="1058"/>
                  </a:cubicBezTo>
                  <a:lnTo>
                    <a:pt x="1852" y="1058"/>
                  </a:lnTo>
                  <a:cubicBezTo>
                    <a:pt x="1832" y="1070"/>
                    <a:pt x="1812" y="1082"/>
                    <a:pt x="1794" y="1096"/>
                  </a:cubicBezTo>
                  <a:cubicBezTo>
                    <a:pt x="1588" y="1219"/>
                    <a:pt x="1423" y="1343"/>
                    <a:pt x="1235" y="1448"/>
                  </a:cubicBezTo>
                  <a:lnTo>
                    <a:pt x="1235" y="1448"/>
                  </a:lnTo>
                  <a:cubicBezTo>
                    <a:pt x="1186" y="1472"/>
                    <a:pt x="1137" y="1497"/>
                    <a:pt x="1088" y="1522"/>
                  </a:cubicBezTo>
                  <a:lnTo>
                    <a:pt x="1088" y="1522"/>
                  </a:lnTo>
                  <a:cubicBezTo>
                    <a:pt x="1042" y="1543"/>
                    <a:pt x="994" y="1563"/>
                    <a:pt x="943" y="1582"/>
                  </a:cubicBezTo>
                  <a:lnTo>
                    <a:pt x="948" y="1594"/>
                  </a:lnTo>
                  <a:lnTo>
                    <a:pt x="948" y="1594"/>
                  </a:lnTo>
                  <a:cubicBezTo>
                    <a:pt x="936" y="1600"/>
                    <a:pt x="924" y="1606"/>
                    <a:pt x="912" y="1612"/>
                  </a:cubicBezTo>
                  <a:cubicBezTo>
                    <a:pt x="865" y="1636"/>
                    <a:pt x="850" y="1687"/>
                    <a:pt x="858" y="1737"/>
                  </a:cubicBezTo>
                  <a:lnTo>
                    <a:pt x="858" y="1737"/>
                  </a:lnTo>
                  <a:cubicBezTo>
                    <a:pt x="644" y="1852"/>
                    <a:pt x="416" y="1950"/>
                    <a:pt x="153" y="2038"/>
                  </a:cubicBezTo>
                  <a:cubicBezTo>
                    <a:pt x="31" y="2068"/>
                    <a:pt x="1" y="2220"/>
                    <a:pt x="122" y="2281"/>
                  </a:cubicBezTo>
                  <a:cubicBezTo>
                    <a:pt x="125" y="2283"/>
                    <a:pt x="129" y="2285"/>
                    <a:pt x="132" y="2287"/>
                  </a:cubicBezTo>
                  <a:lnTo>
                    <a:pt x="132" y="2287"/>
                  </a:lnTo>
                  <a:cubicBezTo>
                    <a:pt x="125" y="2353"/>
                    <a:pt x="157" y="2419"/>
                    <a:pt x="208" y="2455"/>
                  </a:cubicBezTo>
                  <a:lnTo>
                    <a:pt x="208" y="2455"/>
                  </a:lnTo>
                  <a:cubicBezTo>
                    <a:pt x="210" y="2458"/>
                    <a:pt x="212" y="2461"/>
                    <a:pt x="213" y="2463"/>
                  </a:cubicBezTo>
                  <a:cubicBezTo>
                    <a:pt x="457" y="2798"/>
                    <a:pt x="669" y="3162"/>
                    <a:pt x="852" y="3527"/>
                  </a:cubicBezTo>
                  <a:cubicBezTo>
                    <a:pt x="877" y="3565"/>
                    <a:pt x="924" y="3582"/>
                    <a:pt x="970" y="3582"/>
                  </a:cubicBezTo>
                  <a:cubicBezTo>
                    <a:pt x="1033" y="3582"/>
                    <a:pt x="1095" y="3550"/>
                    <a:pt x="1095" y="3497"/>
                  </a:cubicBezTo>
                  <a:cubicBezTo>
                    <a:pt x="1109" y="3480"/>
                    <a:pt x="1123" y="3463"/>
                    <a:pt x="1138" y="3447"/>
                  </a:cubicBezTo>
                  <a:lnTo>
                    <a:pt x="1138" y="3447"/>
                  </a:lnTo>
                  <a:cubicBezTo>
                    <a:pt x="1147" y="3449"/>
                    <a:pt x="1156" y="3450"/>
                    <a:pt x="1166" y="3450"/>
                  </a:cubicBezTo>
                  <a:cubicBezTo>
                    <a:pt x="1200" y="3450"/>
                    <a:pt x="1238" y="3437"/>
                    <a:pt x="1277" y="3406"/>
                  </a:cubicBezTo>
                  <a:cubicBezTo>
                    <a:pt x="1551" y="3196"/>
                    <a:pt x="1826" y="2986"/>
                    <a:pt x="2100" y="2772"/>
                  </a:cubicBezTo>
                  <a:lnTo>
                    <a:pt x="2100" y="2772"/>
                  </a:lnTo>
                  <a:cubicBezTo>
                    <a:pt x="2106" y="2773"/>
                    <a:pt x="2113" y="2773"/>
                    <a:pt x="2120" y="2773"/>
                  </a:cubicBezTo>
                  <a:cubicBezTo>
                    <a:pt x="2153" y="2773"/>
                    <a:pt x="2188" y="2762"/>
                    <a:pt x="2219" y="2737"/>
                  </a:cubicBezTo>
                  <a:cubicBezTo>
                    <a:pt x="2797" y="2251"/>
                    <a:pt x="3375" y="1825"/>
                    <a:pt x="4104" y="1551"/>
                  </a:cubicBezTo>
                  <a:cubicBezTo>
                    <a:pt x="4195" y="1521"/>
                    <a:pt x="4256" y="1460"/>
                    <a:pt x="4226" y="1369"/>
                  </a:cubicBezTo>
                  <a:cubicBezTo>
                    <a:pt x="4118" y="1074"/>
                    <a:pt x="4011" y="755"/>
                    <a:pt x="3904" y="433"/>
                  </a:cubicBezTo>
                  <a:lnTo>
                    <a:pt x="3904" y="433"/>
                  </a:lnTo>
                  <a:cubicBezTo>
                    <a:pt x="3931" y="347"/>
                    <a:pt x="3910" y="277"/>
                    <a:pt x="3820" y="234"/>
                  </a:cubicBezTo>
                  <a:lnTo>
                    <a:pt x="3820" y="234"/>
                  </a:lnTo>
                  <a:cubicBezTo>
                    <a:pt x="3824" y="227"/>
                    <a:pt x="3827" y="221"/>
                    <a:pt x="3830" y="214"/>
                  </a:cubicBezTo>
                  <a:cubicBezTo>
                    <a:pt x="3900" y="98"/>
                    <a:pt x="3811" y="0"/>
                    <a:pt x="3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2"/>
            <p:cNvSpPr/>
            <p:nvPr/>
          </p:nvSpPr>
          <p:spPr>
            <a:xfrm>
              <a:off x="775625" y="1021163"/>
              <a:ext cx="68250" cy="50025"/>
            </a:xfrm>
            <a:custGeom>
              <a:avLst/>
              <a:gdLst/>
              <a:ahLst/>
              <a:cxnLst/>
              <a:rect l="l" t="t" r="r" b="b"/>
              <a:pathLst>
                <a:path w="2730" h="2001" extrusionOk="0">
                  <a:moveTo>
                    <a:pt x="2071" y="888"/>
                  </a:moveTo>
                  <a:lnTo>
                    <a:pt x="2071" y="888"/>
                  </a:lnTo>
                  <a:cubicBezTo>
                    <a:pt x="2074" y="891"/>
                    <a:pt x="2078" y="895"/>
                    <a:pt x="2082" y="899"/>
                  </a:cubicBezTo>
                  <a:lnTo>
                    <a:pt x="2082" y="899"/>
                  </a:lnTo>
                  <a:cubicBezTo>
                    <a:pt x="2076" y="902"/>
                    <a:pt x="2071" y="904"/>
                    <a:pt x="2066" y="907"/>
                  </a:cubicBezTo>
                  <a:lnTo>
                    <a:pt x="2066" y="907"/>
                  </a:lnTo>
                  <a:cubicBezTo>
                    <a:pt x="2068" y="901"/>
                    <a:pt x="2069" y="894"/>
                    <a:pt x="2071" y="888"/>
                  </a:cubicBezTo>
                  <a:close/>
                  <a:moveTo>
                    <a:pt x="1567" y="1091"/>
                  </a:moveTo>
                  <a:lnTo>
                    <a:pt x="1691" y="1116"/>
                  </a:lnTo>
                  <a:cubicBezTo>
                    <a:pt x="1692" y="1116"/>
                    <a:pt x="1693" y="1116"/>
                    <a:pt x="1694" y="1116"/>
                  </a:cubicBezTo>
                  <a:lnTo>
                    <a:pt x="1694" y="1116"/>
                  </a:lnTo>
                  <a:cubicBezTo>
                    <a:pt x="1642" y="1147"/>
                    <a:pt x="1590" y="1177"/>
                    <a:pt x="1539" y="1207"/>
                  </a:cubicBezTo>
                  <a:cubicBezTo>
                    <a:pt x="1507" y="1229"/>
                    <a:pt x="1464" y="1260"/>
                    <a:pt x="1414" y="1297"/>
                  </a:cubicBezTo>
                  <a:lnTo>
                    <a:pt x="1414" y="1297"/>
                  </a:lnTo>
                  <a:cubicBezTo>
                    <a:pt x="1466" y="1225"/>
                    <a:pt x="1521" y="1156"/>
                    <a:pt x="1567" y="1091"/>
                  </a:cubicBezTo>
                  <a:close/>
                  <a:moveTo>
                    <a:pt x="2169" y="1"/>
                  </a:moveTo>
                  <a:cubicBezTo>
                    <a:pt x="2117" y="1"/>
                    <a:pt x="2069" y="34"/>
                    <a:pt x="2056" y="113"/>
                  </a:cubicBezTo>
                  <a:cubicBezTo>
                    <a:pt x="2055" y="118"/>
                    <a:pt x="2054" y="123"/>
                    <a:pt x="2053" y="127"/>
                  </a:cubicBezTo>
                  <a:lnTo>
                    <a:pt x="2053" y="127"/>
                  </a:lnTo>
                  <a:cubicBezTo>
                    <a:pt x="2033" y="112"/>
                    <a:pt x="2007" y="104"/>
                    <a:pt x="1980" y="104"/>
                  </a:cubicBezTo>
                  <a:cubicBezTo>
                    <a:pt x="1941" y="104"/>
                    <a:pt x="1899" y="119"/>
                    <a:pt x="1866" y="146"/>
                  </a:cubicBezTo>
                  <a:lnTo>
                    <a:pt x="1866" y="146"/>
                  </a:lnTo>
                  <a:cubicBezTo>
                    <a:pt x="1829" y="151"/>
                    <a:pt x="1791" y="160"/>
                    <a:pt x="1752" y="174"/>
                  </a:cubicBezTo>
                  <a:cubicBezTo>
                    <a:pt x="1569" y="226"/>
                    <a:pt x="1487" y="329"/>
                    <a:pt x="1460" y="454"/>
                  </a:cubicBezTo>
                  <a:lnTo>
                    <a:pt x="1460" y="454"/>
                  </a:lnTo>
                  <a:cubicBezTo>
                    <a:pt x="1440" y="438"/>
                    <a:pt x="1416" y="428"/>
                    <a:pt x="1389" y="428"/>
                  </a:cubicBezTo>
                  <a:cubicBezTo>
                    <a:pt x="1369" y="428"/>
                    <a:pt x="1348" y="433"/>
                    <a:pt x="1326" y="448"/>
                  </a:cubicBezTo>
                  <a:cubicBezTo>
                    <a:pt x="901" y="752"/>
                    <a:pt x="475" y="1055"/>
                    <a:pt x="50" y="1359"/>
                  </a:cubicBezTo>
                  <a:cubicBezTo>
                    <a:pt x="1" y="1409"/>
                    <a:pt x="51" y="1498"/>
                    <a:pt x="104" y="1498"/>
                  </a:cubicBezTo>
                  <a:cubicBezTo>
                    <a:pt x="117" y="1498"/>
                    <a:pt x="129" y="1493"/>
                    <a:pt x="141" y="1481"/>
                  </a:cubicBezTo>
                  <a:lnTo>
                    <a:pt x="171" y="1481"/>
                  </a:lnTo>
                  <a:cubicBezTo>
                    <a:pt x="265" y="1428"/>
                    <a:pt x="358" y="1372"/>
                    <a:pt x="451" y="1313"/>
                  </a:cubicBezTo>
                  <a:lnTo>
                    <a:pt x="451" y="1313"/>
                  </a:lnTo>
                  <a:cubicBezTo>
                    <a:pt x="367" y="1395"/>
                    <a:pt x="301" y="1467"/>
                    <a:pt x="263" y="1511"/>
                  </a:cubicBezTo>
                  <a:cubicBezTo>
                    <a:pt x="164" y="1585"/>
                    <a:pt x="245" y="1719"/>
                    <a:pt x="344" y="1719"/>
                  </a:cubicBezTo>
                  <a:cubicBezTo>
                    <a:pt x="367" y="1719"/>
                    <a:pt x="391" y="1711"/>
                    <a:pt x="415" y="1694"/>
                  </a:cubicBezTo>
                  <a:cubicBezTo>
                    <a:pt x="421" y="1689"/>
                    <a:pt x="428" y="1685"/>
                    <a:pt x="435" y="1681"/>
                  </a:cubicBezTo>
                  <a:lnTo>
                    <a:pt x="435" y="1681"/>
                  </a:lnTo>
                  <a:lnTo>
                    <a:pt x="445" y="1694"/>
                  </a:lnTo>
                  <a:cubicBezTo>
                    <a:pt x="455" y="1681"/>
                    <a:pt x="466" y="1669"/>
                    <a:pt x="477" y="1657"/>
                  </a:cubicBezTo>
                  <a:lnTo>
                    <a:pt x="477" y="1657"/>
                  </a:lnTo>
                  <a:cubicBezTo>
                    <a:pt x="476" y="1659"/>
                    <a:pt x="476" y="1661"/>
                    <a:pt x="475" y="1663"/>
                  </a:cubicBezTo>
                  <a:cubicBezTo>
                    <a:pt x="463" y="1775"/>
                    <a:pt x="486" y="1838"/>
                    <a:pt x="531" y="1868"/>
                  </a:cubicBezTo>
                  <a:lnTo>
                    <a:pt x="531" y="1868"/>
                  </a:lnTo>
                  <a:cubicBezTo>
                    <a:pt x="534" y="1933"/>
                    <a:pt x="585" y="1998"/>
                    <a:pt x="658" y="1998"/>
                  </a:cubicBezTo>
                  <a:cubicBezTo>
                    <a:pt x="675" y="1999"/>
                    <a:pt x="692" y="2000"/>
                    <a:pt x="709" y="2000"/>
                  </a:cubicBezTo>
                  <a:cubicBezTo>
                    <a:pt x="842" y="2000"/>
                    <a:pt x="950" y="1951"/>
                    <a:pt x="1050" y="1884"/>
                  </a:cubicBezTo>
                  <a:lnTo>
                    <a:pt x="1050" y="1884"/>
                  </a:lnTo>
                  <a:cubicBezTo>
                    <a:pt x="1072" y="1894"/>
                    <a:pt x="1098" y="1900"/>
                    <a:pt x="1122" y="1900"/>
                  </a:cubicBezTo>
                  <a:cubicBezTo>
                    <a:pt x="1152" y="1900"/>
                    <a:pt x="1180" y="1892"/>
                    <a:pt x="1205" y="1876"/>
                  </a:cubicBezTo>
                  <a:cubicBezTo>
                    <a:pt x="1630" y="1481"/>
                    <a:pt x="2117" y="1207"/>
                    <a:pt x="2603" y="903"/>
                  </a:cubicBezTo>
                  <a:cubicBezTo>
                    <a:pt x="2729" y="828"/>
                    <a:pt x="2667" y="668"/>
                    <a:pt x="2555" y="668"/>
                  </a:cubicBezTo>
                  <a:cubicBezTo>
                    <a:pt x="2542" y="668"/>
                    <a:pt x="2528" y="671"/>
                    <a:pt x="2514" y="676"/>
                  </a:cubicBezTo>
                  <a:lnTo>
                    <a:pt x="2514" y="676"/>
                  </a:lnTo>
                  <a:cubicBezTo>
                    <a:pt x="2516" y="661"/>
                    <a:pt x="2516" y="646"/>
                    <a:pt x="2512" y="630"/>
                  </a:cubicBezTo>
                  <a:cubicBezTo>
                    <a:pt x="2488" y="564"/>
                    <a:pt x="2457" y="502"/>
                    <a:pt x="2420" y="445"/>
                  </a:cubicBezTo>
                  <a:lnTo>
                    <a:pt x="2420" y="445"/>
                  </a:lnTo>
                  <a:lnTo>
                    <a:pt x="2336" y="194"/>
                  </a:lnTo>
                  <a:lnTo>
                    <a:pt x="2336" y="194"/>
                  </a:lnTo>
                  <a:cubicBezTo>
                    <a:pt x="2334" y="177"/>
                    <a:pt x="2332" y="160"/>
                    <a:pt x="2329" y="144"/>
                  </a:cubicBezTo>
                  <a:cubicBezTo>
                    <a:pt x="2312" y="58"/>
                    <a:pt x="2237" y="1"/>
                    <a:pt x="2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2"/>
            <p:cNvSpPr/>
            <p:nvPr/>
          </p:nvSpPr>
          <p:spPr>
            <a:xfrm>
              <a:off x="747975" y="961263"/>
              <a:ext cx="10675" cy="17525"/>
            </a:xfrm>
            <a:custGeom>
              <a:avLst/>
              <a:gdLst/>
              <a:ahLst/>
              <a:cxnLst/>
              <a:rect l="l" t="t" r="r" b="b"/>
              <a:pathLst>
                <a:path w="427" h="701" extrusionOk="0">
                  <a:moveTo>
                    <a:pt x="132" y="0"/>
                  </a:moveTo>
                  <a:cubicBezTo>
                    <a:pt x="68" y="0"/>
                    <a:pt x="1" y="40"/>
                    <a:pt x="1" y="108"/>
                  </a:cubicBezTo>
                  <a:cubicBezTo>
                    <a:pt x="1" y="118"/>
                    <a:pt x="1" y="128"/>
                    <a:pt x="2" y="138"/>
                  </a:cubicBezTo>
                  <a:lnTo>
                    <a:pt x="2" y="138"/>
                  </a:lnTo>
                  <a:lnTo>
                    <a:pt x="1" y="138"/>
                  </a:lnTo>
                  <a:cubicBezTo>
                    <a:pt x="1" y="140"/>
                    <a:pt x="2" y="141"/>
                    <a:pt x="2" y="143"/>
                  </a:cubicBezTo>
                  <a:lnTo>
                    <a:pt x="2" y="143"/>
                  </a:lnTo>
                  <a:cubicBezTo>
                    <a:pt x="9" y="216"/>
                    <a:pt x="35" y="272"/>
                    <a:pt x="62" y="351"/>
                  </a:cubicBezTo>
                  <a:cubicBezTo>
                    <a:pt x="69" y="362"/>
                    <a:pt x="79" y="371"/>
                    <a:pt x="90" y="378"/>
                  </a:cubicBezTo>
                  <a:lnTo>
                    <a:pt x="90" y="378"/>
                  </a:lnTo>
                  <a:cubicBezTo>
                    <a:pt x="91" y="379"/>
                    <a:pt x="91" y="380"/>
                    <a:pt x="92" y="382"/>
                  </a:cubicBezTo>
                  <a:cubicBezTo>
                    <a:pt x="104" y="405"/>
                    <a:pt x="120" y="423"/>
                    <a:pt x="138" y="435"/>
                  </a:cubicBezTo>
                  <a:lnTo>
                    <a:pt x="138" y="435"/>
                  </a:lnTo>
                  <a:cubicBezTo>
                    <a:pt x="142" y="448"/>
                    <a:pt x="147" y="461"/>
                    <a:pt x="153" y="473"/>
                  </a:cubicBezTo>
                  <a:cubicBezTo>
                    <a:pt x="166" y="526"/>
                    <a:pt x="209" y="550"/>
                    <a:pt x="250" y="550"/>
                  </a:cubicBezTo>
                  <a:cubicBezTo>
                    <a:pt x="254" y="550"/>
                    <a:pt x="259" y="550"/>
                    <a:pt x="264" y="549"/>
                  </a:cubicBezTo>
                  <a:lnTo>
                    <a:pt x="264" y="549"/>
                  </a:lnTo>
                  <a:cubicBezTo>
                    <a:pt x="278" y="586"/>
                    <a:pt x="291" y="621"/>
                    <a:pt x="305" y="655"/>
                  </a:cubicBezTo>
                  <a:cubicBezTo>
                    <a:pt x="320" y="685"/>
                    <a:pt x="350" y="701"/>
                    <a:pt x="373" y="701"/>
                  </a:cubicBezTo>
                  <a:cubicBezTo>
                    <a:pt x="396" y="701"/>
                    <a:pt x="411" y="685"/>
                    <a:pt x="396" y="655"/>
                  </a:cubicBezTo>
                  <a:lnTo>
                    <a:pt x="426" y="655"/>
                  </a:lnTo>
                  <a:cubicBezTo>
                    <a:pt x="365" y="473"/>
                    <a:pt x="335" y="290"/>
                    <a:pt x="274" y="108"/>
                  </a:cubicBezTo>
                  <a:cubicBezTo>
                    <a:pt x="267" y="86"/>
                    <a:pt x="254" y="71"/>
                    <a:pt x="239" y="62"/>
                  </a:cubicBezTo>
                  <a:lnTo>
                    <a:pt x="239" y="62"/>
                  </a:lnTo>
                  <a:cubicBezTo>
                    <a:pt x="221" y="20"/>
                    <a:pt x="177"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2"/>
            <p:cNvSpPr/>
            <p:nvPr/>
          </p:nvSpPr>
          <p:spPr>
            <a:xfrm>
              <a:off x="742125" y="949388"/>
              <a:ext cx="31850" cy="82400"/>
            </a:xfrm>
            <a:custGeom>
              <a:avLst/>
              <a:gdLst/>
              <a:ahLst/>
              <a:cxnLst/>
              <a:rect l="l" t="t" r="r" b="b"/>
              <a:pathLst>
                <a:path w="1274" h="3296" extrusionOk="0">
                  <a:moveTo>
                    <a:pt x="828" y="1"/>
                  </a:moveTo>
                  <a:cubicBezTo>
                    <a:pt x="758" y="1"/>
                    <a:pt x="672" y="21"/>
                    <a:pt x="569" y="66"/>
                  </a:cubicBezTo>
                  <a:cubicBezTo>
                    <a:pt x="387" y="157"/>
                    <a:pt x="296" y="309"/>
                    <a:pt x="296" y="522"/>
                  </a:cubicBezTo>
                  <a:cubicBezTo>
                    <a:pt x="296" y="796"/>
                    <a:pt x="387" y="1069"/>
                    <a:pt x="387" y="1373"/>
                  </a:cubicBezTo>
                  <a:cubicBezTo>
                    <a:pt x="366" y="1603"/>
                    <a:pt x="359" y="1848"/>
                    <a:pt x="347" y="2087"/>
                  </a:cubicBezTo>
                  <a:lnTo>
                    <a:pt x="347" y="2087"/>
                  </a:lnTo>
                  <a:cubicBezTo>
                    <a:pt x="339" y="2180"/>
                    <a:pt x="333" y="2273"/>
                    <a:pt x="329" y="2367"/>
                  </a:cubicBezTo>
                  <a:lnTo>
                    <a:pt x="329" y="2367"/>
                  </a:lnTo>
                  <a:cubicBezTo>
                    <a:pt x="328" y="2381"/>
                    <a:pt x="327" y="2394"/>
                    <a:pt x="326" y="2407"/>
                  </a:cubicBezTo>
                  <a:cubicBezTo>
                    <a:pt x="326" y="2415"/>
                    <a:pt x="326" y="2423"/>
                    <a:pt x="327" y="2431"/>
                  </a:cubicBezTo>
                  <a:lnTo>
                    <a:pt x="327" y="2431"/>
                  </a:lnTo>
                  <a:cubicBezTo>
                    <a:pt x="327" y="2456"/>
                    <a:pt x="326" y="2481"/>
                    <a:pt x="326" y="2506"/>
                  </a:cubicBezTo>
                  <a:lnTo>
                    <a:pt x="326" y="2506"/>
                  </a:lnTo>
                  <a:cubicBezTo>
                    <a:pt x="243" y="2726"/>
                    <a:pt x="141" y="2945"/>
                    <a:pt x="22" y="3167"/>
                  </a:cubicBezTo>
                  <a:cubicBezTo>
                    <a:pt x="0" y="3231"/>
                    <a:pt x="40" y="3296"/>
                    <a:pt x="86" y="3296"/>
                  </a:cubicBezTo>
                  <a:cubicBezTo>
                    <a:pt x="105" y="3296"/>
                    <a:pt x="126" y="3284"/>
                    <a:pt x="144" y="3258"/>
                  </a:cubicBezTo>
                  <a:cubicBezTo>
                    <a:pt x="299" y="3072"/>
                    <a:pt x="428" y="2867"/>
                    <a:pt x="531" y="2648"/>
                  </a:cubicBezTo>
                  <a:lnTo>
                    <a:pt x="531" y="2648"/>
                  </a:lnTo>
                  <a:cubicBezTo>
                    <a:pt x="549" y="2634"/>
                    <a:pt x="563" y="2614"/>
                    <a:pt x="569" y="2589"/>
                  </a:cubicBezTo>
                  <a:cubicBezTo>
                    <a:pt x="594" y="2527"/>
                    <a:pt x="616" y="2465"/>
                    <a:pt x="634" y="2403"/>
                  </a:cubicBezTo>
                  <a:lnTo>
                    <a:pt x="634" y="2403"/>
                  </a:lnTo>
                  <a:cubicBezTo>
                    <a:pt x="666" y="2317"/>
                    <a:pt x="693" y="2231"/>
                    <a:pt x="718" y="2143"/>
                  </a:cubicBezTo>
                  <a:lnTo>
                    <a:pt x="718" y="2143"/>
                  </a:lnTo>
                  <a:cubicBezTo>
                    <a:pt x="741" y="2153"/>
                    <a:pt x="766" y="2158"/>
                    <a:pt x="789" y="2158"/>
                  </a:cubicBezTo>
                  <a:cubicBezTo>
                    <a:pt x="843" y="2158"/>
                    <a:pt x="892" y="2132"/>
                    <a:pt x="903" y="2072"/>
                  </a:cubicBezTo>
                  <a:cubicBezTo>
                    <a:pt x="947" y="1782"/>
                    <a:pt x="970" y="1499"/>
                    <a:pt x="965" y="1219"/>
                  </a:cubicBezTo>
                  <a:lnTo>
                    <a:pt x="965" y="1219"/>
                  </a:lnTo>
                  <a:cubicBezTo>
                    <a:pt x="1007" y="1214"/>
                    <a:pt x="1044" y="1187"/>
                    <a:pt x="1055" y="1130"/>
                  </a:cubicBezTo>
                  <a:cubicBezTo>
                    <a:pt x="1108" y="815"/>
                    <a:pt x="1274" y="1"/>
                    <a:pt x="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2"/>
            <p:cNvSpPr/>
            <p:nvPr/>
          </p:nvSpPr>
          <p:spPr>
            <a:xfrm>
              <a:off x="678075" y="954838"/>
              <a:ext cx="41825" cy="41800"/>
            </a:xfrm>
            <a:custGeom>
              <a:avLst/>
              <a:gdLst/>
              <a:ahLst/>
              <a:cxnLst/>
              <a:rect l="l" t="t" r="r" b="b"/>
              <a:pathLst>
                <a:path w="1673" h="1672" extrusionOk="0">
                  <a:moveTo>
                    <a:pt x="821" y="0"/>
                  </a:moveTo>
                  <a:cubicBezTo>
                    <a:pt x="365" y="0"/>
                    <a:pt x="0" y="365"/>
                    <a:pt x="0" y="851"/>
                  </a:cubicBezTo>
                  <a:cubicBezTo>
                    <a:pt x="0" y="1307"/>
                    <a:pt x="365" y="1672"/>
                    <a:pt x="821" y="1672"/>
                  </a:cubicBezTo>
                  <a:cubicBezTo>
                    <a:pt x="1307" y="1672"/>
                    <a:pt x="1672" y="1307"/>
                    <a:pt x="1672" y="851"/>
                  </a:cubicBezTo>
                  <a:cubicBezTo>
                    <a:pt x="1672" y="365"/>
                    <a:pt x="130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4"/>
        <p:cNvGrpSpPr/>
        <p:nvPr/>
      </p:nvGrpSpPr>
      <p:grpSpPr>
        <a:xfrm>
          <a:off x="0" y="0"/>
          <a:ext cx="0" cy="0"/>
          <a:chOff x="0" y="0"/>
          <a:chExt cx="0" cy="0"/>
        </a:xfrm>
      </p:grpSpPr>
      <p:sp>
        <p:nvSpPr>
          <p:cNvPr id="1785" name="Google Shape;1785;p33"/>
          <p:cNvSpPr/>
          <p:nvPr/>
        </p:nvSpPr>
        <p:spPr>
          <a:xfrm>
            <a:off x="3673187" y="1248400"/>
            <a:ext cx="1806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txBox="1">
            <a:spLocks noGrp="1"/>
          </p:cNvSpPr>
          <p:nvPr>
            <p:ph type="title"/>
          </p:nvPr>
        </p:nvSpPr>
        <p:spPr>
          <a:xfrm>
            <a:off x="3673187" y="1248400"/>
            <a:ext cx="1806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2 </a:t>
            </a:r>
            <a:endParaRPr dirty="0"/>
          </a:p>
        </p:txBody>
      </p:sp>
      <p:sp>
        <p:nvSpPr>
          <p:cNvPr id="1787" name="Google Shape;1787;p33"/>
          <p:cNvSpPr txBox="1">
            <a:spLocks noGrp="1"/>
          </p:cNvSpPr>
          <p:nvPr>
            <p:ph type="subTitle" idx="1"/>
          </p:nvPr>
        </p:nvSpPr>
        <p:spPr>
          <a:xfrm>
            <a:off x="3673187" y="1631026"/>
            <a:ext cx="1806600" cy="875700"/>
          </a:xfrm>
          <a:prstGeom prst="rect">
            <a:avLst/>
          </a:prstGeom>
        </p:spPr>
        <p:txBody>
          <a:bodyPr spcFirstLastPara="1" wrap="square" lIns="91425" tIns="91425" rIns="91425" bIns="91425" anchor="t" anchorCtr="0">
            <a:noAutofit/>
          </a:bodyPr>
          <a:lstStyle/>
          <a:p>
            <a:pPr marL="0" lvl="0" indent="0"/>
            <a:r>
              <a:rPr lang="sv-SE" sz="1050" dirty="0" smtClean="0"/>
              <a:t>Bagaimana </a:t>
            </a:r>
            <a:r>
              <a:rPr lang="sv-SE" sz="1050" dirty="0"/>
              <a:t>merancang website yang berisi tentang konten untuk melakukan</a:t>
            </a:r>
          </a:p>
          <a:p>
            <a:pPr marL="0" lvl="0" indent="0"/>
            <a:r>
              <a:rPr lang="sv-SE" sz="1050" dirty="0"/>
              <a:t> order atau pemesanan makanan di restoran.</a:t>
            </a:r>
          </a:p>
        </p:txBody>
      </p:sp>
      <p:sp>
        <p:nvSpPr>
          <p:cNvPr id="1788" name="Google Shape;1788;p33"/>
          <p:cNvSpPr txBox="1">
            <a:spLocks noGrp="1"/>
          </p:cNvSpPr>
          <p:nvPr>
            <p:ph type="title" idx="2"/>
          </p:nvPr>
        </p:nvSpPr>
        <p:spPr>
          <a:xfrm>
            <a:off x="5974781" y="1248400"/>
            <a:ext cx="1806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3</a:t>
            </a:r>
            <a:endParaRPr dirty="0"/>
          </a:p>
        </p:txBody>
      </p:sp>
      <p:sp>
        <p:nvSpPr>
          <p:cNvPr id="1789" name="Google Shape;1789;p33"/>
          <p:cNvSpPr txBox="1">
            <a:spLocks noGrp="1"/>
          </p:cNvSpPr>
          <p:nvPr>
            <p:ph type="subTitle" idx="3"/>
          </p:nvPr>
        </p:nvSpPr>
        <p:spPr>
          <a:xfrm>
            <a:off x="5974780" y="1631026"/>
            <a:ext cx="1806600" cy="875700"/>
          </a:xfrm>
          <a:prstGeom prst="rect">
            <a:avLst/>
          </a:prstGeom>
        </p:spPr>
        <p:txBody>
          <a:bodyPr spcFirstLastPara="1" wrap="square" lIns="91425" tIns="91425" rIns="91425" bIns="91425" anchor="t" anchorCtr="0">
            <a:noAutofit/>
          </a:bodyPr>
          <a:lstStyle/>
          <a:p>
            <a:pPr marL="0" lvl="0" indent="0"/>
            <a:r>
              <a:rPr lang="en-US" dirty="0" err="1" smtClean="0"/>
              <a:t>Bagaimana</a:t>
            </a:r>
            <a:r>
              <a:rPr lang="en-US" dirty="0" smtClean="0"/>
              <a:t> </a:t>
            </a:r>
            <a:r>
              <a:rPr lang="en-US" dirty="0" err="1"/>
              <a:t>mempermudah</a:t>
            </a:r>
            <a:r>
              <a:rPr lang="en-US" dirty="0"/>
              <a:t> </a:t>
            </a:r>
            <a:r>
              <a:rPr lang="en-US" dirty="0" err="1"/>
              <a:t>konsumen</a:t>
            </a:r>
            <a:r>
              <a:rPr lang="en-US" dirty="0"/>
              <a:t> </a:t>
            </a:r>
            <a:r>
              <a:rPr lang="en-US" dirty="0" err="1"/>
              <a:t>melihat</a:t>
            </a:r>
            <a:r>
              <a:rPr lang="en-US" dirty="0"/>
              <a:t> </a:t>
            </a:r>
            <a:r>
              <a:rPr lang="en-US" dirty="0" err="1"/>
              <a:t>daftar</a:t>
            </a:r>
            <a:r>
              <a:rPr lang="en-US" dirty="0"/>
              <a:t> menu </a:t>
            </a:r>
            <a:r>
              <a:rPr lang="en-US" dirty="0" err="1"/>
              <a:t>secara</a:t>
            </a:r>
            <a:r>
              <a:rPr lang="en-US" dirty="0"/>
              <a:t> digital.</a:t>
            </a:r>
            <a:endParaRPr dirty="0"/>
          </a:p>
        </p:txBody>
      </p:sp>
      <p:sp>
        <p:nvSpPr>
          <p:cNvPr id="1790" name="Google Shape;1790;p33"/>
          <p:cNvSpPr txBox="1">
            <a:spLocks noGrp="1"/>
          </p:cNvSpPr>
          <p:nvPr>
            <p:ph type="title" idx="4"/>
          </p:nvPr>
        </p:nvSpPr>
        <p:spPr>
          <a:xfrm>
            <a:off x="3673190" y="3006850"/>
            <a:ext cx="1806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5</a:t>
            </a:r>
            <a:endParaRPr dirty="0"/>
          </a:p>
        </p:txBody>
      </p:sp>
      <p:sp>
        <p:nvSpPr>
          <p:cNvPr id="1791" name="Google Shape;1791;p33"/>
          <p:cNvSpPr txBox="1">
            <a:spLocks noGrp="1"/>
          </p:cNvSpPr>
          <p:nvPr>
            <p:ph type="subTitle" idx="5"/>
          </p:nvPr>
        </p:nvSpPr>
        <p:spPr>
          <a:xfrm>
            <a:off x="3673188" y="3389393"/>
            <a:ext cx="2003712" cy="875700"/>
          </a:xfrm>
          <a:prstGeom prst="rect">
            <a:avLst/>
          </a:prstGeom>
        </p:spPr>
        <p:txBody>
          <a:bodyPr spcFirstLastPara="1" wrap="square" lIns="91425" tIns="91425" rIns="91425" bIns="91425" anchor="t" anchorCtr="0">
            <a:noAutofit/>
          </a:bodyPr>
          <a:lstStyle/>
          <a:p>
            <a:pPr marL="0" lvl="0" indent="0"/>
            <a:r>
              <a:rPr lang="en-US" sz="1050" dirty="0" err="1" smtClean="0"/>
              <a:t>Bagaimana</a:t>
            </a:r>
            <a:r>
              <a:rPr lang="en-US" sz="1050" dirty="0" smtClean="0"/>
              <a:t> </a:t>
            </a:r>
            <a:r>
              <a:rPr lang="en-US" sz="1050" dirty="0" err="1"/>
              <a:t>pengaruh</a:t>
            </a:r>
            <a:r>
              <a:rPr lang="en-US" sz="1050" dirty="0"/>
              <a:t> </a:t>
            </a:r>
            <a:r>
              <a:rPr lang="en-US" sz="1050" dirty="0" err="1"/>
              <a:t>penerapan</a:t>
            </a:r>
            <a:r>
              <a:rPr lang="en-US" sz="1050" dirty="0"/>
              <a:t> </a:t>
            </a:r>
            <a:r>
              <a:rPr lang="en-US" sz="1050" dirty="0" err="1"/>
              <a:t>sistem</a:t>
            </a:r>
            <a:r>
              <a:rPr lang="en-US" sz="1050" dirty="0"/>
              <a:t> </a:t>
            </a:r>
            <a:r>
              <a:rPr lang="en-US" sz="1050" dirty="0" err="1"/>
              <a:t>ini</a:t>
            </a:r>
            <a:r>
              <a:rPr lang="en-US" sz="1050" dirty="0"/>
              <a:t> </a:t>
            </a:r>
            <a:r>
              <a:rPr lang="en-US" sz="1050" dirty="0" err="1"/>
              <a:t>terhadap</a:t>
            </a:r>
            <a:r>
              <a:rPr lang="en-US" sz="1050" dirty="0"/>
              <a:t> </a:t>
            </a:r>
            <a:r>
              <a:rPr lang="en-US" sz="1050" dirty="0" err="1"/>
              <a:t>sistem</a:t>
            </a:r>
            <a:r>
              <a:rPr lang="en-US" sz="1050" dirty="0"/>
              <a:t> </a:t>
            </a:r>
            <a:r>
              <a:rPr lang="en-US" sz="1050" dirty="0" err="1"/>
              <a:t>manajemen</a:t>
            </a:r>
            <a:r>
              <a:rPr lang="en-US" sz="1050" dirty="0"/>
              <a:t> </a:t>
            </a:r>
            <a:r>
              <a:rPr lang="en-US" sz="1050" dirty="0" err="1"/>
              <a:t>kerja</a:t>
            </a:r>
            <a:r>
              <a:rPr lang="en-US" sz="1050" dirty="0"/>
              <a:t> yang </a:t>
            </a:r>
            <a:r>
              <a:rPr lang="en-US" sz="1050" dirty="0" err="1"/>
              <a:t>saat</a:t>
            </a:r>
            <a:r>
              <a:rPr lang="en-US" sz="1050" dirty="0"/>
              <a:t> </a:t>
            </a:r>
            <a:r>
              <a:rPr lang="en-US" sz="1050" dirty="0" err="1"/>
              <a:t>ini</a:t>
            </a:r>
            <a:r>
              <a:rPr lang="en-US" sz="1050" dirty="0"/>
              <a:t> </a:t>
            </a:r>
            <a:r>
              <a:rPr lang="en-US" sz="1050" dirty="0" err="1"/>
              <a:t>diterapkan</a:t>
            </a:r>
            <a:r>
              <a:rPr lang="en-US" sz="1050" dirty="0"/>
              <a:t> </a:t>
            </a:r>
            <a:r>
              <a:rPr lang="en-US" sz="1050" dirty="0" err="1"/>
              <a:t>pada</a:t>
            </a:r>
            <a:r>
              <a:rPr lang="en-US" sz="1050" dirty="0"/>
              <a:t> </a:t>
            </a:r>
            <a:r>
              <a:rPr lang="en-US" sz="1050" dirty="0" err="1"/>
              <a:t>restoran</a:t>
            </a:r>
            <a:r>
              <a:rPr lang="en-US" sz="1050" dirty="0"/>
              <a:t> yang </a:t>
            </a:r>
            <a:r>
              <a:rPr lang="en-US" sz="1050" dirty="0" err="1"/>
              <a:t>dilakukan</a:t>
            </a:r>
            <a:r>
              <a:rPr lang="en-US" sz="1050" dirty="0"/>
              <a:t> </a:t>
            </a:r>
            <a:r>
              <a:rPr lang="en-US" sz="1050" dirty="0" err="1"/>
              <a:t>secara</a:t>
            </a:r>
            <a:r>
              <a:rPr lang="en-US" sz="1050" dirty="0"/>
              <a:t> manual.</a:t>
            </a:r>
            <a:endParaRPr sz="1050" dirty="0"/>
          </a:p>
        </p:txBody>
      </p:sp>
      <p:sp>
        <p:nvSpPr>
          <p:cNvPr id="1794" name="Google Shape;1794;p33">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t>POLINES</a:t>
            </a:r>
            <a:endParaRPr sz="1200" b="1" dirty="0"/>
          </a:p>
        </p:txBody>
      </p:sp>
      <p:sp>
        <p:nvSpPr>
          <p:cNvPr id="1795" name="Google Shape;1795;p33"/>
          <p:cNvSpPr/>
          <p:nvPr/>
        </p:nvSpPr>
        <p:spPr>
          <a:xfrm>
            <a:off x="1371600" y="1248400"/>
            <a:ext cx="1806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1371600" y="2995400"/>
            <a:ext cx="1806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3673187" y="2995400"/>
            <a:ext cx="1806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4559749" y="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a:hlinkClick r:id="rId3" action="ppaction://hlinksldjump"/>
          </p:cNvPr>
          <p:cNvSpPr txBox="1">
            <a:spLocks noGrp="1"/>
          </p:cNvSpPr>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a:buNone/>
            </a:pPr>
            <a:r>
              <a:rPr lang="en-US" sz="900" b="1" dirty="0" err="1"/>
              <a:t>Manfaat</a:t>
            </a:r>
            <a:r>
              <a:rPr lang="en-US" sz="900" b="1" dirty="0"/>
              <a:t> </a:t>
            </a:r>
            <a:r>
              <a:rPr lang="en-US" sz="900" b="1" dirty="0" err="1"/>
              <a:t>dan</a:t>
            </a:r>
            <a:r>
              <a:rPr lang="en-US" sz="900" b="1" dirty="0"/>
              <a:t> </a:t>
            </a:r>
            <a:r>
              <a:rPr lang="en-US" sz="900" b="1" dirty="0" err="1"/>
              <a:t>Batasan</a:t>
            </a:r>
            <a:r>
              <a:rPr lang="en-US" sz="900" b="1" dirty="0"/>
              <a:t> </a:t>
            </a:r>
            <a:r>
              <a:rPr lang="en-US" sz="900" b="1" dirty="0" err="1"/>
              <a:t>Masalah</a:t>
            </a:r>
            <a:endParaRPr lang="en-US" sz="900" b="1" dirty="0"/>
          </a:p>
        </p:txBody>
      </p:sp>
      <p:sp>
        <p:nvSpPr>
          <p:cNvPr id="1800" name="Google Shape;1800;p33">
            <a:hlinkClick r:id="rId3" action="ppaction://hlinksldjump"/>
          </p:cNvPr>
          <p:cNvSpPr txBox="1">
            <a:spLocks noGrp="1"/>
          </p:cNvSpPr>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Rumusan Masalah dan Tujuan</a:t>
            </a:r>
            <a:endParaRPr sz="900" b="1" dirty="0"/>
          </a:p>
        </p:txBody>
      </p:sp>
      <p:sp>
        <p:nvSpPr>
          <p:cNvPr id="1801" name="Google Shape;1801;p33">
            <a:hlinkClick r:id="rId4" action="ppaction://hlinksldjump"/>
          </p:cNvPr>
          <p:cNvSpPr txBox="1">
            <a:spLocks noGrp="1"/>
          </p:cNvSpPr>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Latar Belakang</a:t>
            </a:r>
            <a:endParaRPr sz="1100" b="1" dirty="0"/>
          </a:p>
        </p:txBody>
      </p:sp>
      <p:sp>
        <p:nvSpPr>
          <p:cNvPr id="1802" name="Google Shape;1802;p33">
            <a:hlinkClick r:id="rId5"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About me</a:t>
            </a:r>
            <a:endParaRPr sz="1100" b="1" dirty="0"/>
          </a:p>
        </p:txBody>
      </p:sp>
      <p:sp>
        <p:nvSpPr>
          <p:cNvPr id="1804" name="Google Shape;1804;p33">
            <a:hlinkClick r:id=""/>
          </p:cNvPr>
          <p:cNvSpPr txBox="1">
            <a:spLocks noGrp="1"/>
          </p:cNvSpPr>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Metodologi Penelitian</a:t>
            </a:r>
            <a:endParaRPr sz="900" b="1" dirty="0"/>
          </a:p>
        </p:txBody>
      </p:sp>
      <p:sp>
        <p:nvSpPr>
          <p:cNvPr id="1805" name="Google Shape;1805;p33">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txBox="1">
            <a:spLocks noGrp="1"/>
          </p:cNvSpPr>
          <p:nvPr>
            <p:ph type="title" idx="8"/>
          </p:nvPr>
        </p:nvSpPr>
        <p:spPr>
          <a:xfrm>
            <a:off x="1371626" y="1248400"/>
            <a:ext cx="1806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1 </a:t>
            </a:r>
            <a:endParaRPr dirty="0"/>
          </a:p>
        </p:txBody>
      </p:sp>
      <p:sp>
        <p:nvSpPr>
          <p:cNvPr id="1810" name="Google Shape;1810;p33"/>
          <p:cNvSpPr txBox="1">
            <a:spLocks noGrp="1"/>
          </p:cNvSpPr>
          <p:nvPr>
            <p:ph type="subTitle" idx="9"/>
          </p:nvPr>
        </p:nvSpPr>
        <p:spPr>
          <a:xfrm>
            <a:off x="1371625" y="1631026"/>
            <a:ext cx="2140437" cy="960924"/>
          </a:xfrm>
          <a:prstGeom prst="rect">
            <a:avLst/>
          </a:prstGeom>
        </p:spPr>
        <p:txBody>
          <a:bodyPr spcFirstLastPara="1" wrap="square" lIns="91425" tIns="91425" rIns="91425" bIns="91425" anchor="t" anchorCtr="0">
            <a:noAutofit/>
          </a:bodyPr>
          <a:lstStyle/>
          <a:p>
            <a:pPr marL="0" lvl="0" indent="0"/>
            <a:r>
              <a:rPr lang="en-US" sz="1100" dirty="0" err="1" smtClean="0"/>
              <a:t>Belum</a:t>
            </a:r>
            <a:r>
              <a:rPr lang="en-US" sz="1100" dirty="0" smtClean="0"/>
              <a:t> </a:t>
            </a:r>
            <a:r>
              <a:rPr lang="en-US" sz="1100" dirty="0" err="1"/>
              <a:t>ada</a:t>
            </a:r>
            <a:r>
              <a:rPr lang="en-US" sz="1100" dirty="0"/>
              <a:t> </a:t>
            </a:r>
            <a:r>
              <a:rPr lang="en-US" sz="1100" dirty="0" err="1"/>
              <a:t>sistem</a:t>
            </a:r>
            <a:r>
              <a:rPr lang="en-US" sz="1100" dirty="0"/>
              <a:t> </a:t>
            </a:r>
            <a:r>
              <a:rPr lang="en-US" sz="1100" dirty="0" err="1"/>
              <a:t>pemesanan</a:t>
            </a:r>
            <a:r>
              <a:rPr lang="en-US" sz="1100" dirty="0"/>
              <a:t> menu </a:t>
            </a:r>
            <a:r>
              <a:rPr lang="en-US" sz="1100" dirty="0" err="1"/>
              <a:t>makanan</a:t>
            </a:r>
            <a:r>
              <a:rPr lang="en-US" sz="1100" dirty="0"/>
              <a:t> </a:t>
            </a:r>
            <a:r>
              <a:rPr lang="en-US" sz="1100" dirty="0" err="1"/>
              <a:t>dan</a:t>
            </a:r>
            <a:r>
              <a:rPr lang="en-US" sz="1100" dirty="0"/>
              <a:t> </a:t>
            </a:r>
            <a:r>
              <a:rPr lang="en-US" sz="1100" dirty="0" err="1"/>
              <a:t>minuman</a:t>
            </a:r>
            <a:r>
              <a:rPr lang="en-US" sz="1100" dirty="0"/>
              <a:t> yang </a:t>
            </a:r>
            <a:r>
              <a:rPr lang="en-US" sz="1100" dirty="0" err="1"/>
              <a:t>terstruktur</a:t>
            </a:r>
            <a:r>
              <a:rPr lang="en-US" sz="1100" dirty="0"/>
              <a:t> </a:t>
            </a:r>
            <a:r>
              <a:rPr lang="en-US" sz="1100" dirty="0" err="1"/>
              <a:t>dengan</a:t>
            </a:r>
            <a:r>
              <a:rPr lang="en-US" sz="1100" dirty="0"/>
              <a:t> </a:t>
            </a:r>
            <a:r>
              <a:rPr lang="en-US" sz="1100" dirty="0" err="1"/>
              <a:t>baik</a:t>
            </a:r>
            <a:r>
              <a:rPr lang="en-US" sz="1100" dirty="0"/>
              <a:t> di </a:t>
            </a:r>
            <a:r>
              <a:rPr lang="en-US" sz="1100" dirty="0" err="1"/>
              <a:t>Burjo</a:t>
            </a:r>
            <a:r>
              <a:rPr lang="en-US" sz="1100" dirty="0"/>
              <a:t> </a:t>
            </a:r>
            <a:r>
              <a:rPr lang="en-US" sz="1100" dirty="0" err="1"/>
              <a:t>Licious</a:t>
            </a:r>
            <a:r>
              <a:rPr lang="en-US" sz="1100" dirty="0"/>
              <a:t> </a:t>
            </a:r>
            <a:r>
              <a:rPr lang="en-US" sz="1100" dirty="0" err="1"/>
              <a:t>Banyumanik</a:t>
            </a:r>
            <a:r>
              <a:rPr lang="en-US" sz="1100" dirty="0"/>
              <a:t>.</a:t>
            </a:r>
            <a:endParaRPr sz="1100" dirty="0"/>
          </a:p>
        </p:txBody>
      </p:sp>
      <p:sp>
        <p:nvSpPr>
          <p:cNvPr id="1811" name="Google Shape;1811;p33"/>
          <p:cNvSpPr txBox="1">
            <a:spLocks noGrp="1"/>
          </p:cNvSpPr>
          <p:nvPr>
            <p:ph type="title" idx="13"/>
          </p:nvPr>
        </p:nvSpPr>
        <p:spPr>
          <a:xfrm>
            <a:off x="1371601" y="3006850"/>
            <a:ext cx="1806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4</a:t>
            </a:r>
            <a:endParaRPr dirty="0"/>
          </a:p>
        </p:txBody>
      </p:sp>
      <p:sp>
        <p:nvSpPr>
          <p:cNvPr id="1812" name="Google Shape;1812;p33"/>
          <p:cNvSpPr txBox="1">
            <a:spLocks noGrp="1"/>
          </p:cNvSpPr>
          <p:nvPr>
            <p:ph type="subTitle" idx="14"/>
          </p:nvPr>
        </p:nvSpPr>
        <p:spPr>
          <a:xfrm>
            <a:off x="1371599" y="3389393"/>
            <a:ext cx="1882084" cy="875700"/>
          </a:xfrm>
          <a:prstGeom prst="rect">
            <a:avLst/>
          </a:prstGeom>
        </p:spPr>
        <p:txBody>
          <a:bodyPr spcFirstLastPara="1" wrap="square" lIns="91425" tIns="91425" rIns="91425" bIns="91425" anchor="t" anchorCtr="0">
            <a:noAutofit/>
          </a:bodyPr>
          <a:lstStyle/>
          <a:p>
            <a:pPr marL="0" lvl="0" indent="0"/>
            <a:r>
              <a:rPr lang="en-US" sz="1100" dirty="0" err="1" smtClean="0"/>
              <a:t>Bagaimana</a:t>
            </a:r>
            <a:r>
              <a:rPr lang="en-US" sz="1100" dirty="0" smtClean="0"/>
              <a:t> </a:t>
            </a:r>
            <a:r>
              <a:rPr lang="en-US" sz="1100" dirty="0" err="1"/>
              <a:t>pengelola</a:t>
            </a:r>
            <a:r>
              <a:rPr lang="en-US" sz="1100" dirty="0"/>
              <a:t> </a:t>
            </a:r>
            <a:r>
              <a:rPr lang="en-US" sz="1100" dirty="0" err="1"/>
              <a:t>dapat</a:t>
            </a:r>
            <a:r>
              <a:rPr lang="en-US" sz="1100" dirty="0"/>
              <a:t> </a:t>
            </a:r>
            <a:r>
              <a:rPr lang="en-US" sz="1100" dirty="0" err="1"/>
              <a:t>melihat</a:t>
            </a:r>
            <a:r>
              <a:rPr lang="en-US" sz="1100" dirty="0"/>
              <a:t> </a:t>
            </a:r>
            <a:r>
              <a:rPr lang="en-US" sz="1100" dirty="0" err="1"/>
              <a:t>apa</a:t>
            </a:r>
            <a:r>
              <a:rPr lang="en-US" sz="1100" dirty="0"/>
              <a:t> yang </a:t>
            </a:r>
            <a:r>
              <a:rPr lang="en-US" sz="1100" dirty="0" err="1"/>
              <a:t>telah</a:t>
            </a:r>
            <a:r>
              <a:rPr lang="en-US" sz="1100" dirty="0"/>
              <a:t> di order </a:t>
            </a:r>
            <a:r>
              <a:rPr lang="en-US" sz="1100" dirty="0" err="1"/>
              <a:t>konsumen</a:t>
            </a:r>
            <a:r>
              <a:rPr lang="en-US" sz="1100" dirty="0"/>
              <a:t> </a:t>
            </a:r>
            <a:r>
              <a:rPr lang="en-US" sz="1100" dirty="0" err="1"/>
              <a:t>untuk</a:t>
            </a:r>
            <a:r>
              <a:rPr lang="en-US" sz="1100" dirty="0"/>
              <a:t> </a:t>
            </a:r>
            <a:r>
              <a:rPr lang="en-US" sz="1100" dirty="0" err="1"/>
              <a:t>dapat</a:t>
            </a:r>
            <a:r>
              <a:rPr lang="en-US" sz="1100" dirty="0"/>
              <a:t> </a:t>
            </a:r>
            <a:r>
              <a:rPr lang="en-US" sz="1100" dirty="0" err="1" smtClean="0"/>
              <a:t>ditindaklanjuti</a:t>
            </a:r>
            <a:r>
              <a:rPr lang="en-US" sz="1100" dirty="0" smtClean="0"/>
              <a:t>.</a:t>
            </a:r>
            <a:endParaRPr sz="1100" dirty="0"/>
          </a:p>
          <a:p>
            <a:pPr marL="0" lvl="0" indent="0" algn="l" rtl="0">
              <a:spcBef>
                <a:spcPts val="0"/>
              </a:spcBef>
              <a:spcAft>
                <a:spcPts val="0"/>
              </a:spcAft>
              <a:buNone/>
            </a:pPr>
            <a:endParaRPr sz="1100" dirty="0"/>
          </a:p>
        </p:txBody>
      </p:sp>
      <p:sp>
        <p:nvSpPr>
          <p:cNvPr id="1813" name="Google Shape;1813;p33"/>
          <p:cNvSpPr/>
          <p:nvPr/>
        </p:nvSpPr>
        <p:spPr>
          <a:xfrm>
            <a:off x="5974775" y="1248400"/>
            <a:ext cx="1806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49;p35"/>
          <p:cNvSpPr txBox="1">
            <a:spLocks noGrp="1"/>
          </p:cNvSpPr>
          <p:nvPr>
            <p:ph type="title"/>
          </p:nvPr>
        </p:nvSpPr>
        <p:spPr>
          <a:xfrm>
            <a:off x="1903168" y="525547"/>
            <a:ext cx="5543751" cy="82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Rumusan Masalah</a:t>
            </a:r>
            <a:endParaRPr sz="4000" dirty="0"/>
          </a:p>
        </p:txBody>
      </p:sp>
      <p:sp>
        <p:nvSpPr>
          <p:cNvPr id="35" name="Google Shape;2840;p35">
            <a:hlinkClick r:id=""/>
          </p:cNvPr>
          <p:cNvSpPr txBox="1">
            <a:spLocks noGrp="1"/>
          </p:cNvSpPr>
          <p:nvPr>
            <p:ph type="subTitle" idx="4294967295"/>
          </p:nvPr>
        </p:nvSpPr>
        <p:spPr>
          <a:xfrm>
            <a:off x="7656506" y="202096"/>
            <a:ext cx="1001574" cy="1723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Perancangan Sistem</a:t>
            </a:r>
            <a:endParaRPr sz="9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4"/>
        <p:cNvGrpSpPr/>
        <p:nvPr/>
      </p:nvGrpSpPr>
      <p:grpSpPr>
        <a:xfrm>
          <a:off x="0" y="0"/>
          <a:ext cx="0" cy="0"/>
          <a:chOff x="0" y="0"/>
          <a:chExt cx="0" cy="0"/>
        </a:xfrm>
      </p:grpSpPr>
      <p:sp>
        <p:nvSpPr>
          <p:cNvPr id="1785" name="Google Shape;1785;p33"/>
          <p:cNvSpPr/>
          <p:nvPr/>
        </p:nvSpPr>
        <p:spPr>
          <a:xfrm>
            <a:off x="5974774" y="2124964"/>
            <a:ext cx="1806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txBox="1">
            <a:spLocks noGrp="1"/>
          </p:cNvSpPr>
          <p:nvPr>
            <p:ph type="title"/>
          </p:nvPr>
        </p:nvSpPr>
        <p:spPr>
          <a:xfrm>
            <a:off x="5974774" y="2186501"/>
            <a:ext cx="1806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2 </a:t>
            </a:r>
            <a:endParaRPr dirty="0"/>
          </a:p>
        </p:txBody>
      </p:sp>
      <p:sp>
        <p:nvSpPr>
          <p:cNvPr id="1787" name="Google Shape;1787;p33"/>
          <p:cNvSpPr txBox="1">
            <a:spLocks noGrp="1"/>
          </p:cNvSpPr>
          <p:nvPr>
            <p:ph type="subTitle" idx="1"/>
          </p:nvPr>
        </p:nvSpPr>
        <p:spPr>
          <a:xfrm>
            <a:off x="5974774" y="2576726"/>
            <a:ext cx="1806600" cy="875700"/>
          </a:xfrm>
          <a:prstGeom prst="rect">
            <a:avLst/>
          </a:prstGeom>
        </p:spPr>
        <p:txBody>
          <a:bodyPr spcFirstLastPara="1" wrap="square" lIns="91425" tIns="91425" rIns="91425" bIns="91425" anchor="t" anchorCtr="0">
            <a:noAutofit/>
          </a:bodyPr>
          <a:lstStyle/>
          <a:p>
            <a:pPr marL="0" lvl="0" indent="0"/>
            <a:r>
              <a:rPr lang="sv-SE" sz="1050" dirty="0" smtClean="0"/>
              <a:t>Membantu </a:t>
            </a:r>
            <a:r>
              <a:rPr lang="sv-SE" sz="1050" dirty="0"/>
              <a:t>pengelola dalam memproses pesanan dari pelanggan</a:t>
            </a:r>
          </a:p>
        </p:txBody>
      </p:sp>
      <p:sp>
        <p:nvSpPr>
          <p:cNvPr id="1794" name="Google Shape;1794;p33">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t>POLINES</a:t>
            </a:r>
            <a:endParaRPr sz="1200" b="1" dirty="0"/>
          </a:p>
        </p:txBody>
      </p:sp>
      <p:sp>
        <p:nvSpPr>
          <p:cNvPr id="1795" name="Google Shape;1795;p33"/>
          <p:cNvSpPr/>
          <p:nvPr/>
        </p:nvSpPr>
        <p:spPr>
          <a:xfrm>
            <a:off x="1394156" y="2086413"/>
            <a:ext cx="1806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4559749" y="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a:hlinkClick r:id="rId3" action="ppaction://hlinksldjump"/>
          </p:cNvPr>
          <p:cNvSpPr txBox="1">
            <a:spLocks noGrp="1"/>
          </p:cNvSpPr>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a:buNone/>
            </a:pPr>
            <a:r>
              <a:rPr lang="en-US" sz="900" b="1" dirty="0" err="1"/>
              <a:t>Manfaat</a:t>
            </a:r>
            <a:r>
              <a:rPr lang="en-US" sz="900" b="1" dirty="0"/>
              <a:t> </a:t>
            </a:r>
            <a:r>
              <a:rPr lang="en-US" sz="900" b="1" dirty="0" err="1"/>
              <a:t>dan</a:t>
            </a:r>
            <a:r>
              <a:rPr lang="en-US" sz="900" b="1" dirty="0"/>
              <a:t> </a:t>
            </a:r>
            <a:r>
              <a:rPr lang="en-US" sz="900" b="1" dirty="0" err="1"/>
              <a:t>Batasan</a:t>
            </a:r>
            <a:r>
              <a:rPr lang="en-US" sz="900" b="1" dirty="0"/>
              <a:t> </a:t>
            </a:r>
            <a:r>
              <a:rPr lang="en-US" sz="900" b="1" dirty="0" err="1"/>
              <a:t>Masalah</a:t>
            </a:r>
            <a:endParaRPr lang="en-US" sz="900" b="1" dirty="0"/>
          </a:p>
        </p:txBody>
      </p:sp>
      <p:sp>
        <p:nvSpPr>
          <p:cNvPr id="1800" name="Google Shape;1800;p33">
            <a:hlinkClick r:id="rId3" action="ppaction://hlinksldjump"/>
          </p:cNvPr>
          <p:cNvSpPr txBox="1">
            <a:spLocks noGrp="1"/>
          </p:cNvSpPr>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Rumusan Masalah dan Tujuan</a:t>
            </a:r>
            <a:endParaRPr sz="900" b="1" dirty="0"/>
          </a:p>
        </p:txBody>
      </p:sp>
      <p:sp>
        <p:nvSpPr>
          <p:cNvPr id="1801" name="Google Shape;1801;p33">
            <a:hlinkClick r:id="rId4" action="ppaction://hlinksldjump"/>
          </p:cNvPr>
          <p:cNvSpPr txBox="1">
            <a:spLocks noGrp="1"/>
          </p:cNvSpPr>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Latar Belakang</a:t>
            </a:r>
            <a:endParaRPr sz="1100" b="1" dirty="0"/>
          </a:p>
        </p:txBody>
      </p:sp>
      <p:sp>
        <p:nvSpPr>
          <p:cNvPr id="1802" name="Google Shape;1802;p33">
            <a:hlinkClick r:id="rId5"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About me</a:t>
            </a:r>
            <a:endParaRPr sz="1100" b="1" dirty="0"/>
          </a:p>
        </p:txBody>
      </p:sp>
      <p:sp>
        <p:nvSpPr>
          <p:cNvPr id="1804" name="Google Shape;1804;p33">
            <a:hlinkClick r:id=""/>
          </p:cNvPr>
          <p:cNvSpPr txBox="1">
            <a:spLocks noGrp="1"/>
          </p:cNvSpPr>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Metodologi Penelitian</a:t>
            </a:r>
            <a:endParaRPr sz="900" b="1" dirty="0"/>
          </a:p>
        </p:txBody>
      </p:sp>
      <p:sp>
        <p:nvSpPr>
          <p:cNvPr id="1805" name="Google Shape;1805;p33">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txBox="1">
            <a:spLocks noGrp="1"/>
          </p:cNvSpPr>
          <p:nvPr>
            <p:ph type="title" idx="8"/>
          </p:nvPr>
        </p:nvSpPr>
        <p:spPr>
          <a:xfrm>
            <a:off x="1371600" y="2158162"/>
            <a:ext cx="1806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1 </a:t>
            </a:r>
            <a:endParaRPr dirty="0"/>
          </a:p>
        </p:txBody>
      </p:sp>
      <p:sp>
        <p:nvSpPr>
          <p:cNvPr id="1810" name="Google Shape;1810;p33"/>
          <p:cNvSpPr txBox="1">
            <a:spLocks noGrp="1"/>
          </p:cNvSpPr>
          <p:nvPr>
            <p:ph type="subTitle" idx="9"/>
          </p:nvPr>
        </p:nvSpPr>
        <p:spPr>
          <a:xfrm>
            <a:off x="1365832" y="2534114"/>
            <a:ext cx="2140437" cy="960924"/>
          </a:xfrm>
          <a:prstGeom prst="rect">
            <a:avLst/>
          </a:prstGeom>
        </p:spPr>
        <p:txBody>
          <a:bodyPr spcFirstLastPara="1" wrap="square" lIns="91425" tIns="91425" rIns="91425" bIns="91425" anchor="t" anchorCtr="0">
            <a:noAutofit/>
          </a:bodyPr>
          <a:lstStyle/>
          <a:p>
            <a:pPr marL="0" lvl="0" indent="0"/>
            <a:r>
              <a:rPr lang="en-US" sz="1100" dirty="0" err="1" smtClean="0"/>
              <a:t>Membuat</a:t>
            </a:r>
            <a:r>
              <a:rPr lang="en-US" sz="1100" dirty="0" smtClean="0"/>
              <a:t> </a:t>
            </a:r>
            <a:r>
              <a:rPr lang="en-US" sz="1100" dirty="0" err="1"/>
              <a:t>sistem</a:t>
            </a:r>
            <a:r>
              <a:rPr lang="en-US" sz="1100" dirty="0"/>
              <a:t> yang </a:t>
            </a:r>
            <a:r>
              <a:rPr lang="en-US" sz="1100" dirty="0" err="1"/>
              <a:t>mampu</a:t>
            </a:r>
            <a:r>
              <a:rPr lang="en-US" sz="1100" dirty="0"/>
              <a:t> </a:t>
            </a:r>
            <a:r>
              <a:rPr lang="en-US" sz="1100" dirty="0" err="1"/>
              <a:t>mempermudah</a:t>
            </a:r>
            <a:r>
              <a:rPr lang="en-US" sz="1100" dirty="0"/>
              <a:t> </a:t>
            </a:r>
            <a:r>
              <a:rPr lang="en-US" sz="1100" dirty="0" err="1"/>
              <a:t>pelanggan</a:t>
            </a:r>
            <a:r>
              <a:rPr lang="en-US" sz="1100" dirty="0"/>
              <a:t> </a:t>
            </a:r>
            <a:r>
              <a:rPr lang="en-US" sz="1100" dirty="0" err="1"/>
              <a:t>dalam</a:t>
            </a:r>
            <a:r>
              <a:rPr lang="en-US" sz="1100" dirty="0"/>
              <a:t> </a:t>
            </a:r>
            <a:r>
              <a:rPr lang="en-US" sz="1100" dirty="0" err="1"/>
              <a:t>memesan</a:t>
            </a:r>
            <a:r>
              <a:rPr lang="en-US" sz="1100" dirty="0"/>
              <a:t> </a:t>
            </a:r>
            <a:r>
              <a:rPr lang="en-US" sz="1100" dirty="0" err="1"/>
              <a:t>makanan</a:t>
            </a:r>
            <a:r>
              <a:rPr lang="en-US" sz="1100" dirty="0"/>
              <a:t> </a:t>
            </a:r>
            <a:r>
              <a:rPr lang="en-US" sz="1100" dirty="0" err="1"/>
              <a:t>dan</a:t>
            </a:r>
            <a:r>
              <a:rPr lang="en-US" sz="1100" dirty="0"/>
              <a:t> </a:t>
            </a:r>
            <a:r>
              <a:rPr lang="en-US" sz="1100" dirty="0" err="1"/>
              <a:t>minuman</a:t>
            </a:r>
            <a:r>
              <a:rPr lang="en-US" sz="1100" dirty="0"/>
              <a:t> </a:t>
            </a:r>
            <a:r>
              <a:rPr lang="en-US" sz="1100" dirty="0" err="1"/>
              <a:t>dengan</a:t>
            </a:r>
            <a:r>
              <a:rPr lang="en-US" sz="1100" dirty="0"/>
              <a:t> </a:t>
            </a:r>
            <a:r>
              <a:rPr lang="en-US" sz="1100" dirty="0" err="1"/>
              <a:t>cepat</a:t>
            </a:r>
            <a:r>
              <a:rPr lang="en-US" sz="1100" dirty="0"/>
              <a:t> </a:t>
            </a:r>
            <a:r>
              <a:rPr lang="en-US" sz="1100" dirty="0" err="1"/>
              <a:t>dan</a:t>
            </a:r>
            <a:r>
              <a:rPr lang="en-US" sz="1100" dirty="0"/>
              <a:t> </a:t>
            </a:r>
            <a:r>
              <a:rPr lang="en-US" sz="1100" dirty="0" err="1"/>
              <a:t>mudah</a:t>
            </a:r>
            <a:r>
              <a:rPr lang="en-US" sz="1100" dirty="0"/>
              <a:t> </a:t>
            </a:r>
            <a:r>
              <a:rPr lang="en-US" sz="1100" dirty="0" err="1"/>
              <a:t>berbasis</a:t>
            </a:r>
            <a:r>
              <a:rPr lang="en-US" sz="1100" dirty="0"/>
              <a:t> website.</a:t>
            </a:r>
            <a:endParaRPr sz="1100" dirty="0"/>
          </a:p>
        </p:txBody>
      </p:sp>
      <p:sp>
        <p:nvSpPr>
          <p:cNvPr id="29" name="Google Shape;2549;p35"/>
          <p:cNvSpPr txBox="1">
            <a:spLocks noGrp="1"/>
          </p:cNvSpPr>
          <p:nvPr>
            <p:ph type="title"/>
          </p:nvPr>
        </p:nvSpPr>
        <p:spPr>
          <a:xfrm>
            <a:off x="3200756" y="891913"/>
            <a:ext cx="2736600" cy="82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TUJUAN</a:t>
            </a:r>
            <a:endParaRPr sz="4000" dirty="0"/>
          </a:p>
        </p:txBody>
      </p:sp>
      <p:sp>
        <p:nvSpPr>
          <p:cNvPr id="36" name="Google Shape;2840;p35">
            <a:hlinkClick r:id=""/>
          </p:cNvPr>
          <p:cNvSpPr txBox="1">
            <a:spLocks noGrp="1"/>
          </p:cNvSpPr>
          <p:nvPr>
            <p:ph type="subTitle" idx="4294967295"/>
          </p:nvPr>
        </p:nvSpPr>
        <p:spPr>
          <a:xfrm>
            <a:off x="7656506" y="202096"/>
            <a:ext cx="1001574" cy="1723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Perancangan Sistem</a:t>
            </a:r>
            <a:endParaRPr sz="900" b="1" dirty="0"/>
          </a:p>
        </p:txBody>
      </p:sp>
    </p:spTree>
    <p:extLst>
      <p:ext uri="{BB962C8B-B14F-4D97-AF65-F5344CB8AC3E}">
        <p14:creationId xmlns:p14="http://schemas.microsoft.com/office/powerpoint/2010/main" val="1226451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6"/>
        <p:cNvGrpSpPr/>
        <p:nvPr/>
      </p:nvGrpSpPr>
      <p:grpSpPr>
        <a:xfrm>
          <a:off x="0" y="0"/>
          <a:ext cx="0" cy="0"/>
          <a:chOff x="0" y="0"/>
          <a:chExt cx="0" cy="0"/>
        </a:xfrm>
      </p:grpSpPr>
      <p:sp>
        <p:nvSpPr>
          <p:cNvPr id="2547" name="Google Shape;2547;p35"/>
          <p:cNvSpPr/>
          <p:nvPr/>
        </p:nvSpPr>
        <p:spPr>
          <a:xfrm>
            <a:off x="1310606" y="2527820"/>
            <a:ext cx="2149298" cy="944700"/>
          </a:xfrm>
          <a:prstGeom prst="rect">
            <a:avLst/>
          </a:prstGeom>
          <a:noFill/>
          <a:ln>
            <a:noFill/>
          </a:ln>
        </p:spPr>
        <p:txBody>
          <a:bodyPr spcFirstLastPara="1" wrap="square" lIns="91425" tIns="91425" rIns="91425" bIns="91425" anchor="t" anchorCtr="0">
            <a:noAutofit/>
          </a:bodyPr>
          <a:lstStyle/>
          <a:p>
            <a:pPr lvl="0"/>
            <a:r>
              <a:rPr lang="en-US" sz="1100" dirty="0" smtClean="0">
                <a:solidFill>
                  <a:schemeClr val="dk1"/>
                </a:solidFill>
                <a:latin typeface="Poppins"/>
                <a:ea typeface="Poppins"/>
                <a:cs typeface="Poppins"/>
                <a:sym typeface="Poppins"/>
              </a:rPr>
              <a:t>1. </a:t>
            </a:r>
            <a:r>
              <a:rPr lang="en-US" sz="1100" dirty="0" err="1" smtClean="0">
                <a:solidFill>
                  <a:schemeClr val="dk1"/>
                </a:solidFill>
                <a:latin typeface="Poppins"/>
                <a:ea typeface="Poppins"/>
                <a:cs typeface="Poppins"/>
                <a:sym typeface="Poppins"/>
              </a:rPr>
              <a:t>Pengembangan</a:t>
            </a:r>
            <a:r>
              <a:rPr lang="en-US" sz="1100" dirty="0" smtClean="0">
                <a:solidFill>
                  <a:schemeClr val="dk1"/>
                </a:solidFill>
                <a:latin typeface="Poppins"/>
                <a:ea typeface="Poppins"/>
                <a:cs typeface="Poppins"/>
                <a:sym typeface="Poppins"/>
              </a:rPr>
              <a:t> </a:t>
            </a:r>
            <a:r>
              <a:rPr lang="en-US" sz="1100" dirty="0" err="1">
                <a:solidFill>
                  <a:schemeClr val="dk1"/>
                </a:solidFill>
                <a:latin typeface="Poppins"/>
                <a:ea typeface="Poppins"/>
                <a:cs typeface="Poppins"/>
                <a:sym typeface="Poppins"/>
              </a:rPr>
              <a:t>sistem</a:t>
            </a:r>
            <a:r>
              <a:rPr lang="en-US" sz="1100" dirty="0">
                <a:solidFill>
                  <a:schemeClr val="dk1"/>
                </a:solidFill>
                <a:latin typeface="Poppins"/>
                <a:ea typeface="Poppins"/>
                <a:cs typeface="Poppins"/>
                <a:sym typeface="Poppins"/>
              </a:rPr>
              <a:t> </a:t>
            </a:r>
            <a:r>
              <a:rPr lang="en-US" sz="1100" dirty="0" err="1">
                <a:solidFill>
                  <a:schemeClr val="dk1"/>
                </a:solidFill>
                <a:latin typeface="Poppins"/>
                <a:ea typeface="Poppins"/>
                <a:cs typeface="Poppins"/>
                <a:sym typeface="Poppins"/>
              </a:rPr>
              <a:t>pemesanan</a:t>
            </a:r>
            <a:r>
              <a:rPr lang="en-US" sz="1100" dirty="0">
                <a:solidFill>
                  <a:schemeClr val="dk1"/>
                </a:solidFill>
                <a:latin typeface="Poppins"/>
                <a:ea typeface="Poppins"/>
                <a:cs typeface="Poppins"/>
                <a:sym typeface="Poppins"/>
              </a:rPr>
              <a:t> </a:t>
            </a:r>
            <a:r>
              <a:rPr lang="en-US" sz="1100" dirty="0" err="1">
                <a:solidFill>
                  <a:schemeClr val="dk1"/>
                </a:solidFill>
                <a:latin typeface="Poppins"/>
                <a:ea typeface="Poppins"/>
                <a:cs typeface="Poppins"/>
                <a:sym typeface="Poppins"/>
              </a:rPr>
              <a:t>makanan</a:t>
            </a:r>
            <a:r>
              <a:rPr lang="en-US" sz="1100" dirty="0">
                <a:solidFill>
                  <a:schemeClr val="dk1"/>
                </a:solidFill>
                <a:latin typeface="Poppins"/>
                <a:ea typeface="Poppins"/>
                <a:cs typeface="Poppins"/>
                <a:sym typeface="Poppins"/>
              </a:rPr>
              <a:t> </a:t>
            </a:r>
            <a:r>
              <a:rPr lang="en-US" sz="1100" dirty="0" err="1">
                <a:solidFill>
                  <a:schemeClr val="dk1"/>
                </a:solidFill>
                <a:latin typeface="Poppins"/>
                <a:ea typeface="Poppins"/>
                <a:cs typeface="Poppins"/>
                <a:sym typeface="Poppins"/>
              </a:rPr>
              <a:t>dan</a:t>
            </a:r>
            <a:r>
              <a:rPr lang="en-US" sz="1100" dirty="0">
                <a:solidFill>
                  <a:schemeClr val="dk1"/>
                </a:solidFill>
                <a:latin typeface="Poppins"/>
                <a:ea typeface="Poppins"/>
                <a:cs typeface="Poppins"/>
                <a:sym typeface="Poppins"/>
              </a:rPr>
              <a:t> </a:t>
            </a:r>
            <a:r>
              <a:rPr lang="en-US" sz="1100" dirty="0" err="1">
                <a:solidFill>
                  <a:schemeClr val="dk1"/>
                </a:solidFill>
                <a:latin typeface="Poppins"/>
                <a:ea typeface="Poppins"/>
                <a:cs typeface="Poppins"/>
                <a:sym typeface="Poppins"/>
              </a:rPr>
              <a:t>minuman</a:t>
            </a:r>
            <a:r>
              <a:rPr lang="en-US" sz="1100" dirty="0">
                <a:solidFill>
                  <a:schemeClr val="dk1"/>
                </a:solidFill>
                <a:latin typeface="Poppins"/>
                <a:ea typeface="Poppins"/>
                <a:cs typeface="Poppins"/>
                <a:sym typeface="Poppins"/>
              </a:rPr>
              <a:t> di </a:t>
            </a:r>
            <a:r>
              <a:rPr lang="en-US" sz="1100" dirty="0" err="1">
                <a:solidFill>
                  <a:schemeClr val="dk1"/>
                </a:solidFill>
                <a:latin typeface="Poppins"/>
                <a:ea typeface="Poppins"/>
                <a:cs typeface="Poppins"/>
                <a:sym typeface="Poppins"/>
              </a:rPr>
              <a:t>warmindo</a:t>
            </a:r>
            <a:r>
              <a:rPr lang="en-US" sz="1100" dirty="0">
                <a:solidFill>
                  <a:schemeClr val="dk1"/>
                </a:solidFill>
                <a:latin typeface="Poppins"/>
                <a:ea typeface="Poppins"/>
                <a:cs typeface="Poppins"/>
                <a:sym typeface="Poppins"/>
              </a:rPr>
              <a:t> </a:t>
            </a:r>
            <a:r>
              <a:rPr lang="en-US" sz="1100" dirty="0" err="1">
                <a:solidFill>
                  <a:schemeClr val="dk1"/>
                </a:solidFill>
                <a:latin typeface="Poppins"/>
                <a:ea typeface="Poppins"/>
                <a:cs typeface="Poppins"/>
                <a:sym typeface="Poppins"/>
              </a:rPr>
              <a:t>licious</a:t>
            </a:r>
            <a:r>
              <a:rPr lang="en-US" sz="1100" dirty="0">
                <a:solidFill>
                  <a:schemeClr val="dk1"/>
                </a:solidFill>
                <a:latin typeface="Poppins"/>
                <a:ea typeface="Poppins"/>
                <a:cs typeface="Poppins"/>
                <a:sym typeface="Poppins"/>
              </a:rPr>
              <a:t> agar </a:t>
            </a:r>
            <a:r>
              <a:rPr lang="en-US" sz="1100" dirty="0" err="1">
                <a:solidFill>
                  <a:schemeClr val="dk1"/>
                </a:solidFill>
                <a:latin typeface="Poppins"/>
                <a:ea typeface="Poppins"/>
                <a:cs typeface="Poppins"/>
                <a:sym typeface="Poppins"/>
              </a:rPr>
              <a:t>lebih</a:t>
            </a:r>
            <a:r>
              <a:rPr lang="en-US" sz="1100" dirty="0">
                <a:solidFill>
                  <a:schemeClr val="dk1"/>
                </a:solidFill>
                <a:latin typeface="Poppins"/>
                <a:ea typeface="Poppins"/>
                <a:cs typeface="Poppins"/>
                <a:sym typeface="Poppins"/>
              </a:rPr>
              <a:t> </a:t>
            </a:r>
            <a:r>
              <a:rPr lang="en-US" sz="1100" dirty="0" err="1">
                <a:solidFill>
                  <a:schemeClr val="dk1"/>
                </a:solidFill>
                <a:latin typeface="Poppins"/>
                <a:ea typeface="Poppins"/>
                <a:cs typeface="Poppins"/>
                <a:sym typeface="Poppins"/>
              </a:rPr>
              <a:t>mudah</a:t>
            </a:r>
            <a:r>
              <a:rPr lang="en-US" sz="1100" dirty="0">
                <a:solidFill>
                  <a:schemeClr val="dk1"/>
                </a:solidFill>
                <a:latin typeface="Poppins"/>
                <a:ea typeface="Poppins"/>
                <a:cs typeface="Poppins"/>
                <a:sym typeface="Poppins"/>
              </a:rPr>
              <a:t> </a:t>
            </a:r>
            <a:r>
              <a:rPr lang="en-US" sz="1100" dirty="0" err="1">
                <a:solidFill>
                  <a:schemeClr val="dk1"/>
                </a:solidFill>
                <a:latin typeface="Poppins"/>
                <a:ea typeface="Poppins"/>
                <a:cs typeface="Poppins"/>
                <a:sym typeface="Poppins"/>
              </a:rPr>
              <a:t>dan</a:t>
            </a:r>
            <a:r>
              <a:rPr lang="en-US" sz="1100" dirty="0">
                <a:solidFill>
                  <a:schemeClr val="dk1"/>
                </a:solidFill>
                <a:latin typeface="Poppins"/>
                <a:ea typeface="Poppins"/>
                <a:cs typeface="Poppins"/>
                <a:sym typeface="Poppins"/>
              </a:rPr>
              <a:t> </a:t>
            </a:r>
            <a:r>
              <a:rPr lang="en-US" sz="1100" dirty="0" err="1">
                <a:solidFill>
                  <a:schemeClr val="dk1"/>
                </a:solidFill>
                <a:latin typeface="Poppins"/>
                <a:ea typeface="Poppins"/>
                <a:cs typeface="Poppins"/>
                <a:sym typeface="Poppins"/>
              </a:rPr>
              <a:t>praktis</a:t>
            </a:r>
            <a:r>
              <a:rPr lang="en-US" sz="1100" dirty="0">
                <a:solidFill>
                  <a:schemeClr val="dk1"/>
                </a:solidFill>
                <a:latin typeface="Poppins"/>
                <a:ea typeface="Poppins"/>
                <a:cs typeface="Poppins"/>
                <a:sym typeface="Poppins"/>
              </a:rPr>
              <a:t> </a:t>
            </a:r>
            <a:r>
              <a:rPr lang="en-US" sz="1100" dirty="0" err="1">
                <a:solidFill>
                  <a:schemeClr val="dk1"/>
                </a:solidFill>
                <a:latin typeface="Poppins"/>
                <a:ea typeface="Poppins"/>
                <a:cs typeface="Poppins"/>
                <a:sym typeface="Poppins"/>
              </a:rPr>
              <a:t>secara</a:t>
            </a:r>
            <a:r>
              <a:rPr lang="en-US" sz="1100" dirty="0">
                <a:solidFill>
                  <a:schemeClr val="dk1"/>
                </a:solidFill>
                <a:latin typeface="Poppins"/>
                <a:ea typeface="Poppins"/>
                <a:cs typeface="Poppins"/>
                <a:sym typeface="Poppins"/>
              </a:rPr>
              <a:t> digital.</a:t>
            </a:r>
            <a:endParaRPr sz="1100" dirty="0">
              <a:solidFill>
                <a:schemeClr val="dk1"/>
              </a:solidFill>
              <a:latin typeface="Poppins"/>
              <a:ea typeface="Poppins"/>
              <a:cs typeface="Poppins"/>
              <a:sym typeface="Poppins"/>
            </a:endParaRPr>
          </a:p>
        </p:txBody>
      </p:sp>
      <p:sp>
        <p:nvSpPr>
          <p:cNvPr id="2549" name="Google Shape;2549;p35"/>
          <p:cNvSpPr txBox="1">
            <a:spLocks noGrp="1"/>
          </p:cNvSpPr>
          <p:nvPr>
            <p:ph type="title"/>
          </p:nvPr>
        </p:nvSpPr>
        <p:spPr>
          <a:xfrm>
            <a:off x="3183050" y="1036600"/>
            <a:ext cx="2736600" cy="82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MANFAAT</a:t>
            </a:r>
            <a:endParaRPr sz="4000" dirty="0"/>
          </a:p>
        </p:txBody>
      </p:sp>
      <p:sp>
        <p:nvSpPr>
          <p:cNvPr id="2550" name="Google Shape;2550;p35">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t>POLINES</a:t>
            </a:r>
            <a:endParaRPr sz="1200" b="1" dirty="0"/>
          </a:p>
        </p:txBody>
      </p:sp>
      <p:sp>
        <p:nvSpPr>
          <p:cNvPr id="2552" name="Google Shape;2552;p35"/>
          <p:cNvSpPr/>
          <p:nvPr/>
        </p:nvSpPr>
        <p:spPr>
          <a:xfrm>
            <a:off x="1371600" y="2488013"/>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5"/>
          <p:cNvSpPr/>
          <p:nvPr/>
        </p:nvSpPr>
        <p:spPr>
          <a:xfrm>
            <a:off x="5700476" y="2526750"/>
            <a:ext cx="2106846" cy="944700"/>
          </a:xfrm>
          <a:prstGeom prst="rect">
            <a:avLst/>
          </a:prstGeom>
          <a:noFill/>
          <a:ln>
            <a:noFill/>
          </a:ln>
        </p:spPr>
        <p:txBody>
          <a:bodyPr spcFirstLastPara="1" wrap="square" lIns="91425" tIns="91425" rIns="91425" bIns="91425" anchor="t" anchorCtr="0">
            <a:noAutofit/>
          </a:bodyPr>
          <a:lstStyle/>
          <a:p>
            <a:pPr lvl="0"/>
            <a:r>
              <a:rPr lang="en-US" sz="1050" dirty="0" smtClean="0">
                <a:solidFill>
                  <a:schemeClr val="dk1"/>
                </a:solidFill>
                <a:latin typeface="Poppins"/>
                <a:ea typeface="Poppins"/>
                <a:cs typeface="Poppins"/>
                <a:sym typeface="Poppins"/>
              </a:rPr>
              <a:t>2. </a:t>
            </a:r>
            <a:r>
              <a:rPr lang="en-US" sz="1050" dirty="0" err="1" smtClean="0">
                <a:solidFill>
                  <a:schemeClr val="dk1"/>
                </a:solidFill>
                <a:latin typeface="Poppins"/>
                <a:ea typeface="Poppins"/>
                <a:cs typeface="Poppins"/>
                <a:sym typeface="Poppins"/>
              </a:rPr>
              <a:t>Memudahkan</a:t>
            </a:r>
            <a:r>
              <a:rPr lang="en-US" sz="1050" dirty="0" smtClean="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pelanggan</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dalam</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memesan</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makanan</a:t>
            </a:r>
            <a:r>
              <a:rPr lang="en-US" sz="1050" dirty="0">
                <a:solidFill>
                  <a:schemeClr val="dk1"/>
                </a:solidFill>
                <a:latin typeface="Poppins"/>
                <a:ea typeface="Poppins"/>
                <a:cs typeface="Poppins"/>
                <a:sym typeface="Poppins"/>
              </a:rPr>
              <a:t>.</a:t>
            </a:r>
            <a:endParaRPr sz="1000" dirty="0">
              <a:solidFill>
                <a:schemeClr val="dk1"/>
              </a:solidFill>
              <a:latin typeface="Poppins"/>
              <a:ea typeface="Poppins"/>
              <a:cs typeface="Poppins"/>
              <a:sym typeface="Poppins"/>
            </a:endParaRPr>
          </a:p>
        </p:txBody>
      </p:sp>
      <p:sp>
        <p:nvSpPr>
          <p:cNvPr id="2556" name="Google Shape;2556;p35"/>
          <p:cNvSpPr/>
          <p:nvPr/>
        </p:nvSpPr>
        <p:spPr>
          <a:xfrm>
            <a:off x="5745442" y="2485308"/>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5"/>
          <p:cNvSpPr/>
          <p:nvPr/>
        </p:nvSpPr>
        <p:spPr>
          <a:xfrm>
            <a:off x="5694202" y="3669832"/>
            <a:ext cx="2189388" cy="944700"/>
          </a:xfrm>
          <a:prstGeom prst="rect">
            <a:avLst/>
          </a:prstGeom>
          <a:noFill/>
          <a:ln>
            <a:noFill/>
          </a:ln>
        </p:spPr>
        <p:txBody>
          <a:bodyPr spcFirstLastPara="1" wrap="square" lIns="91425" tIns="91425" rIns="91425" bIns="91425" anchor="t" anchorCtr="0">
            <a:noAutofit/>
          </a:bodyPr>
          <a:lstStyle/>
          <a:p>
            <a:pPr lvl="0"/>
            <a:r>
              <a:rPr lang="fi-FI" sz="1100" dirty="0" smtClean="0">
                <a:solidFill>
                  <a:schemeClr val="dk1"/>
                </a:solidFill>
                <a:latin typeface="Poppins"/>
                <a:ea typeface="Poppins"/>
                <a:cs typeface="Poppins"/>
                <a:sym typeface="Poppins"/>
              </a:rPr>
              <a:t>4. Dapat </a:t>
            </a:r>
            <a:r>
              <a:rPr lang="fi-FI" sz="1100" dirty="0">
                <a:solidFill>
                  <a:schemeClr val="dk1"/>
                </a:solidFill>
                <a:latin typeface="Poppins"/>
                <a:ea typeface="Poppins"/>
                <a:cs typeface="Poppins"/>
                <a:sym typeface="Poppins"/>
              </a:rPr>
              <a:t>melihat rekapitulasi pesanan harian.</a:t>
            </a:r>
            <a:endParaRPr sz="1050" dirty="0">
              <a:solidFill>
                <a:schemeClr val="dk1"/>
              </a:solidFill>
              <a:latin typeface="Poppins"/>
              <a:ea typeface="Poppins"/>
              <a:cs typeface="Poppins"/>
              <a:sym typeface="Poppins"/>
            </a:endParaRPr>
          </a:p>
        </p:txBody>
      </p:sp>
      <p:sp>
        <p:nvSpPr>
          <p:cNvPr id="2560" name="Google Shape;2560;p35"/>
          <p:cNvSpPr/>
          <p:nvPr/>
        </p:nvSpPr>
        <p:spPr>
          <a:xfrm>
            <a:off x="5745442" y="3609488"/>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1" name="Google Shape;2561;p35"/>
          <p:cNvGrpSpPr/>
          <p:nvPr/>
        </p:nvGrpSpPr>
        <p:grpSpPr>
          <a:xfrm>
            <a:off x="557800" y="720554"/>
            <a:ext cx="1751100" cy="1737671"/>
            <a:chOff x="557800" y="720554"/>
            <a:chExt cx="1751100" cy="1737671"/>
          </a:xfrm>
        </p:grpSpPr>
        <p:grpSp>
          <p:nvGrpSpPr>
            <p:cNvPr id="2562" name="Google Shape;2562;p35"/>
            <p:cNvGrpSpPr/>
            <p:nvPr/>
          </p:nvGrpSpPr>
          <p:grpSpPr>
            <a:xfrm>
              <a:off x="624575" y="720554"/>
              <a:ext cx="1654836" cy="1722836"/>
              <a:chOff x="624588" y="717029"/>
              <a:chExt cx="1654836" cy="1722836"/>
            </a:xfrm>
          </p:grpSpPr>
          <p:sp>
            <p:nvSpPr>
              <p:cNvPr id="2563" name="Google Shape;2563;p35"/>
              <p:cNvSpPr/>
              <p:nvPr/>
            </p:nvSpPr>
            <p:spPr>
              <a:xfrm>
                <a:off x="1765020" y="1085831"/>
                <a:ext cx="73342" cy="73900"/>
              </a:xfrm>
              <a:custGeom>
                <a:avLst/>
                <a:gdLst/>
                <a:ahLst/>
                <a:cxnLst/>
                <a:rect l="l" t="t" r="r" b="b"/>
                <a:pathLst>
                  <a:path w="4074" h="4105" extrusionOk="0">
                    <a:moveTo>
                      <a:pt x="2037" y="1"/>
                    </a:moveTo>
                    <a:cubicBezTo>
                      <a:pt x="912" y="1"/>
                      <a:pt x="0" y="913"/>
                      <a:pt x="0" y="2037"/>
                    </a:cubicBezTo>
                    <a:cubicBezTo>
                      <a:pt x="0" y="3162"/>
                      <a:pt x="912" y="4104"/>
                      <a:pt x="2037" y="4104"/>
                    </a:cubicBezTo>
                    <a:cubicBezTo>
                      <a:pt x="3162" y="4104"/>
                      <a:pt x="4073" y="3162"/>
                      <a:pt x="4073" y="2037"/>
                    </a:cubicBezTo>
                    <a:cubicBezTo>
                      <a:pt x="4073" y="913"/>
                      <a:pt x="3162"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5"/>
              <p:cNvSpPr/>
              <p:nvPr/>
            </p:nvSpPr>
            <p:spPr>
              <a:xfrm>
                <a:off x="1910038" y="1136691"/>
                <a:ext cx="83730" cy="73414"/>
              </a:xfrm>
              <a:custGeom>
                <a:avLst/>
                <a:gdLst/>
                <a:ahLst/>
                <a:cxnLst/>
                <a:rect l="l" t="t" r="r" b="b"/>
                <a:pathLst>
                  <a:path w="4651" h="4078" extrusionOk="0">
                    <a:moveTo>
                      <a:pt x="2325" y="1"/>
                    </a:moveTo>
                    <a:cubicBezTo>
                      <a:pt x="2067" y="1"/>
                      <a:pt x="1804" y="50"/>
                      <a:pt x="1550" y="155"/>
                    </a:cubicBezTo>
                    <a:cubicBezTo>
                      <a:pt x="487" y="580"/>
                      <a:pt x="0" y="1796"/>
                      <a:pt x="456" y="2830"/>
                    </a:cubicBezTo>
                    <a:cubicBezTo>
                      <a:pt x="777" y="3609"/>
                      <a:pt x="1531" y="4078"/>
                      <a:pt x="2326" y="4078"/>
                    </a:cubicBezTo>
                    <a:cubicBezTo>
                      <a:pt x="2584" y="4078"/>
                      <a:pt x="2847" y="4028"/>
                      <a:pt x="3101" y="3924"/>
                    </a:cubicBezTo>
                    <a:cubicBezTo>
                      <a:pt x="4165" y="3498"/>
                      <a:pt x="4651" y="2282"/>
                      <a:pt x="4195" y="1249"/>
                    </a:cubicBezTo>
                    <a:cubicBezTo>
                      <a:pt x="3874" y="469"/>
                      <a:pt x="3120" y="1"/>
                      <a:pt x="2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5"/>
              <p:cNvSpPr/>
              <p:nvPr/>
            </p:nvSpPr>
            <p:spPr>
              <a:xfrm>
                <a:off x="1749699" y="1182150"/>
                <a:ext cx="143390" cy="146558"/>
              </a:xfrm>
              <a:custGeom>
                <a:avLst/>
                <a:gdLst/>
                <a:ahLst/>
                <a:cxnLst/>
                <a:rect l="l" t="t" r="r" b="b"/>
                <a:pathLst>
                  <a:path w="7965" h="8141" extrusionOk="0">
                    <a:moveTo>
                      <a:pt x="0" y="1"/>
                    </a:moveTo>
                    <a:cubicBezTo>
                      <a:pt x="0" y="1"/>
                      <a:pt x="238" y="8120"/>
                      <a:pt x="4311" y="8120"/>
                    </a:cubicBezTo>
                    <a:cubicBezTo>
                      <a:pt x="4363" y="8120"/>
                      <a:pt x="4415" y="8119"/>
                      <a:pt x="4469" y="8116"/>
                    </a:cubicBezTo>
                    <a:cubicBezTo>
                      <a:pt x="4469" y="8116"/>
                      <a:pt x="4541" y="8141"/>
                      <a:pt x="4683" y="8141"/>
                    </a:cubicBezTo>
                    <a:cubicBezTo>
                      <a:pt x="5129" y="8141"/>
                      <a:pt x="6258" y="7896"/>
                      <a:pt x="7964" y="5867"/>
                    </a:cubicBezTo>
                    <a:lnTo>
                      <a:pt x="7964" y="5867"/>
                    </a:lnTo>
                    <a:cubicBezTo>
                      <a:pt x="7964" y="5867"/>
                      <a:pt x="7339" y="6131"/>
                      <a:pt x="6405" y="6131"/>
                    </a:cubicBezTo>
                    <a:cubicBezTo>
                      <a:pt x="4667" y="6131"/>
                      <a:pt x="1858" y="5218"/>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5"/>
              <p:cNvSpPr/>
              <p:nvPr/>
            </p:nvSpPr>
            <p:spPr>
              <a:xfrm>
                <a:off x="1423547" y="1339212"/>
                <a:ext cx="238605" cy="65673"/>
              </a:xfrm>
              <a:custGeom>
                <a:avLst/>
                <a:gdLst/>
                <a:ahLst/>
                <a:cxnLst/>
                <a:rect l="l" t="t" r="r" b="b"/>
                <a:pathLst>
                  <a:path w="13254" h="3648" extrusionOk="0">
                    <a:moveTo>
                      <a:pt x="700" y="0"/>
                    </a:moveTo>
                    <a:cubicBezTo>
                      <a:pt x="487" y="274"/>
                      <a:pt x="244" y="578"/>
                      <a:pt x="1" y="882"/>
                    </a:cubicBezTo>
                    <a:cubicBezTo>
                      <a:pt x="4408" y="1885"/>
                      <a:pt x="8815" y="2796"/>
                      <a:pt x="13253" y="3648"/>
                    </a:cubicBezTo>
                    <a:cubicBezTo>
                      <a:pt x="13131" y="3131"/>
                      <a:pt x="13040" y="2645"/>
                      <a:pt x="13010" y="2128"/>
                    </a:cubicBezTo>
                    <a:cubicBezTo>
                      <a:pt x="8906" y="1368"/>
                      <a:pt x="4803" y="638"/>
                      <a:pt x="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5"/>
              <p:cNvSpPr/>
              <p:nvPr/>
            </p:nvSpPr>
            <p:spPr>
              <a:xfrm>
                <a:off x="1943957" y="1430598"/>
                <a:ext cx="165281" cy="56924"/>
              </a:xfrm>
              <a:custGeom>
                <a:avLst/>
                <a:gdLst/>
                <a:ahLst/>
                <a:cxnLst/>
                <a:rect l="l" t="t" r="r" b="b"/>
                <a:pathLst>
                  <a:path w="9181" h="3162" extrusionOk="0">
                    <a:moveTo>
                      <a:pt x="122" y="0"/>
                    </a:moveTo>
                    <a:cubicBezTo>
                      <a:pt x="92" y="517"/>
                      <a:pt x="62" y="1003"/>
                      <a:pt x="1" y="1520"/>
                    </a:cubicBezTo>
                    <a:cubicBezTo>
                      <a:pt x="3040" y="2097"/>
                      <a:pt x="6141" y="2888"/>
                      <a:pt x="9180" y="3161"/>
                    </a:cubicBezTo>
                    <a:cubicBezTo>
                      <a:pt x="9120" y="2766"/>
                      <a:pt x="8968" y="2371"/>
                      <a:pt x="8755" y="2006"/>
                    </a:cubicBezTo>
                    <a:cubicBezTo>
                      <a:pt x="8512" y="1824"/>
                      <a:pt x="8299" y="1642"/>
                      <a:pt x="8086" y="1398"/>
                    </a:cubicBezTo>
                    <a:cubicBezTo>
                      <a:pt x="6961" y="1186"/>
                      <a:pt x="5806" y="1034"/>
                      <a:pt x="4712" y="821"/>
                    </a:cubicBezTo>
                    <a:cubicBezTo>
                      <a:pt x="3162" y="547"/>
                      <a:pt x="1642" y="274"/>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5"/>
              <p:cNvSpPr/>
              <p:nvPr/>
            </p:nvSpPr>
            <p:spPr>
              <a:xfrm>
                <a:off x="1366638" y="1443183"/>
                <a:ext cx="322317" cy="60200"/>
              </a:xfrm>
              <a:custGeom>
                <a:avLst/>
                <a:gdLst/>
                <a:ahLst/>
                <a:cxnLst/>
                <a:rect l="l" t="t" r="r" b="b"/>
                <a:pathLst>
                  <a:path w="17904" h="3344" extrusionOk="0">
                    <a:moveTo>
                      <a:pt x="487" y="0"/>
                    </a:moveTo>
                    <a:cubicBezTo>
                      <a:pt x="335" y="335"/>
                      <a:pt x="152" y="669"/>
                      <a:pt x="0" y="1034"/>
                    </a:cubicBezTo>
                    <a:cubicBezTo>
                      <a:pt x="5988" y="1490"/>
                      <a:pt x="11946" y="2493"/>
                      <a:pt x="17903" y="3344"/>
                    </a:cubicBezTo>
                    <a:cubicBezTo>
                      <a:pt x="17751" y="2827"/>
                      <a:pt x="17599" y="2310"/>
                      <a:pt x="17478" y="1763"/>
                    </a:cubicBezTo>
                    <a:cubicBezTo>
                      <a:pt x="11824" y="1034"/>
                      <a:pt x="6171" y="243"/>
                      <a:pt x="4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5"/>
              <p:cNvSpPr/>
              <p:nvPr/>
            </p:nvSpPr>
            <p:spPr>
              <a:xfrm>
                <a:off x="1929734" y="1504466"/>
                <a:ext cx="182779" cy="48175"/>
              </a:xfrm>
              <a:custGeom>
                <a:avLst/>
                <a:gdLst/>
                <a:ahLst/>
                <a:cxnLst/>
                <a:rect l="l" t="t" r="r" b="b"/>
                <a:pathLst>
                  <a:path w="10153" h="2676" extrusionOk="0">
                    <a:moveTo>
                      <a:pt x="396" y="1"/>
                    </a:moveTo>
                    <a:cubicBezTo>
                      <a:pt x="305" y="517"/>
                      <a:pt x="153" y="1034"/>
                      <a:pt x="1" y="1551"/>
                    </a:cubicBezTo>
                    <a:cubicBezTo>
                      <a:pt x="821" y="1642"/>
                      <a:pt x="1642" y="1733"/>
                      <a:pt x="2432" y="1824"/>
                    </a:cubicBezTo>
                    <a:cubicBezTo>
                      <a:pt x="4469" y="2067"/>
                      <a:pt x="6536" y="2280"/>
                      <a:pt x="8572" y="2493"/>
                    </a:cubicBezTo>
                    <a:cubicBezTo>
                      <a:pt x="9119" y="2554"/>
                      <a:pt x="9636" y="2615"/>
                      <a:pt x="10153" y="2675"/>
                    </a:cubicBezTo>
                    <a:cubicBezTo>
                      <a:pt x="10153" y="2128"/>
                      <a:pt x="10153" y="1551"/>
                      <a:pt x="10153" y="973"/>
                    </a:cubicBezTo>
                    <a:cubicBezTo>
                      <a:pt x="9697" y="943"/>
                      <a:pt x="9241" y="912"/>
                      <a:pt x="8785" y="852"/>
                    </a:cubicBezTo>
                    <a:cubicBezTo>
                      <a:pt x="6748" y="639"/>
                      <a:pt x="4681" y="426"/>
                      <a:pt x="2645" y="213"/>
                    </a:cubicBezTo>
                    <a:cubicBezTo>
                      <a:pt x="1885" y="153"/>
                      <a:pt x="1156" y="61"/>
                      <a:pt x="3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5"/>
              <p:cNvSpPr/>
              <p:nvPr/>
            </p:nvSpPr>
            <p:spPr>
              <a:xfrm>
                <a:off x="1321215" y="1537845"/>
                <a:ext cx="397279" cy="47635"/>
              </a:xfrm>
              <a:custGeom>
                <a:avLst/>
                <a:gdLst/>
                <a:ahLst/>
                <a:cxnLst/>
                <a:rect l="l" t="t" r="r" b="b"/>
                <a:pathLst>
                  <a:path w="22068" h="2646" extrusionOk="0">
                    <a:moveTo>
                      <a:pt x="487" y="1"/>
                    </a:moveTo>
                    <a:cubicBezTo>
                      <a:pt x="304" y="426"/>
                      <a:pt x="153" y="821"/>
                      <a:pt x="1" y="1217"/>
                    </a:cubicBezTo>
                    <a:cubicBezTo>
                      <a:pt x="7326" y="1794"/>
                      <a:pt x="14712" y="2189"/>
                      <a:pt x="22068" y="2645"/>
                    </a:cubicBezTo>
                    <a:cubicBezTo>
                      <a:pt x="21885" y="2098"/>
                      <a:pt x="21673" y="1581"/>
                      <a:pt x="21460" y="1065"/>
                    </a:cubicBezTo>
                    <a:cubicBezTo>
                      <a:pt x="14469" y="639"/>
                      <a:pt x="7478" y="213"/>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5"/>
              <p:cNvSpPr/>
              <p:nvPr/>
            </p:nvSpPr>
            <p:spPr>
              <a:xfrm>
                <a:off x="1911137" y="1571224"/>
                <a:ext cx="205751" cy="44340"/>
              </a:xfrm>
              <a:custGeom>
                <a:avLst/>
                <a:gdLst/>
                <a:ahLst/>
                <a:cxnLst/>
                <a:rect l="l" t="t" r="r" b="b"/>
                <a:pathLst>
                  <a:path w="11429" h="2463" extrusionOk="0">
                    <a:moveTo>
                      <a:pt x="426" y="1"/>
                    </a:moveTo>
                    <a:cubicBezTo>
                      <a:pt x="426" y="1"/>
                      <a:pt x="426" y="31"/>
                      <a:pt x="426" y="31"/>
                    </a:cubicBezTo>
                    <a:cubicBezTo>
                      <a:pt x="274" y="548"/>
                      <a:pt x="152" y="1034"/>
                      <a:pt x="0" y="1551"/>
                    </a:cubicBezTo>
                    <a:cubicBezTo>
                      <a:pt x="1246" y="1642"/>
                      <a:pt x="2493" y="1733"/>
                      <a:pt x="3739" y="1825"/>
                    </a:cubicBezTo>
                    <a:cubicBezTo>
                      <a:pt x="6322" y="2007"/>
                      <a:pt x="8876" y="2250"/>
                      <a:pt x="11429" y="2463"/>
                    </a:cubicBezTo>
                    <a:cubicBezTo>
                      <a:pt x="11398" y="1885"/>
                      <a:pt x="11338" y="1308"/>
                      <a:pt x="11277" y="730"/>
                    </a:cubicBezTo>
                    <a:cubicBezTo>
                      <a:pt x="8784" y="548"/>
                      <a:pt x="6262" y="396"/>
                      <a:pt x="3739" y="214"/>
                    </a:cubicBezTo>
                    <a:cubicBezTo>
                      <a:pt x="2645" y="153"/>
                      <a:pt x="1550" y="62"/>
                      <a:pt x="4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5"/>
              <p:cNvSpPr/>
              <p:nvPr/>
            </p:nvSpPr>
            <p:spPr>
              <a:xfrm>
                <a:off x="1290015" y="1617114"/>
                <a:ext cx="458578" cy="42234"/>
              </a:xfrm>
              <a:custGeom>
                <a:avLst/>
                <a:gdLst/>
                <a:ahLst/>
                <a:cxnLst/>
                <a:rect l="l" t="t" r="r" b="b"/>
                <a:pathLst>
                  <a:path w="25473" h="2346" extrusionOk="0">
                    <a:moveTo>
                      <a:pt x="3729" y="0"/>
                    </a:moveTo>
                    <a:cubicBezTo>
                      <a:pt x="2637" y="0"/>
                      <a:pt x="1545" y="18"/>
                      <a:pt x="457" y="66"/>
                    </a:cubicBezTo>
                    <a:cubicBezTo>
                      <a:pt x="305" y="552"/>
                      <a:pt x="153" y="1038"/>
                      <a:pt x="1" y="1494"/>
                    </a:cubicBezTo>
                    <a:cubicBezTo>
                      <a:pt x="3284" y="1798"/>
                      <a:pt x="6658" y="1768"/>
                      <a:pt x="9940" y="1859"/>
                    </a:cubicBezTo>
                    <a:cubicBezTo>
                      <a:pt x="10092" y="1494"/>
                      <a:pt x="10275" y="1130"/>
                      <a:pt x="10487" y="795"/>
                    </a:cubicBezTo>
                    <a:cubicBezTo>
                      <a:pt x="10546" y="690"/>
                      <a:pt x="10641" y="643"/>
                      <a:pt x="10737" y="643"/>
                    </a:cubicBezTo>
                    <a:cubicBezTo>
                      <a:pt x="10890" y="643"/>
                      <a:pt x="11046" y="761"/>
                      <a:pt x="11065" y="947"/>
                    </a:cubicBezTo>
                    <a:cubicBezTo>
                      <a:pt x="11126" y="1251"/>
                      <a:pt x="11187" y="1555"/>
                      <a:pt x="11217" y="1890"/>
                    </a:cubicBezTo>
                    <a:cubicBezTo>
                      <a:pt x="15229" y="2011"/>
                      <a:pt x="19272" y="2102"/>
                      <a:pt x="23314" y="2254"/>
                    </a:cubicBezTo>
                    <a:cubicBezTo>
                      <a:pt x="24044" y="2285"/>
                      <a:pt x="24743" y="2315"/>
                      <a:pt x="25473" y="2346"/>
                    </a:cubicBezTo>
                    <a:cubicBezTo>
                      <a:pt x="25169" y="1798"/>
                      <a:pt x="24895" y="1282"/>
                      <a:pt x="24652" y="735"/>
                    </a:cubicBezTo>
                    <a:cubicBezTo>
                      <a:pt x="24621" y="674"/>
                      <a:pt x="24591" y="613"/>
                      <a:pt x="24561" y="552"/>
                    </a:cubicBezTo>
                    <a:lnTo>
                      <a:pt x="23314" y="491"/>
                    </a:lnTo>
                    <a:cubicBezTo>
                      <a:pt x="19150" y="339"/>
                      <a:pt x="14986" y="187"/>
                      <a:pt x="10852" y="127"/>
                    </a:cubicBezTo>
                    <a:cubicBezTo>
                      <a:pt x="8497" y="85"/>
                      <a:pt x="6112" y="0"/>
                      <a:pt x="3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5"/>
              <p:cNvSpPr/>
              <p:nvPr/>
            </p:nvSpPr>
            <p:spPr>
              <a:xfrm>
                <a:off x="1882133" y="1633606"/>
                <a:ext cx="239685" cy="40776"/>
              </a:xfrm>
              <a:custGeom>
                <a:avLst/>
                <a:gdLst/>
                <a:ahLst/>
                <a:cxnLst/>
                <a:rect l="l" t="t" r="r" b="b"/>
                <a:pathLst>
                  <a:path w="13314" h="2265" extrusionOk="0">
                    <a:moveTo>
                      <a:pt x="882" y="1"/>
                    </a:moveTo>
                    <a:cubicBezTo>
                      <a:pt x="821" y="153"/>
                      <a:pt x="760" y="274"/>
                      <a:pt x="669" y="426"/>
                    </a:cubicBezTo>
                    <a:cubicBezTo>
                      <a:pt x="456" y="852"/>
                      <a:pt x="243" y="1308"/>
                      <a:pt x="0" y="1733"/>
                    </a:cubicBezTo>
                    <a:cubicBezTo>
                      <a:pt x="973" y="1764"/>
                      <a:pt x="1915" y="1825"/>
                      <a:pt x="2857" y="1855"/>
                    </a:cubicBezTo>
                    <a:cubicBezTo>
                      <a:pt x="4924" y="1946"/>
                      <a:pt x="7022" y="2007"/>
                      <a:pt x="9088" y="2098"/>
                    </a:cubicBezTo>
                    <a:cubicBezTo>
                      <a:pt x="10261" y="2149"/>
                      <a:pt x="11455" y="2264"/>
                      <a:pt x="12634" y="2264"/>
                    </a:cubicBezTo>
                    <a:cubicBezTo>
                      <a:pt x="12861" y="2264"/>
                      <a:pt x="13088" y="2260"/>
                      <a:pt x="13313" y="2250"/>
                    </a:cubicBezTo>
                    <a:cubicBezTo>
                      <a:pt x="13313" y="2220"/>
                      <a:pt x="13313" y="2189"/>
                      <a:pt x="13313" y="2129"/>
                    </a:cubicBezTo>
                    <a:cubicBezTo>
                      <a:pt x="13283" y="1703"/>
                      <a:pt x="13253" y="1247"/>
                      <a:pt x="13222" y="791"/>
                    </a:cubicBezTo>
                    <a:cubicBezTo>
                      <a:pt x="11854" y="609"/>
                      <a:pt x="10456" y="609"/>
                      <a:pt x="9088" y="518"/>
                    </a:cubicBezTo>
                    <a:cubicBezTo>
                      <a:pt x="7022" y="366"/>
                      <a:pt x="4955" y="214"/>
                      <a:pt x="2857" y="92"/>
                    </a:cubicBezTo>
                    <a:cubicBezTo>
                      <a:pt x="2189" y="62"/>
                      <a:pt x="1550" y="31"/>
                      <a:pt x="8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5"/>
              <p:cNvSpPr/>
              <p:nvPr/>
            </p:nvSpPr>
            <p:spPr>
              <a:xfrm>
                <a:off x="1268141" y="1707888"/>
                <a:ext cx="175110" cy="28066"/>
              </a:xfrm>
              <a:custGeom>
                <a:avLst/>
                <a:gdLst/>
                <a:ahLst/>
                <a:cxnLst/>
                <a:rect l="l" t="t" r="r" b="b"/>
                <a:pathLst>
                  <a:path w="9727" h="1559" extrusionOk="0">
                    <a:moveTo>
                      <a:pt x="1895" y="1"/>
                    </a:moveTo>
                    <a:cubicBezTo>
                      <a:pt x="1334" y="1"/>
                      <a:pt x="773" y="3"/>
                      <a:pt x="213" y="9"/>
                    </a:cubicBezTo>
                    <a:cubicBezTo>
                      <a:pt x="152" y="343"/>
                      <a:pt x="91" y="647"/>
                      <a:pt x="0" y="981"/>
                    </a:cubicBezTo>
                    <a:cubicBezTo>
                      <a:pt x="3070" y="1225"/>
                      <a:pt x="6140" y="1407"/>
                      <a:pt x="9210" y="1559"/>
                    </a:cubicBezTo>
                    <a:cubicBezTo>
                      <a:pt x="9362" y="1073"/>
                      <a:pt x="9514" y="586"/>
                      <a:pt x="9727" y="130"/>
                    </a:cubicBezTo>
                    <a:cubicBezTo>
                      <a:pt x="7126" y="55"/>
                      <a:pt x="4504" y="1"/>
                      <a:pt x="18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5"/>
              <p:cNvSpPr/>
              <p:nvPr/>
            </p:nvSpPr>
            <p:spPr>
              <a:xfrm>
                <a:off x="1506184" y="1711327"/>
                <a:ext cx="297149" cy="41604"/>
              </a:xfrm>
              <a:custGeom>
                <a:avLst/>
                <a:gdLst/>
                <a:ahLst/>
                <a:cxnLst/>
                <a:rect l="l" t="t" r="r" b="b"/>
                <a:pathLst>
                  <a:path w="16506" h="2311" extrusionOk="0">
                    <a:moveTo>
                      <a:pt x="0" y="0"/>
                    </a:moveTo>
                    <a:cubicBezTo>
                      <a:pt x="122" y="304"/>
                      <a:pt x="274" y="578"/>
                      <a:pt x="395" y="851"/>
                    </a:cubicBezTo>
                    <a:cubicBezTo>
                      <a:pt x="487" y="1094"/>
                      <a:pt x="578" y="1337"/>
                      <a:pt x="669" y="1581"/>
                    </a:cubicBezTo>
                    <a:cubicBezTo>
                      <a:pt x="2797" y="1672"/>
                      <a:pt x="4955" y="1763"/>
                      <a:pt x="7082" y="1854"/>
                    </a:cubicBezTo>
                    <a:cubicBezTo>
                      <a:pt x="10244" y="2006"/>
                      <a:pt x="13374" y="2158"/>
                      <a:pt x="16505" y="2310"/>
                    </a:cubicBezTo>
                    <a:cubicBezTo>
                      <a:pt x="16110" y="1763"/>
                      <a:pt x="15806" y="1094"/>
                      <a:pt x="15472" y="486"/>
                    </a:cubicBezTo>
                    <a:cubicBezTo>
                      <a:pt x="10304" y="274"/>
                      <a:pt x="5168" y="122"/>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5"/>
              <p:cNvSpPr/>
              <p:nvPr/>
            </p:nvSpPr>
            <p:spPr>
              <a:xfrm>
                <a:off x="1841625" y="1722813"/>
                <a:ext cx="291136" cy="47617"/>
              </a:xfrm>
              <a:custGeom>
                <a:avLst/>
                <a:gdLst/>
                <a:ahLst/>
                <a:cxnLst/>
                <a:rect l="l" t="t" r="r" b="b"/>
                <a:pathLst>
                  <a:path w="16172" h="2645" extrusionOk="0">
                    <a:moveTo>
                      <a:pt x="730" y="0"/>
                    </a:moveTo>
                    <a:cubicBezTo>
                      <a:pt x="487" y="608"/>
                      <a:pt x="274" y="1186"/>
                      <a:pt x="1" y="1763"/>
                    </a:cubicBezTo>
                    <a:cubicBezTo>
                      <a:pt x="3223" y="1915"/>
                      <a:pt x="6414" y="2067"/>
                      <a:pt x="9636" y="2219"/>
                    </a:cubicBezTo>
                    <a:cubicBezTo>
                      <a:pt x="11825" y="2341"/>
                      <a:pt x="14013" y="2493"/>
                      <a:pt x="16171" y="2645"/>
                    </a:cubicBezTo>
                    <a:cubicBezTo>
                      <a:pt x="16141" y="2098"/>
                      <a:pt x="16111" y="1551"/>
                      <a:pt x="16111" y="1003"/>
                    </a:cubicBezTo>
                    <a:cubicBezTo>
                      <a:pt x="16050" y="973"/>
                      <a:pt x="15989" y="882"/>
                      <a:pt x="15989" y="791"/>
                    </a:cubicBezTo>
                    <a:cubicBezTo>
                      <a:pt x="15959" y="760"/>
                      <a:pt x="15959" y="699"/>
                      <a:pt x="15959" y="669"/>
                    </a:cubicBezTo>
                    <a:cubicBezTo>
                      <a:pt x="14408" y="608"/>
                      <a:pt x="12858" y="578"/>
                      <a:pt x="11308" y="487"/>
                    </a:cubicBezTo>
                    <a:cubicBezTo>
                      <a:pt x="7782" y="335"/>
                      <a:pt x="4256" y="152"/>
                      <a:pt x="7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5"/>
              <p:cNvSpPr/>
              <p:nvPr/>
            </p:nvSpPr>
            <p:spPr>
              <a:xfrm>
                <a:off x="1242954" y="1796141"/>
                <a:ext cx="165281" cy="26284"/>
              </a:xfrm>
              <a:custGeom>
                <a:avLst/>
                <a:gdLst/>
                <a:ahLst/>
                <a:cxnLst/>
                <a:rect l="l" t="t" r="r" b="b"/>
                <a:pathLst>
                  <a:path w="9181" h="1460" extrusionOk="0">
                    <a:moveTo>
                      <a:pt x="9180" y="0"/>
                    </a:moveTo>
                    <a:lnTo>
                      <a:pt x="9180" y="0"/>
                    </a:lnTo>
                    <a:cubicBezTo>
                      <a:pt x="6202" y="31"/>
                      <a:pt x="3223" y="31"/>
                      <a:pt x="244" y="122"/>
                    </a:cubicBezTo>
                    <a:cubicBezTo>
                      <a:pt x="153" y="517"/>
                      <a:pt x="62" y="912"/>
                      <a:pt x="1" y="1307"/>
                    </a:cubicBezTo>
                    <a:cubicBezTo>
                      <a:pt x="2858" y="1399"/>
                      <a:pt x="5746" y="1429"/>
                      <a:pt x="8603" y="1459"/>
                    </a:cubicBezTo>
                    <a:cubicBezTo>
                      <a:pt x="8785" y="943"/>
                      <a:pt x="8968" y="487"/>
                      <a:pt x="9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5"/>
              <p:cNvSpPr/>
              <p:nvPr/>
            </p:nvSpPr>
            <p:spPr>
              <a:xfrm>
                <a:off x="1536825" y="1795601"/>
                <a:ext cx="601392" cy="39948"/>
              </a:xfrm>
              <a:custGeom>
                <a:avLst/>
                <a:gdLst/>
                <a:ahLst/>
                <a:cxnLst/>
                <a:rect l="l" t="t" r="r" b="b"/>
                <a:pathLst>
                  <a:path w="33406" h="2219" extrusionOk="0">
                    <a:moveTo>
                      <a:pt x="0" y="0"/>
                    </a:moveTo>
                    <a:cubicBezTo>
                      <a:pt x="183" y="517"/>
                      <a:pt x="335" y="1033"/>
                      <a:pt x="517" y="1520"/>
                    </a:cubicBezTo>
                    <a:cubicBezTo>
                      <a:pt x="1703" y="1550"/>
                      <a:pt x="2918" y="1550"/>
                      <a:pt x="4134" y="1581"/>
                    </a:cubicBezTo>
                    <a:cubicBezTo>
                      <a:pt x="11551" y="1641"/>
                      <a:pt x="18967" y="1885"/>
                      <a:pt x="26384" y="2037"/>
                    </a:cubicBezTo>
                    <a:cubicBezTo>
                      <a:pt x="28451" y="2097"/>
                      <a:pt x="30518" y="2128"/>
                      <a:pt x="32615" y="2188"/>
                    </a:cubicBezTo>
                    <a:cubicBezTo>
                      <a:pt x="32858" y="2188"/>
                      <a:pt x="33132" y="2188"/>
                      <a:pt x="33405" y="2219"/>
                    </a:cubicBezTo>
                    <a:cubicBezTo>
                      <a:pt x="33375" y="1702"/>
                      <a:pt x="33345" y="1216"/>
                      <a:pt x="33284" y="699"/>
                    </a:cubicBezTo>
                    <a:cubicBezTo>
                      <a:pt x="33284" y="608"/>
                      <a:pt x="33284" y="486"/>
                      <a:pt x="33253" y="365"/>
                    </a:cubicBezTo>
                    <a:cubicBezTo>
                      <a:pt x="31460" y="334"/>
                      <a:pt x="29636" y="304"/>
                      <a:pt x="27813" y="243"/>
                    </a:cubicBezTo>
                    <a:cubicBezTo>
                      <a:pt x="24074" y="152"/>
                      <a:pt x="20335" y="122"/>
                      <a:pt x="16596" y="91"/>
                    </a:cubicBezTo>
                    <a:cubicBezTo>
                      <a:pt x="11064" y="61"/>
                      <a:pt x="5532" y="3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5"/>
              <p:cNvSpPr/>
              <p:nvPr/>
            </p:nvSpPr>
            <p:spPr>
              <a:xfrm>
                <a:off x="1566927" y="1861260"/>
                <a:ext cx="575666" cy="38327"/>
              </a:xfrm>
              <a:custGeom>
                <a:avLst/>
                <a:gdLst/>
                <a:ahLst/>
                <a:cxnLst/>
                <a:rect l="l" t="t" r="r" b="b"/>
                <a:pathLst>
                  <a:path w="31977" h="2129" extrusionOk="0">
                    <a:moveTo>
                      <a:pt x="27113" y="0"/>
                    </a:moveTo>
                    <a:cubicBezTo>
                      <a:pt x="24864" y="0"/>
                      <a:pt x="22645" y="31"/>
                      <a:pt x="20426" y="31"/>
                    </a:cubicBezTo>
                    <a:cubicBezTo>
                      <a:pt x="16110" y="92"/>
                      <a:pt x="11794" y="152"/>
                      <a:pt x="7478" y="274"/>
                    </a:cubicBezTo>
                    <a:cubicBezTo>
                      <a:pt x="4985" y="335"/>
                      <a:pt x="2493" y="396"/>
                      <a:pt x="0" y="487"/>
                    </a:cubicBezTo>
                    <a:cubicBezTo>
                      <a:pt x="213" y="882"/>
                      <a:pt x="456" y="1277"/>
                      <a:pt x="669" y="1672"/>
                    </a:cubicBezTo>
                    <a:cubicBezTo>
                      <a:pt x="730" y="1824"/>
                      <a:pt x="790" y="1976"/>
                      <a:pt x="882" y="2128"/>
                    </a:cubicBezTo>
                    <a:cubicBezTo>
                      <a:pt x="3161" y="2067"/>
                      <a:pt x="5411" y="1976"/>
                      <a:pt x="7690" y="1946"/>
                    </a:cubicBezTo>
                    <a:cubicBezTo>
                      <a:pt x="12007" y="1824"/>
                      <a:pt x="16323" y="1763"/>
                      <a:pt x="20639" y="1733"/>
                    </a:cubicBezTo>
                    <a:cubicBezTo>
                      <a:pt x="22767" y="1703"/>
                      <a:pt x="24955" y="1703"/>
                      <a:pt x="27083" y="1703"/>
                    </a:cubicBezTo>
                    <a:lnTo>
                      <a:pt x="30426" y="1703"/>
                    </a:lnTo>
                    <a:cubicBezTo>
                      <a:pt x="30771" y="1703"/>
                      <a:pt x="31115" y="1716"/>
                      <a:pt x="31460" y="1716"/>
                    </a:cubicBezTo>
                    <a:cubicBezTo>
                      <a:pt x="31632" y="1716"/>
                      <a:pt x="31804" y="1713"/>
                      <a:pt x="31976" y="1703"/>
                    </a:cubicBezTo>
                    <a:cubicBezTo>
                      <a:pt x="31946" y="1551"/>
                      <a:pt x="31946" y="1429"/>
                      <a:pt x="31916" y="1277"/>
                    </a:cubicBezTo>
                    <a:lnTo>
                      <a:pt x="31946" y="1277"/>
                    </a:lnTo>
                    <a:cubicBezTo>
                      <a:pt x="31885" y="852"/>
                      <a:pt x="31855" y="426"/>
                      <a:pt x="318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5"/>
              <p:cNvSpPr/>
              <p:nvPr/>
            </p:nvSpPr>
            <p:spPr>
              <a:xfrm>
                <a:off x="1238039" y="1879858"/>
                <a:ext cx="147765" cy="27868"/>
              </a:xfrm>
              <a:custGeom>
                <a:avLst/>
                <a:gdLst/>
                <a:ahLst/>
                <a:cxnLst/>
                <a:rect l="l" t="t" r="r" b="b"/>
                <a:pathLst>
                  <a:path w="8208" h="1548" extrusionOk="0">
                    <a:moveTo>
                      <a:pt x="7873" y="1"/>
                    </a:moveTo>
                    <a:lnTo>
                      <a:pt x="7873" y="1"/>
                    </a:lnTo>
                    <a:cubicBezTo>
                      <a:pt x="5228" y="123"/>
                      <a:pt x="2614" y="305"/>
                      <a:pt x="0" y="730"/>
                    </a:cubicBezTo>
                    <a:cubicBezTo>
                      <a:pt x="61" y="882"/>
                      <a:pt x="122" y="1004"/>
                      <a:pt x="152" y="1156"/>
                    </a:cubicBezTo>
                    <a:cubicBezTo>
                      <a:pt x="213" y="1247"/>
                      <a:pt x="274" y="1369"/>
                      <a:pt x="304" y="1490"/>
                    </a:cubicBezTo>
                    <a:cubicBezTo>
                      <a:pt x="1186" y="1531"/>
                      <a:pt x="2064" y="1548"/>
                      <a:pt x="2941" y="1548"/>
                    </a:cubicBezTo>
                    <a:cubicBezTo>
                      <a:pt x="4695" y="1548"/>
                      <a:pt x="6444" y="1480"/>
                      <a:pt x="8207" y="1399"/>
                    </a:cubicBezTo>
                    <a:cubicBezTo>
                      <a:pt x="8177" y="1369"/>
                      <a:pt x="8146" y="1338"/>
                      <a:pt x="8116" y="1278"/>
                    </a:cubicBezTo>
                    <a:cubicBezTo>
                      <a:pt x="8025" y="913"/>
                      <a:pt x="7964" y="548"/>
                      <a:pt x="7873" y="183"/>
                    </a:cubicBezTo>
                    <a:cubicBezTo>
                      <a:pt x="7842" y="123"/>
                      <a:pt x="7842" y="62"/>
                      <a:pt x="7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5"/>
              <p:cNvSpPr/>
              <p:nvPr/>
            </p:nvSpPr>
            <p:spPr>
              <a:xfrm>
                <a:off x="1273056" y="1968525"/>
                <a:ext cx="151041" cy="47617"/>
              </a:xfrm>
              <a:custGeom>
                <a:avLst/>
                <a:gdLst/>
                <a:ahLst/>
                <a:cxnLst/>
                <a:rect l="l" t="t" r="r" b="b"/>
                <a:pathLst>
                  <a:path w="8390" h="2645" extrusionOk="0">
                    <a:moveTo>
                      <a:pt x="7721" y="0"/>
                    </a:moveTo>
                    <a:cubicBezTo>
                      <a:pt x="5138" y="365"/>
                      <a:pt x="2524" y="730"/>
                      <a:pt x="1" y="1307"/>
                    </a:cubicBezTo>
                    <a:cubicBezTo>
                      <a:pt x="31" y="1368"/>
                      <a:pt x="92" y="1459"/>
                      <a:pt x="122" y="1520"/>
                    </a:cubicBezTo>
                    <a:cubicBezTo>
                      <a:pt x="396" y="1854"/>
                      <a:pt x="639" y="2188"/>
                      <a:pt x="821" y="2553"/>
                    </a:cubicBezTo>
                    <a:cubicBezTo>
                      <a:pt x="821" y="2584"/>
                      <a:pt x="852" y="2614"/>
                      <a:pt x="852" y="2644"/>
                    </a:cubicBezTo>
                    <a:cubicBezTo>
                      <a:pt x="3010" y="2401"/>
                      <a:pt x="5168" y="2037"/>
                      <a:pt x="7356" y="1763"/>
                    </a:cubicBezTo>
                    <a:cubicBezTo>
                      <a:pt x="7691" y="1702"/>
                      <a:pt x="8025" y="1672"/>
                      <a:pt x="8390" y="1611"/>
                    </a:cubicBezTo>
                    <a:cubicBezTo>
                      <a:pt x="8208" y="1185"/>
                      <a:pt x="7995" y="730"/>
                      <a:pt x="7812" y="274"/>
                    </a:cubicBezTo>
                    <a:cubicBezTo>
                      <a:pt x="7782" y="182"/>
                      <a:pt x="7752" y="91"/>
                      <a:pt x="7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5"/>
              <p:cNvSpPr/>
              <p:nvPr/>
            </p:nvSpPr>
            <p:spPr>
              <a:xfrm>
                <a:off x="1602484" y="1926379"/>
                <a:ext cx="547780" cy="52549"/>
              </a:xfrm>
              <a:custGeom>
                <a:avLst/>
                <a:gdLst/>
                <a:ahLst/>
                <a:cxnLst/>
                <a:rect l="l" t="t" r="r" b="b"/>
                <a:pathLst>
                  <a:path w="30428" h="2919" extrusionOk="0">
                    <a:moveTo>
                      <a:pt x="21886" y="1"/>
                    </a:moveTo>
                    <a:cubicBezTo>
                      <a:pt x="18330" y="1"/>
                      <a:pt x="14773" y="61"/>
                      <a:pt x="11247" y="213"/>
                    </a:cubicBezTo>
                    <a:cubicBezTo>
                      <a:pt x="7478" y="396"/>
                      <a:pt x="3740" y="700"/>
                      <a:pt x="1" y="1064"/>
                    </a:cubicBezTo>
                    <a:cubicBezTo>
                      <a:pt x="62" y="1247"/>
                      <a:pt x="153" y="1460"/>
                      <a:pt x="214" y="1642"/>
                    </a:cubicBezTo>
                    <a:cubicBezTo>
                      <a:pt x="396" y="2067"/>
                      <a:pt x="609" y="2493"/>
                      <a:pt x="822" y="2919"/>
                    </a:cubicBezTo>
                    <a:cubicBezTo>
                      <a:pt x="7357" y="2402"/>
                      <a:pt x="13892" y="2067"/>
                      <a:pt x="20427" y="2007"/>
                    </a:cubicBezTo>
                    <a:cubicBezTo>
                      <a:pt x="22403" y="2007"/>
                      <a:pt x="24409" y="2007"/>
                      <a:pt x="26384" y="2037"/>
                    </a:cubicBezTo>
                    <a:cubicBezTo>
                      <a:pt x="27548" y="2064"/>
                      <a:pt x="28760" y="2163"/>
                      <a:pt x="29977" y="2163"/>
                    </a:cubicBezTo>
                    <a:cubicBezTo>
                      <a:pt x="30127" y="2163"/>
                      <a:pt x="30277" y="2162"/>
                      <a:pt x="30427" y="2159"/>
                    </a:cubicBezTo>
                    <a:cubicBezTo>
                      <a:pt x="30397" y="2007"/>
                      <a:pt x="30397" y="1855"/>
                      <a:pt x="30366" y="1703"/>
                    </a:cubicBezTo>
                    <a:lnTo>
                      <a:pt x="30397" y="1703"/>
                    </a:lnTo>
                    <a:cubicBezTo>
                      <a:pt x="30336" y="1186"/>
                      <a:pt x="30305" y="639"/>
                      <a:pt x="30245" y="122"/>
                    </a:cubicBezTo>
                    <a:cubicBezTo>
                      <a:pt x="29211" y="61"/>
                      <a:pt x="28178" y="61"/>
                      <a:pt x="27205" y="61"/>
                    </a:cubicBezTo>
                    <a:cubicBezTo>
                      <a:pt x="25412" y="1"/>
                      <a:pt x="23649" y="1"/>
                      <a:pt x="21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5"/>
              <p:cNvSpPr/>
              <p:nvPr/>
            </p:nvSpPr>
            <p:spPr>
              <a:xfrm>
                <a:off x="1324492" y="2020501"/>
                <a:ext cx="122597" cy="83190"/>
              </a:xfrm>
              <a:custGeom>
                <a:avLst/>
                <a:gdLst/>
                <a:ahLst/>
                <a:cxnLst/>
                <a:rect l="l" t="t" r="r" b="b"/>
                <a:pathLst>
                  <a:path w="6810" h="4621" extrusionOk="0">
                    <a:moveTo>
                      <a:pt x="6080" y="1"/>
                    </a:moveTo>
                    <a:cubicBezTo>
                      <a:pt x="5016" y="487"/>
                      <a:pt x="3983" y="1004"/>
                      <a:pt x="2980" y="1551"/>
                    </a:cubicBezTo>
                    <a:cubicBezTo>
                      <a:pt x="2007" y="2067"/>
                      <a:pt x="974" y="2645"/>
                      <a:pt x="1" y="3283"/>
                    </a:cubicBezTo>
                    <a:cubicBezTo>
                      <a:pt x="183" y="3496"/>
                      <a:pt x="335" y="3709"/>
                      <a:pt x="487" y="3922"/>
                    </a:cubicBezTo>
                    <a:cubicBezTo>
                      <a:pt x="700" y="4134"/>
                      <a:pt x="913" y="4378"/>
                      <a:pt x="1095" y="4621"/>
                    </a:cubicBezTo>
                    <a:cubicBezTo>
                      <a:pt x="1946" y="4104"/>
                      <a:pt x="2797" y="3587"/>
                      <a:pt x="3679" y="3131"/>
                    </a:cubicBezTo>
                    <a:cubicBezTo>
                      <a:pt x="4712" y="2584"/>
                      <a:pt x="5746" y="2098"/>
                      <a:pt x="6810" y="1612"/>
                    </a:cubicBezTo>
                    <a:cubicBezTo>
                      <a:pt x="6688" y="1338"/>
                      <a:pt x="6536" y="1034"/>
                      <a:pt x="6414" y="760"/>
                    </a:cubicBezTo>
                    <a:cubicBezTo>
                      <a:pt x="6293" y="517"/>
                      <a:pt x="6202" y="244"/>
                      <a:pt x="6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5"/>
              <p:cNvSpPr/>
              <p:nvPr/>
            </p:nvSpPr>
            <p:spPr>
              <a:xfrm>
                <a:off x="1383598" y="2091093"/>
                <a:ext cx="100166" cy="79355"/>
              </a:xfrm>
              <a:custGeom>
                <a:avLst/>
                <a:gdLst/>
                <a:ahLst/>
                <a:cxnLst/>
                <a:rect l="l" t="t" r="r" b="b"/>
                <a:pathLst>
                  <a:path w="5564" h="4408" extrusionOk="0">
                    <a:moveTo>
                      <a:pt x="4682" y="1"/>
                    </a:moveTo>
                    <a:cubicBezTo>
                      <a:pt x="4684" y="5"/>
                      <a:pt x="4686" y="10"/>
                      <a:pt x="4688" y="14"/>
                    </a:cubicBezTo>
                    <a:lnTo>
                      <a:pt x="4688" y="14"/>
                    </a:lnTo>
                    <a:cubicBezTo>
                      <a:pt x="4696" y="10"/>
                      <a:pt x="4704" y="5"/>
                      <a:pt x="4712" y="1"/>
                    </a:cubicBezTo>
                    <a:close/>
                    <a:moveTo>
                      <a:pt x="4688" y="14"/>
                    </a:moveTo>
                    <a:lnTo>
                      <a:pt x="4688" y="14"/>
                    </a:lnTo>
                    <a:cubicBezTo>
                      <a:pt x="3997" y="405"/>
                      <a:pt x="3306" y="826"/>
                      <a:pt x="2645" y="1247"/>
                    </a:cubicBezTo>
                    <a:cubicBezTo>
                      <a:pt x="1703" y="1855"/>
                      <a:pt x="821" y="2523"/>
                      <a:pt x="1" y="3253"/>
                    </a:cubicBezTo>
                    <a:cubicBezTo>
                      <a:pt x="122" y="3405"/>
                      <a:pt x="274" y="3557"/>
                      <a:pt x="396" y="3709"/>
                    </a:cubicBezTo>
                    <a:cubicBezTo>
                      <a:pt x="609" y="3952"/>
                      <a:pt x="791" y="4195"/>
                      <a:pt x="973" y="4408"/>
                    </a:cubicBezTo>
                    <a:cubicBezTo>
                      <a:pt x="1916" y="3770"/>
                      <a:pt x="2888" y="3162"/>
                      <a:pt x="3861" y="2584"/>
                    </a:cubicBezTo>
                    <a:cubicBezTo>
                      <a:pt x="4408" y="2219"/>
                      <a:pt x="4986" y="1916"/>
                      <a:pt x="5563" y="1612"/>
                    </a:cubicBezTo>
                    <a:cubicBezTo>
                      <a:pt x="5201" y="1129"/>
                      <a:pt x="4959" y="557"/>
                      <a:pt x="4688" y="1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5"/>
              <p:cNvSpPr/>
              <p:nvPr/>
            </p:nvSpPr>
            <p:spPr>
              <a:xfrm>
                <a:off x="2097185" y="2015586"/>
                <a:ext cx="68968" cy="32296"/>
              </a:xfrm>
              <a:custGeom>
                <a:avLst/>
                <a:gdLst/>
                <a:ahLst/>
                <a:cxnLst/>
                <a:rect l="l" t="t" r="r" b="b"/>
                <a:pathLst>
                  <a:path w="3831" h="1794" extrusionOk="0">
                    <a:moveTo>
                      <a:pt x="1" y="0"/>
                    </a:moveTo>
                    <a:cubicBezTo>
                      <a:pt x="274" y="486"/>
                      <a:pt x="517" y="1003"/>
                      <a:pt x="761" y="1550"/>
                    </a:cubicBezTo>
                    <a:cubicBezTo>
                      <a:pt x="1064" y="1581"/>
                      <a:pt x="1338" y="1581"/>
                      <a:pt x="1642" y="1611"/>
                    </a:cubicBezTo>
                    <a:cubicBezTo>
                      <a:pt x="2311" y="1641"/>
                      <a:pt x="3071" y="1763"/>
                      <a:pt x="3830" y="1793"/>
                    </a:cubicBezTo>
                    <a:cubicBezTo>
                      <a:pt x="3739" y="1489"/>
                      <a:pt x="3648" y="1185"/>
                      <a:pt x="3587" y="881"/>
                    </a:cubicBezTo>
                    <a:cubicBezTo>
                      <a:pt x="3496" y="638"/>
                      <a:pt x="3435" y="365"/>
                      <a:pt x="3375" y="91"/>
                    </a:cubicBezTo>
                    <a:cubicBezTo>
                      <a:pt x="2767" y="91"/>
                      <a:pt x="2159" y="91"/>
                      <a:pt x="1642" y="61"/>
                    </a:cubicBezTo>
                    <a:cubicBezTo>
                      <a:pt x="1095" y="30"/>
                      <a:pt x="548"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5"/>
              <p:cNvSpPr/>
              <p:nvPr/>
            </p:nvSpPr>
            <p:spPr>
              <a:xfrm>
                <a:off x="1768855" y="1566309"/>
                <a:ext cx="74440" cy="98510"/>
              </a:xfrm>
              <a:custGeom>
                <a:avLst/>
                <a:gdLst/>
                <a:ahLst/>
                <a:cxnLst/>
                <a:rect l="l" t="t" r="r" b="b"/>
                <a:pathLst>
                  <a:path w="4135" h="5472" extrusionOk="0">
                    <a:moveTo>
                      <a:pt x="0" y="0"/>
                    </a:moveTo>
                    <a:cubicBezTo>
                      <a:pt x="0" y="0"/>
                      <a:pt x="458" y="771"/>
                      <a:pt x="1186" y="1463"/>
                    </a:cubicBezTo>
                    <a:lnTo>
                      <a:pt x="1186" y="1463"/>
                    </a:lnTo>
                    <a:cubicBezTo>
                      <a:pt x="858" y="954"/>
                      <a:pt x="466" y="454"/>
                      <a:pt x="0" y="0"/>
                    </a:cubicBezTo>
                    <a:close/>
                    <a:moveTo>
                      <a:pt x="1186" y="1463"/>
                    </a:moveTo>
                    <a:cubicBezTo>
                      <a:pt x="2441" y="3408"/>
                      <a:pt x="2766" y="5471"/>
                      <a:pt x="2766" y="5471"/>
                    </a:cubicBezTo>
                    <a:lnTo>
                      <a:pt x="3435" y="5471"/>
                    </a:lnTo>
                    <a:cubicBezTo>
                      <a:pt x="3374" y="4681"/>
                      <a:pt x="4134" y="2402"/>
                      <a:pt x="4134" y="2402"/>
                    </a:cubicBezTo>
                    <a:lnTo>
                      <a:pt x="4134" y="2402"/>
                    </a:lnTo>
                    <a:cubicBezTo>
                      <a:pt x="3883" y="2494"/>
                      <a:pt x="3637" y="2535"/>
                      <a:pt x="3396" y="2535"/>
                    </a:cubicBezTo>
                    <a:cubicBezTo>
                      <a:pt x="2549" y="2535"/>
                      <a:pt x="1778" y="2025"/>
                      <a:pt x="1186" y="146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5"/>
              <p:cNvSpPr/>
              <p:nvPr/>
            </p:nvSpPr>
            <p:spPr>
              <a:xfrm>
                <a:off x="1383652" y="1166090"/>
                <a:ext cx="369879" cy="257184"/>
              </a:xfrm>
              <a:custGeom>
                <a:avLst/>
                <a:gdLst/>
                <a:ahLst/>
                <a:cxnLst/>
                <a:rect l="l" t="t" r="r" b="b"/>
                <a:pathLst>
                  <a:path w="20546" h="14286" extrusionOk="0">
                    <a:moveTo>
                      <a:pt x="20332" y="0"/>
                    </a:moveTo>
                    <a:cubicBezTo>
                      <a:pt x="20253" y="0"/>
                      <a:pt x="20176" y="41"/>
                      <a:pt x="20150" y="133"/>
                    </a:cubicBezTo>
                    <a:cubicBezTo>
                      <a:pt x="19785" y="2352"/>
                      <a:pt x="19025" y="6455"/>
                      <a:pt x="16533" y="7184"/>
                    </a:cubicBezTo>
                    <a:cubicBezTo>
                      <a:pt x="15734" y="7431"/>
                      <a:pt x="14849" y="7511"/>
                      <a:pt x="13929" y="7511"/>
                    </a:cubicBezTo>
                    <a:cubicBezTo>
                      <a:pt x="12214" y="7511"/>
                      <a:pt x="10376" y="7233"/>
                      <a:pt x="8743" y="7233"/>
                    </a:cubicBezTo>
                    <a:cubicBezTo>
                      <a:pt x="8550" y="7233"/>
                      <a:pt x="8361" y="7237"/>
                      <a:pt x="8174" y="7245"/>
                    </a:cubicBezTo>
                    <a:cubicBezTo>
                      <a:pt x="6563" y="7336"/>
                      <a:pt x="4557" y="7367"/>
                      <a:pt x="3341" y="8613"/>
                    </a:cubicBezTo>
                    <a:cubicBezTo>
                      <a:pt x="1913" y="10163"/>
                      <a:pt x="849" y="12078"/>
                      <a:pt x="58" y="14023"/>
                    </a:cubicBezTo>
                    <a:cubicBezTo>
                      <a:pt x="0" y="14179"/>
                      <a:pt x="129" y="14285"/>
                      <a:pt x="269" y="14285"/>
                    </a:cubicBezTo>
                    <a:cubicBezTo>
                      <a:pt x="347" y="14285"/>
                      <a:pt x="429" y="14252"/>
                      <a:pt x="484" y="14175"/>
                    </a:cubicBezTo>
                    <a:cubicBezTo>
                      <a:pt x="1183" y="13081"/>
                      <a:pt x="1882" y="11957"/>
                      <a:pt x="2642" y="10862"/>
                    </a:cubicBezTo>
                    <a:cubicBezTo>
                      <a:pt x="3919" y="9039"/>
                      <a:pt x="4861" y="8339"/>
                      <a:pt x="7141" y="8096"/>
                    </a:cubicBezTo>
                    <a:cubicBezTo>
                      <a:pt x="7867" y="8022"/>
                      <a:pt x="8596" y="7997"/>
                      <a:pt x="9326" y="7997"/>
                    </a:cubicBezTo>
                    <a:cubicBezTo>
                      <a:pt x="10822" y="7997"/>
                      <a:pt x="12322" y="8102"/>
                      <a:pt x="13816" y="8102"/>
                    </a:cubicBezTo>
                    <a:cubicBezTo>
                      <a:pt x="14277" y="8102"/>
                      <a:pt x="14736" y="8092"/>
                      <a:pt x="15195" y="8066"/>
                    </a:cubicBezTo>
                    <a:cubicBezTo>
                      <a:pt x="16837" y="7975"/>
                      <a:pt x="17962" y="7640"/>
                      <a:pt x="18813" y="6181"/>
                    </a:cubicBezTo>
                    <a:cubicBezTo>
                      <a:pt x="19937" y="4358"/>
                      <a:pt x="20454" y="2291"/>
                      <a:pt x="20545" y="193"/>
                    </a:cubicBezTo>
                    <a:cubicBezTo>
                      <a:pt x="20545" y="72"/>
                      <a:pt x="20436" y="0"/>
                      <a:pt x="203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5"/>
              <p:cNvSpPr/>
              <p:nvPr/>
            </p:nvSpPr>
            <p:spPr>
              <a:xfrm>
                <a:off x="1230928" y="1405681"/>
                <a:ext cx="165677" cy="485671"/>
              </a:xfrm>
              <a:custGeom>
                <a:avLst/>
                <a:gdLst/>
                <a:ahLst/>
                <a:cxnLst/>
                <a:rect l="l" t="t" r="r" b="b"/>
                <a:pathLst>
                  <a:path w="9203" h="26978" extrusionOk="0">
                    <a:moveTo>
                      <a:pt x="8917" y="0"/>
                    </a:moveTo>
                    <a:cubicBezTo>
                      <a:pt x="8854" y="0"/>
                      <a:pt x="8792" y="32"/>
                      <a:pt x="8754" y="108"/>
                    </a:cubicBezTo>
                    <a:cubicBezTo>
                      <a:pt x="6475" y="4241"/>
                      <a:pt x="4590" y="8558"/>
                      <a:pt x="3131" y="13026"/>
                    </a:cubicBezTo>
                    <a:cubicBezTo>
                      <a:pt x="1672" y="17524"/>
                      <a:pt x="0" y="22144"/>
                      <a:pt x="61" y="26704"/>
                    </a:cubicBezTo>
                    <a:cubicBezTo>
                      <a:pt x="61" y="26886"/>
                      <a:pt x="190" y="26977"/>
                      <a:pt x="319" y="26977"/>
                    </a:cubicBezTo>
                    <a:cubicBezTo>
                      <a:pt x="449" y="26977"/>
                      <a:pt x="578" y="26886"/>
                      <a:pt x="578" y="26704"/>
                    </a:cubicBezTo>
                    <a:cubicBezTo>
                      <a:pt x="669" y="22175"/>
                      <a:pt x="2280" y="17463"/>
                      <a:pt x="3769" y="13208"/>
                    </a:cubicBezTo>
                    <a:cubicBezTo>
                      <a:pt x="5289" y="8831"/>
                      <a:pt x="7113" y="4515"/>
                      <a:pt x="9119" y="320"/>
                    </a:cubicBezTo>
                    <a:cubicBezTo>
                      <a:pt x="9203" y="153"/>
                      <a:pt x="9056" y="0"/>
                      <a:pt x="8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5"/>
              <p:cNvSpPr/>
              <p:nvPr/>
            </p:nvSpPr>
            <p:spPr>
              <a:xfrm>
                <a:off x="1232566" y="1883891"/>
                <a:ext cx="254501" cy="374848"/>
              </a:xfrm>
              <a:custGeom>
                <a:avLst/>
                <a:gdLst/>
                <a:ahLst/>
                <a:cxnLst/>
                <a:rect l="l" t="t" r="r" b="b"/>
                <a:pathLst>
                  <a:path w="14137" h="20822" extrusionOk="0">
                    <a:moveTo>
                      <a:pt x="209" y="1"/>
                    </a:moveTo>
                    <a:cubicBezTo>
                      <a:pt x="132" y="1"/>
                      <a:pt x="61" y="55"/>
                      <a:pt x="61" y="172"/>
                    </a:cubicBezTo>
                    <a:cubicBezTo>
                      <a:pt x="0" y="1965"/>
                      <a:pt x="760" y="3333"/>
                      <a:pt x="1429" y="4944"/>
                    </a:cubicBezTo>
                    <a:cubicBezTo>
                      <a:pt x="2280" y="7011"/>
                      <a:pt x="3374" y="8956"/>
                      <a:pt x="4621" y="10811"/>
                    </a:cubicBezTo>
                    <a:cubicBezTo>
                      <a:pt x="5897" y="12634"/>
                      <a:pt x="7204" y="14215"/>
                      <a:pt x="8633" y="15795"/>
                    </a:cubicBezTo>
                    <a:cubicBezTo>
                      <a:pt x="10183" y="17498"/>
                      <a:pt x="11733" y="19473"/>
                      <a:pt x="13587" y="20780"/>
                    </a:cubicBezTo>
                    <a:cubicBezTo>
                      <a:pt x="13633" y="20809"/>
                      <a:pt x="13681" y="20821"/>
                      <a:pt x="13729" y="20821"/>
                    </a:cubicBezTo>
                    <a:cubicBezTo>
                      <a:pt x="13938" y="20821"/>
                      <a:pt x="14137" y="20583"/>
                      <a:pt x="14013" y="20385"/>
                    </a:cubicBezTo>
                    <a:cubicBezTo>
                      <a:pt x="12919" y="18805"/>
                      <a:pt x="11399" y="17528"/>
                      <a:pt x="10092" y="16130"/>
                    </a:cubicBezTo>
                    <a:cubicBezTo>
                      <a:pt x="8572" y="14458"/>
                      <a:pt x="7113" y="12695"/>
                      <a:pt x="5776" y="10841"/>
                    </a:cubicBezTo>
                    <a:cubicBezTo>
                      <a:pt x="4621" y="9230"/>
                      <a:pt x="3587" y="7558"/>
                      <a:pt x="2706" y="5765"/>
                    </a:cubicBezTo>
                    <a:cubicBezTo>
                      <a:pt x="1915" y="4123"/>
                      <a:pt x="639" y="1996"/>
                      <a:pt x="396" y="172"/>
                    </a:cubicBezTo>
                    <a:cubicBezTo>
                      <a:pt x="380" y="62"/>
                      <a:pt x="291" y="1"/>
                      <a:pt x="2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5"/>
              <p:cNvSpPr/>
              <p:nvPr/>
            </p:nvSpPr>
            <p:spPr>
              <a:xfrm>
                <a:off x="1475506" y="2257859"/>
                <a:ext cx="91165" cy="129924"/>
              </a:xfrm>
              <a:custGeom>
                <a:avLst/>
                <a:gdLst/>
                <a:ahLst/>
                <a:cxnLst/>
                <a:rect l="l" t="t" r="r" b="b"/>
                <a:pathLst>
                  <a:path w="5064" h="7217" extrusionOk="0">
                    <a:moveTo>
                      <a:pt x="199" y="0"/>
                    </a:moveTo>
                    <a:cubicBezTo>
                      <a:pt x="94" y="0"/>
                      <a:pt x="1" y="96"/>
                      <a:pt x="63" y="221"/>
                    </a:cubicBezTo>
                    <a:cubicBezTo>
                      <a:pt x="1309" y="2561"/>
                      <a:pt x="2525" y="5206"/>
                      <a:pt x="4409" y="7121"/>
                    </a:cubicBezTo>
                    <a:cubicBezTo>
                      <a:pt x="4477" y="7188"/>
                      <a:pt x="4553" y="7217"/>
                      <a:pt x="4628" y="7217"/>
                    </a:cubicBezTo>
                    <a:cubicBezTo>
                      <a:pt x="4856" y="7217"/>
                      <a:pt x="5064" y="6947"/>
                      <a:pt x="4926" y="6695"/>
                    </a:cubicBezTo>
                    <a:cubicBezTo>
                      <a:pt x="3680" y="4355"/>
                      <a:pt x="1826" y="2258"/>
                      <a:pt x="336" y="69"/>
                    </a:cubicBezTo>
                    <a:cubicBezTo>
                      <a:pt x="298" y="21"/>
                      <a:pt x="247" y="0"/>
                      <a:pt x="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5"/>
              <p:cNvSpPr/>
              <p:nvPr/>
            </p:nvSpPr>
            <p:spPr>
              <a:xfrm>
                <a:off x="1553245" y="2210546"/>
                <a:ext cx="92857" cy="65655"/>
              </a:xfrm>
              <a:custGeom>
                <a:avLst/>
                <a:gdLst/>
                <a:ahLst/>
                <a:cxnLst/>
                <a:rect l="l" t="t" r="r" b="b"/>
                <a:pathLst>
                  <a:path w="5158" h="3647" extrusionOk="0">
                    <a:moveTo>
                      <a:pt x="2601" y="1"/>
                    </a:moveTo>
                    <a:cubicBezTo>
                      <a:pt x="1793" y="1"/>
                      <a:pt x="839" y="276"/>
                      <a:pt x="274" y="417"/>
                    </a:cubicBezTo>
                    <a:cubicBezTo>
                      <a:pt x="0" y="509"/>
                      <a:pt x="31" y="934"/>
                      <a:pt x="335" y="934"/>
                    </a:cubicBezTo>
                    <a:cubicBezTo>
                      <a:pt x="897" y="900"/>
                      <a:pt x="1651" y="703"/>
                      <a:pt x="2327" y="703"/>
                    </a:cubicBezTo>
                    <a:cubicBezTo>
                      <a:pt x="2858" y="703"/>
                      <a:pt x="3341" y="824"/>
                      <a:pt x="3648" y="1238"/>
                    </a:cubicBezTo>
                    <a:cubicBezTo>
                      <a:pt x="4134" y="1937"/>
                      <a:pt x="4377" y="2758"/>
                      <a:pt x="4712" y="3518"/>
                    </a:cubicBezTo>
                    <a:cubicBezTo>
                      <a:pt x="4742" y="3609"/>
                      <a:pt x="4803" y="3646"/>
                      <a:pt x="4869" y="3646"/>
                    </a:cubicBezTo>
                    <a:cubicBezTo>
                      <a:pt x="5002" y="3646"/>
                      <a:pt x="5157" y="3497"/>
                      <a:pt x="5137" y="3335"/>
                    </a:cubicBezTo>
                    <a:cubicBezTo>
                      <a:pt x="4955" y="2302"/>
                      <a:pt x="4499" y="934"/>
                      <a:pt x="3648" y="265"/>
                    </a:cubicBezTo>
                    <a:cubicBezTo>
                      <a:pt x="3382" y="71"/>
                      <a:pt x="3010" y="1"/>
                      <a:pt x="26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5"/>
              <p:cNvSpPr/>
              <p:nvPr/>
            </p:nvSpPr>
            <p:spPr>
              <a:xfrm>
                <a:off x="1365738" y="1858218"/>
                <a:ext cx="199360" cy="372400"/>
              </a:xfrm>
              <a:custGeom>
                <a:avLst/>
                <a:gdLst/>
                <a:ahLst/>
                <a:cxnLst/>
                <a:rect l="l" t="t" r="r" b="b"/>
                <a:pathLst>
                  <a:path w="11074" h="20686" extrusionOk="0">
                    <a:moveTo>
                      <a:pt x="178" y="0"/>
                    </a:moveTo>
                    <a:cubicBezTo>
                      <a:pt x="93" y="0"/>
                      <a:pt x="1" y="72"/>
                      <a:pt x="20" y="169"/>
                    </a:cubicBezTo>
                    <a:cubicBezTo>
                      <a:pt x="1023" y="3969"/>
                      <a:pt x="2482" y="7616"/>
                      <a:pt x="4154" y="11142"/>
                    </a:cubicBezTo>
                    <a:cubicBezTo>
                      <a:pt x="5795" y="14699"/>
                      <a:pt x="8318" y="17282"/>
                      <a:pt x="10294" y="20535"/>
                    </a:cubicBezTo>
                    <a:cubicBezTo>
                      <a:pt x="10365" y="20641"/>
                      <a:pt x="10467" y="20686"/>
                      <a:pt x="10571" y="20686"/>
                    </a:cubicBezTo>
                    <a:cubicBezTo>
                      <a:pt x="10820" y="20686"/>
                      <a:pt x="11074" y="20428"/>
                      <a:pt x="10902" y="20170"/>
                    </a:cubicBezTo>
                    <a:cubicBezTo>
                      <a:pt x="8865" y="17221"/>
                      <a:pt x="6585" y="14273"/>
                      <a:pt x="5066" y="11021"/>
                    </a:cubicBezTo>
                    <a:cubicBezTo>
                      <a:pt x="3364" y="7434"/>
                      <a:pt x="2056" y="3635"/>
                      <a:pt x="294" y="78"/>
                    </a:cubicBezTo>
                    <a:cubicBezTo>
                      <a:pt x="272" y="23"/>
                      <a:pt x="226" y="0"/>
                      <a:pt x="1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5"/>
              <p:cNvSpPr/>
              <p:nvPr/>
            </p:nvSpPr>
            <p:spPr>
              <a:xfrm>
                <a:off x="1375046" y="1561016"/>
                <a:ext cx="141302" cy="324747"/>
              </a:xfrm>
              <a:custGeom>
                <a:avLst/>
                <a:gdLst/>
                <a:ahLst/>
                <a:cxnLst/>
                <a:rect l="l" t="t" r="r" b="b"/>
                <a:pathLst>
                  <a:path w="7849" h="18039" extrusionOk="0">
                    <a:moveTo>
                      <a:pt x="7494" y="1"/>
                    </a:moveTo>
                    <a:cubicBezTo>
                      <a:pt x="7393" y="1"/>
                      <a:pt x="7289" y="44"/>
                      <a:pt x="7223" y="142"/>
                    </a:cubicBezTo>
                    <a:cubicBezTo>
                      <a:pt x="5430" y="2726"/>
                      <a:pt x="4245" y="5887"/>
                      <a:pt x="3059" y="8805"/>
                    </a:cubicBezTo>
                    <a:cubicBezTo>
                      <a:pt x="1904" y="11632"/>
                      <a:pt x="415" y="14793"/>
                      <a:pt x="20" y="17833"/>
                    </a:cubicBezTo>
                    <a:cubicBezTo>
                      <a:pt x="1" y="17965"/>
                      <a:pt x="111" y="18039"/>
                      <a:pt x="220" y="18039"/>
                    </a:cubicBezTo>
                    <a:cubicBezTo>
                      <a:pt x="285" y="18039"/>
                      <a:pt x="350" y="18011"/>
                      <a:pt x="384" y="17954"/>
                    </a:cubicBezTo>
                    <a:cubicBezTo>
                      <a:pt x="1843" y="15279"/>
                      <a:pt x="2634" y="12149"/>
                      <a:pt x="3789" y="9352"/>
                    </a:cubicBezTo>
                    <a:cubicBezTo>
                      <a:pt x="5035" y="6343"/>
                      <a:pt x="6707" y="3425"/>
                      <a:pt x="7771" y="355"/>
                    </a:cubicBezTo>
                    <a:cubicBezTo>
                      <a:pt x="7849" y="140"/>
                      <a:pt x="7676" y="1"/>
                      <a:pt x="74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5"/>
              <p:cNvSpPr/>
              <p:nvPr/>
            </p:nvSpPr>
            <p:spPr>
              <a:xfrm>
                <a:off x="1868990" y="1286264"/>
                <a:ext cx="282369" cy="660890"/>
              </a:xfrm>
              <a:custGeom>
                <a:avLst/>
                <a:gdLst/>
                <a:ahLst/>
                <a:cxnLst/>
                <a:rect l="l" t="t" r="r" b="b"/>
                <a:pathLst>
                  <a:path w="15685" h="36711" extrusionOk="0">
                    <a:moveTo>
                      <a:pt x="1375" y="0"/>
                    </a:moveTo>
                    <a:cubicBezTo>
                      <a:pt x="1339" y="0"/>
                      <a:pt x="1301" y="18"/>
                      <a:pt x="1277" y="54"/>
                    </a:cubicBezTo>
                    <a:cubicBezTo>
                      <a:pt x="609" y="905"/>
                      <a:pt x="1" y="2394"/>
                      <a:pt x="487" y="3488"/>
                    </a:cubicBezTo>
                    <a:cubicBezTo>
                      <a:pt x="1034" y="4765"/>
                      <a:pt x="2888" y="5403"/>
                      <a:pt x="4043" y="5859"/>
                    </a:cubicBezTo>
                    <a:cubicBezTo>
                      <a:pt x="6293" y="6771"/>
                      <a:pt x="8511" y="7683"/>
                      <a:pt x="10639" y="8868"/>
                    </a:cubicBezTo>
                    <a:cubicBezTo>
                      <a:pt x="12554" y="9902"/>
                      <a:pt x="12828" y="11421"/>
                      <a:pt x="13040" y="13367"/>
                    </a:cubicBezTo>
                    <a:cubicBezTo>
                      <a:pt x="13375" y="16589"/>
                      <a:pt x="13618" y="19811"/>
                      <a:pt x="13861" y="23033"/>
                    </a:cubicBezTo>
                    <a:cubicBezTo>
                      <a:pt x="14043" y="25312"/>
                      <a:pt x="14226" y="27622"/>
                      <a:pt x="14408" y="29902"/>
                    </a:cubicBezTo>
                    <a:cubicBezTo>
                      <a:pt x="14560" y="32090"/>
                      <a:pt x="14530" y="34370"/>
                      <a:pt x="14986" y="36498"/>
                    </a:cubicBezTo>
                    <a:cubicBezTo>
                      <a:pt x="15013" y="36645"/>
                      <a:pt x="15116" y="36710"/>
                      <a:pt x="15227" y="36710"/>
                    </a:cubicBezTo>
                    <a:cubicBezTo>
                      <a:pt x="15366" y="36710"/>
                      <a:pt x="15516" y="36607"/>
                      <a:pt x="15533" y="36437"/>
                    </a:cubicBezTo>
                    <a:cubicBezTo>
                      <a:pt x="15685" y="34188"/>
                      <a:pt x="15290" y="31817"/>
                      <a:pt x="15107" y="29568"/>
                    </a:cubicBezTo>
                    <a:cubicBezTo>
                      <a:pt x="14955" y="27501"/>
                      <a:pt x="14773" y="25403"/>
                      <a:pt x="14621" y="23337"/>
                    </a:cubicBezTo>
                    <a:cubicBezTo>
                      <a:pt x="14347" y="20115"/>
                      <a:pt x="14104" y="16893"/>
                      <a:pt x="13770" y="13671"/>
                    </a:cubicBezTo>
                    <a:cubicBezTo>
                      <a:pt x="13557" y="11452"/>
                      <a:pt x="13375" y="9598"/>
                      <a:pt x="11247" y="8382"/>
                    </a:cubicBezTo>
                    <a:cubicBezTo>
                      <a:pt x="9484" y="7379"/>
                      <a:pt x="7600" y="6558"/>
                      <a:pt x="5715" y="5829"/>
                    </a:cubicBezTo>
                    <a:cubicBezTo>
                      <a:pt x="4651" y="5403"/>
                      <a:pt x="3496" y="5099"/>
                      <a:pt x="2523" y="4491"/>
                    </a:cubicBezTo>
                    <a:cubicBezTo>
                      <a:pt x="213" y="3032"/>
                      <a:pt x="1064" y="1999"/>
                      <a:pt x="1460" y="114"/>
                    </a:cubicBezTo>
                    <a:cubicBezTo>
                      <a:pt x="1478" y="41"/>
                      <a:pt x="1430" y="0"/>
                      <a:pt x="13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5"/>
              <p:cNvSpPr/>
              <p:nvPr/>
            </p:nvSpPr>
            <p:spPr>
              <a:xfrm>
                <a:off x="2136036" y="1897501"/>
                <a:ext cx="53521" cy="254807"/>
              </a:xfrm>
              <a:custGeom>
                <a:avLst/>
                <a:gdLst/>
                <a:ahLst/>
                <a:cxnLst/>
                <a:rect l="l" t="t" r="r" b="b"/>
                <a:pathLst>
                  <a:path w="2973" h="14154" extrusionOk="0">
                    <a:moveTo>
                      <a:pt x="190" y="0"/>
                    </a:moveTo>
                    <a:cubicBezTo>
                      <a:pt x="97" y="0"/>
                      <a:pt x="1" y="62"/>
                      <a:pt x="1" y="176"/>
                    </a:cubicBezTo>
                    <a:cubicBezTo>
                      <a:pt x="183" y="4735"/>
                      <a:pt x="973" y="9477"/>
                      <a:pt x="2128" y="13854"/>
                    </a:cubicBezTo>
                    <a:cubicBezTo>
                      <a:pt x="2190" y="14064"/>
                      <a:pt x="2347" y="14153"/>
                      <a:pt x="2505" y="14153"/>
                    </a:cubicBezTo>
                    <a:cubicBezTo>
                      <a:pt x="2737" y="14153"/>
                      <a:pt x="2973" y="13961"/>
                      <a:pt x="2919" y="13672"/>
                    </a:cubicBezTo>
                    <a:cubicBezTo>
                      <a:pt x="2068" y="9143"/>
                      <a:pt x="1247" y="4614"/>
                      <a:pt x="365" y="146"/>
                    </a:cubicBezTo>
                    <a:cubicBezTo>
                      <a:pt x="351" y="47"/>
                      <a:pt x="272" y="0"/>
                      <a:pt x="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5"/>
              <p:cNvSpPr/>
              <p:nvPr/>
            </p:nvSpPr>
            <p:spPr>
              <a:xfrm>
                <a:off x="1477180" y="1611731"/>
                <a:ext cx="169061" cy="420106"/>
              </a:xfrm>
              <a:custGeom>
                <a:avLst/>
                <a:gdLst/>
                <a:ahLst/>
                <a:cxnLst/>
                <a:rect l="l" t="t" r="r" b="b"/>
                <a:pathLst>
                  <a:path w="9391" h="23336" extrusionOk="0">
                    <a:moveTo>
                      <a:pt x="426" y="0"/>
                    </a:moveTo>
                    <a:lnTo>
                      <a:pt x="304" y="30"/>
                    </a:lnTo>
                    <a:cubicBezTo>
                      <a:pt x="152" y="61"/>
                      <a:pt x="0" y="243"/>
                      <a:pt x="31" y="395"/>
                    </a:cubicBezTo>
                    <a:cubicBezTo>
                      <a:pt x="487" y="4468"/>
                      <a:pt x="1976" y="8328"/>
                      <a:pt x="3405" y="12158"/>
                    </a:cubicBezTo>
                    <a:cubicBezTo>
                      <a:pt x="4864" y="15958"/>
                      <a:pt x="6414" y="19544"/>
                      <a:pt x="8298" y="23070"/>
                    </a:cubicBezTo>
                    <a:cubicBezTo>
                      <a:pt x="8392" y="23258"/>
                      <a:pt x="8540" y="23335"/>
                      <a:pt x="8692" y="23335"/>
                    </a:cubicBezTo>
                    <a:cubicBezTo>
                      <a:pt x="9033" y="23335"/>
                      <a:pt x="9390" y="22944"/>
                      <a:pt x="9180" y="22523"/>
                    </a:cubicBezTo>
                    <a:cubicBezTo>
                      <a:pt x="7295" y="18754"/>
                      <a:pt x="5563" y="14864"/>
                      <a:pt x="4043" y="10912"/>
                    </a:cubicBezTo>
                    <a:cubicBezTo>
                      <a:pt x="3313" y="9028"/>
                      <a:pt x="2614" y="7143"/>
                      <a:pt x="2006" y="5228"/>
                    </a:cubicBezTo>
                    <a:cubicBezTo>
                      <a:pt x="1702" y="4286"/>
                      <a:pt x="1459" y="3344"/>
                      <a:pt x="1216" y="2401"/>
                    </a:cubicBezTo>
                    <a:cubicBezTo>
                      <a:pt x="1064" y="1763"/>
                      <a:pt x="1034" y="669"/>
                      <a:pt x="639" y="91"/>
                    </a:cubicBezTo>
                    <a:cubicBezTo>
                      <a:pt x="578" y="30"/>
                      <a:pt x="517" y="0"/>
                      <a:pt x="4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5"/>
              <p:cNvSpPr/>
              <p:nvPr/>
            </p:nvSpPr>
            <p:spPr>
              <a:xfrm>
                <a:off x="1994889" y="1496761"/>
                <a:ext cx="123659" cy="264097"/>
              </a:xfrm>
              <a:custGeom>
                <a:avLst/>
                <a:gdLst/>
                <a:ahLst/>
                <a:cxnLst/>
                <a:rect l="l" t="t" r="r" b="b"/>
                <a:pathLst>
                  <a:path w="6869" h="14670" extrusionOk="0">
                    <a:moveTo>
                      <a:pt x="192" y="1"/>
                    </a:moveTo>
                    <a:cubicBezTo>
                      <a:pt x="94" y="1"/>
                      <a:pt x="1" y="68"/>
                      <a:pt x="59" y="185"/>
                    </a:cubicBezTo>
                    <a:cubicBezTo>
                      <a:pt x="1762" y="4562"/>
                      <a:pt x="5865" y="9730"/>
                      <a:pt x="1397" y="13863"/>
                    </a:cubicBezTo>
                    <a:cubicBezTo>
                      <a:pt x="1097" y="14164"/>
                      <a:pt x="1373" y="14670"/>
                      <a:pt x="1701" y="14670"/>
                    </a:cubicBezTo>
                    <a:cubicBezTo>
                      <a:pt x="1771" y="14670"/>
                      <a:pt x="1844" y="14647"/>
                      <a:pt x="1914" y="14593"/>
                    </a:cubicBezTo>
                    <a:cubicBezTo>
                      <a:pt x="6868" y="10793"/>
                      <a:pt x="3099" y="3894"/>
                      <a:pt x="333" y="64"/>
                    </a:cubicBezTo>
                    <a:cubicBezTo>
                      <a:pt x="301" y="21"/>
                      <a:pt x="246" y="1"/>
                      <a:pt x="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5"/>
              <p:cNvSpPr/>
              <p:nvPr/>
            </p:nvSpPr>
            <p:spPr>
              <a:xfrm>
                <a:off x="2035343" y="1695898"/>
                <a:ext cx="59876" cy="300480"/>
              </a:xfrm>
              <a:custGeom>
                <a:avLst/>
                <a:gdLst/>
                <a:ahLst/>
                <a:cxnLst/>
                <a:rect l="l" t="t" r="r" b="b"/>
                <a:pathLst>
                  <a:path w="3326" h="16691" extrusionOk="0">
                    <a:moveTo>
                      <a:pt x="1383" y="1"/>
                    </a:moveTo>
                    <a:cubicBezTo>
                      <a:pt x="1280" y="1"/>
                      <a:pt x="1182" y="59"/>
                      <a:pt x="1156" y="188"/>
                    </a:cubicBezTo>
                    <a:cubicBezTo>
                      <a:pt x="1" y="5386"/>
                      <a:pt x="578" y="11496"/>
                      <a:pt x="2524" y="16420"/>
                    </a:cubicBezTo>
                    <a:cubicBezTo>
                      <a:pt x="2598" y="16606"/>
                      <a:pt x="2754" y="16691"/>
                      <a:pt x="2904" y="16691"/>
                    </a:cubicBezTo>
                    <a:cubicBezTo>
                      <a:pt x="3120" y="16691"/>
                      <a:pt x="3325" y="16513"/>
                      <a:pt x="3253" y="16207"/>
                    </a:cubicBezTo>
                    <a:cubicBezTo>
                      <a:pt x="2585" y="13441"/>
                      <a:pt x="1916" y="10736"/>
                      <a:pt x="1703" y="7878"/>
                    </a:cubicBezTo>
                    <a:cubicBezTo>
                      <a:pt x="1521" y="5325"/>
                      <a:pt x="1764" y="2802"/>
                      <a:pt x="1673" y="280"/>
                    </a:cubicBezTo>
                    <a:cubicBezTo>
                      <a:pt x="1673" y="105"/>
                      <a:pt x="1523" y="1"/>
                      <a:pt x="13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5"/>
              <p:cNvSpPr/>
              <p:nvPr/>
            </p:nvSpPr>
            <p:spPr>
              <a:xfrm>
                <a:off x="1633684" y="1306896"/>
                <a:ext cx="195903" cy="468659"/>
              </a:xfrm>
              <a:custGeom>
                <a:avLst/>
                <a:gdLst/>
                <a:ahLst/>
                <a:cxnLst/>
                <a:rect l="l" t="t" r="r" b="b"/>
                <a:pathLst>
                  <a:path w="10882" h="26033" extrusionOk="0">
                    <a:moveTo>
                      <a:pt x="341" y="1"/>
                    </a:moveTo>
                    <a:cubicBezTo>
                      <a:pt x="263" y="1"/>
                      <a:pt x="183" y="55"/>
                      <a:pt x="183" y="154"/>
                    </a:cubicBezTo>
                    <a:cubicBezTo>
                      <a:pt x="0" y="4622"/>
                      <a:pt x="1976" y="9607"/>
                      <a:pt x="3435" y="13771"/>
                    </a:cubicBezTo>
                    <a:cubicBezTo>
                      <a:pt x="4894" y="17935"/>
                      <a:pt x="7265" y="22099"/>
                      <a:pt x="9909" y="25838"/>
                    </a:cubicBezTo>
                    <a:cubicBezTo>
                      <a:pt x="10001" y="25975"/>
                      <a:pt x="10134" y="26032"/>
                      <a:pt x="10266" y="26032"/>
                    </a:cubicBezTo>
                    <a:cubicBezTo>
                      <a:pt x="10574" y="26032"/>
                      <a:pt x="10882" y="25722"/>
                      <a:pt x="10669" y="25382"/>
                    </a:cubicBezTo>
                    <a:cubicBezTo>
                      <a:pt x="8207" y="21400"/>
                      <a:pt x="5715" y="17662"/>
                      <a:pt x="4165" y="13224"/>
                    </a:cubicBezTo>
                    <a:cubicBezTo>
                      <a:pt x="3435" y="11157"/>
                      <a:pt x="2766" y="9060"/>
                      <a:pt x="2159" y="6962"/>
                    </a:cubicBezTo>
                    <a:cubicBezTo>
                      <a:pt x="1520" y="4683"/>
                      <a:pt x="1186" y="2342"/>
                      <a:pt x="487" y="123"/>
                    </a:cubicBezTo>
                    <a:cubicBezTo>
                      <a:pt x="473" y="40"/>
                      <a:pt x="408" y="1"/>
                      <a:pt x="3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5"/>
              <p:cNvSpPr/>
              <p:nvPr/>
            </p:nvSpPr>
            <p:spPr>
              <a:xfrm>
                <a:off x="1813035" y="1384725"/>
                <a:ext cx="142976" cy="399619"/>
              </a:xfrm>
              <a:custGeom>
                <a:avLst/>
                <a:gdLst/>
                <a:ahLst/>
                <a:cxnLst/>
                <a:rect l="l" t="t" r="r" b="b"/>
                <a:pathLst>
                  <a:path w="7942" h="22198" extrusionOk="0">
                    <a:moveTo>
                      <a:pt x="7689" y="0"/>
                    </a:moveTo>
                    <a:cubicBezTo>
                      <a:pt x="7591" y="0"/>
                      <a:pt x="7499" y="56"/>
                      <a:pt x="7486" y="177"/>
                    </a:cubicBezTo>
                    <a:cubicBezTo>
                      <a:pt x="6969" y="3886"/>
                      <a:pt x="6483" y="7503"/>
                      <a:pt x="5297" y="11089"/>
                    </a:cubicBezTo>
                    <a:cubicBezTo>
                      <a:pt x="4112" y="14646"/>
                      <a:pt x="2318" y="18293"/>
                      <a:pt x="191" y="21606"/>
                    </a:cubicBezTo>
                    <a:cubicBezTo>
                      <a:pt x="1" y="21902"/>
                      <a:pt x="280" y="22198"/>
                      <a:pt x="560" y="22198"/>
                    </a:cubicBezTo>
                    <a:cubicBezTo>
                      <a:pt x="683" y="22198"/>
                      <a:pt x="806" y="22140"/>
                      <a:pt x="890" y="22001"/>
                    </a:cubicBezTo>
                    <a:cubicBezTo>
                      <a:pt x="4993" y="15740"/>
                      <a:pt x="7942" y="7807"/>
                      <a:pt x="7942" y="238"/>
                    </a:cubicBezTo>
                    <a:cubicBezTo>
                      <a:pt x="7942" y="86"/>
                      <a:pt x="7811" y="0"/>
                      <a:pt x="76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5"/>
              <p:cNvSpPr/>
              <p:nvPr/>
            </p:nvSpPr>
            <p:spPr>
              <a:xfrm>
                <a:off x="1437392" y="2162423"/>
                <a:ext cx="84774" cy="64053"/>
              </a:xfrm>
              <a:custGeom>
                <a:avLst/>
                <a:gdLst/>
                <a:ahLst/>
                <a:cxnLst/>
                <a:rect l="l" t="t" r="r" b="b"/>
                <a:pathLst>
                  <a:path w="4709" h="3558" extrusionOk="0">
                    <a:moveTo>
                      <a:pt x="4171" y="1"/>
                    </a:moveTo>
                    <a:cubicBezTo>
                      <a:pt x="4116" y="1"/>
                      <a:pt x="4058" y="16"/>
                      <a:pt x="4004" y="51"/>
                    </a:cubicBezTo>
                    <a:cubicBezTo>
                      <a:pt x="2666" y="902"/>
                      <a:pt x="1450" y="1996"/>
                      <a:pt x="265" y="3030"/>
                    </a:cubicBezTo>
                    <a:cubicBezTo>
                      <a:pt x="0" y="3246"/>
                      <a:pt x="231" y="3558"/>
                      <a:pt x="489" y="3558"/>
                    </a:cubicBezTo>
                    <a:cubicBezTo>
                      <a:pt x="557" y="3558"/>
                      <a:pt x="627" y="3536"/>
                      <a:pt x="691" y="3486"/>
                    </a:cubicBezTo>
                    <a:cubicBezTo>
                      <a:pt x="1937" y="2513"/>
                      <a:pt x="3244" y="1631"/>
                      <a:pt x="4429" y="628"/>
                    </a:cubicBezTo>
                    <a:cubicBezTo>
                      <a:pt x="4709" y="400"/>
                      <a:pt x="4457" y="1"/>
                      <a:pt x="4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5"/>
              <p:cNvSpPr/>
              <p:nvPr/>
            </p:nvSpPr>
            <p:spPr>
              <a:xfrm>
                <a:off x="1751283" y="1557181"/>
                <a:ext cx="79409" cy="145604"/>
              </a:xfrm>
              <a:custGeom>
                <a:avLst/>
                <a:gdLst/>
                <a:ahLst/>
                <a:cxnLst/>
                <a:rect l="l" t="t" r="r" b="b"/>
                <a:pathLst>
                  <a:path w="4411" h="8088" extrusionOk="0">
                    <a:moveTo>
                      <a:pt x="246" y="1"/>
                    </a:moveTo>
                    <a:cubicBezTo>
                      <a:pt x="87" y="1"/>
                      <a:pt x="1" y="191"/>
                      <a:pt x="156" y="294"/>
                    </a:cubicBezTo>
                    <a:cubicBezTo>
                      <a:pt x="1402" y="1115"/>
                      <a:pt x="2162" y="2848"/>
                      <a:pt x="2587" y="4216"/>
                    </a:cubicBezTo>
                    <a:cubicBezTo>
                      <a:pt x="2952" y="5431"/>
                      <a:pt x="2861" y="6678"/>
                      <a:pt x="3134" y="7893"/>
                    </a:cubicBezTo>
                    <a:cubicBezTo>
                      <a:pt x="3164" y="8026"/>
                      <a:pt x="3265" y="8087"/>
                      <a:pt x="3372" y="8087"/>
                    </a:cubicBezTo>
                    <a:cubicBezTo>
                      <a:pt x="3485" y="8087"/>
                      <a:pt x="3604" y="8019"/>
                      <a:pt x="3651" y="7893"/>
                    </a:cubicBezTo>
                    <a:cubicBezTo>
                      <a:pt x="4411" y="5431"/>
                      <a:pt x="2648" y="1206"/>
                      <a:pt x="338" y="21"/>
                    </a:cubicBezTo>
                    <a:cubicBezTo>
                      <a:pt x="306" y="7"/>
                      <a:pt x="275" y="1"/>
                      <a:pt x="2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5"/>
              <p:cNvSpPr/>
              <p:nvPr/>
            </p:nvSpPr>
            <p:spPr>
              <a:xfrm>
                <a:off x="1821389" y="1606294"/>
                <a:ext cx="25726" cy="67833"/>
              </a:xfrm>
              <a:custGeom>
                <a:avLst/>
                <a:gdLst/>
                <a:ahLst/>
                <a:cxnLst/>
                <a:rect l="l" t="t" r="r" b="b"/>
                <a:pathLst>
                  <a:path w="1429" h="3768" extrusionOk="0">
                    <a:moveTo>
                      <a:pt x="1185" y="0"/>
                    </a:moveTo>
                    <a:cubicBezTo>
                      <a:pt x="1124" y="0"/>
                      <a:pt x="1065" y="27"/>
                      <a:pt x="1034" y="89"/>
                    </a:cubicBezTo>
                    <a:cubicBezTo>
                      <a:pt x="578" y="1123"/>
                      <a:pt x="0" y="2521"/>
                      <a:pt x="365" y="3676"/>
                    </a:cubicBezTo>
                    <a:cubicBezTo>
                      <a:pt x="380" y="3737"/>
                      <a:pt x="441" y="3767"/>
                      <a:pt x="502" y="3767"/>
                    </a:cubicBezTo>
                    <a:cubicBezTo>
                      <a:pt x="563" y="3767"/>
                      <a:pt x="623" y="3737"/>
                      <a:pt x="639" y="3676"/>
                    </a:cubicBezTo>
                    <a:cubicBezTo>
                      <a:pt x="821" y="3129"/>
                      <a:pt x="821" y="2521"/>
                      <a:pt x="942" y="1943"/>
                    </a:cubicBezTo>
                    <a:cubicBezTo>
                      <a:pt x="1034" y="1366"/>
                      <a:pt x="1186" y="788"/>
                      <a:pt x="1368" y="241"/>
                    </a:cubicBezTo>
                    <a:cubicBezTo>
                      <a:pt x="1428" y="101"/>
                      <a:pt x="1303" y="0"/>
                      <a:pt x="11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5"/>
              <p:cNvSpPr/>
              <p:nvPr/>
            </p:nvSpPr>
            <p:spPr>
              <a:xfrm>
                <a:off x="1688109" y="999792"/>
                <a:ext cx="86232" cy="124343"/>
              </a:xfrm>
              <a:custGeom>
                <a:avLst/>
                <a:gdLst/>
                <a:ahLst/>
                <a:cxnLst/>
                <a:rect l="l" t="t" r="r" b="b"/>
                <a:pathLst>
                  <a:path w="4790" h="6907" extrusionOk="0">
                    <a:moveTo>
                      <a:pt x="3003" y="0"/>
                    </a:moveTo>
                    <a:cubicBezTo>
                      <a:pt x="2018" y="0"/>
                      <a:pt x="1246" y="870"/>
                      <a:pt x="838" y="1740"/>
                    </a:cubicBezTo>
                    <a:cubicBezTo>
                      <a:pt x="0" y="3473"/>
                      <a:pt x="836" y="6906"/>
                      <a:pt x="3111" y="6906"/>
                    </a:cubicBezTo>
                    <a:cubicBezTo>
                      <a:pt x="3231" y="6906"/>
                      <a:pt x="3355" y="6897"/>
                      <a:pt x="3482" y="6877"/>
                    </a:cubicBezTo>
                    <a:cubicBezTo>
                      <a:pt x="3968" y="6816"/>
                      <a:pt x="3817" y="6087"/>
                      <a:pt x="3391" y="6087"/>
                    </a:cubicBezTo>
                    <a:cubicBezTo>
                      <a:pt x="2023" y="6057"/>
                      <a:pt x="1294" y="4415"/>
                      <a:pt x="1324" y="3230"/>
                    </a:cubicBezTo>
                    <a:cubicBezTo>
                      <a:pt x="1354" y="2622"/>
                      <a:pt x="1506" y="2014"/>
                      <a:pt x="1902" y="1528"/>
                    </a:cubicBezTo>
                    <a:cubicBezTo>
                      <a:pt x="2236" y="1077"/>
                      <a:pt x="2759" y="793"/>
                      <a:pt x="3223" y="793"/>
                    </a:cubicBezTo>
                    <a:cubicBezTo>
                      <a:pt x="3728" y="793"/>
                      <a:pt x="4164" y="1129"/>
                      <a:pt x="4212" y="1953"/>
                    </a:cubicBezTo>
                    <a:cubicBezTo>
                      <a:pt x="4227" y="2120"/>
                      <a:pt x="4364" y="2204"/>
                      <a:pt x="4497" y="2204"/>
                    </a:cubicBezTo>
                    <a:cubicBezTo>
                      <a:pt x="4630" y="2204"/>
                      <a:pt x="4759" y="2120"/>
                      <a:pt x="4759" y="1953"/>
                    </a:cubicBezTo>
                    <a:cubicBezTo>
                      <a:pt x="4789" y="1041"/>
                      <a:pt x="4303" y="221"/>
                      <a:pt x="3361" y="38"/>
                    </a:cubicBezTo>
                    <a:cubicBezTo>
                      <a:pt x="3239" y="13"/>
                      <a:pt x="3119" y="0"/>
                      <a:pt x="30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5"/>
              <p:cNvSpPr/>
              <p:nvPr/>
            </p:nvSpPr>
            <p:spPr>
              <a:xfrm>
                <a:off x="1714124" y="1021270"/>
                <a:ext cx="47077" cy="48715"/>
              </a:xfrm>
              <a:custGeom>
                <a:avLst/>
                <a:gdLst/>
                <a:ahLst/>
                <a:cxnLst/>
                <a:rect l="l" t="t" r="r" b="b"/>
                <a:pathLst>
                  <a:path w="2615" h="2706" extrusionOk="0">
                    <a:moveTo>
                      <a:pt x="1997" y="1"/>
                    </a:moveTo>
                    <a:cubicBezTo>
                      <a:pt x="1552" y="1"/>
                      <a:pt x="1097" y="290"/>
                      <a:pt x="821" y="608"/>
                    </a:cubicBezTo>
                    <a:cubicBezTo>
                      <a:pt x="578" y="882"/>
                      <a:pt x="457" y="1216"/>
                      <a:pt x="305" y="1520"/>
                    </a:cubicBezTo>
                    <a:cubicBezTo>
                      <a:pt x="153" y="1885"/>
                      <a:pt x="1" y="2250"/>
                      <a:pt x="153" y="2614"/>
                    </a:cubicBezTo>
                    <a:cubicBezTo>
                      <a:pt x="183" y="2675"/>
                      <a:pt x="259" y="2705"/>
                      <a:pt x="335" y="2705"/>
                    </a:cubicBezTo>
                    <a:cubicBezTo>
                      <a:pt x="411" y="2705"/>
                      <a:pt x="487" y="2675"/>
                      <a:pt x="517" y="2614"/>
                    </a:cubicBezTo>
                    <a:cubicBezTo>
                      <a:pt x="609" y="2371"/>
                      <a:pt x="609" y="2158"/>
                      <a:pt x="669" y="1915"/>
                    </a:cubicBezTo>
                    <a:cubicBezTo>
                      <a:pt x="730" y="1642"/>
                      <a:pt x="852" y="1368"/>
                      <a:pt x="1004" y="1095"/>
                    </a:cubicBezTo>
                    <a:cubicBezTo>
                      <a:pt x="1338" y="547"/>
                      <a:pt x="1855" y="365"/>
                      <a:pt x="2493" y="365"/>
                    </a:cubicBezTo>
                    <a:cubicBezTo>
                      <a:pt x="2615" y="365"/>
                      <a:pt x="2615" y="243"/>
                      <a:pt x="2554" y="183"/>
                    </a:cubicBezTo>
                    <a:cubicBezTo>
                      <a:pt x="2380" y="54"/>
                      <a:pt x="2189" y="1"/>
                      <a:pt x="1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5"/>
              <p:cNvSpPr/>
              <p:nvPr/>
            </p:nvSpPr>
            <p:spPr>
              <a:xfrm>
                <a:off x="1731822" y="1028670"/>
                <a:ext cx="23367" cy="76637"/>
              </a:xfrm>
              <a:custGeom>
                <a:avLst/>
                <a:gdLst/>
                <a:ahLst/>
                <a:cxnLst/>
                <a:rect l="l" t="t" r="r" b="b"/>
                <a:pathLst>
                  <a:path w="1298" h="4257" extrusionOk="0">
                    <a:moveTo>
                      <a:pt x="234" y="0"/>
                    </a:moveTo>
                    <a:cubicBezTo>
                      <a:pt x="112" y="0"/>
                      <a:pt x="1" y="88"/>
                      <a:pt x="21" y="228"/>
                    </a:cubicBezTo>
                    <a:cubicBezTo>
                      <a:pt x="51" y="835"/>
                      <a:pt x="325" y="1474"/>
                      <a:pt x="446" y="2082"/>
                    </a:cubicBezTo>
                    <a:cubicBezTo>
                      <a:pt x="598" y="2750"/>
                      <a:pt x="507" y="3510"/>
                      <a:pt x="720" y="4149"/>
                    </a:cubicBezTo>
                    <a:cubicBezTo>
                      <a:pt x="737" y="4217"/>
                      <a:pt x="792" y="4256"/>
                      <a:pt x="848" y="4256"/>
                    </a:cubicBezTo>
                    <a:cubicBezTo>
                      <a:pt x="892" y="4256"/>
                      <a:pt x="936" y="4232"/>
                      <a:pt x="963" y="4179"/>
                    </a:cubicBezTo>
                    <a:cubicBezTo>
                      <a:pt x="1297" y="3601"/>
                      <a:pt x="1206" y="2659"/>
                      <a:pt x="1145" y="1991"/>
                    </a:cubicBezTo>
                    <a:cubicBezTo>
                      <a:pt x="1054" y="1352"/>
                      <a:pt x="872" y="532"/>
                      <a:pt x="416" y="76"/>
                    </a:cubicBezTo>
                    <a:cubicBezTo>
                      <a:pt x="364" y="24"/>
                      <a:pt x="29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5"/>
              <p:cNvSpPr/>
              <p:nvPr/>
            </p:nvSpPr>
            <p:spPr>
              <a:xfrm>
                <a:off x="1740949" y="1057187"/>
                <a:ext cx="304890" cy="242818"/>
              </a:xfrm>
              <a:custGeom>
                <a:avLst/>
                <a:gdLst/>
                <a:ahLst/>
                <a:cxnLst/>
                <a:rect l="l" t="t" r="r" b="b"/>
                <a:pathLst>
                  <a:path w="16936" h="13488" extrusionOk="0">
                    <a:moveTo>
                      <a:pt x="16688" y="0"/>
                    </a:moveTo>
                    <a:cubicBezTo>
                      <a:pt x="16600" y="0"/>
                      <a:pt x="16512" y="51"/>
                      <a:pt x="16475" y="163"/>
                    </a:cubicBezTo>
                    <a:cubicBezTo>
                      <a:pt x="14894" y="4510"/>
                      <a:pt x="13830" y="9586"/>
                      <a:pt x="9423" y="12018"/>
                    </a:cubicBezTo>
                    <a:cubicBezTo>
                      <a:pt x="8616" y="12458"/>
                      <a:pt x="7839" y="12651"/>
                      <a:pt x="7100" y="12651"/>
                    </a:cubicBezTo>
                    <a:cubicBezTo>
                      <a:pt x="5082" y="12651"/>
                      <a:pt x="3341" y="11213"/>
                      <a:pt x="2006" y="9434"/>
                    </a:cubicBezTo>
                    <a:cubicBezTo>
                      <a:pt x="547" y="7458"/>
                      <a:pt x="942" y="5300"/>
                      <a:pt x="942" y="3021"/>
                    </a:cubicBezTo>
                    <a:cubicBezTo>
                      <a:pt x="942" y="2827"/>
                      <a:pt x="804" y="2735"/>
                      <a:pt x="659" y="2735"/>
                    </a:cubicBezTo>
                    <a:cubicBezTo>
                      <a:pt x="508" y="2735"/>
                      <a:pt x="350" y="2835"/>
                      <a:pt x="334" y="3021"/>
                    </a:cubicBezTo>
                    <a:cubicBezTo>
                      <a:pt x="91" y="5391"/>
                      <a:pt x="0" y="7884"/>
                      <a:pt x="1520" y="9890"/>
                    </a:cubicBezTo>
                    <a:cubicBezTo>
                      <a:pt x="2743" y="11521"/>
                      <a:pt x="4805" y="13488"/>
                      <a:pt x="7008" y="13488"/>
                    </a:cubicBezTo>
                    <a:cubicBezTo>
                      <a:pt x="7103" y="13488"/>
                      <a:pt x="7199" y="13484"/>
                      <a:pt x="7295" y="13477"/>
                    </a:cubicBezTo>
                    <a:cubicBezTo>
                      <a:pt x="13192" y="12990"/>
                      <a:pt x="16079" y="5057"/>
                      <a:pt x="16900" y="285"/>
                    </a:cubicBezTo>
                    <a:cubicBezTo>
                      <a:pt x="16936" y="106"/>
                      <a:pt x="16813" y="0"/>
                      <a:pt x="166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5"/>
              <p:cNvSpPr/>
              <p:nvPr/>
            </p:nvSpPr>
            <p:spPr>
              <a:xfrm>
                <a:off x="1867496" y="1109019"/>
                <a:ext cx="48571" cy="65151"/>
              </a:xfrm>
              <a:custGeom>
                <a:avLst/>
                <a:gdLst/>
                <a:ahLst/>
                <a:cxnLst/>
                <a:rect l="l" t="t" r="r" b="b"/>
                <a:pathLst>
                  <a:path w="2698" h="3619" extrusionOk="0">
                    <a:moveTo>
                      <a:pt x="1389" y="1"/>
                    </a:moveTo>
                    <a:cubicBezTo>
                      <a:pt x="1323" y="1"/>
                      <a:pt x="1253" y="39"/>
                      <a:pt x="1239" y="111"/>
                    </a:cubicBezTo>
                    <a:cubicBezTo>
                      <a:pt x="897" y="1057"/>
                      <a:pt x="1123" y="2002"/>
                      <a:pt x="1740" y="2752"/>
                    </a:cubicBezTo>
                    <a:lnTo>
                      <a:pt x="1740" y="2752"/>
                    </a:lnTo>
                    <a:cubicBezTo>
                      <a:pt x="1442" y="2860"/>
                      <a:pt x="1155" y="2890"/>
                      <a:pt x="840" y="2890"/>
                    </a:cubicBezTo>
                    <a:cubicBezTo>
                      <a:pt x="706" y="2890"/>
                      <a:pt x="566" y="2884"/>
                      <a:pt x="418" y="2877"/>
                    </a:cubicBezTo>
                    <a:cubicBezTo>
                      <a:pt x="408" y="2876"/>
                      <a:pt x="398" y="2876"/>
                      <a:pt x="388" y="2876"/>
                    </a:cubicBezTo>
                    <a:cubicBezTo>
                      <a:pt x="22" y="2876"/>
                      <a:pt x="1" y="3427"/>
                      <a:pt x="327" y="3515"/>
                    </a:cubicBezTo>
                    <a:cubicBezTo>
                      <a:pt x="531" y="3587"/>
                      <a:pt x="746" y="3619"/>
                      <a:pt x="963" y="3619"/>
                    </a:cubicBezTo>
                    <a:cubicBezTo>
                      <a:pt x="1487" y="3619"/>
                      <a:pt x="2024" y="3430"/>
                      <a:pt x="2454" y="3151"/>
                    </a:cubicBezTo>
                    <a:cubicBezTo>
                      <a:pt x="2637" y="3029"/>
                      <a:pt x="2698" y="2786"/>
                      <a:pt x="2515" y="2634"/>
                    </a:cubicBezTo>
                    <a:cubicBezTo>
                      <a:pt x="1816" y="1996"/>
                      <a:pt x="1482" y="1084"/>
                      <a:pt x="1512" y="142"/>
                    </a:cubicBezTo>
                    <a:cubicBezTo>
                      <a:pt x="1528" y="46"/>
                      <a:pt x="1461"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5"/>
              <p:cNvSpPr/>
              <p:nvPr/>
            </p:nvSpPr>
            <p:spPr>
              <a:xfrm>
                <a:off x="1787848" y="930208"/>
                <a:ext cx="161302" cy="53017"/>
              </a:xfrm>
              <a:custGeom>
                <a:avLst/>
                <a:gdLst/>
                <a:ahLst/>
                <a:cxnLst/>
                <a:rect l="l" t="t" r="r" b="b"/>
                <a:pathLst>
                  <a:path w="8960" h="2945" extrusionOk="0">
                    <a:moveTo>
                      <a:pt x="4088" y="0"/>
                    </a:moveTo>
                    <a:cubicBezTo>
                      <a:pt x="3650" y="0"/>
                      <a:pt x="3213" y="55"/>
                      <a:pt x="2775" y="165"/>
                    </a:cubicBezTo>
                    <a:cubicBezTo>
                      <a:pt x="1559" y="499"/>
                      <a:pt x="556" y="1320"/>
                      <a:pt x="100" y="2505"/>
                    </a:cubicBezTo>
                    <a:cubicBezTo>
                      <a:pt x="1" y="2764"/>
                      <a:pt x="227" y="2944"/>
                      <a:pt x="446" y="2944"/>
                    </a:cubicBezTo>
                    <a:cubicBezTo>
                      <a:pt x="562" y="2944"/>
                      <a:pt x="676" y="2894"/>
                      <a:pt x="739" y="2779"/>
                    </a:cubicBezTo>
                    <a:cubicBezTo>
                      <a:pt x="1377" y="1654"/>
                      <a:pt x="2350" y="894"/>
                      <a:pt x="3687" y="803"/>
                    </a:cubicBezTo>
                    <a:cubicBezTo>
                      <a:pt x="3802" y="792"/>
                      <a:pt x="3913" y="788"/>
                      <a:pt x="4022" y="788"/>
                    </a:cubicBezTo>
                    <a:cubicBezTo>
                      <a:pt x="5178" y="788"/>
                      <a:pt x="6008" y="1335"/>
                      <a:pt x="7091" y="1502"/>
                    </a:cubicBezTo>
                    <a:cubicBezTo>
                      <a:pt x="7218" y="1527"/>
                      <a:pt x="7339" y="1538"/>
                      <a:pt x="7453" y="1538"/>
                    </a:cubicBezTo>
                    <a:cubicBezTo>
                      <a:pt x="8184" y="1538"/>
                      <a:pt x="8652" y="1049"/>
                      <a:pt x="8915" y="286"/>
                    </a:cubicBezTo>
                    <a:cubicBezTo>
                      <a:pt x="8960" y="153"/>
                      <a:pt x="8857" y="68"/>
                      <a:pt x="8752" y="68"/>
                    </a:cubicBezTo>
                    <a:cubicBezTo>
                      <a:pt x="8713" y="68"/>
                      <a:pt x="8674" y="79"/>
                      <a:pt x="8641" y="104"/>
                    </a:cubicBezTo>
                    <a:lnTo>
                      <a:pt x="8641" y="134"/>
                    </a:lnTo>
                    <a:cubicBezTo>
                      <a:pt x="8228" y="536"/>
                      <a:pt x="7811" y="674"/>
                      <a:pt x="7385" y="674"/>
                    </a:cubicBezTo>
                    <a:cubicBezTo>
                      <a:pt x="6619" y="674"/>
                      <a:pt x="5823" y="230"/>
                      <a:pt x="4964" y="73"/>
                    </a:cubicBezTo>
                    <a:cubicBezTo>
                      <a:pt x="4672" y="25"/>
                      <a:pt x="4380" y="0"/>
                      <a:pt x="4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5"/>
              <p:cNvSpPr/>
              <p:nvPr/>
            </p:nvSpPr>
            <p:spPr>
              <a:xfrm>
                <a:off x="1739851" y="958564"/>
                <a:ext cx="99608" cy="51235"/>
              </a:xfrm>
              <a:custGeom>
                <a:avLst/>
                <a:gdLst/>
                <a:ahLst/>
                <a:cxnLst/>
                <a:rect l="l" t="t" r="r" b="b"/>
                <a:pathLst>
                  <a:path w="5533" h="2846" extrusionOk="0">
                    <a:moveTo>
                      <a:pt x="4974" y="0"/>
                    </a:moveTo>
                    <a:cubicBezTo>
                      <a:pt x="3202" y="0"/>
                      <a:pt x="2127" y="2094"/>
                      <a:pt x="365" y="2267"/>
                    </a:cubicBezTo>
                    <a:cubicBezTo>
                      <a:pt x="0" y="2328"/>
                      <a:pt x="0" y="2815"/>
                      <a:pt x="365" y="2845"/>
                    </a:cubicBezTo>
                    <a:cubicBezTo>
                      <a:pt x="379" y="2845"/>
                      <a:pt x="392" y="2845"/>
                      <a:pt x="406" y="2845"/>
                    </a:cubicBezTo>
                    <a:cubicBezTo>
                      <a:pt x="2326" y="2845"/>
                      <a:pt x="3448" y="715"/>
                      <a:pt x="5319" y="353"/>
                    </a:cubicBezTo>
                    <a:cubicBezTo>
                      <a:pt x="5532" y="322"/>
                      <a:pt x="5441" y="49"/>
                      <a:pt x="5259" y="18"/>
                    </a:cubicBezTo>
                    <a:cubicBezTo>
                      <a:pt x="5162" y="6"/>
                      <a:pt x="5067" y="0"/>
                      <a:pt x="49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5"/>
              <p:cNvSpPr/>
              <p:nvPr/>
            </p:nvSpPr>
            <p:spPr>
              <a:xfrm>
                <a:off x="1934667" y="933017"/>
                <a:ext cx="95215" cy="95215"/>
              </a:xfrm>
              <a:custGeom>
                <a:avLst/>
                <a:gdLst/>
                <a:ahLst/>
                <a:cxnLst/>
                <a:rect l="l" t="t" r="r" b="b"/>
                <a:pathLst>
                  <a:path w="5289" h="5289" extrusionOk="0">
                    <a:moveTo>
                      <a:pt x="547" y="1"/>
                    </a:moveTo>
                    <a:cubicBezTo>
                      <a:pt x="486" y="1"/>
                      <a:pt x="426" y="24"/>
                      <a:pt x="395" y="69"/>
                    </a:cubicBezTo>
                    <a:lnTo>
                      <a:pt x="395" y="100"/>
                    </a:lnTo>
                    <a:cubicBezTo>
                      <a:pt x="0" y="1042"/>
                      <a:pt x="882" y="1863"/>
                      <a:pt x="1641" y="2319"/>
                    </a:cubicBezTo>
                    <a:cubicBezTo>
                      <a:pt x="2249" y="2683"/>
                      <a:pt x="2948" y="2866"/>
                      <a:pt x="3526" y="3291"/>
                    </a:cubicBezTo>
                    <a:cubicBezTo>
                      <a:pt x="4225" y="3808"/>
                      <a:pt x="4347" y="4598"/>
                      <a:pt x="4863" y="5206"/>
                    </a:cubicBezTo>
                    <a:cubicBezTo>
                      <a:pt x="4912" y="5264"/>
                      <a:pt x="4973" y="5289"/>
                      <a:pt x="5033" y="5289"/>
                    </a:cubicBezTo>
                    <a:cubicBezTo>
                      <a:pt x="5162" y="5289"/>
                      <a:pt x="5289" y="5178"/>
                      <a:pt x="5289" y="5054"/>
                    </a:cubicBezTo>
                    <a:cubicBezTo>
                      <a:pt x="5289" y="4082"/>
                      <a:pt x="4559" y="3139"/>
                      <a:pt x="3769" y="2623"/>
                    </a:cubicBezTo>
                    <a:cubicBezTo>
                      <a:pt x="3252" y="2288"/>
                      <a:pt x="2675" y="2075"/>
                      <a:pt x="2128" y="1802"/>
                    </a:cubicBezTo>
                    <a:cubicBezTo>
                      <a:pt x="1338" y="1346"/>
                      <a:pt x="1064" y="860"/>
                      <a:pt x="699" y="69"/>
                    </a:cubicBezTo>
                    <a:cubicBezTo>
                      <a:pt x="669" y="24"/>
                      <a:pt x="608"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5"/>
              <p:cNvSpPr/>
              <p:nvPr/>
            </p:nvSpPr>
            <p:spPr>
              <a:xfrm>
                <a:off x="2025693" y="995579"/>
                <a:ext cx="24447" cy="59840"/>
              </a:xfrm>
              <a:custGeom>
                <a:avLst/>
                <a:gdLst/>
                <a:ahLst/>
                <a:cxnLst/>
                <a:rect l="l" t="t" r="r" b="b"/>
                <a:pathLst>
                  <a:path w="1358" h="3324" extrusionOk="0">
                    <a:moveTo>
                      <a:pt x="239" y="1"/>
                    </a:moveTo>
                    <a:cubicBezTo>
                      <a:pt x="125" y="1"/>
                      <a:pt x="0" y="102"/>
                      <a:pt x="20" y="242"/>
                    </a:cubicBezTo>
                    <a:cubicBezTo>
                      <a:pt x="142" y="728"/>
                      <a:pt x="263" y="1214"/>
                      <a:pt x="324" y="1670"/>
                    </a:cubicBezTo>
                    <a:cubicBezTo>
                      <a:pt x="385" y="2157"/>
                      <a:pt x="324" y="2673"/>
                      <a:pt x="476" y="3129"/>
                    </a:cubicBezTo>
                    <a:cubicBezTo>
                      <a:pt x="520" y="3262"/>
                      <a:pt x="622" y="3323"/>
                      <a:pt x="725" y="3323"/>
                    </a:cubicBezTo>
                    <a:cubicBezTo>
                      <a:pt x="835" y="3323"/>
                      <a:pt x="946" y="3255"/>
                      <a:pt x="993" y="3129"/>
                    </a:cubicBezTo>
                    <a:cubicBezTo>
                      <a:pt x="1358" y="2218"/>
                      <a:pt x="841" y="880"/>
                      <a:pt x="385" y="90"/>
                    </a:cubicBezTo>
                    <a:cubicBezTo>
                      <a:pt x="354" y="28"/>
                      <a:pt x="298" y="1"/>
                      <a:pt x="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5"/>
              <p:cNvSpPr/>
              <p:nvPr/>
            </p:nvSpPr>
            <p:spPr>
              <a:xfrm>
                <a:off x="1721344" y="812429"/>
                <a:ext cx="230684" cy="198928"/>
              </a:xfrm>
              <a:custGeom>
                <a:avLst/>
                <a:gdLst/>
                <a:ahLst/>
                <a:cxnLst/>
                <a:rect l="l" t="t" r="r" b="b"/>
                <a:pathLst>
                  <a:path w="12814" h="11050" extrusionOk="0">
                    <a:moveTo>
                      <a:pt x="10255" y="1"/>
                    </a:moveTo>
                    <a:cubicBezTo>
                      <a:pt x="8198" y="1"/>
                      <a:pt x="6130" y="719"/>
                      <a:pt x="4524" y="1995"/>
                    </a:cubicBezTo>
                    <a:cubicBezTo>
                      <a:pt x="1727" y="4214"/>
                      <a:pt x="876" y="7406"/>
                      <a:pt x="56" y="10688"/>
                    </a:cubicBezTo>
                    <a:cubicBezTo>
                      <a:pt x="1" y="10907"/>
                      <a:pt x="165" y="11049"/>
                      <a:pt x="331" y="11049"/>
                    </a:cubicBezTo>
                    <a:cubicBezTo>
                      <a:pt x="442" y="11049"/>
                      <a:pt x="554" y="10986"/>
                      <a:pt x="603" y="10840"/>
                    </a:cubicBezTo>
                    <a:cubicBezTo>
                      <a:pt x="1575" y="8135"/>
                      <a:pt x="2305" y="5187"/>
                      <a:pt x="4402" y="3059"/>
                    </a:cubicBezTo>
                    <a:cubicBezTo>
                      <a:pt x="6114" y="1300"/>
                      <a:pt x="8290" y="675"/>
                      <a:pt x="10582" y="675"/>
                    </a:cubicBezTo>
                    <a:cubicBezTo>
                      <a:pt x="11220" y="675"/>
                      <a:pt x="11868" y="724"/>
                      <a:pt x="12518" y="810"/>
                    </a:cubicBezTo>
                    <a:cubicBezTo>
                      <a:pt x="12527" y="811"/>
                      <a:pt x="12536" y="811"/>
                      <a:pt x="12545" y="811"/>
                    </a:cubicBezTo>
                    <a:cubicBezTo>
                      <a:pt x="12793" y="811"/>
                      <a:pt x="12813" y="412"/>
                      <a:pt x="12579" y="324"/>
                    </a:cubicBezTo>
                    <a:cubicBezTo>
                      <a:pt x="11823" y="105"/>
                      <a:pt x="11040" y="1"/>
                      <a:pt x="10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5"/>
              <p:cNvSpPr/>
              <p:nvPr/>
            </p:nvSpPr>
            <p:spPr>
              <a:xfrm>
                <a:off x="1942319" y="819001"/>
                <a:ext cx="130248" cy="226237"/>
              </a:xfrm>
              <a:custGeom>
                <a:avLst/>
                <a:gdLst/>
                <a:ahLst/>
                <a:cxnLst/>
                <a:rect l="l" t="t" r="r" b="b"/>
                <a:pathLst>
                  <a:path w="7235" h="12567" extrusionOk="0">
                    <a:moveTo>
                      <a:pt x="596" y="1"/>
                    </a:moveTo>
                    <a:cubicBezTo>
                      <a:pt x="479" y="1"/>
                      <a:pt x="361" y="7"/>
                      <a:pt x="244" y="19"/>
                    </a:cubicBezTo>
                    <a:cubicBezTo>
                      <a:pt x="61" y="50"/>
                      <a:pt x="1" y="293"/>
                      <a:pt x="183" y="354"/>
                    </a:cubicBezTo>
                    <a:lnTo>
                      <a:pt x="183" y="384"/>
                    </a:lnTo>
                    <a:cubicBezTo>
                      <a:pt x="2706" y="1114"/>
                      <a:pt x="4803" y="2664"/>
                      <a:pt x="5654" y="5247"/>
                    </a:cubicBezTo>
                    <a:cubicBezTo>
                      <a:pt x="6445" y="7618"/>
                      <a:pt x="6019" y="10050"/>
                      <a:pt x="5928" y="12481"/>
                    </a:cubicBezTo>
                    <a:cubicBezTo>
                      <a:pt x="5928" y="12534"/>
                      <a:pt x="5979" y="12567"/>
                      <a:pt x="6028" y="12567"/>
                    </a:cubicBezTo>
                    <a:cubicBezTo>
                      <a:pt x="6063" y="12567"/>
                      <a:pt x="6097" y="12550"/>
                      <a:pt x="6110" y="12512"/>
                    </a:cubicBezTo>
                    <a:cubicBezTo>
                      <a:pt x="7083" y="9776"/>
                      <a:pt x="7235" y="6524"/>
                      <a:pt x="5897" y="3910"/>
                    </a:cubicBezTo>
                    <a:cubicBezTo>
                      <a:pt x="4974" y="2092"/>
                      <a:pt x="2791" y="1"/>
                      <a:pt x="5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5"/>
              <p:cNvSpPr/>
              <p:nvPr/>
            </p:nvSpPr>
            <p:spPr>
              <a:xfrm>
                <a:off x="1934361" y="821287"/>
                <a:ext cx="21657" cy="111399"/>
              </a:xfrm>
              <a:custGeom>
                <a:avLst/>
                <a:gdLst/>
                <a:ahLst/>
                <a:cxnLst/>
                <a:rect l="l" t="t" r="r" b="b"/>
                <a:pathLst>
                  <a:path w="1203" h="6188" extrusionOk="0">
                    <a:moveTo>
                      <a:pt x="667" y="1"/>
                    </a:moveTo>
                    <a:cubicBezTo>
                      <a:pt x="540" y="1"/>
                      <a:pt x="400" y="98"/>
                      <a:pt x="382" y="257"/>
                    </a:cubicBezTo>
                    <a:cubicBezTo>
                      <a:pt x="291" y="2111"/>
                      <a:pt x="108" y="3965"/>
                      <a:pt x="17" y="5819"/>
                    </a:cubicBezTo>
                    <a:cubicBezTo>
                      <a:pt x="0" y="6055"/>
                      <a:pt x="207" y="6188"/>
                      <a:pt x="410" y="6188"/>
                    </a:cubicBezTo>
                    <a:cubicBezTo>
                      <a:pt x="574" y="6188"/>
                      <a:pt x="736" y="6101"/>
                      <a:pt x="777" y="5911"/>
                    </a:cubicBezTo>
                    <a:cubicBezTo>
                      <a:pt x="1203" y="4087"/>
                      <a:pt x="1203" y="2020"/>
                      <a:pt x="868" y="166"/>
                    </a:cubicBezTo>
                    <a:cubicBezTo>
                      <a:pt x="843" y="51"/>
                      <a:pt x="759" y="1"/>
                      <a:pt x="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5"/>
              <p:cNvSpPr/>
              <p:nvPr/>
            </p:nvSpPr>
            <p:spPr>
              <a:xfrm>
                <a:off x="1940140" y="782076"/>
                <a:ext cx="36005" cy="47509"/>
              </a:xfrm>
              <a:custGeom>
                <a:avLst/>
                <a:gdLst/>
                <a:ahLst/>
                <a:cxnLst/>
                <a:rect l="l" t="t" r="r" b="b"/>
                <a:pathLst>
                  <a:path w="2000" h="2639" extrusionOk="0">
                    <a:moveTo>
                      <a:pt x="1673" y="0"/>
                    </a:moveTo>
                    <a:cubicBezTo>
                      <a:pt x="1619" y="0"/>
                      <a:pt x="1565" y="19"/>
                      <a:pt x="1520" y="64"/>
                    </a:cubicBezTo>
                    <a:cubicBezTo>
                      <a:pt x="821" y="672"/>
                      <a:pt x="365" y="1371"/>
                      <a:pt x="30" y="2253"/>
                    </a:cubicBezTo>
                    <a:cubicBezTo>
                      <a:pt x="0" y="2344"/>
                      <a:pt x="61" y="2465"/>
                      <a:pt x="122" y="2526"/>
                    </a:cubicBezTo>
                    <a:cubicBezTo>
                      <a:pt x="189" y="2606"/>
                      <a:pt x="253" y="2638"/>
                      <a:pt x="315" y="2638"/>
                    </a:cubicBezTo>
                    <a:cubicBezTo>
                      <a:pt x="560" y="2638"/>
                      <a:pt x="754" y="2119"/>
                      <a:pt x="851" y="1949"/>
                    </a:cubicBezTo>
                    <a:cubicBezTo>
                      <a:pt x="1155" y="1402"/>
                      <a:pt x="1489" y="854"/>
                      <a:pt x="1885" y="338"/>
                    </a:cubicBezTo>
                    <a:cubicBezTo>
                      <a:pt x="1999" y="178"/>
                      <a:pt x="1838" y="0"/>
                      <a:pt x="16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5"/>
              <p:cNvSpPr/>
              <p:nvPr/>
            </p:nvSpPr>
            <p:spPr>
              <a:xfrm>
                <a:off x="1930508" y="784920"/>
                <a:ext cx="21135" cy="44088"/>
              </a:xfrm>
              <a:custGeom>
                <a:avLst/>
                <a:gdLst/>
                <a:ahLst/>
                <a:cxnLst/>
                <a:rect l="l" t="t" r="r" b="b"/>
                <a:pathLst>
                  <a:path w="1174" h="2449" extrusionOk="0">
                    <a:moveTo>
                      <a:pt x="166" y="1"/>
                    </a:moveTo>
                    <a:cubicBezTo>
                      <a:pt x="79" y="1"/>
                      <a:pt x="0" y="59"/>
                      <a:pt x="18" y="149"/>
                    </a:cubicBezTo>
                    <a:cubicBezTo>
                      <a:pt x="18" y="514"/>
                      <a:pt x="140" y="818"/>
                      <a:pt x="262" y="1152"/>
                    </a:cubicBezTo>
                    <a:cubicBezTo>
                      <a:pt x="383" y="1517"/>
                      <a:pt x="322" y="1912"/>
                      <a:pt x="413" y="2277"/>
                    </a:cubicBezTo>
                    <a:cubicBezTo>
                      <a:pt x="443" y="2395"/>
                      <a:pt x="536" y="2448"/>
                      <a:pt x="632" y="2448"/>
                    </a:cubicBezTo>
                    <a:cubicBezTo>
                      <a:pt x="734" y="2448"/>
                      <a:pt x="838" y="2387"/>
                      <a:pt x="869" y="2277"/>
                    </a:cubicBezTo>
                    <a:cubicBezTo>
                      <a:pt x="1173" y="1517"/>
                      <a:pt x="657" y="727"/>
                      <a:pt x="322" y="89"/>
                    </a:cubicBezTo>
                    <a:cubicBezTo>
                      <a:pt x="285" y="27"/>
                      <a:pt x="224" y="1"/>
                      <a:pt x="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5"/>
              <p:cNvSpPr/>
              <p:nvPr/>
            </p:nvSpPr>
            <p:spPr>
              <a:xfrm>
                <a:off x="1941779" y="790753"/>
                <a:ext cx="10405" cy="33629"/>
              </a:xfrm>
              <a:custGeom>
                <a:avLst/>
                <a:gdLst/>
                <a:ahLst/>
                <a:cxnLst/>
                <a:rect l="l" t="t" r="r" b="b"/>
                <a:pathLst>
                  <a:path w="578" h="1868" extrusionOk="0">
                    <a:moveTo>
                      <a:pt x="350" y="0"/>
                    </a:moveTo>
                    <a:cubicBezTo>
                      <a:pt x="274" y="0"/>
                      <a:pt x="198" y="53"/>
                      <a:pt x="183" y="160"/>
                    </a:cubicBezTo>
                    <a:cubicBezTo>
                      <a:pt x="183" y="433"/>
                      <a:pt x="152" y="707"/>
                      <a:pt x="122" y="980"/>
                    </a:cubicBezTo>
                    <a:cubicBezTo>
                      <a:pt x="91" y="1224"/>
                      <a:pt x="0" y="1467"/>
                      <a:pt x="61" y="1710"/>
                    </a:cubicBezTo>
                    <a:cubicBezTo>
                      <a:pt x="78" y="1813"/>
                      <a:pt x="174" y="1868"/>
                      <a:pt x="270" y="1868"/>
                    </a:cubicBezTo>
                    <a:cubicBezTo>
                      <a:pt x="343" y="1868"/>
                      <a:pt x="417" y="1836"/>
                      <a:pt x="456" y="1771"/>
                    </a:cubicBezTo>
                    <a:cubicBezTo>
                      <a:pt x="578" y="1528"/>
                      <a:pt x="547" y="1284"/>
                      <a:pt x="547" y="1041"/>
                    </a:cubicBezTo>
                    <a:cubicBezTo>
                      <a:pt x="547" y="737"/>
                      <a:pt x="547" y="464"/>
                      <a:pt x="517" y="160"/>
                    </a:cubicBezTo>
                    <a:cubicBezTo>
                      <a:pt x="502" y="53"/>
                      <a:pt x="426" y="0"/>
                      <a:pt x="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5"/>
              <p:cNvSpPr/>
              <p:nvPr/>
            </p:nvSpPr>
            <p:spPr>
              <a:xfrm>
                <a:off x="1660168" y="989800"/>
                <a:ext cx="67941" cy="30694"/>
              </a:xfrm>
              <a:custGeom>
                <a:avLst/>
                <a:gdLst/>
                <a:ahLst/>
                <a:cxnLst/>
                <a:rect l="l" t="t" r="r" b="b"/>
                <a:pathLst>
                  <a:path w="3774" h="1705" extrusionOk="0">
                    <a:moveTo>
                      <a:pt x="1531" y="0"/>
                    </a:moveTo>
                    <a:cubicBezTo>
                      <a:pt x="698" y="0"/>
                      <a:pt x="1" y="422"/>
                      <a:pt x="171" y="1475"/>
                    </a:cubicBezTo>
                    <a:cubicBezTo>
                      <a:pt x="185" y="1639"/>
                      <a:pt x="285" y="1705"/>
                      <a:pt x="402" y="1705"/>
                    </a:cubicBezTo>
                    <a:cubicBezTo>
                      <a:pt x="545" y="1705"/>
                      <a:pt x="712" y="1608"/>
                      <a:pt x="779" y="1475"/>
                    </a:cubicBezTo>
                    <a:cubicBezTo>
                      <a:pt x="900" y="1171"/>
                      <a:pt x="900" y="897"/>
                      <a:pt x="1265" y="776"/>
                    </a:cubicBezTo>
                    <a:cubicBezTo>
                      <a:pt x="1380" y="737"/>
                      <a:pt x="1494" y="721"/>
                      <a:pt x="1609" y="721"/>
                    </a:cubicBezTo>
                    <a:cubicBezTo>
                      <a:pt x="1768" y="721"/>
                      <a:pt x="1927" y="753"/>
                      <a:pt x="2086" y="806"/>
                    </a:cubicBezTo>
                    <a:cubicBezTo>
                      <a:pt x="2542" y="928"/>
                      <a:pt x="2937" y="1232"/>
                      <a:pt x="3393" y="1323"/>
                    </a:cubicBezTo>
                    <a:cubicBezTo>
                      <a:pt x="3414" y="1330"/>
                      <a:pt x="3437" y="1333"/>
                      <a:pt x="3459" y="1333"/>
                    </a:cubicBezTo>
                    <a:cubicBezTo>
                      <a:pt x="3621" y="1333"/>
                      <a:pt x="3773" y="1149"/>
                      <a:pt x="3666" y="988"/>
                    </a:cubicBezTo>
                    <a:cubicBezTo>
                      <a:pt x="3264" y="392"/>
                      <a:pt x="2334" y="0"/>
                      <a:pt x="15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5"/>
              <p:cNvSpPr/>
              <p:nvPr/>
            </p:nvSpPr>
            <p:spPr>
              <a:xfrm>
                <a:off x="1587721" y="1001934"/>
                <a:ext cx="85746" cy="78455"/>
              </a:xfrm>
              <a:custGeom>
                <a:avLst/>
                <a:gdLst/>
                <a:ahLst/>
                <a:cxnLst/>
                <a:rect l="l" t="t" r="r" b="b"/>
                <a:pathLst>
                  <a:path w="4763" h="4358" extrusionOk="0">
                    <a:moveTo>
                      <a:pt x="2668" y="0"/>
                    </a:moveTo>
                    <a:cubicBezTo>
                      <a:pt x="2083" y="0"/>
                      <a:pt x="1502" y="174"/>
                      <a:pt x="1064" y="558"/>
                    </a:cubicBezTo>
                    <a:cubicBezTo>
                      <a:pt x="0" y="1530"/>
                      <a:pt x="456" y="3111"/>
                      <a:pt x="1125" y="4175"/>
                    </a:cubicBezTo>
                    <a:cubicBezTo>
                      <a:pt x="1208" y="4304"/>
                      <a:pt x="1327" y="4357"/>
                      <a:pt x="1447" y="4357"/>
                    </a:cubicBezTo>
                    <a:cubicBezTo>
                      <a:pt x="1720" y="4357"/>
                      <a:pt x="1993" y="4076"/>
                      <a:pt x="1824" y="3779"/>
                    </a:cubicBezTo>
                    <a:cubicBezTo>
                      <a:pt x="1398" y="2989"/>
                      <a:pt x="760" y="1713"/>
                      <a:pt x="1763" y="1074"/>
                    </a:cubicBezTo>
                    <a:cubicBezTo>
                      <a:pt x="2080" y="859"/>
                      <a:pt x="2450" y="781"/>
                      <a:pt x="2832" y="781"/>
                    </a:cubicBezTo>
                    <a:cubicBezTo>
                      <a:pt x="3363" y="781"/>
                      <a:pt x="3917" y="933"/>
                      <a:pt x="4377" y="1074"/>
                    </a:cubicBezTo>
                    <a:cubicBezTo>
                      <a:pt x="4388" y="1076"/>
                      <a:pt x="4399" y="1077"/>
                      <a:pt x="4410" y="1077"/>
                    </a:cubicBezTo>
                    <a:cubicBezTo>
                      <a:pt x="4608" y="1077"/>
                      <a:pt x="4763" y="825"/>
                      <a:pt x="4590" y="710"/>
                    </a:cubicBezTo>
                    <a:cubicBezTo>
                      <a:pt x="4106" y="259"/>
                      <a:pt x="3383" y="0"/>
                      <a:pt x="26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5"/>
              <p:cNvSpPr/>
              <p:nvPr/>
            </p:nvSpPr>
            <p:spPr>
              <a:xfrm>
                <a:off x="1508920" y="1065793"/>
                <a:ext cx="112930" cy="88698"/>
              </a:xfrm>
              <a:custGeom>
                <a:avLst/>
                <a:gdLst/>
                <a:ahLst/>
                <a:cxnLst/>
                <a:rect l="l" t="t" r="r" b="b"/>
                <a:pathLst>
                  <a:path w="6273" h="4927" extrusionOk="0">
                    <a:moveTo>
                      <a:pt x="4263" y="0"/>
                    </a:moveTo>
                    <a:cubicBezTo>
                      <a:pt x="2995" y="0"/>
                      <a:pt x="1695" y="480"/>
                      <a:pt x="912" y="1448"/>
                    </a:cubicBezTo>
                    <a:cubicBezTo>
                      <a:pt x="0" y="2543"/>
                      <a:pt x="274" y="4457"/>
                      <a:pt x="1733" y="4913"/>
                    </a:cubicBezTo>
                    <a:cubicBezTo>
                      <a:pt x="1762" y="4922"/>
                      <a:pt x="1790" y="4926"/>
                      <a:pt x="1817" y="4926"/>
                    </a:cubicBezTo>
                    <a:cubicBezTo>
                      <a:pt x="2078" y="4926"/>
                      <a:pt x="2257" y="4559"/>
                      <a:pt x="2037" y="4366"/>
                    </a:cubicBezTo>
                    <a:cubicBezTo>
                      <a:pt x="882" y="3363"/>
                      <a:pt x="882" y="2087"/>
                      <a:pt x="2280" y="1266"/>
                    </a:cubicBezTo>
                    <a:cubicBezTo>
                      <a:pt x="2973" y="850"/>
                      <a:pt x="3770" y="705"/>
                      <a:pt x="4577" y="705"/>
                    </a:cubicBezTo>
                    <a:cubicBezTo>
                      <a:pt x="5009" y="705"/>
                      <a:pt x="5443" y="746"/>
                      <a:pt x="5867" y="810"/>
                    </a:cubicBezTo>
                    <a:cubicBezTo>
                      <a:pt x="5889" y="814"/>
                      <a:pt x="5910" y="816"/>
                      <a:pt x="5930" y="816"/>
                    </a:cubicBezTo>
                    <a:cubicBezTo>
                      <a:pt x="6211" y="816"/>
                      <a:pt x="6272" y="437"/>
                      <a:pt x="5988" y="324"/>
                    </a:cubicBezTo>
                    <a:cubicBezTo>
                      <a:pt x="5460" y="108"/>
                      <a:pt x="4865" y="0"/>
                      <a:pt x="42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5"/>
              <p:cNvSpPr/>
              <p:nvPr/>
            </p:nvSpPr>
            <p:spPr>
              <a:xfrm>
                <a:off x="1480457" y="1146629"/>
                <a:ext cx="65133" cy="74620"/>
              </a:xfrm>
              <a:custGeom>
                <a:avLst/>
                <a:gdLst/>
                <a:ahLst/>
                <a:cxnLst/>
                <a:rect l="l" t="t" r="r" b="b"/>
                <a:pathLst>
                  <a:path w="3618" h="4145" extrusionOk="0">
                    <a:moveTo>
                      <a:pt x="2762" y="0"/>
                    </a:moveTo>
                    <a:cubicBezTo>
                      <a:pt x="1602" y="0"/>
                      <a:pt x="328" y="867"/>
                      <a:pt x="122" y="1974"/>
                    </a:cubicBezTo>
                    <a:cubicBezTo>
                      <a:pt x="1" y="2551"/>
                      <a:pt x="1" y="3311"/>
                      <a:pt x="457" y="3737"/>
                    </a:cubicBezTo>
                    <a:cubicBezTo>
                      <a:pt x="673" y="3953"/>
                      <a:pt x="1031" y="4144"/>
                      <a:pt x="1355" y="4144"/>
                    </a:cubicBezTo>
                    <a:cubicBezTo>
                      <a:pt x="1530" y="4144"/>
                      <a:pt x="1696" y="4088"/>
                      <a:pt x="1824" y="3949"/>
                    </a:cubicBezTo>
                    <a:cubicBezTo>
                      <a:pt x="1885" y="3888"/>
                      <a:pt x="1885" y="3797"/>
                      <a:pt x="1855" y="3706"/>
                    </a:cubicBezTo>
                    <a:cubicBezTo>
                      <a:pt x="1733" y="3402"/>
                      <a:pt x="1490" y="3433"/>
                      <a:pt x="1247" y="3281"/>
                    </a:cubicBezTo>
                    <a:cubicBezTo>
                      <a:pt x="730" y="3007"/>
                      <a:pt x="761" y="2247"/>
                      <a:pt x="1004" y="1791"/>
                    </a:cubicBezTo>
                    <a:cubicBezTo>
                      <a:pt x="1490" y="758"/>
                      <a:pt x="2615" y="1031"/>
                      <a:pt x="3435" y="545"/>
                    </a:cubicBezTo>
                    <a:cubicBezTo>
                      <a:pt x="3618" y="423"/>
                      <a:pt x="3587" y="150"/>
                      <a:pt x="3375" y="89"/>
                    </a:cubicBezTo>
                    <a:cubicBezTo>
                      <a:pt x="3179" y="28"/>
                      <a:pt x="2972" y="0"/>
                      <a:pt x="27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5"/>
              <p:cNvSpPr/>
              <p:nvPr/>
            </p:nvSpPr>
            <p:spPr>
              <a:xfrm>
                <a:off x="1470068" y="1213746"/>
                <a:ext cx="71632" cy="84270"/>
              </a:xfrm>
              <a:custGeom>
                <a:avLst/>
                <a:gdLst/>
                <a:ahLst/>
                <a:cxnLst/>
                <a:rect l="l" t="t" r="r" b="b"/>
                <a:pathLst>
                  <a:path w="3979" h="4681" extrusionOk="0">
                    <a:moveTo>
                      <a:pt x="2224" y="0"/>
                    </a:moveTo>
                    <a:cubicBezTo>
                      <a:pt x="2183" y="0"/>
                      <a:pt x="2140" y="12"/>
                      <a:pt x="2097" y="39"/>
                    </a:cubicBezTo>
                    <a:lnTo>
                      <a:pt x="2097" y="9"/>
                    </a:lnTo>
                    <a:cubicBezTo>
                      <a:pt x="973" y="677"/>
                      <a:pt x="0" y="1863"/>
                      <a:pt x="395" y="3230"/>
                    </a:cubicBezTo>
                    <a:cubicBezTo>
                      <a:pt x="680" y="4167"/>
                      <a:pt x="1551" y="4680"/>
                      <a:pt x="2424" y="4680"/>
                    </a:cubicBezTo>
                    <a:cubicBezTo>
                      <a:pt x="2855" y="4680"/>
                      <a:pt x="3286" y="4555"/>
                      <a:pt x="3648" y="4294"/>
                    </a:cubicBezTo>
                    <a:cubicBezTo>
                      <a:pt x="3978" y="4046"/>
                      <a:pt x="3834" y="3548"/>
                      <a:pt x="3465" y="3548"/>
                    </a:cubicBezTo>
                    <a:cubicBezTo>
                      <a:pt x="3427" y="3548"/>
                      <a:pt x="3386" y="3553"/>
                      <a:pt x="3344" y="3565"/>
                    </a:cubicBezTo>
                    <a:cubicBezTo>
                      <a:pt x="3087" y="3614"/>
                      <a:pt x="2809" y="3650"/>
                      <a:pt x="2539" y="3650"/>
                    </a:cubicBezTo>
                    <a:cubicBezTo>
                      <a:pt x="1818" y="3650"/>
                      <a:pt x="1163" y="3392"/>
                      <a:pt x="1186" y="2440"/>
                    </a:cubicBezTo>
                    <a:cubicBezTo>
                      <a:pt x="1186" y="1619"/>
                      <a:pt x="1824" y="920"/>
                      <a:pt x="2401" y="404"/>
                    </a:cubicBezTo>
                    <a:cubicBezTo>
                      <a:pt x="2552" y="254"/>
                      <a:pt x="2413" y="0"/>
                      <a:pt x="22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5"/>
              <p:cNvSpPr/>
              <p:nvPr/>
            </p:nvSpPr>
            <p:spPr>
              <a:xfrm>
                <a:off x="1528616" y="1282411"/>
                <a:ext cx="12602" cy="22377"/>
              </a:xfrm>
              <a:custGeom>
                <a:avLst/>
                <a:gdLst/>
                <a:ahLst/>
                <a:cxnLst/>
                <a:rect l="l" t="t" r="r" b="b"/>
                <a:pathLst>
                  <a:path w="700" h="1243" extrusionOk="0">
                    <a:moveTo>
                      <a:pt x="343" y="1"/>
                    </a:moveTo>
                    <a:cubicBezTo>
                      <a:pt x="261" y="1"/>
                      <a:pt x="181" y="47"/>
                      <a:pt x="152" y="146"/>
                    </a:cubicBezTo>
                    <a:cubicBezTo>
                      <a:pt x="61" y="419"/>
                      <a:pt x="1" y="815"/>
                      <a:pt x="152" y="1088"/>
                    </a:cubicBezTo>
                    <a:cubicBezTo>
                      <a:pt x="212" y="1196"/>
                      <a:pt x="305" y="1242"/>
                      <a:pt x="398" y="1242"/>
                    </a:cubicBezTo>
                    <a:cubicBezTo>
                      <a:pt x="540" y="1242"/>
                      <a:pt x="681" y="1132"/>
                      <a:pt x="700" y="967"/>
                    </a:cubicBezTo>
                    <a:cubicBezTo>
                      <a:pt x="700" y="815"/>
                      <a:pt x="639" y="693"/>
                      <a:pt x="608" y="571"/>
                    </a:cubicBezTo>
                    <a:cubicBezTo>
                      <a:pt x="578" y="450"/>
                      <a:pt x="548" y="328"/>
                      <a:pt x="548" y="176"/>
                    </a:cubicBezTo>
                    <a:cubicBezTo>
                      <a:pt x="531" y="62"/>
                      <a:pt x="437" y="1"/>
                      <a:pt x="3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5"/>
              <p:cNvSpPr/>
              <p:nvPr/>
            </p:nvSpPr>
            <p:spPr>
              <a:xfrm>
                <a:off x="1640256" y="1161878"/>
                <a:ext cx="38867" cy="50839"/>
              </a:xfrm>
              <a:custGeom>
                <a:avLst/>
                <a:gdLst/>
                <a:ahLst/>
                <a:cxnLst/>
                <a:rect l="l" t="t" r="r" b="b"/>
                <a:pathLst>
                  <a:path w="2159" h="2824" extrusionOk="0">
                    <a:moveTo>
                      <a:pt x="1371" y="0"/>
                    </a:moveTo>
                    <a:cubicBezTo>
                      <a:pt x="630" y="0"/>
                      <a:pt x="25" y="658"/>
                      <a:pt x="0" y="1461"/>
                    </a:cubicBezTo>
                    <a:cubicBezTo>
                      <a:pt x="0" y="1947"/>
                      <a:pt x="213" y="2312"/>
                      <a:pt x="608" y="2555"/>
                    </a:cubicBezTo>
                    <a:cubicBezTo>
                      <a:pt x="889" y="2696"/>
                      <a:pt x="1237" y="2823"/>
                      <a:pt x="1572" y="2823"/>
                    </a:cubicBezTo>
                    <a:cubicBezTo>
                      <a:pt x="1744" y="2823"/>
                      <a:pt x="1913" y="2790"/>
                      <a:pt x="2067" y="2707"/>
                    </a:cubicBezTo>
                    <a:cubicBezTo>
                      <a:pt x="2158" y="2616"/>
                      <a:pt x="2158" y="2464"/>
                      <a:pt x="2067" y="2373"/>
                    </a:cubicBezTo>
                    <a:cubicBezTo>
                      <a:pt x="1611" y="2130"/>
                      <a:pt x="821" y="2190"/>
                      <a:pt x="669" y="1613"/>
                    </a:cubicBezTo>
                    <a:cubicBezTo>
                      <a:pt x="498" y="1016"/>
                      <a:pt x="1046" y="419"/>
                      <a:pt x="1640" y="419"/>
                    </a:cubicBezTo>
                    <a:cubicBezTo>
                      <a:pt x="1681" y="419"/>
                      <a:pt x="1722" y="422"/>
                      <a:pt x="1763" y="427"/>
                    </a:cubicBezTo>
                    <a:cubicBezTo>
                      <a:pt x="1773" y="429"/>
                      <a:pt x="1783" y="430"/>
                      <a:pt x="1793" y="430"/>
                    </a:cubicBezTo>
                    <a:cubicBezTo>
                      <a:pt x="1984" y="430"/>
                      <a:pt x="2057" y="151"/>
                      <a:pt x="1854" y="93"/>
                    </a:cubicBezTo>
                    <a:cubicBezTo>
                      <a:pt x="1690" y="29"/>
                      <a:pt x="1527" y="0"/>
                      <a:pt x="13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5"/>
              <p:cNvSpPr/>
              <p:nvPr/>
            </p:nvSpPr>
            <p:spPr>
              <a:xfrm>
                <a:off x="1658853" y="1203700"/>
                <a:ext cx="35411" cy="37355"/>
              </a:xfrm>
              <a:custGeom>
                <a:avLst/>
                <a:gdLst/>
                <a:ahLst/>
                <a:cxnLst/>
                <a:rect l="l" t="t" r="r" b="b"/>
                <a:pathLst>
                  <a:path w="1967" h="2075" extrusionOk="0">
                    <a:moveTo>
                      <a:pt x="879" y="0"/>
                    </a:moveTo>
                    <a:cubicBezTo>
                      <a:pt x="837" y="0"/>
                      <a:pt x="795" y="15"/>
                      <a:pt x="761" y="50"/>
                    </a:cubicBezTo>
                    <a:cubicBezTo>
                      <a:pt x="274" y="475"/>
                      <a:pt x="1" y="1448"/>
                      <a:pt x="609" y="1934"/>
                    </a:cubicBezTo>
                    <a:cubicBezTo>
                      <a:pt x="730" y="2033"/>
                      <a:pt x="851" y="2075"/>
                      <a:pt x="967" y="2075"/>
                    </a:cubicBezTo>
                    <a:cubicBezTo>
                      <a:pt x="1460" y="2075"/>
                      <a:pt x="1872" y="1313"/>
                      <a:pt x="1946" y="870"/>
                    </a:cubicBezTo>
                    <a:cubicBezTo>
                      <a:pt x="1966" y="730"/>
                      <a:pt x="1840" y="616"/>
                      <a:pt x="1726" y="616"/>
                    </a:cubicBezTo>
                    <a:cubicBezTo>
                      <a:pt x="1668" y="616"/>
                      <a:pt x="1612" y="646"/>
                      <a:pt x="1581" y="718"/>
                    </a:cubicBezTo>
                    <a:cubicBezTo>
                      <a:pt x="1483" y="866"/>
                      <a:pt x="1186" y="1510"/>
                      <a:pt x="947" y="1510"/>
                    </a:cubicBezTo>
                    <a:cubicBezTo>
                      <a:pt x="891" y="1510"/>
                      <a:pt x="837" y="1474"/>
                      <a:pt x="791" y="1387"/>
                    </a:cubicBezTo>
                    <a:cubicBezTo>
                      <a:pt x="609" y="962"/>
                      <a:pt x="882" y="567"/>
                      <a:pt x="1034" y="202"/>
                    </a:cubicBezTo>
                    <a:cubicBezTo>
                      <a:pt x="1078" y="93"/>
                      <a:pt x="981" y="0"/>
                      <a:pt x="8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5"/>
              <p:cNvSpPr/>
              <p:nvPr/>
            </p:nvSpPr>
            <p:spPr>
              <a:xfrm>
                <a:off x="1685444" y="1203304"/>
                <a:ext cx="28156" cy="27832"/>
              </a:xfrm>
              <a:custGeom>
                <a:avLst/>
                <a:gdLst/>
                <a:ahLst/>
                <a:cxnLst/>
                <a:rect l="l" t="t" r="r" b="b"/>
                <a:pathLst>
                  <a:path w="1564" h="1546" extrusionOk="0">
                    <a:moveTo>
                      <a:pt x="1130" y="0"/>
                    </a:moveTo>
                    <a:cubicBezTo>
                      <a:pt x="989" y="0"/>
                      <a:pt x="845" y="104"/>
                      <a:pt x="864" y="254"/>
                    </a:cubicBezTo>
                    <a:cubicBezTo>
                      <a:pt x="864" y="467"/>
                      <a:pt x="955" y="710"/>
                      <a:pt x="864" y="892"/>
                    </a:cubicBezTo>
                    <a:cubicBezTo>
                      <a:pt x="803" y="984"/>
                      <a:pt x="743" y="1044"/>
                      <a:pt x="682" y="1075"/>
                    </a:cubicBezTo>
                    <a:cubicBezTo>
                      <a:pt x="651" y="1085"/>
                      <a:pt x="614" y="1092"/>
                      <a:pt x="577" y="1092"/>
                    </a:cubicBezTo>
                    <a:cubicBezTo>
                      <a:pt x="503" y="1092"/>
                      <a:pt x="428" y="1065"/>
                      <a:pt x="408" y="984"/>
                    </a:cubicBezTo>
                    <a:cubicBezTo>
                      <a:pt x="408" y="924"/>
                      <a:pt x="344" y="878"/>
                      <a:pt x="282" y="878"/>
                    </a:cubicBezTo>
                    <a:cubicBezTo>
                      <a:pt x="249" y="878"/>
                      <a:pt x="217" y="891"/>
                      <a:pt x="195" y="923"/>
                    </a:cubicBezTo>
                    <a:cubicBezTo>
                      <a:pt x="1" y="1312"/>
                      <a:pt x="371" y="1545"/>
                      <a:pt x="713" y="1545"/>
                    </a:cubicBezTo>
                    <a:cubicBezTo>
                      <a:pt x="798" y="1545"/>
                      <a:pt x="882" y="1531"/>
                      <a:pt x="955" y="1500"/>
                    </a:cubicBezTo>
                    <a:cubicBezTo>
                      <a:pt x="1442" y="1257"/>
                      <a:pt x="1563" y="589"/>
                      <a:pt x="1350" y="133"/>
                    </a:cubicBezTo>
                    <a:cubicBezTo>
                      <a:pt x="1304" y="40"/>
                      <a:pt x="1218" y="0"/>
                      <a:pt x="1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5"/>
              <p:cNvSpPr/>
              <p:nvPr/>
            </p:nvSpPr>
            <p:spPr>
              <a:xfrm>
                <a:off x="1551138" y="1096759"/>
                <a:ext cx="38777" cy="50515"/>
              </a:xfrm>
              <a:custGeom>
                <a:avLst/>
                <a:gdLst/>
                <a:ahLst/>
                <a:cxnLst/>
                <a:rect l="l" t="t" r="r" b="b"/>
                <a:pathLst>
                  <a:path w="2154" h="2806" extrusionOk="0">
                    <a:moveTo>
                      <a:pt x="1831" y="0"/>
                    </a:moveTo>
                    <a:cubicBezTo>
                      <a:pt x="1007" y="0"/>
                      <a:pt x="205" y="456"/>
                      <a:pt x="87" y="1339"/>
                    </a:cubicBezTo>
                    <a:cubicBezTo>
                      <a:pt x="1" y="2086"/>
                      <a:pt x="620" y="2806"/>
                      <a:pt x="1381" y="2806"/>
                    </a:cubicBezTo>
                    <a:cubicBezTo>
                      <a:pt x="1426" y="2806"/>
                      <a:pt x="1470" y="2803"/>
                      <a:pt x="1516" y="2798"/>
                    </a:cubicBezTo>
                    <a:cubicBezTo>
                      <a:pt x="1728" y="2768"/>
                      <a:pt x="1819" y="2525"/>
                      <a:pt x="1637" y="2403"/>
                    </a:cubicBezTo>
                    <a:cubicBezTo>
                      <a:pt x="1181" y="2099"/>
                      <a:pt x="482" y="2038"/>
                      <a:pt x="634" y="1309"/>
                    </a:cubicBezTo>
                    <a:cubicBezTo>
                      <a:pt x="786" y="731"/>
                      <a:pt x="1424" y="458"/>
                      <a:pt x="1941" y="367"/>
                    </a:cubicBezTo>
                    <a:cubicBezTo>
                      <a:pt x="2154" y="306"/>
                      <a:pt x="2093" y="32"/>
                      <a:pt x="1911" y="2"/>
                    </a:cubicBezTo>
                    <a:cubicBezTo>
                      <a:pt x="1884" y="1"/>
                      <a:pt x="1857" y="0"/>
                      <a:pt x="18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5"/>
              <p:cNvSpPr/>
              <p:nvPr/>
            </p:nvSpPr>
            <p:spPr>
              <a:xfrm>
                <a:off x="1560896" y="1140832"/>
                <a:ext cx="48661" cy="34529"/>
              </a:xfrm>
              <a:custGeom>
                <a:avLst/>
                <a:gdLst/>
                <a:ahLst/>
                <a:cxnLst/>
                <a:rect l="l" t="t" r="r" b="b"/>
                <a:pathLst>
                  <a:path w="2703" h="1918" extrusionOk="0">
                    <a:moveTo>
                      <a:pt x="923" y="0"/>
                    </a:moveTo>
                    <a:cubicBezTo>
                      <a:pt x="901" y="0"/>
                      <a:pt x="877" y="5"/>
                      <a:pt x="852" y="16"/>
                    </a:cubicBezTo>
                    <a:cubicBezTo>
                      <a:pt x="31" y="289"/>
                      <a:pt x="1" y="1353"/>
                      <a:pt x="730" y="1779"/>
                    </a:cubicBezTo>
                    <a:cubicBezTo>
                      <a:pt x="893" y="1874"/>
                      <a:pt x="1084" y="1917"/>
                      <a:pt x="1279" y="1917"/>
                    </a:cubicBezTo>
                    <a:cubicBezTo>
                      <a:pt x="1959" y="1917"/>
                      <a:pt x="2702" y="1393"/>
                      <a:pt x="2584" y="685"/>
                    </a:cubicBezTo>
                    <a:cubicBezTo>
                      <a:pt x="2565" y="588"/>
                      <a:pt x="2473" y="529"/>
                      <a:pt x="2385" y="529"/>
                    </a:cubicBezTo>
                    <a:cubicBezTo>
                      <a:pt x="2333" y="529"/>
                      <a:pt x="2284" y="549"/>
                      <a:pt x="2250" y="593"/>
                    </a:cubicBezTo>
                    <a:cubicBezTo>
                      <a:pt x="1957" y="916"/>
                      <a:pt x="1833" y="1324"/>
                      <a:pt x="1332" y="1324"/>
                    </a:cubicBezTo>
                    <a:cubicBezTo>
                      <a:pt x="1314" y="1324"/>
                      <a:pt x="1296" y="1324"/>
                      <a:pt x="1277" y="1323"/>
                    </a:cubicBezTo>
                    <a:cubicBezTo>
                      <a:pt x="730" y="1293"/>
                      <a:pt x="487" y="624"/>
                      <a:pt x="1004" y="350"/>
                    </a:cubicBezTo>
                    <a:cubicBezTo>
                      <a:pt x="1165" y="270"/>
                      <a:pt x="1089" y="0"/>
                      <a:pt x="9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5"/>
              <p:cNvSpPr/>
              <p:nvPr/>
            </p:nvSpPr>
            <p:spPr>
              <a:xfrm>
                <a:off x="2009076" y="1149815"/>
                <a:ext cx="23007" cy="31612"/>
              </a:xfrm>
              <a:custGeom>
                <a:avLst/>
                <a:gdLst/>
                <a:ahLst/>
                <a:cxnLst/>
                <a:rect l="l" t="t" r="r" b="b"/>
                <a:pathLst>
                  <a:path w="1278" h="1756" extrusionOk="0">
                    <a:moveTo>
                      <a:pt x="446" y="1"/>
                    </a:moveTo>
                    <a:cubicBezTo>
                      <a:pt x="328" y="1"/>
                      <a:pt x="207" y="39"/>
                      <a:pt x="92" y="125"/>
                    </a:cubicBezTo>
                    <a:cubicBezTo>
                      <a:pt x="1" y="216"/>
                      <a:pt x="62" y="398"/>
                      <a:pt x="183" y="429"/>
                    </a:cubicBezTo>
                    <a:cubicBezTo>
                      <a:pt x="396" y="490"/>
                      <a:pt x="548" y="642"/>
                      <a:pt x="548" y="854"/>
                    </a:cubicBezTo>
                    <a:cubicBezTo>
                      <a:pt x="548" y="1128"/>
                      <a:pt x="335" y="1371"/>
                      <a:pt x="518" y="1614"/>
                    </a:cubicBezTo>
                    <a:cubicBezTo>
                      <a:pt x="565" y="1685"/>
                      <a:pt x="648" y="1755"/>
                      <a:pt x="726" y="1755"/>
                    </a:cubicBezTo>
                    <a:cubicBezTo>
                      <a:pt x="749" y="1755"/>
                      <a:pt x="771" y="1749"/>
                      <a:pt x="791" y="1736"/>
                    </a:cubicBezTo>
                    <a:cubicBezTo>
                      <a:pt x="1278" y="1584"/>
                      <a:pt x="1278" y="794"/>
                      <a:pt x="1065" y="429"/>
                    </a:cubicBezTo>
                    <a:cubicBezTo>
                      <a:pt x="940" y="179"/>
                      <a:pt x="701" y="1"/>
                      <a:pt x="4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5"/>
              <p:cNvSpPr/>
              <p:nvPr/>
            </p:nvSpPr>
            <p:spPr>
              <a:xfrm>
                <a:off x="2016799" y="1168611"/>
                <a:ext cx="82595" cy="81407"/>
              </a:xfrm>
              <a:custGeom>
                <a:avLst/>
                <a:gdLst/>
                <a:ahLst/>
                <a:cxnLst/>
                <a:rect l="l" t="t" r="r" b="b"/>
                <a:pathLst>
                  <a:path w="4588" h="4522" extrusionOk="0">
                    <a:moveTo>
                      <a:pt x="1667" y="0"/>
                    </a:moveTo>
                    <a:cubicBezTo>
                      <a:pt x="1154" y="0"/>
                      <a:pt x="652" y="98"/>
                      <a:pt x="271" y="266"/>
                    </a:cubicBezTo>
                    <a:cubicBezTo>
                      <a:pt x="0" y="374"/>
                      <a:pt x="139" y="772"/>
                      <a:pt x="388" y="772"/>
                    </a:cubicBezTo>
                    <a:cubicBezTo>
                      <a:pt x="418" y="772"/>
                      <a:pt x="450" y="766"/>
                      <a:pt x="484" y="753"/>
                    </a:cubicBezTo>
                    <a:cubicBezTo>
                      <a:pt x="743" y="659"/>
                      <a:pt x="1097" y="605"/>
                      <a:pt x="1469" y="605"/>
                    </a:cubicBezTo>
                    <a:cubicBezTo>
                      <a:pt x="2190" y="605"/>
                      <a:pt x="2980" y="809"/>
                      <a:pt x="3280" y="1330"/>
                    </a:cubicBezTo>
                    <a:cubicBezTo>
                      <a:pt x="3919" y="2455"/>
                      <a:pt x="2672" y="3154"/>
                      <a:pt x="2034" y="3823"/>
                    </a:cubicBezTo>
                    <a:cubicBezTo>
                      <a:pt x="1757" y="4099"/>
                      <a:pt x="2001" y="4521"/>
                      <a:pt x="2317" y="4521"/>
                    </a:cubicBezTo>
                    <a:cubicBezTo>
                      <a:pt x="2383" y="4521"/>
                      <a:pt x="2452" y="4503"/>
                      <a:pt x="2520" y="4461"/>
                    </a:cubicBezTo>
                    <a:cubicBezTo>
                      <a:pt x="3584" y="3823"/>
                      <a:pt x="4587" y="2212"/>
                      <a:pt x="3858" y="996"/>
                    </a:cubicBezTo>
                    <a:cubicBezTo>
                      <a:pt x="3455" y="286"/>
                      <a:pt x="2544" y="0"/>
                      <a:pt x="1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5"/>
              <p:cNvSpPr/>
              <p:nvPr/>
            </p:nvSpPr>
            <p:spPr>
              <a:xfrm>
                <a:off x="2057235" y="1238159"/>
                <a:ext cx="40848" cy="48301"/>
              </a:xfrm>
              <a:custGeom>
                <a:avLst/>
                <a:gdLst/>
                <a:ahLst/>
                <a:cxnLst/>
                <a:rect l="l" t="t" r="r" b="b"/>
                <a:pathLst>
                  <a:path w="2269" h="2683" extrusionOk="0">
                    <a:moveTo>
                      <a:pt x="687" y="1"/>
                    </a:moveTo>
                    <a:cubicBezTo>
                      <a:pt x="494" y="1"/>
                      <a:pt x="310" y="45"/>
                      <a:pt x="153" y="142"/>
                    </a:cubicBezTo>
                    <a:cubicBezTo>
                      <a:pt x="1" y="233"/>
                      <a:pt x="1" y="446"/>
                      <a:pt x="153" y="537"/>
                    </a:cubicBezTo>
                    <a:cubicBezTo>
                      <a:pt x="487" y="750"/>
                      <a:pt x="1247" y="719"/>
                      <a:pt x="1308" y="1236"/>
                    </a:cubicBezTo>
                    <a:cubicBezTo>
                      <a:pt x="1369" y="1722"/>
                      <a:pt x="791" y="1905"/>
                      <a:pt x="761" y="2361"/>
                    </a:cubicBezTo>
                    <a:cubicBezTo>
                      <a:pt x="761" y="2482"/>
                      <a:pt x="882" y="2634"/>
                      <a:pt x="1004" y="2665"/>
                    </a:cubicBezTo>
                    <a:cubicBezTo>
                      <a:pt x="1059" y="2677"/>
                      <a:pt x="1112" y="2683"/>
                      <a:pt x="1164" y="2683"/>
                    </a:cubicBezTo>
                    <a:cubicBezTo>
                      <a:pt x="1883" y="2683"/>
                      <a:pt x="2268" y="1558"/>
                      <a:pt x="2098" y="963"/>
                    </a:cubicBezTo>
                    <a:cubicBezTo>
                      <a:pt x="1938" y="413"/>
                      <a:pt x="1276" y="1"/>
                      <a:pt x="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5"/>
              <p:cNvSpPr/>
              <p:nvPr/>
            </p:nvSpPr>
            <p:spPr>
              <a:xfrm>
                <a:off x="2073114" y="1272977"/>
                <a:ext cx="80993" cy="103028"/>
              </a:xfrm>
              <a:custGeom>
                <a:avLst/>
                <a:gdLst/>
                <a:ahLst/>
                <a:cxnLst/>
                <a:rect l="l" t="t" r="r" b="b"/>
                <a:pathLst>
                  <a:path w="4499" h="5723" extrusionOk="0">
                    <a:moveTo>
                      <a:pt x="1384" y="1"/>
                    </a:moveTo>
                    <a:cubicBezTo>
                      <a:pt x="1014" y="1"/>
                      <a:pt x="645" y="61"/>
                      <a:pt x="304" y="184"/>
                    </a:cubicBezTo>
                    <a:cubicBezTo>
                      <a:pt x="0" y="305"/>
                      <a:pt x="31" y="792"/>
                      <a:pt x="395" y="792"/>
                    </a:cubicBezTo>
                    <a:cubicBezTo>
                      <a:pt x="1550" y="792"/>
                      <a:pt x="3313" y="852"/>
                      <a:pt x="3313" y="2402"/>
                    </a:cubicBezTo>
                    <a:cubicBezTo>
                      <a:pt x="3344" y="3618"/>
                      <a:pt x="2250" y="4226"/>
                      <a:pt x="1277" y="4682"/>
                    </a:cubicBezTo>
                    <a:cubicBezTo>
                      <a:pt x="788" y="4899"/>
                      <a:pt x="1051" y="5723"/>
                      <a:pt x="1546" y="5723"/>
                    </a:cubicBezTo>
                    <a:cubicBezTo>
                      <a:pt x="1605" y="5723"/>
                      <a:pt x="1668" y="5711"/>
                      <a:pt x="1733" y="5685"/>
                    </a:cubicBezTo>
                    <a:cubicBezTo>
                      <a:pt x="3192" y="5077"/>
                      <a:pt x="4499" y="3740"/>
                      <a:pt x="4195" y="2038"/>
                    </a:cubicBezTo>
                    <a:cubicBezTo>
                      <a:pt x="3959" y="718"/>
                      <a:pt x="2663" y="1"/>
                      <a:pt x="13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5"/>
              <p:cNvSpPr/>
              <p:nvPr/>
            </p:nvSpPr>
            <p:spPr>
              <a:xfrm>
                <a:off x="2093350" y="1360348"/>
                <a:ext cx="46032" cy="67167"/>
              </a:xfrm>
              <a:custGeom>
                <a:avLst/>
                <a:gdLst/>
                <a:ahLst/>
                <a:cxnLst/>
                <a:rect l="l" t="t" r="r" b="b"/>
                <a:pathLst>
                  <a:path w="2557" h="3731" extrusionOk="0">
                    <a:moveTo>
                      <a:pt x="532" y="1"/>
                    </a:moveTo>
                    <a:cubicBezTo>
                      <a:pt x="437" y="1"/>
                      <a:pt x="340" y="14"/>
                      <a:pt x="244" y="42"/>
                    </a:cubicBezTo>
                    <a:cubicBezTo>
                      <a:pt x="62" y="72"/>
                      <a:pt x="1" y="285"/>
                      <a:pt x="92" y="437"/>
                    </a:cubicBezTo>
                    <a:cubicBezTo>
                      <a:pt x="305" y="832"/>
                      <a:pt x="822" y="954"/>
                      <a:pt x="1126" y="1288"/>
                    </a:cubicBezTo>
                    <a:cubicBezTo>
                      <a:pt x="1277" y="1471"/>
                      <a:pt x="1369" y="1714"/>
                      <a:pt x="1429" y="1957"/>
                    </a:cubicBezTo>
                    <a:cubicBezTo>
                      <a:pt x="1521" y="2534"/>
                      <a:pt x="1186" y="2717"/>
                      <a:pt x="700" y="2717"/>
                    </a:cubicBezTo>
                    <a:cubicBezTo>
                      <a:pt x="122" y="2717"/>
                      <a:pt x="1" y="3568"/>
                      <a:pt x="548" y="3689"/>
                    </a:cubicBezTo>
                    <a:cubicBezTo>
                      <a:pt x="671" y="3717"/>
                      <a:pt x="790" y="3730"/>
                      <a:pt x="904" y="3730"/>
                    </a:cubicBezTo>
                    <a:cubicBezTo>
                      <a:pt x="1919" y="3730"/>
                      <a:pt x="2557" y="2697"/>
                      <a:pt x="2311" y="1714"/>
                    </a:cubicBezTo>
                    <a:cubicBezTo>
                      <a:pt x="2120" y="1004"/>
                      <a:pt x="1366" y="1"/>
                      <a:pt x="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5"/>
              <p:cNvSpPr/>
              <p:nvPr/>
            </p:nvSpPr>
            <p:spPr>
              <a:xfrm>
                <a:off x="2087337" y="1415925"/>
                <a:ext cx="31756" cy="47041"/>
              </a:xfrm>
              <a:custGeom>
                <a:avLst/>
                <a:gdLst/>
                <a:ahLst/>
                <a:cxnLst/>
                <a:rect l="l" t="t" r="r" b="b"/>
                <a:pathLst>
                  <a:path w="1764" h="2613" extrusionOk="0">
                    <a:moveTo>
                      <a:pt x="891" y="1"/>
                    </a:moveTo>
                    <a:cubicBezTo>
                      <a:pt x="725" y="1"/>
                      <a:pt x="600" y="160"/>
                      <a:pt x="700" y="359"/>
                    </a:cubicBezTo>
                    <a:cubicBezTo>
                      <a:pt x="821" y="663"/>
                      <a:pt x="943" y="1028"/>
                      <a:pt x="791" y="1362"/>
                    </a:cubicBezTo>
                    <a:cubicBezTo>
                      <a:pt x="669" y="1666"/>
                      <a:pt x="365" y="1727"/>
                      <a:pt x="183" y="2001"/>
                    </a:cubicBezTo>
                    <a:cubicBezTo>
                      <a:pt x="1" y="2274"/>
                      <a:pt x="244" y="2548"/>
                      <a:pt x="517" y="2608"/>
                    </a:cubicBezTo>
                    <a:cubicBezTo>
                      <a:pt x="540" y="2611"/>
                      <a:pt x="563" y="2612"/>
                      <a:pt x="585" y="2612"/>
                    </a:cubicBezTo>
                    <a:cubicBezTo>
                      <a:pt x="1130" y="2612"/>
                      <a:pt x="1554" y="1922"/>
                      <a:pt x="1642" y="1484"/>
                    </a:cubicBezTo>
                    <a:cubicBezTo>
                      <a:pt x="1763" y="906"/>
                      <a:pt x="1551" y="268"/>
                      <a:pt x="1004" y="25"/>
                    </a:cubicBezTo>
                    <a:cubicBezTo>
                      <a:pt x="965" y="9"/>
                      <a:pt x="927" y="1"/>
                      <a:pt x="8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5"/>
              <p:cNvSpPr/>
              <p:nvPr/>
            </p:nvSpPr>
            <p:spPr>
              <a:xfrm>
                <a:off x="1973753" y="1247736"/>
                <a:ext cx="39732" cy="34475"/>
              </a:xfrm>
              <a:custGeom>
                <a:avLst/>
                <a:gdLst/>
                <a:ahLst/>
                <a:cxnLst/>
                <a:rect l="l" t="t" r="r" b="b"/>
                <a:pathLst>
                  <a:path w="2207" h="1915" extrusionOk="0">
                    <a:moveTo>
                      <a:pt x="1134" y="0"/>
                    </a:moveTo>
                    <a:cubicBezTo>
                      <a:pt x="764" y="0"/>
                      <a:pt x="370" y="119"/>
                      <a:pt x="109" y="279"/>
                    </a:cubicBezTo>
                    <a:cubicBezTo>
                      <a:pt x="1" y="333"/>
                      <a:pt x="61" y="531"/>
                      <a:pt x="183" y="531"/>
                    </a:cubicBezTo>
                    <a:cubicBezTo>
                      <a:pt x="198" y="531"/>
                      <a:pt x="214" y="528"/>
                      <a:pt x="230" y="522"/>
                    </a:cubicBezTo>
                    <a:cubicBezTo>
                      <a:pt x="356" y="490"/>
                      <a:pt x="684" y="427"/>
                      <a:pt x="980" y="427"/>
                    </a:cubicBezTo>
                    <a:cubicBezTo>
                      <a:pt x="1258" y="427"/>
                      <a:pt x="1508" y="483"/>
                      <a:pt x="1537" y="674"/>
                    </a:cubicBezTo>
                    <a:cubicBezTo>
                      <a:pt x="1568" y="1038"/>
                      <a:pt x="747" y="1282"/>
                      <a:pt x="534" y="1464"/>
                    </a:cubicBezTo>
                    <a:cubicBezTo>
                      <a:pt x="413" y="1555"/>
                      <a:pt x="443" y="1798"/>
                      <a:pt x="595" y="1859"/>
                    </a:cubicBezTo>
                    <a:cubicBezTo>
                      <a:pt x="679" y="1898"/>
                      <a:pt x="762" y="1915"/>
                      <a:pt x="845" y="1915"/>
                    </a:cubicBezTo>
                    <a:cubicBezTo>
                      <a:pt x="1154" y="1915"/>
                      <a:pt x="1456" y="1680"/>
                      <a:pt x="1720" y="1464"/>
                    </a:cubicBezTo>
                    <a:cubicBezTo>
                      <a:pt x="1993" y="1251"/>
                      <a:pt x="2206" y="917"/>
                      <a:pt x="2054" y="522"/>
                    </a:cubicBezTo>
                    <a:cubicBezTo>
                      <a:pt x="1911" y="141"/>
                      <a:pt x="1537" y="0"/>
                      <a:pt x="1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5"/>
              <p:cNvSpPr/>
              <p:nvPr/>
            </p:nvSpPr>
            <p:spPr>
              <a:xfrm>
                <a:off x="1961474" y="1274634"/>
                <a:ext cx="65133" cy="59588"/>
              </a:xfrm>
              <a:custGeom>
                <a:avLst/>
                <a:gdLst/>
                <a:ahLst/>
                <a:cxnLst/>
                <a:rect l="l" t="t" r="r" b="b"/>
                <a:pathLst>
                  <a:path w="3618" h="3310" extrusionOk="0">
                    <a:moveTo>
                      <a:pt x="1399" y="0"/>
                    </a:moveTo>
                    <a:cubicBezTo>
                      <a:pt x="1216" y="0"/>
                      <a:pt x="1186" y="244"/>
                      <a:pt x="1338" y="304"/>
                    </a:cubicBezTo>
                    <a:lnTo>
                      <a:pt x="1368" y="304"/>
                    </a:lnTo>
                    <a:cubicBezTo>
                      <a:pt x="1763" y="426"/>
                      <a:pt x="2311" y="639"/>
                      <a:pt x="2615" y="943"/>
                    </a:cubicBezTo>
                    <a:cubicBezTo>
                      <a:pt x="2949" y="1307"/>
                      <a:pt x="2858" y="1855"/>
                      <a:pt x="2554" y="2219"/>
                    </a:cubicBezTo>
                    <a:cubicBezTo>
                      <a:pt x="2294" y="2505"/>
                      <a:pt x="1922" y="2658"/>
                      <a:pt x="1554" y="2658"/>
                    </a:cubicBezTo>
                    <a:cubicBezTo>
                      <a:pt x="1492" y="2658"/>
                      <a:pt x="1430" y="2654"/>
                      <a:pt x="1368" y="2645"/>
                    </a:cubicBezTo>
                    <a:cubicBezTo>
                      <a:pt x="912" y="2523"/>
                      <a:pt x="730" y="2159"/>
                      <a:pt x="365" y="1976"/>
                    </a:cubicBezTo>
                    <a:cubicBezTo>
                      <a:pt x="333" y="1963"/>
                      <a:pt x="300" y="1957"/>
                      <a:pt x="269" y="1957"/>
                    </a:cubicBezTo>
                    <a:cubicBezTo>
                      <a:pt x="155" y="1957"/>
                      <a:pt x="61" y="2039"/>
                      <a:pt x="61" y="2159"/>
                    </a:cubicBezTo>
                    <a:cubicBezTo>
                      <a:pt x="1" y="2766"/>
                      <a:pt x="852" y="3192"/>
                      <a:pt x="1368" y="3283"/>
                    </a:cubicBezTo>
                    <a:cubicBezTo>
                      <a:pt x="1467" y="3301"/>
                      <a:pt x="1566" y="3310"/>
                      <a:pt x="1665" y="3310"/>
                    </a:cubicBezTo>
                    <a:cubicBezTo>
                      <a:pt x="2237" y="3310"/>
                      <a:pt x="2799" y="3020"/>
                      <a:pt x="3162" y="2554"/>
                    </a:cubicBezTo>
                    <a:cubicBezTo>
                      <a:pt x="3526" y="2037"/>
                      <a:pt x="3618" y="1368"/>
                      <a:pt x="3283" y="821"/>
                    </a:cubicBezTo>
                    <a:cubicBezTo>
                      <a:pt x="2918" y="213"/>
                      <a:pt x="2067" y="0"/>
                      <a:pt x="13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5"/>
              <p:cNvSpPr/>
              <p:nvPr/>
            </p:nvSpPr>
            <p:spPr>
              <a:xfrm>
                <a:off x="1925359" y="1310389"/>
                <a:ext cx="48175" cy="29722"/>
              </a:xfrm>
              <a:custGeom>
                <a:avLst/>
                <a:gdLst/>
                <a:ahLst/>
                <a:cxnLst/>
                <a:rect l="l" t="t" r="r" b="b"/>
                <a:pathLst>
                  <a:path w="2676" h="1651" extrusionOk="0">
                    <a:moveTo>
                      <a:pt x="2231" y="1"/>
                    </a:moveTo>
                    <a:cubicBezTo>
                      <a:pt x="2110" y="1"/>
                      <a:pt x="1976" y="99"/>
                      <a:pt x="1976" y="233"/>
                    </a:cubicBezTo>
                    <a:cubicBezTo>
                      <a:pt x="2005" y="614"/>
                      <a:pt x="1724" y="995"/>
                      <a:pt x="1323" y="995"/>
                    </a:cubicBezTo>
                    <a:cubicBezTo>
                      <a:pt x="1308" y="995"/>
                      <a:pt x="1292" y="994"/>
                      <a:pt x="1277" y="993"/>
                    </a:cubicBezTo>
                    <a:cubicBezTo>
                      <a:pt x="851" y="993"/>
                      <a:pt x="669" y="628"/>
                      <a:pt x="304" y="507"/>
                    </a:cubicBezTo>
                    <a:cubicBezTo>
                      <a:pt x="281" y="497"/>
                      <a:pt x="257" y="493"/>
                      <a:pt x="234" y="493"/>
                    </a:cubicBezTo>
                    <a:cubicBezTo>
                      <a:pt x="109" y="493"/>
                      <a:pt x="0" y="622"/>
                      <a:pt x="0" y="750"/>
                    </a:cubicBezTo>
                    <a:cubicBezTo>
                      <a:pt x="25" y="1322"/>
                      <a:pt x="722" y="1650"/>
                      <a:pt x="1291" y="1650"/>
                    </a:cubicBezTo>
                    <a:cubicBezTo>
                      <a:pt x="1417" y="1650"/>
                      <a:pt x="1537" y="1634"/>
                      <a:pt x="1642" y="1601"/>
                    </a:cubicBezTo>
                    <a:cubicBezTo>
                      <a:pt x="2280" y="1449"/>
                      <a:pt x="2675" y="750"/>
                      <a:pt x="2402" y="112"/>
                    </a:cubicBezTo>
                    <a:cubicBezTo>
                      <a:pt x="2368" y="34"/>
                      <a:pt x="2302" y="1"/>
                      <a:pt x="22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5"/>
              <p:cNvSpPr/>
              <p:nvPr/>
            </p:nvSpPr>
            <p:spPr>
              <a:xfrm>
                <a:off x="2066003" y="1295572"/>
                <a:ext cx="56114" cy="56114"/>
              </a:xfrm>
              <a:custGeom>
                <a:avLst/>
                <a:gdLst/>
                <a:ahLst/>
                <a:cxnLst/>
                <a:rect l="l" t="t" r="r" b="b"/>
                <a:pathLst>
                  <a:path w="3117" h="3117" extrusionOk="0">
                    <a:moveTo>
                      <a:pt x="1302" y="0"/>
                    </a:moveTo>
                    <a:cubicBezTo>
                      <a:pt x="1149" y="0"/>
                      <a:pt x="997" y="18"/>
                      <a:pt x="851" y="53"/>
                    </a:cubicBezTo>
                    <a:cubicBezTo>
                      <a:pt x="760" y="53"/>
                      <a:pt x="790" y="205"/>
                      <a:pt x="882" y="205"/>
                    </a:cubicBezTo>
                    <a:cubicBezTo>
                      <a:pt x="1368" y="236"/>
                      <a:pt x="1945" y="388"/>
                      <a:pt x="2219" y="844"/>
                    </a:cubicBezTo>
                    <a:cubicBezTo>
                      <a:pt x="2462" y="1239"/>
                      <a:pt x="2341" y="1634"/>
                      <a:pt x="2037" y="1938"/>
                    </a:cubicBezTo>
                    <a:cubicBezTo>
                      <a:pt x="1520" y="2515"/>
                      <a:pt x="730" y="2242"/>
                      <a:pt x="152" y="2606"/>
                    </a:cubicBezTo>
                    <a:cubicBezTo>
                      <a:pt x="30" y="2698"/>
                      <a:pt x="0" y="2910"/>
                      <a:pt x="152" y="3002"/>
                    </a:cubicBezTo>
                    <a:cubicBezTo>
                      <a:pt x="314" y="3083"/>
                      <a:pt x="503" y="3116"/>
                      <a:pt x="701" y="3116"/>
                    </a:cubicBezTo>
                    <a:cubicBezTo>
                      <a:pt x="1098" y="3116"/>
                      <a:pt x="1530" y="2981"/>
                      <a:pt x="1854" y="2819"/>
                    </a:cubicBezTo>
                    <a:cubicBezTo>
                      <a:pt x="2310" y="2606"/>
                      <a:pt x="2736" y="2181"/>
                      <a:pt x="2857" y="1664"/>
                    </a:cubicBezTo>
                    <a:cubicBezTo>
                      <a:pt x="3117" y="599"/>
                      <a:pt x="2200" y="0"/>
                      <a:pt x="1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5"/>
              <p:cNvSpPr/>
              <p:nvPr/>
            </p:nvSpPr>
            <p:spPr>
              <a:xfrm>
                <a:off x="2053400" y="1344397"/>
                <a:ext cx="35591" cy="35429"/>
              </a:xfrm>
              <a:custGeom>
                <a:avLst/>
                <a:gdLst/>
                <a:ahLst/>
                <a:cxnLst/>
                <a:rect l="l" t="t" r="r" b="b"/>
                <a:pathLst>
                  <a:path w="1977" h="1968" extrusionOk="0">
                    <a:moveTo>
                      <a:pt x="933" y="0"/>
                    </a:moveTo>
                    <a:cubicBezTo>
                      <a:pt x="767" y="0"/>
                      <a:pt x="691" y="270"/>
                      <a:pt x="852" y="350"/>
                    </a:cubicBezTo>
                    <a:lnTo>
                      <a:pt x="852" y="381"/>
                    </a:lnTo>
                    <a:cubicBezTo>
                      <a:pt x="1095" y="502"/>
                      <a:pt x="1521" y="958"/>
                      <a:pt x="1308" y="1262"/>
                    </a:cubicBezTo>
                    <a:cubicBezTo>
                      <a:pt x="1217" y="1414"/>
                      <a:pt x="882" y="1353"/>
                      <a:pt x="730" y="1384"/>
                    </a:cubicBezTo>
                    <a:cubicBezTo>
                      <a:pt x="660" y="1384"/>
                      <a:pt x="592" y="1380"/>
                      <a:pt x="527" y="1380"/>
                    </a:cubicBezTo>
                    <a:cubicBezTo>
                      <a:pt x="396" y="1380"/>
                      <a:pt x="275" y="1394"/>
                      <a:pt x="153" y="1475"/>
                    </a:cubicBezTo>
                    <a:cubicBezTo>
                      <a:pt x="1" y="1536"/>
                      <a:pt x="31" y="1718"/>
                      <a:pt x="153" y="1809"/>
                    </a:cubicBezTo>
                    <a:cubicBezTo>
                      <a:pt x="307" y="1925"/>
                      <a:pt x="571" y="1967"/>
                      <a:pt x="821" y="1967"/>
                    </a:cubicBezTo>
                    <a:cubicBezTo>
                      <a:pt x="966" y="1967"/>
                      <a:pt x="1106" y="1953"/>
                      <a:pt x="1217" y="1931"/>
                    </a:cubicBezTo>
                    <a:cubicBezTo>
                      <a:pt x="1521" y="1870"/>
                      <a:pt x="1764" y="1688"/>
                      <a:pt x="1825" y="1384"/>
                    </a:cubicBezTo>
                    <a:cubicBezTo>
                      <a:pt x="1977" y="776"/>
                      <a:pt x="1521" y="229"/>
                      <a:pt x="1004" y="16"/>
                    </a:cubicBezTo>
                    <a:cubicBezTo>
                      <a:pt x="979" y="5"/>
                      <a:pt x="955" y="0"/>
                      <a:pt x="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5"/>
              <p:cNvSpPr/>
              <p:nvPr/>
            </p:nvSpPr>
            <p:spPr>
              <a:xfrm>
                <a:off x="1802773" y="1016265"/>
                <a:ext cx="87024" cy="35663"/>
              </a:xfrm>
              <a:custGeom>
                <a:avLst/>
                <a:gdLst/>
                <a:ahLst/>
                <a:cxnLst/>
                <a:rect l="l" t="t" r="r" b="b"/>
                <a:pathLst>
                  <a:path w="4834" h="1981" extrusionOk="0">
                    <a:moveTo>
                      <a:pt x="2035" y="0"/>
                    </a:moveTo>
                    <a:cubicBezTo>
                      <a:pt x="1380" y="0"/>
                      <a:pt x="396" y="153"/>
                      <a:pt x="92" y="734"/>
                    </a:cubicBezTo>
                    <a:cubicBezTo>
                      <a:pt x="1" y="917"/>
                      <a:pt x="62" y="1129"/>
                      <a:pt x="214" y="1221"/>
                    </a:cubicBezTo>
                    <a:cubicBezTo>
                      <a:pt x="700" y="1524"/>
                      <a:pt x="1460" y="1373"/>
                      <a:pt x="2007" y="1494"/>
                    </a:cubicBezTo>
                    <a:cubicBezTo>
                      <a:pt x="2676" y="1616"/>
                      <a:pt x="3314" y="1980"/>
                      <a:pt x="3952" y="1980"/>
                    </a:cubicBezTo>
                    <a:cubicBezTo>
                      <a:pt x="4439" y="1980"/>
                      <a:pt x="4834" y="1373"/>
                      <a:pt x="4530" y="947"/>
                    </a:cubicBezTo>
                    <a:lnTo>
                      <a:pt x="4530" y="947"/>
                    </a:lnTo>
                    <a:lnTo>
                      <a:pt x="4560" y="977"/>
                    </a:lnTo>
                    <a:cubicBezTo>
                      <a:pt x="4043" y="248"/>
                      <a:pt x="3071" y="5"/>
                      <a:pt x="2220" y="5"/>
                    </a:cubicBezTo>
                    <a:cubicBezTo>
                      <a:pt x="2162" y="2"/>
                      <a:pt x="2100" y="0"/>
                      <a:pt x="2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5"/>
              <p:cNvSpPr/>
              <p:nvPr/>
            </p:nvSpPr>
            <p:spPr>
              <a:xfrm>
                <a:off x="1807706" y="1055945"/>
                <a:ext cx="54242" cy="23691"/>
              </a:xfrm>
              <a:custGeom>
                <a:avLst/>
                <a:gdLst/>
                <a:ahLst/>
                <a:cxnLst/>
                <a:rect l="l" t="t" r="r" b="b"/>
                <a:pathLst>
                  <a:path w="3013" h="1316" extrusionOk="0">
                    <a:moveTo>
                      <a:pt x="571" y="0"/>
                    </a:moveTo>
                    <a:cubicBezTo>
                      <a:pt x="395" y="0"/>
                      <a:pt x="228" y="39"/>
                      <a:pt x="91" y="141"/>
                    </a:cubicBezTo>
                    <a:cubicBezTo>
                      <a:pt x="0" y="232"/>
                      <a:pt x="31" y="354"/>
                      <a:pt x="91" y="415"/>
                    </a:cubicBezTo>
                    <a:cubicBezTo>
                      <a:pt x="365" y="719"/>
                      <a:pt x="821" y="658"/>
                      <a:pt x="1186" y="749"/>
                    </a:cubicBezTo>
                    <a:cubicBezTo>
                      <a:pt x="1702" y="871"/>
                      <a:pt x="2128" y="1083"/>
                      <a:pt x="2584" y="1296"/>
                    </a:cubicBezTo>
                    <a:cubicBezTo>
                      <a:pt x="2616" y="1310"/>
                      <a:pt x="2648" y="1316"/>
                      <a:pt x="2680" y="1316"/>
                    </a:cubicBezTo>
                    <a:cubicBezTo>
                      <a:pt x="2860" y="1316"/>
                      <a:pt x="3013" y="1117"/>
                      <a:pt x="2858" y="962"/>
                    </a:cubicBezTo>
                    <a:cubicBezTo>
                      <a:pt x="2432" y="597"/>
                      <a:pt x="1976" y="354"/>
                      <a:pt x="1429" y="202"/>
                    </a:cubicBezTo>
                    <a:cubicBezTo>
                      <a:pt x="1182" y="107"/>
                      <a:pt x="864" y="0"/>
                      <a:pt x="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5"/>
              <p:cNvSpPr/>
              <p:nvPr/>
            </p:nvSpPr>
            <p:spPr>
              <a:xfrm>
                <a:off x="1818094" y="1069196"/>
                <a:ext cx="41064" cy="14060"/>
              </a:xfrm>
              <a:custGeom>
                <a:avLst/>
                <a:gdLst/>
                <a:ahLst/>
                <a:cxnLst/>
                <a:rect l="l" t="t" r="r" b="b"/>
                <a:pathLst>
                  <a:path w="2281" h="781" extrusionOk="0">
                    <a:moveTo>
                      <a:pt x="881" y="1"/>
                    </a:moveTo>
                    <a:cubicBezTo>
                      <a:pt x="557" y="1"/>
                      <a:pt x="227" y="64"/>
                      <a:pt x="62" y="347"/>
                    </a:cubicBezTo>
                    <a:cubicBezTo>
                      <a:pt x="1" y="439"/>
                      <a:pt x="62" y="560"/>
                      <a:pt x="122" y="621"/>
                    </a:cubicBezTo>
                    <a:cubicBezTo>
                      <a:pt x="264" y="720"/>
                      <a:pt x="426" y="747"/>
                      <a:pt x="592" y="747"/>
                    </a:cubicBezTo>
                    <a:cubicBezTo>
                      <a:pt x="782" y="747"/>
                      <a:pt x="978" y="712"/>
                      <a:pt x="1156" y="712"/>
                    </a:cubicBezTo>
                    <a:cubicBezTo>
                      <a:pt x="1336" y="730"/>
                      <a:pt x="1569" y="780"/>
                      <a:pt x="1779" y="780"/>
                    </a:cubicBezTo>
                    <a:cubicBezTo>
                      <a:pt x="1925" y="780"/>
                      <a:pt x="2060" y="756"/>
                      <a:pt x="2159" y="682"/>
                    </a:cubicBezTo>
                    <a:cubicBezTo>
                      <a:pt x="2250" y="621"/>
                      <a:pt x="2281" y="530"/>
                      <a:pt x="2250" y="408"/>
                    </a:cubicBezTo>
                    <a:cubicBezTo>
                      <a:pt x="2068" y="43"/>
                      <a:pt x="1521" y="13"/>
                      <a:pt x="1156" y="13"/>
                    </a:cubicBezTo>
                    <a:cubicBezTo>
                      <a:pt x="1067" y="6"/>
                      <a:pt x="974" y="1"/>
                      <a:pt x="8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5"/>
              <p:cNvSpPr/>
              <p:nvPr/>
            </p:nvSpPr>
            <p:spPr>
              <a:xfrm>
                <a:off x="1939042" y="1055459"/>
                <a:ext cx="80993" cy="50263"/>
              </a:xfrm>
              <a:custGeom>
                <a:avLst/>
                <a:gdLst/>
                <a:ahLst/>
                <a:cxnLst/>
                <a:rect l="l" t="t" r="r" b="b"/>
                <a:pathLst>
                  <a:path w="4499" h="2792" extrusionOk="0">
                    <a:moveTo>
                      <a:pt x="1129" y="0"/>
                    </a:moveTo>
                    <a:cubicBezTo>
                      <a:pt x="893" y="0"/>
                      <a:pt x="665" y="41"/>
                      <a:pt x="456" y="138"/>
                    </a:cubicBezTo>
                    <a:cubicBezTo>
                      <a:pt x="91" y="320"/>
                      <a:pt x="0" y="958"/>
                      <a:pt x="304" y="1202"/>
                    </a:cubicBezTo>
                    <a:lnTo>
                      <a:pt x="335" y="1202"/>
                    </a:lnTo>
                    <a:cubicBezTo>
                      <a:pt x="851" y="1627"/>
                      <a:pt x="1611" y="1688"/>
                      <a:pt x="2250" y="1962"/>
                    </a:cubicBezTo>
                    <a:cubicBezTo>
                      <a:pt x="2554" y="2083"/>
                      <a:pt x="2827" y="2235"/>
                      <a:pt x="3101" y="2417"/>
                    </a:cubicBezTo>
                    <a:cubicBezTo>
                      <a:pt x="3345" y="2580"/>
                      <a:pt x="3541" y="2792"/>
                      <a:pt x="3840" y="2792"/>
                    </a:cubicBezTo>
                    <a:cubicBezTo>
                      <a:pt x="3876" y="2792"/>
                      <a:pt x="3913" y="2789"/>
                      <a:pt x="3952" y="2782"/>
                    </a:cubicBezTo>
                    <a:cubicBezTo>
                      <a:pt x="4104" y="2782"/>
                      <a:pt x="4256" y="2691"/>
                      <a:pt x="4286" y="2539"/>
                    </a:cubicBezTo>
                    <a:cubicBezTo>
                      <a:pt x="4499" y="1840"/>
                      <a:pt x="3526" y="1019"/>
                      <a:pt x="3009" y="654"/>
                    </a:cubicBezTo>
                    <a:cubicBezTo>
                      <a:pt x="2495" y="319"/>
                      <a:pt x="1784" y="0"/>
                      <a:pt x="11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5"/>
              <p:cNvSpPr/>
              <p:nvPr/>
            </p:nvSpPr>
            <p:spPr>
              <a:xfrm>
                <a:off x="1935747" y="1097929"/>
                <a:ext cx="54746" cy="19713"/>
              </a:xfrm>
              <a:custGeom>
                <a:avLst/>
                <a:gdLst/>
                <a:ahLst/>
                <a:cxnLst/>
                <a:rect l="l" t="t" r="r" b="b"/>
                <a:pathLst>
                  <a:path w="3041" h="1095" extrusionOk="0">
                    <a:moveTo>
                      <a:pt x="811" y="1"/>
                    </a:moveTo>
                    <a:cubicBezTo>
                      <a:pt x="600" y="1"/>
                      <a:pt x="392" y="27"/>
                      <a:pt x="183" y="89"/>
                    </a:cubicBezTo>
                    <a:cubicBezTo>
                      <a:pt x="1" y="150"/>
                      <a:pt x="1" y="393"/>
                      <a:pt x="183" y="423"/>
                    </a:cubicBezTo>
                    <a:cubicBezTo>
                      <a:pt x="639" y="575"/>
                      <a:pt x="1126" y="606"/>
                      <a:pt x="1581" y="727"/>
                    </a:cubicBezTo>
                    <a:cubicBezTo>
                      <a:pt x="1985" y="842"/>
                      <a:pt x="2361" y="1094"/>
                      <a:pt x="2787" y="1094"/>
                    </a:cubicBezTo>
                    <a:cubicBezTo>
                      <a:pt x="2811" y="1094"/>
                      <a:pt x="2834" y="1093"/>
                      <a:pt x="2858" y="1092"/>
                    </a:cubicBezTo>
                    <a:cubicBezTo>
                      <a:pt x="2980" y="1092"/>
                      <a:pt x="3040" y="970"/>
                      <a:pt x="2980" y="849"/>
                    </a:cubicBezTo>
                    <a:cubicBezTo>
                      <a:pt x="2737" y="393"/>
                      <a:pt x="2220" y="271"/>
                      <a:pt x="1764" y="150"/>
                    </a:cubicBezTo>
                    <a:cubicBezTo>
                      <a:pt x="1438" y="59"/>
                      <a:pt x="1122" y="1"/>
                      <a:pt x="8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5"/>
              <p:cNvSpPr/>
              <p:nvPr/>
            </p:nvSpPr>
            <p:spPr>
              <a:xfrm>
                <a:off x="1933569" y="1098955"/>
                <a:ext cx="47077" cy="27418"/>
              </a:xfrm>
              <a:custGeom>
                <a:avLst/>
                <a:gdLst/>
                <a:ahLst/>
                <a:cxnLst/>
                <a:rect l="l" t="t" r="r" b="b"/>
                <a:pathLst>
                  <a:path w="2615" h="1523" extrusionOk="0">
                    <a:moveTo>
                      <a:pt x="489" y="1"/>
                    </a:moveTo>
                    <a:cubicBezTo>
                      <a:pt x="339" y="1"/>
                      <a:pt x="194" y="43"/>
                      <a:pt x="61" y="153"/>
                    </a:cubicBezTo>
                    <a:cubicBezTo>
                      <a:pt x="0" y="214"/>
                      <a:pt x="0" y="336"/>
                      <a:pt x="61" y="397"/>
                    </a:cubicBezTo>
                    <a:cubicBezTo>
                      <a:pt x="213" y="488"/>
                      <a:pt x="304" y="518"/>
                      <a:pt x="456" y="579"/>
                    </a:cubicBezTo>
                    <a:cubicBezTo>
                      <a:pt x="730" y="701"/>
                      <a:pt x="943" y="822"/>
                      <a:pt x="1155" y="974"/>
                    </a:cubicBezTo>
                    <a:cubicBezTo>
                      <a:pt x="1476" y="1178"/>
                      <a:pt x="1854" y="1523"/>
                      <a:pt x="2260" y="1523"/>
                    </a:cubicBezTo>
                    <a:cubicBezTo>
                      <a:pt x="2277" y="1523"/>
                      <a:pt x="2294" y="1522"/>
                      <a:pt x="2310" y="1521"/>
                    </a:cubicBezTo>
                    <a:cubicBezTo>
                      <a:pt x="2493" y="1521"/>
                      <a:pt x="2614" y="1308"/>
                      <a:pt x="2523" y="1126"/>
                    </a:cubicBezTo>
                    <a:cubicBezTo>
                      <a:pt x="2341" y="731"/>
                      <a:pt x="1642" y="427"/>
                      <a:pt x="1277" y="245"/>
                    </a:cubicBezTo>
                    <a:cubicBezTo>
                      <a:pt x="1026" y="129"/>
                      <a:pt x="750" y="1"/>
                      <a:pt x="4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5"/>
              <p:cNvSpPr/>
              <p:nvPr/>
            </p:nvSpPr>
            <p:spPr>
              <a:xfrm>
                <a:off x="1805906" y="1162598"/>
                <a:ext cx="104144" cy="56150"/>
              </a:xfrm>
              <a:custGeom>
                <a:avLst/>
                <a:gdLst/>
                <a:ahLst/>
                <a:cxnLst/>
                <a:rect l="l" t="t" r="r" b="b"/>
                <a:pathLst>
                  <a:path w="5785" h="3119" extrusionOk="0">
                    <a:moveTo>
                      <a:pt x="240" y="1"/>
                    </a:moveTo>
                    <a:cubicBezTo>
                      <a:pt x="124" y="1"/>
                      <a:pt x="1" y="151"/>
                      <a:pt x="70" y="266"/>
                    </a:cubicBezTo>
                    <a:cubicBezTo>
                      <a:pt x="804" y="1734"/>
                      <a:pt x="2698" y="3118"/>
                      <a:pt x="4487" y="3118"/>
                    </a:cubicBezTo>
                    <a:cubicBezTo>
                      <a:pt x="4846" y="3118"/>
                      <a:pt x="5201" y="3063"/>
                      <a:pt x="5541" y="2941"/>
                    </a:cubicBezTo>
                    <a:cubicBezTo>
                      <a:pt x="5724" y="2880"/>
                      <a:pt x="5784" y="2546"/>
                      <a:pt x="5541" y="2515"/>
                    </a:cubicBezTo>
                    <a:cubicBezTo>
                      <a:pt x="4538" y="2302"/>
                      <a:pt x="3626" y="2302"/>
                      <a:pt x="2684" y="1877"/>
                    </a:cubicBezTo>
                    <a:cubicBezTo>
                      <a:pt x="1742" y="1421"/>
                      <a:pt x="1012" y="783"/>
                      <a:pt x="343" y="53"/>
                    </a:cubicBezTo>
                    <a:cubicBezTo>
                      <a:pt x="314" y="16"/>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5"/>
              <p:cNvSpPr/>
              <p:nvPr/>
            </p:nvSpPr>
            <p:spPr>
              <a:xfrm>
                <a:off x="1802773" y="1164002"/>
                <a:ext cx="83748" cy="88374"/>
              </a:xfrm>
              <a:custGeom>
                <a:avLst/>
                <a:gdLst/>
                <a:ahLst/>
                <a:cxnLst/>
                <a:rect l="l" t="t" r="r" b="b"/>
                <a:pathLst>
                  <a:path w="4652" h="4909" extrusionOk="0">
                    <a:moveTo>
                      <a:pt x="289" y="0"/>
                    </a:moveTo>
                    <a:cubicBezTo>
                      <a:pt x="193" y="0"/>
                      <a:pt x="92" y="71"/>
                      <a:pt x="92" y="188"/>
                    </a:cubicBezTo>
                    <a:cubicBezTo>
                      <a:pt x="1" y="1525"/>
                      <a:pt x="335" y="2863"/>
                      <a:pt x="1277" y="3835"/>
                    </a:cubicBezTo>
                    <a:cubicBezTo>
                      <a:pt x="1852" y="4433"/>
                      <a:pt x="2738" y="4908"/>
                      <a:pt x="3610" y="4908"/>
                    </a:cubicBezTo>
                    <a:cubicBezTo>
                      <a:pt x="3891" y="4908"/>
                      <a:pt x="4171" y="4859"/>
                      <a:pt x="4439" y="4747"/>
                    </a:cubicBezTo>
                    <a:cubicBezTo>
                      <a:pt x="4651" y="4686"/>
                      <a:pt x="4621" y="4352"/>
                      <a:pt x="4378" y="4352"/>
                    </a:cubicBezTo>
                    <a:cubicBezTo>
                      <a:pt x="3223" y="4291"/>
                      <a:pt x="2189" y="3987"/>
                      <a:pt x="1460" y="2984"/>
                    </a:cubicBezTo>
                    <a:cubicBezTo>
                      <a:pt x="852" y="2164"/>
                      <a:pt x="609" y="1130"/>
                      <a:pt x="457" y="157"/>
                    </a:cubicBezTo>
                    <a:cubicBezTo>
                      <a:pt x="443" y="48"/>
                      <a:pt x="368"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5"/>
              <p:cNvSpPr/>
              <p:nvPr/>
            </p:nvSpPr>
            <p:spPr>
              <a:xfrm>
                <a:off x="1867478" y="1209227"/>
                <a:ext cx="27112" cy="38075"/>
              </a:xfrm>
              <a:custGeom>
                <a:avLst/>
                <a:gdLst/>
                <a:ahLst/>
                <a:cxnLst/>
                <a:rect l="l" t="t" r="r" b="b"/>
                <a:pathLst>
                  <a:path w="1506" h="2115" extrusionOk="0">
                    <a:moveTo>
                      <a:pt x="1210" y="0"/>
                    </a:moveTo>
                    <a:cubicBezTo>
                      <a:pt x="1142" y="0"/>
                      <a:pt x="1074" y="32"/>
                      <a:pt x="1027" y="108"/>
                    </a:cubicBezTo>
                    <a:cubicBezTo>
                      <a:pt x="784" y="411"/>
                      <a:pt x="571" y="715"/>
                      <a:pt x="389" y="1019"/>
                    </a:cubicBezTo>
                    <a:cubicBezTo>
                      <a:pt x="206" y="1293"/>
                      <a:pt x="24" y="1597"/>
                      <a:pt x="24" y="1901"/>
                    </a:cubicBezTo>
                    <a:cubicBezTo>
                      <a:pt x="1" y="2017"/>
                      <a:pt x="118" y="2115"/>
                      <a:pt x="230" y="2115"/>
                    </a:cubicBezTo>
                    <a:cubicBezTo>
                      <a:pt x="265" y="2115"/>
                      <a:pt x="299" y="2105"/>
                      <a:pt x="328" y="2083"/>
                    </a:cubicBezTo>
                    <a:cubicBezTo>
                      <a:pt x="571" y="1901"/>
                      <a:pt x="723" y="1597"/>
                      <a:pt x="875" y="1323"/>
                    </a:cubicBezTo>
                    <a:cubicBezTo>
                      <a:pt x="1057" y="989"/>
                      <a:pt x="1240" y="655"/>
                      <a:pt x="1422" y="320"/>
                    </a:cubicBezTo>
                    <a:cubicBezTo>
                      <a:pt x="1506" y="153"/>
                      <a:pt x="1359" y="0"/>
                      <a:pt x="12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5"/>
              <p:cNvSpPr/>
              <p:nvPr/>
            </p:nvSpPr>
            <p:spPr>
              <a:xfrm>
                <a:off x="1590890" y="2240558"/>
                <a:ext cx="50479" cy="45258"/>
              </a:xfrm>
              <a:custGeom>
                <a:avLst/>
                <a:gdLst/>
                <a:ahLst/>
                <a:cxnLst/>
                <a:rect l="l" t="t" r="r" b="b"/>
                <a:pathLst>
                  <a:path w="2804" h="2514" extrusionOk="0">
                    <a:moveTo>
                      <a:pt x="241" y="1"/>
                    </a:moveTo>
                    <a:cubicBezTo>
                      <a:pt x="115" y="1"/>
                      <a:pt x="0" y="135"/>
                      <a:pt x="67" y="270"/>
                    </a:cubicBezTo>
                    <a:cubicBezTo>
                      <a:pt x="402" y="848"/>
                      <a:pt x="402" y="1577"/>
                      <a:pt x="918" y="2064"/>
                    </a:cubicBezTo>
                    <a:cubicBezTo>
                      <a:pt x="1206" y="2351"/>
                      <a:pt x="1591" y="2514"/>
                      <a:pt x="1980" y="2514"/>
                    </a:cubicBezTo>
                    <a:cubicBezTo>
                      <a:pt x="2166" y="2514"/>
                      <a:pt x="2352" y="2477"/>
                      <a:pt x="2529" y="2398"/>
                    </a:cubicBezTo>
                    <a:cubicBezTo>
                      <a:pt x="2803" y="2246"/>
                      <a:pt x="2651" y="1851"/>
                      <a:pt x="2377" y="1851"/>
                    </a:cubicBezTo>
                    <a:cubicBezTo>
                      <a:pt x="1800" y="1820"/>
                      <a:pt x="1405" y="1760"/>
                      <a:pt x="1070" y="1212"/>
                    </a:cubicBezTo>
                    <a:cubicBezTo>
                      <a:pt x="827" y="848"/>
                      <a:pt x="645" y="422"/>
                      <a:pt x="371" y="57"/>
                    </a:cubicBezTo>
                    <a:cubicBezTo>
                      <a:pt x="332" y="18"/>
                      <a:pt x="286" y="1"/>
                      <a:pt x="2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5"/>
              <p:cNvSpPr/>
              <p:nvPr/>
            </p:nvSpPr>
            <p:spPr>
              <a:xfrm>
                <a:off x="2082638" y="1985826"/>
                <a:ext cx="196785" cy="406478"/>
              </a:xfrm>
              <a:custGeom>
                <a:avLst/>
                <a:gdLst/>
                <a:ahLst/>
                <a:cxnLst/>
                <a:rect l="l" t="t" r="r" b="b"/>
                <a:pathLst>
                  <a:path w="10931" h="22579" extrusionOk="0">
                    <a:moveTo>
                      <a:pt x="259" y="1"/>
                    </a:moveTo>
                    <a:cubicBezTo>
                      <a:pt x="131" y="1"/>
                      <a:pt x="0" y="106"/>
                      <a:pt x="18" y="285"/>
                    </a:cubicBezTo>
                    <a:lnTo>
                      <a:pt x="49" y="285"/>
                    </a:lnTo>
                    <a:cubicBezTo>
                      <a:pt x="717" y="3842"/>
                      <a:pt x="3453" y="7003"/>
                      <a:pt x="5672" y="9769"/>
                    </a:cubicBezTo>
                    <a:cubicBezTo>
                      <a:pt x="7009" y="11440"/>
                      <a:pt x="8408" y="13234"/>
                      <a:pt x="8924" y="15361"/>
                    </a:cubicBezTo>
                    <a:cubicBezTo>
                      <a:pt x="9471" y="17641"/>
                      <a:pt x="9137" y="20042"/>
                      <a:pt x="9745" y="22292"/>
                    </a:cubicBezTo>
                    <a:cubicBezTo>
                      <a:pt x="9798" y="22490"/>
                      <a:pt x="9942" y="22579"/>
                      <a:pt x="10094" y="22579"/>
                    </a:cubicBezTo>
                    <a:cubicBezTo>
                      <a:pt x="10292" y="22579"/>
                      <a:pt x="10501" y="22428"/>
                      <a:pt x="10535" y="22170"/>
                    </a:cubicBezTo>
                    <a:cubicBezTo>
                      <a:pt x="10930" y="18219"/>
                      <a:pt x="9958" y="13994"/>
                      <a:pt x="7587" y="10802"/>
                    </a:cubicBezTo>
                    <a:cubicBezTo>
                      <a:pt x="5064" y="7367"/>
                      <a:pt x="2116" y="4206"/>
                      <a:pt x="474" y="164"/>
                    </a:cubicBezTo>
                    <a:cubicBezTo>
                      <a:pt x="437" y="51"/>
                      <a:pt x="348" y="1"/>
                      <a:pt x="2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5"/>
              <p:cNvSpPr/>
              <p:nvPr/>
            </p:nvSpPr>
            <p:spPr>
              <a:xfrm>
                <a:off x="1628355" y="1982190"/>
                <a:ext cx="471017" cy="44916"/>
              </a:xfrm>
              <a:custGeom>
                <a:avLst/>
                <a:gdLst/>
                <a:ahLst/>
                <a:cxnLst/>
                <a:rect l="l" t="t" r="r" b="b"/>
                <a:pathLst>
                  <a:path w="26164" h="2495" extrusionOk="0">
                    <a:moveTo>
                      <a:pt x="25616" y="1"/>
                    </a:moveTo>
                    <a:cubicBezTo>
                      <a:pt x="17196" y="31"/>
                      <a:pt x="8595" y="670"/>
                      <a:pt x="266" y="1977"/>
                    </a:cubicBezTo>
                    <a:cubicBezTo>
                      <a:pt x="0" y="2006"/>
                      <a:pt x="50" y="2495"/>
                      <a:pt x="304" y="2495"/>
                    </a:cubicBezTo>
                    <a:cubicBezTo>
                      <a:pt x="311" y="2495"/>
                      <a:pt x="319" y="2494"/>
                      <a:pt x="327" y="2493"/>
                    </a:cubicBezTo>
                    <a:lnTo>
                      <a:pt x="357" y="2493"/>
                    </a:lnTo>
                    <a:cubicBezTo>
                      <a:pt x="8777" y="1825"/>
                      <a:pt x="17166" y="1278"/>
                      <a:pt x="25616" y="852"/>
                    </a:cubicBezTo>
                    <a:cubicBezTo>
                      <a:pt x="26133" y="822"/>
                      <a:pt x="26163" y="1"/>
                      <a:pt x="256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5"/>
              <p:cNvSpPr/>
              <p:nvPr/>
            </p:nvSpPr>
            <p:spPr>
              <a:xfrm>
                <a:off x="1590890" y="2023094"/>
                <a:ext cx="47743" cy="203752"/>
              </a:xfrm>
              <a:custGeom>
                <a:avLst/>
                <a:gdLst/>
                <a:ahLst/>
                <a:cxnLst/>
                <a:rect l="l" t="t" r="r" b="b"/>
                <a:pathLst>
                  <a:path w="2652" h="11318" extrusionOk="0">
                    <a:moveTo>
                      <a:pt x="2358" y="1"/>
                    </a:moveTo>
                    <a:cubicBezTo>
                      <a:pt x="2241" y="1"/>
                      <a:pt x="2119" y="85"/>
                      <a:pt x="2104" y="252"/>
                    </a:cubicBezTo>
                    <a:cubicBezTo>
                      <a:pt x="2043" y="2106"/>
                      <a:pt x="1618" y="3808"/>
                      <a:pt x="1040" y="5571"/>
                    </a:cubicBezTo>
                    <a:cubicBezTo>
                      <a:pt x="463" y="7304"/>
                      <a:pt x="341" y="9036"/>
                      <a:pt x="37" y="10829"/>
                    </a:cubicBezTo>
                    <a:cubicBezTo>
                      <a:pt x="0" y="11123"/>
                      <a:pt x="241" y="11317"/>
                      <a:pt x="464" y="11317"/>
                    </a:cubicBezTo>
                    <a:cubicBezTo>
                      <a:pt x="610" y="11317"/>
                      <a:pt x="749" y="11234"/>
                      <a:pt x="797" y="11042"/>
                    </a:cubicBezTo>
                    <a:cubicBezTo>
                      <a:pt x="1253" y="9066"/>
                      <a:pt x="1496" y="7091"/>
                      <a:pt x="2074" y="5115"/>
                    </a:cubicBezTo>
                    <a:cubicBezTo>
                      <a:pt x="2529" y="3504"/>
                      <a:pt x="2651" y="1923"/>
                      <a:pt x="2590" y="252"/>
                    </a:cubicBezTo>
                    <a:cubicBezTo>
                      <a:pt x="2590" y="85"/>
                      <a:pt x="2476" y="1"/>
                      <a:pt x="2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5"/>
              <p:cNvSpPr/>
              <p:nvPr/>
            </p:nvSpPr>
            <p:spPr>
              <a:xfrm>
                <a:off x="1555621" y="2255627"/>
                <a:ext cx="45510" cy="184238"/>
              </a:xfrm>
              <a:custGeom>
                <a:avLst/>
                <a:gdLst/>
                <a:ahLst/>
                <a:cxnLst/>
                <a:rect l="l" t="t" r="r" b="b"/>
                <a:pathLst>
                  <a:path w="2528" h="10234" extrusionOk="0">
                    <a:moveTo>
                      <a:pt x="2163" y="1"/>
                    </a:moveTo>
                    <a:cubicBezTo>
                      <a:pt x="2086" y="1"/>
                      <a:pt x="2012" y="40"/>
                      <a:pt x="1966" y="132"/>
                    </a:cubicBezTo>
                    <a:lnTo>
                      <a:pt x="1935" y="132"/>
                    </a:lnTo>
                    <a:cubicBezTo>
                      <a:pt x="1115" y="1622"/>
                      <a:pt x="537" y="3081"/>
                      <a:pt x="263" y="4783"/>
                    </a:cubicBezTo>
                    <a:cubicBezTo>
                      <a:pt x="20" y="6455"/>
                      <a:pt x="324" y="8309"/>
                      <a:pt x="20" y="10072"/>
                    </a:cubicBezTo>
                    <a:cubicBezTo>
                      <a:pt x="0" y="10153"/>
                      <a:pt x="88" y="10234"/>
                      <a:pt x="167" y="10234"/>
                    </a:cubicBezTo>
                    <a:cubicBezTo>
                      <a:pt x="206" y="10234"/>
                      <a:pt x="243" y="10213"/>
                      <a:pt x="263" y="10163"/>
                    </a:cubicBezTo>
                    <a:cubicBezTo>
                      <a:pt x="871" y="9008"/>
                      <a:pt x="750" y="7762"/>
                      <a:pt x="841" y="6485"/>
                    </a:cubicBezTo>
                    <a:cubicBezTo>
                      <a:pt x="993" y="4388"/>
                      <a:pt x="1540" y="2351"/>
                      <a:pt x="2422" y="436"/>
                    </a:cubicBezTo>
                    <a:cubicBezTo>
                      <a:pt x="2527" y="204"/>
                      <a:pt x="2339" y="1"/>
                      <a:pt x="2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5"/>
              <p:cNvSpPr/>
              <p:nvPr/>
            </p:nvSpPr>
            <p:spPr>
              <a:xfrm>
                <a:off x="1912775" y="2057372"/>
                <a:ext cx="52549" cy="305178"/>
              </a:xfrm>
              <a:custGeom>
                <a:avLst/>
                <a:gdLst/>
                <a:ahLst/>
                <a:cxnLst/>
                <a:rect l="l" t="t" r="r" b="b"/>
                <a:pathLst>
                  <a:path w="2919" h="16952" extrusionOk="0">
                    <a:moveTo>
                      <a:pt x="500" y="1"/>
                    </a:moveTo>
                    <a:cubicBezTo>
                      <a:pt x="422" y="1"/>
                      <a:pt x="347" y="65"/>
                      <a:pt x="365" y="171"/>
                    </a:cubicBezTo>
                    <a:cubicBezTo>
                      <a:pt x="608" y="1904"/>
                      <a:pt x="851" y="3606"/>
                      <a:pt x="1247" y="5308"/>
                    </a:cubicBezTo>
                    <a:cubicBezTo>
                      <a:pt x="1429" y="6190"/>
                      <a:pt x="1824" y="7132"/>
                      <a:pt x="1702" y="8014"/>
                    </a:cubicBezTo>
                    <a:cubicBezTo>
                      <a:pt x="1611" y="8804"/>
                      <a:pt x="1155" y="9290"/>
                      <a:pt x="851" y="10020"/>
                    </a:cubicBezTo>
                    <a:cubicBezTo>
                      <a:pt x="0" y="12056"/>
                      <a:pt x="0" y="14579"/>
                      <a:pt x="487" y="16707"/>
                    </a:cubicBezTo>
                    <a:cubicBezTo>
                      <a:pt x="526" y="16877"/>
                      <a:pt x="656" y="16952"/>
                      <a:pt x="793" y="16952"/>
                    </a:cubicBezTo>
                    <a:cubicBezTo>
                      <a:pt x="974" y="16952"/>
                      <a:pt x="1168" y="16823"/>
                      <a:pt x="1186" y="16615"/>
                    </a:cubicBezTo>
                    <a:cubicBezTo>
                      <a:pt x="1247" y="15248"/>
                      <a:pt x="1034" y="13849"/>
                      <a:pt x="1186" y="12482"/>
                    </a:cubicBezTo>
                    <a:cubicBezTo>
                      <a:pt x="1307" y="11509"/>
                      <a:pt x="1550" y="10597"/>
                      <a:pt x="2037" y="9716"/>
                    </a:cubicBezTo>
                    <a:cubicBezTo>
                      <a:pt x="2250" y="9321"/>
                      <a:pt x="2584" y="8925"/>
                      <a:pt x="2675" y="8469"/>
                    </a:cubicBezTo>
                    <a:cubicBezTo>
                      <a:pt x="2918" y="7406"/>
                      <a:pt x="2341" y="6068"/>
                      <a:pt x="2098" y="5065"/>
                    </a:cubicBezTo>
                    <a:cubicBezTo>
                      <a:pt x="1672" y="3393"/>
                      <a:pt x="1155" y="1752"/>
                      <a:pt x="639" y="111"/>
                    </a:cubicBezTo>
                    <a:cubicBezTo>
                      <a:pt x="613" y="34"/>
                      <a:pt x="556" y="1"/>
                      <a:pt x="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5"/>
              <p:cNvSpPr/>
              <p:nvPr/>
            </p:nvSpPr>
            <p:spPr>
              <a:xfrm>
                <a:off x="1881575" y="2066140"/>
                <a:ext cx="34493" cy="53809"/>
              </a:xfrm>
              <a:custGeom>
                <a:avLst/>
                <a:gdLst/>
                <a:ahLst/>
                <a:cxnLst/>
                <a:rect l="l" t="t" r="r" b="b"/>
                <a:pathLst>
                  <a:path w="1916" h="2989" extrusionOk="0">
                    <a:moveTo>
                      <a:pt x="761" y="627"/>
                    </a:moveTo>
                    <a:lnTo>
                      <a:pt x="761" y="627"/>
                    </a:lnTo>
                    <a:cubicBezTo>
                      <a:pt x="802" y="685"/>
                      <a:pt x="858" y="711"/>
                      <a:pt x="915" y="714"/>
                    </a:cubicBezTo>
                    <a:lnTo>
                      <a:pt x="915" y="714"/>
                    </a:lnTo>
                    <a:cubicBezTo>
                      <a:pt x="1081" y="868"/>
                      <a:pt x="1180" y="1074"/>
                      <a:pt x="1247" y="1295"/>
                    </a:cubicBezTo>
                    <a:cubicBezTo>
                      <a:pt x="1308" y="1478"/>
                      <a:pt x="1581" y="2268"/>
                      <a:pt x="1277" y="2359"/>
                    </a:cubicBezTo>
                    <a:cubicBezTo>
                      <a:pt x="1274" y="2360"/>
                      <a:pt x="1270" y="2360"/>
                      <a:pt x="1267" y="2360"/>
                    </a:cubicBezTo>
                    <a:cubicBezTo>
                      <a:pt x="1086" y="2360"/>
                      <a:pt x="851" y="1627"/>
                      <a:pt x="821" y="1508"/>
                    </a:cubicBezTo>
                    <a:cubicBezTo>
                      <a:pt x="791" y="1356"/>
                      <a:pt x="791" y="1204"/>
                      <a:pt x="761" y="1083"/>
                    </a:cubicBezTo>
                    <a:cubicBezTo>
                      <a:pt x="761" y="991"/>
                      <a:pt x="791" y="688"/>
                      <a:pt x="761" y="627"/>
                    </a:cubicBezTo>
                    <a:close/>
                    <a:moveTo>
                      <a:pt x="860" y="1"/>
                    </a:moveTo>
                    <a:cubicBezTo>
                      <a:pt x="824" y="1"/>
                      <a:pt x="790" y="9"/>
                      <a:pt x="758" y="24"/>
                    </a:cubicBezTo>
                    <a:lnTo>
                      <a:pt x="758" y="24"/>
                    </a:lnTo>
                    <a:cubicBezTo>
                      <a:pt x="479" y="24"/>
                      <a:pt x="179" y="300"/>
                      <a:pt x="122" y="657"/>
                    </a:cubicBezTo>
                    <a:cubicBezTo>
                      <a:pt x="1" y="1356"/>
                      <a:pt x="244" y="2359"/>
                      <a:pt x="852" y="2846"/>
                    </a:cubicBezTo>
                    <a:cubicBezTo>
                      <a:pt x="979" y="2946"/>
                      <a:pt x="1101" y="2989"/>
                      <a:pt x="1215" y="2989"/>
                    </a:cubicBezTo>
                    <a:cubicBezTo>
                      <a:pt x="1619" y="2989"/>
                      <a:pt x="1916" y="2445"/>
                      <a:pt x="1916" y="1995"/>
                    </a:cubicBezTo>
                    <a:cubicBezTo>
                      <a:pt x="1885" y="1295"/>
                      <a:pt x="1581" y="475"/>
                      <a:pt x="1004" y="49"/>
                    </a:cubicBezTo>
                    <a:cubicBezTo>
                      <a:pt x="956" y="15"/>
                      <a:pt x="907"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5"/>
              <p:cNvSpPr/>
              <p:nvPr/>
            </p:nvSpPr>
            <p:spPr>
              <a:xfrm>
                <a:off x="2030248" y="2026874"/>
                <a:ext cx="95413" cy="88320"/>
              </a:xfrm>
              <a:custGeom>
                <a:avLst/>
                <a:gdLst/>
                <a:ahLst/>
                <a:cxnLst/>
                <a:rect l="l" t="t" r="r" b="b"/>
                <a:pathLst>
                  <a:path w="5300" h="4906" extrusionOk="0">
                    <a:moveTo>
                      <a:pt x="262" y="0"/>
                    </a:moveTo>
                    <a:cubicBezTo>
                      <a:pt x="133" y="0"/>
                      <a:pt x="1" y="114"/>
                      <a:pt x="41" y="254"/>
                    </a:cubicBezTo>
                    <a:cubicBezTo>
                      <a:pt x="375" y="1470"/>
                      <a:pt x="983" y="2504"/>
                      <a:pt x="1895" y="3355"/>
                    </a:cubicBezTo>
                    <a:cubicBezTo>
                      <a:pt x="2671" y="4072"/>
                      <a:pt x="3829" y="4906"/>
                      <a:pt x="4908" y="4906"/>
                    </a:cubicBezTo>
                    <a:cubicBezTo>
                      <a:pt x="4927" y="4906"/>
                      <a:pt x="4946" y="4906"/>
                      <a:pt x="4965" y="4905"/>
                    </a:cubicBezTo>
                    <a:cubicBezTo>
                      <a:pt x="5238" y="4905"/>
                      <a:pt x="5299" y="4571"/>
                      <a:pt x="5086" y="4419"/>
                    </a:cubicBezTo>
                    <a:cubicBezTo>
                      <a:pt x="4175" y="3811"/>
                      <a:pt x="3172" y="3537"/>
                      <a:pt x="2320" y="2747"/>
                    </a:cubicBezTo>
                    <a:cubicBezTo>
                      <a:pt x="1530" y="2017"/>
                      <a:pt x="892" y="1075"/>
                      <a:pt x="436" y="103"/>
                    </a:cubicBezTo>
                    <a:cubicBezTo>
                      <a:pt x="395" y="30"/>
                      <a:pt x="329" y="0"/>
                      <a:pt x="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5"/>
              <p:cNvSpPr/>
              <p:nvPr/>
            </p:nvSpPr>
            <p:spPr>
              <a:xfrm>
                <a:off x="1642506" y="2046192"/>
                <a:ext cx="59588" cy="94927"/>
              </a:xfrm>
              <a:custGeom>
                <a:avLst/>
                <a:gdLst/>
                <a:ahLst/>
                <a:cxnLst/>
                <a:rect l="l" t="t" r="r" b="b"/>
                <a:pathLst>
                  <a:path w="3310" h="5273" extrusionOk="0">
                    <a:moveTo>
                      <a:pt x="2729" y="0"/>
                    </a:moveTo>
                    <a:cubicBezTo>
                      <a:pt x="2559" y="0"/>
                      <a:pt x="2385" y="129"/>
                      <a:pt x="2368" y="337"/>
                    </a:cubicBezTo>
                    <a:cubicBezTo>
                      <a:pt x="2216" y="1400"/>
                      <a:pt x="2003" y="2282"/>
                      <a:pt x="1334" y="3163"/>
                    </a:cubicBezTo>
                    <a:cubicBezTo>
                      <a:pt x="909" y="3741"/>
                      <a:pt x="210" y="4227"/>
                      <a:pt x="27" y="4926"/>
                    </a:cubicBezTo>
                    <a:cubicBezTo>
                      <a:pt x="1" y="5111"/>
                      <a:pt x="112" y="5272"/>
                      <a:pt x="280" y="5272"/>
                    </a:cubicBezTo>
                    <a:cubicBezTo>
                      <a:pt x="306" y="5272"/>
                      <a:pt x="333" y="5269"/>
                      <a:pt x="362" y="5261"/>
                    </a:cubicBezTo>
                    <a:cubicBezTo>
                      <a:pt x="1243" y="4987"/>
                      <a:pt x="1973" y="3923"/>
                      <a:pt x="2428" y="3163"/>
                    </a:cubicBezTo>
                    <a:cubicBezTo>
                      <a:pt x="2915" y="2312"/>
                      <a:pt x="3310" y="1218"/>
                      <a:pt x="3036" y="245"/>
                    </a:cubicBezTo>
                    <a:cubicBezTo>
                      <a:pt x="2984" y="75"/>
                      <a:pt x="2858" y="0"/>
                      <a:pt x="2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5"/>
              <p:cNvSpPr/>
              <p:nvPr/>
            </p:nvSpPr>
            <p:spPr>
              <a:xfrm>
                <a:off x="1628751" y="2019313"/>
                <a:ext cx="481009" cy="40632"/>
              </a:xfrm>
              <a:custGeom>
                <a:avLst/>
                <a:gdLst/>
                <a:ahLst/>
                <a:cxnLst/>
                <a:rect l="l" t="t" r="r" b="b"/>
                <a:pathLst>
                  <a:path w="26719" h="2257" extrusionOk="0">
                    <a:moveTo>
                      <a:pt x="24587" y="0"/>
                    </a:moveTo>
                    <a:cubicBezTo>
                      <a:pt x="20678" y="0"/>
                      <a:pt x="16768" y="93"/>
                      <a:pt x="12858" y="279"/>
                    </a:cubicBezTo>
                    <a:cubicBezTo>
                      <a:pt x="10761" y="371"/>
                      <a:pt x="8633" y="523"/>
                      <a:pt x="6506" y="766"/>
                    </a:cubicBezTo>
                    <a:cubicBezTo>
                      <a:pt x="4408" y="978"/>
                      <a:pt x="2189" y="1100"/>
                      <a:pt x="244" y="1830"/>
                    </a:cubicBezTo>
                    <a:cubicBezTo>
                      <a:pt x="1" y="1921"/>
                      <a:pt x="31" y="2255"/>
                      <a:pt x="305" y="2255"/>
                    </a:cubicBezTo>
                    <a:cubicBezTo>
                      <a:pt x="364" y="2256"/>
                      <a:pt x="422" y="2256"/>
                      <a:pt x="481" y="2256"/>
                    </a:cubicBezTo>
                    <a:cubicBezTo>
                      <a:pt x="2491" y="2256"/>
                      <a:pt x="4527" y="1763"/>
                      <a:pt x="6506" y="1556"/>
                    </a:cubicBezTo>
                    <a:cubicBezTo>
                      <a:pt x="8755" y="1313"/>
                      <a:pt x="11004" y="1130"/>
                      <a:pt x="13223" y="1009"/>
                    </a:cubicBezTo>
                    <a:cubicBezTo>
                      <a:pt x="17570" y="766"/>
                      <a:pt x="21916" y="796"/>
                      <a:pt x="26263" y="705"/>
                    </a:cubicBezTo>
                    <a:cubicBezTo>
                      <a:pt x="26719" y="705"/>
                      <a:pt x="26719" y="6"/>
                      <a:pt x="26263" y="6"/>
                    </a:cubicBezTo>
                    <a:cubicBezTo>
                      <a:pt x="25704" y="2"/>
                      <a:pt x="25146" y="0"/>
                      <a:pt x="245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5"/>
              <p:cNvSpPr/>
              <p:nvPr/>
            </p:nvSpPr>
            <p:spPr>
              <a:xfrm>
                <a:off x="1706473" y="1998609"/>
                <a:ext cx="17516" cy="63711"/>
              </a:xfrm>
              <a:custGeom>
                <a:avLst/>
                <a:gdLst/>
                <a:ahLst/>
                <a:cxnLst/>
                <a:rect l="l" t="t" r="r" b="b"/>
                <a:pathLst>
                  <a:path w="973" h="3539" extrusionOk="0">
                    <a:moveTo>
                      <a:pt x="532" y="1"/>
                    </a:moveTo>
                    <a:cubicBezTo>
                      <a:pt x="441" y="1"/>
                      <a:pt x="350" y="62"/>
                      <a:pt x="334" y="183"/>
                    </a:cubicBezTo>
                    <a:cubicBezTo>
                      <a:pt x="243" y="1156"/>
                      <a:pt x="0" y="2432"/>
                      <a:pt x="334" y="3344"/>
                    </a:cubicBezTo>
                    <a:cubicBezTo>
                      <a:pt x="366" y="3469"/>
                      <a:pt x="486" y="3538"/>
                      <a:pt x="603" y="3538"/>
                    </a:cubicBezTo>
                    <a:cubicBezTo>
                      <a:pt x="713" y="3538"/>
                      <a:pt x="822" y="3477"/>
                      <a:pt x="851" y="3344"/>
                    </a:cubicBezTo>
                    <a:cubicBezTo>
                      <a:pt x="973" y="2858"/>
                      <a:pt x="882" y="2341"/>
                      <a:pt x="851" y="1855"/>
                    </a:cubicBezTo>
                    <a:cubicBezTo>
                      <a:pt x="821" y="1308"/>
                      <a:pt x="760" y="730"/>
                      <a:pt x="730" y="183"/>
                    </a:cubicBezTo>
                    <a:cubicBezTo>
                      <a:pt x="714" y="62"/>
                      <a:pt x="623" y="1"/>
                      <a:pt x="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5"/>
              <p:cNvSpPr/>
              <p:nvPr/>
            </p:nvSpPr>
            <p:spPr>
              <a:xfrm>
                <a:off x="1847098" y="1991930"/>
                <a:ext cx="15896" cy="54926"/>
              </a:xfrm>
              <a:custGeom>
                <a:avLst/>
                <a:gdLst/>
                <a:ahLst/>
                <a:cxnLst/>
                <a:rect l="l" t="t" r="r" b="b"/>
                <a:pathLst>
                  <a:path w="883" h="3051" extrusionOk="0">
                    <a:moveTo>
                      <a:pt x="353" y="0"/>
                    </a:moveTo>
                    <a:cubicBezTo>
                      <a:pt x="238" y="0"/>
                      <a:pt x="111" y="86"/>
                      <a:pt x="92" y="220"/>
                    </a:cubicBezTo>
                    <a:lnTo>
                      <a:pt x="122" y="220"/>
                    </a:lnTo>
                    <a:cubicBezTo>
                      <a:pt x="92" y="706"/>
                      <a:pt x="92" y="1162"/>
                      <a:pt x="92" y="1648"/>
                    </a:cubicBezTo>
                    <a:cubicBezTo>
                      <a:pt x="92" y="2074"/>
                      <a:pt x="1" y="2560"/>
                      <a:pt x="244" y="2925"/>
                    </a:cubicBezTo>
                    <a:cubicBezTo>
                      <a:pt x="276" y="3004"/>
                      <a:pt x="357" y="3051"/>
                      <a:pt x="441" y="3051"/>
                    </a:cubicBezTo>
                    <a:cubicBezTo>
                      <a:pt x="517" y="3051"/>
                      <a:pt x="596" y="3012"/>
                      <a:pt x="639" y="2925"/>
                    </a:cubicBezTo>
                    <a:cubicBezTo>
                      <a:pt x="882" y="2499"/>
                      <a:pt x="761" y="1922"/>
                      <a:pt x="730" y="1436"/>
                    </a:cubicBezTo>
                    <a:cubicBezTo>
                      <a:pt x="700" y="1010"/>
                      <a:pt x="761" y="493"/>
                      <a:pt x="518" y="98"/>
                    </a:cubicBezTo>
                    <a:cubicBezTo>
                      <a:pt x="484" y="30"/>
                      <a:pt x="420" y="0"/>
                      <a:pt x="3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5"/>
              <p:cNvSpPr/>
              <p:nvPr/>
            </p:nvSpPr>
            <p:spPr>
              <a:xfrm>
                <a:off x="1960376" y="1986294"/>
                <a:ext cx="19713" cy="64341"/>
              </a:xfrm>
              <a:custGeom>
                <a:avLst/>
                <a:gdLst/>
                <a:ahLst/>
                <a:cxnLst/>
                <a:rect l="l" t="t" r="r" b="b"/>
                <a:pathLst>
                  <a:path w="1095" h="3574" extrusionOk="0">
                    <a:moveTo>
                      <a:pt x="292" y="1"/>
                    </a:moveTo>
                    <a:cubicBezTo>
                      <a:pt x="175" y="1"/>
                      <a:pt x="48" y="90"/>
                      <a:pt x="31" y="229"/>
                    </a:cubicBezTo>
                    <a:cubicBezTo>
                      <a:pt x="1" y="776"/>
                      <a:pt x="31" y="1323"/>
                      <a:pt x="122" y="1870"/>
                    </a:cubicBezTo>
                    <a:cubicBezTo>
                      <a:pt x="183" y="2387"/>
                      <a:pt x="213" y="2964"/>
                      <a:pt x="487" y="3420"/>
                    </a:cubicBezTo>
                    <a:cubicBezTo>
                      <a:pt x="544" y="3520"/>
                      <a:pt x="654" y="3573"/>
                      <a:pt x="759" y="3573"/>
                    </a:cubicBezTo>
                    <a:cubicBezTo>
                      <a:pt x="877" y="3573"/>
                      <a:pt x="988" y="3505"/>
                      <a:pt x="1004" y="3360"/>
                    </a:cubicBezTo>
                    <a:cubicBezTo>
                      <a:pt x="1095" y="2873"/>
                      <a:pt x="913" y="2387"/>
                      <a:pt x="852" y="1901"/>
                    </a:cubicBezTo>
                    <a:cubicBezTo>
                      <a:pt x="730" y="1323"/>
                      <a:pt x="639" y="746"/>
                      <a:pt x="487" y="168"/>
                    </a:cubicBezTo>
                    <a:cubicBezTo>
                      <a:pt x="461" y="51"/>
                      <a:pt x="379" y="1"/>
                      <a:pt x="2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5"/>
              <p:cNvSpPr/>
              <p:nvPr/>
            </p:nvSpPr>
            <p:spPr>
              <a:xfrm>
                <a:off x="2047945" y="1980497"/>
                <a:ext cx="19155" cy="62883"/>
              </a:xfrm>
              <a:custGeom>
                <a:avLst/>
                <a:gdLst/>
                <a:ahLst/>
                <a:cxnLst/>
                <a:rect l="l" t="t" r="r" b="b"/>
                <a:pathLst>
                  <a:path w="1064" h="3493" extrusionOk="0">
                    <a:moveTo>
                      <a:pt x="227" y="1"/>
                    </a:moveTo>
                    <a:cubicBezTo>
                      <a:pt x="120" y="1"/>
                      <a:pt x="10" y="73"/>
                      <a:pt x="1" y="199"/>
                    </a:cubicBezTo>
                    <a:lnTo>
                      <a:pt x="1" y="199"/>
                    </a:lnTo>
                    <a:cubicBezTo>
                      <a:pt x="0" y="194"/>
                      <a:pt x="0" y="190"/>
                      <a:pt x="0" y="186"/>
                    </a:cubicBezTo>
                    <a:lnTo>
                      <a:pt x="0" y="216"/>
                    </a:lnTo>
                    <a:cubicBezTo>
                      <a:pt x="0" y="210"/>
                      <a:pt x="0" y="204"/>
                      <a:pt x="1" y="199"/>
                    </a:cubicBezTo>
                    <a:lnTo>
                      <a:pt x="1" y="199"/>
                    </a:lnTo>
                    <a:cubicBezTo>
                      <a:pt x="31" y="771"/>
                      <a:pt x="92" y="1284"/>
                      <a:pt x="182" y="1827"/>
                    </a:cubicBezTo>
                    <a:cubicBezTo>
                      <a:pt x="243" y="2375"/>
                      <a:pt x="274" y="2952"/>
                      <a:pt x="578" y="3408"/>
                    </a:cubicBezTo>
                    <a:cubicBezTo>
                      <a:pt x="619" y="3463"/>
                      <a:pt x="696" y="3493"/>
                      <a:pt x="772" y="3493"/>
                    </a:cubicBezTo>
                    <a:cubicBezTo>
                      <a:pt x="866" y="3493"/>
                      <a:pt x="956" y="3448"/>
                      <a:pt x="973" y="3347"/>
                    </a:cubicBezTo>
                    <a:cubicBezTo>
                      <a:pt x="1064" y="2861"/>
                      <a:pt x="912" y="2405"/>
                      <a:pt x="821" y="1919"/>
                    </a:cubicBezTo>
                    <a:cubicBezTo>
                      <a:pt x="699" y="1311"/>
                      <a:pt x="578" y="733"/>
                      <a:pt x="426" y="156"/>
                    </a:cubicBezTo>
                    <a:cubicBezTo>
                      <a:pt x="399" y="49"/>
                      <a:pt x="314" y="1"/>
                      <a:pt x="2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5"/>
              <p:cNvSpPr/>
              <p:nvPr/>
            </p:nvSpPr>
            <p:spPr>
              <a:xfrm>
                <a:off x="1074423" y="1044801"/>
                <a:ext cx="73342" cy="73882"/>
              </a:xfrm>
              <a:custGeom>
                <a:avLst/>
                <a:gdLst/>
                <a:ahLst/>
                <a:cxnLst/>
                <a:rect l="l" t="t" r="r" b="b"/>
                <a:pathLst>
                  <a:path w="4074" h="4104" extrusionOk="0">
                    <a:moveTo>
                      <a:pt x="2037" y="0"/>
                    </a:moveTo>
                    <a:cubicBezTo>
                      <a:pt x="912" y="0"/>
                      <a:pt x="0" y="912"/>
                      <a:pt x="0" y="2037"/>
                    </a:cubicBezTo>
                    <a:cubicBezTo>
                      <a:pt x="0" y="3161"/>
                      <a:pt x="912" y="4104"/>
                      <a:pt x="2037" y="4104"/>
                    </a:cubicBezTo>
                    <a:cubicBezTo>
                      <a:pt x="3161" y="4104"/>
                      <a:pt x="4073" y="3161"/>
                      <a:pt x="4073" y="2037"/>
                    </a:cubicBezTo>
                    <a:cubicBezTo>
                      <a:pt x="4073" y="912"/>
                      <a:pt x="3161"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5"/>
              <p:cNvSpPr/>
              <p:nvPr/>
            </p:nvSpPr>
            <p:spPr>
              <a:xfrm>
                <a:off x="1247347" y="1055189"/>
                <a:ext cx="73342" cy="73342"/>
              </a:xfrm>
              <a:custGeom>
                <a:avLst/>
                <a:gdLst/>
                <a:ahLst/>
                <a:cxnLst/>
                <a:rect l="l" t="t" r="r" b="b"/>
                <a:pathLst>
                  <a:path w="4074" h="4074" extrusionOk="0">
                    <a:moveTo>
                      <a:pt x="2037" y="1"/>
                    </a:moveTo>
                    <a:cubicBezTo>
                      <a:pt x="912" y="1"/>
                      <a:pt x="0" y="913"/>
                      <a:pt x="0" y="2037"/>
                    </a:cubicBezTo>
                    <a:cubicBezTo>
                      <a:pt x="0" y="3162"/>
                      <a:pt x="912" y="4074"/>
                      <a:pt x="2037" y="4074"/>
                    </a:cubicBezTo>
                    <a:cubicBezTo>
                      <a:pt x="3161" y="4074"/>
                      <a:pt x="4073" y="3162"/>
                      <a:pt x="4073" y="2037"/>
                    </a:cubicBezTo>
                    <a:cubicBezTo>
                      <a:pt x="4073" y="913"/>
                      <a:pt x="3161"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5"/>
              <p:cNvSpPr/>
              <p:nvPr/>
            </p:nvSpPr>
            <p:spPr>
              <a:xfrm>
                <a:off x="1020233" y="721188"/>
                <a:ext cx="397297" cy="302820"/>
              </a:xfrm>
              <a:custGeom>
                <a:avLst/>
                <a:gdLst/>
                <a:ahLst/>
                <a:cxnLst/>
                <a:rect l="l" t="t" r="r" b="b"/>
                <a:pathLst>
                  <a:path w="22069" h="16821" extrusionOk="0">
                    <a:moveTo>
                      <a:pt x="12017" y="1"/>
                    </a:moveTo>
                    <a:cubicBezTo>
                      <a:pt x="10112" y="1"/>
                      <a:pt x="7993" y="593"/>
                      <a:pt x="6658" y="2777"/>
                    </a:cubicBezTo>
                    <a:cubicBezTo>
                      <a:pt x="6658" y="2777"/>
                      <a:pt x="6514" y="2762"/>
                      <a:pt x="6271" y="2762"/>
                    </a:cubicBezTo>
                    <a:cubicBezTo>
                      <a:pt x="5068" y="2762"/>
                      <a:pt x="1433" y="3141"/>
                      <a:pt x="700" y="7641"/>
                    </a:cubicBezTo>
                    <a:cubicBezTo>
                      <a:pt x="700" y="7641"/>
                      <a:pt x="1" y="10255"/>
                      <a:pt x="1217" y="12170"/>
                    </a:cubicBezTo>
                    <a:cubicBezTo>
                      <a:pt x="1217" y="12170"/>
                      <a:pt x="1855" y="15483"/>
                      <a:pt x="2615" y="15635"/>
                    </a:cubicBezTo>
                    <a:lnTo>
                      <a:pt x="2767" y="9981"/>
                    </a:lnTo>
                    <a:cubicBezTo>
                      <a:pt x="2767" y="9981"/>
                      <a:pt x="3314" y="10650"/>
                      <a:pt x="4408" y="10832"/>
                    </a:cubicBezTo>
                    <a:cubicBezTo>
                      <a:pt x="4574" y="10855"/>
                      <a:pt x="4727" y="10865"/>
                      <a:pt x="4868" y="10865"/>
                    </a:cubicBezTo>
                    <a:cubicBezTo>
                      <a:pt x="5656" y="10865"/>
                      <a:pt x="6050" y="10559"/>
                      <a:pt x="6050" y="10559"/>
                    </a:cubicBezTo>
                    <a:cubicBezTo>
                      <a:pt x="6050" y="10559"/>
                      <a:pt x="6362" y="10771"/>
                      <a:pt x="6803" y="10771"/>
                    </a:cubicBezTo>
                    <a:cubicBezTo>
                      <a:pt x="7050" y="10771"/>
                      <a:pt x="7336" y="10705"/>
                      <a:pt x="7630" y="10498"/>
                    </a:cubicBezTo>
                    <a:cubicBezTo>
                      <a:pt x="7630" y="10498"/>
                      <a:pt x="4165" y="9009"/>
                      <a:pt x="4834" y="6759"/>
                    </a:cubicBezTo>
                    <a:cubicBezTo>
                      <a:pt x="5143" y="5778"/>
                      <a:pt x="5731" y="5427"/>
                      <a:pt x="6328" y="5427"/>
                    </a:cubicBezTo>
                    <a:cubicBezTo>
                      <a:pt x="7081" y="5427"/>
                      <a:pt x="7849" y="5987"/>
                      <a:pt x="8086" y="6547"/>
                    </a:cubicBezTo>
                    <a:cubicBezTo>
                      <a:pt x="8086" y="6547"/>
                      <a:pt x="8836" y="5674"/>
                      <a:pt x="9821" y="5674"/>
                    </a:cubicBezTo>
                    <a:cubicBezTo>
                      <a:pt x="10136" y="5674"/>
                      <a:pt x="10475" y="5764"/>
                      <a:pt x="10822" y="5999"/>
                    </a:cubicBezTo>
                    <a:cubicBezTo>
                      <a:pt x="12220" y="7002"/>
                      <a:pt x="10579" y="8978"/>
                      <a:pt x="10579" y="8978"/>
                    </a:cubicBezTo>
                    <a:lnTo>
                      <a:pt x="11004" y="10711"/>
                    </a:lnTo>
                    <a:cubicBezTo>
                      <a:pt x="11004" y="10711"/>
                      <a:pt x="11168" y="11024"/>
                      <a:pt x="11631" y="11024"/>
                    </a:cubicBezTo>
                    <a:cubicBezTo>
                      <a:pt x="11830" y="11024"/>
                      <a:pt x="12083" y="10966"/>
                      <a:pt x="12402" y="10802"/>
                    </a:cubicBezTo>
                    <a:cubicBezTo>
                      <a:pt x="12402" y="10802"/>
                      <a:pt x="12555" y="11587"/>
                      <a:pt x="13341" y="11587"/>
                    </a:cubicBezTo>
                    <a:cubicBezTo>
                      <a:pt x="13482" y="11587"/>
                      <a:pt x="13645" y="11561"/>
                      <a:pt x="13831" y="11501"/>
                    </a:cubicBezTo>
                    <a:lnTo>
                      <a:pt x="13831" y="11501"/>
                    </a:lnTo>
                    <a:cubicBezTo>
                      <a:pt x="13831" y="11501"/>
                      <a:pt x="12950" y="12139"/>
                      <a:pt x="14317" y="12413"/>
                    </a:cubicBezTo>
                    <a:lnTo>
                      <a:pt x="13831" y="13477"/>
                    </a:lnTo>
                    <a:cubicBezTo>
                      <a:pt x="13831" y="13477"/>
                      <a:pt x="14345" y="13599"/>
                      <a:pt x="15082" y="13599"/>
                    </a:cubicBezTo>
                    <a:cubicBezTo>
                      <a:pt x="16215" y="13599"/>
                      <a:pt x="17874" y="13309"/>
                      <a:pt x="18998" y="11835"/>
                    </a:cubicBezTo>
                    <a:lnTo>
                      <a:pt x="18998" y="11835"/>
                    </a:lnTo>
                    <a:lnTo>
                      <a:pt x="18026" y="16820"/>
                    </a:lnTo>
                    <a:lnTo>
                      <a:pt x="18998" y="16364"/>
                    </a:lnTo>
                    <a:lnTo>
                      <a:pt x="20275" y="13750"/>
                    </a:lnTo>
                    <a:cubicBezTo>
                      <a:pt x="20275" y="13750"/>
                      <a:pt x="22068" y="12990"/>
                      <a:pt x="21399" y="9556"/>
                    </a:cubicBezTo>
                    <a:cubicBezTo>
                      <a:pt x="21399" y="9556"/>
                      <a:pt x="21947" y="3963"/>
                      <a:pt x="16232" y="832"/>
                    </a:cubicBezTo>
                    <a:cubicBezTo>
                      <a:pt x="16232" y="832"/>
                      <a:pt x="14275" y="1"/>
                      <a:pt x="120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5"/>
              <p:cNvSpPr/>
              <p:nvPr/>
            </p:nvSpPr>
            <p:spPr>
              <a:xfrm>
                <a:off x="637172" y="1264786"/>
                <a:ext cx="879926" cy="1056099"/>
              </a:xfrm>
              <a:custGeom>
                <a:avLst/>
                <a:gdLst/>
                <a:ahLst/>
                <a:cxnLst/>
                <a:rect l="l" t="t" r="r" b="b"/>
                <a:pathLst>
                  <a:path w="48878" h="58664" extrusionOk="0">
                    <a:moveTo>
                      <a:pt x="36992" y="0"/>
                    </a:moveTo>
                    <a:lnTo>
                      <a:pt x="36567" y="2827"/>
                    </a:lnTo>
                    <a:lnTo>
                      <a:pt x="35929" y="2706"/>
                    </a:lnTo>
                    <a:cubicBezTo>
                      <a:pt x="35929" y="2706"/>
                      <a:pt x="35807" y="5715"/>
                      <a:pt x="33163" y="6900"/>
                    </a:cubicBezTo>
                    <a:cubicBezTo>
                      <a:pt x="30549" y="8055"/>
                      <a:pt x="29272" y="7417"/>
                      <a:pt x="29302" y="10244"/>
                    </a:cubicBezTo>
                    <a:lnTo>
                      <a:pt x="28664" y="10244"/>
                    </a:lnTo>
                    <a:cubicBezTo>
                      <a:pt x="28664" y="10244"/>
                      <a:pt x="28968" y="7934"/>
                      <a:pt x="26719" y="7447"/>
                    </a:cubicBezTo>
                    <a:cubicBezTo>
                      <a:pt x="24469" y="6930"/>
                      <a:pt x="22342" y="6079"/>
                      <a:pt x="22342" y="6079"/>
                    </a:cubicBezTo>
                    <a:cubicBezTo>
                      <a:pt x="22342" y="6079"/>
                      <a:pt x="22190" y="1702"/>
                      <a:pt x="22342" y="426"/>
                    </a:cubicBezTo>
                    <a:lnTo>
                      <a:pt x="22342" y="426"/>
                    </a:lnTo>
                    <a:cubicBezTo>
                      <a:pt x="22342" y="426"/>
                      <a:pt x="18937" y="2858"/>
                      <a:pt x="18785" y="4924"/>
                    </a:cubicBezTo>
                    <a:lnTo>
                      <a:pt x="4925" y="11672"/>
                    </a:lnTo>
                    <a:cubicBezTo>
                      <a:pt x="4925" y="11672"/>
                      <a:pt x="1429" y="35016"/>
                      <a:pt x="1247" y="38208"/>
                    </a:cubicBezTo>
                    <a:cubicBezTo>
                      <a:pt x="1065" y="41369"/>
                      <a:pt x="1" y="57904"/>
                      <a:pt x="1" y="57904"/>
                    </a:cubicBezTo>
                    <a:lnTo>
                      <a:pt x="48877" y="58664"/>
                    </a:lnTo>
                    <a:cubicBezTo>
                      <a:pt x="48877" y="58664"/>
                      <a:pt x="47297" y="55715"/>
                      <a:pt x="47053" y="55320"/>
                    </a:cubicBezTo>
                    <a:cubicBezTo>
                      <a:pt x="46810" y="54925"/>
                      <a:pt x="34774" y="44074"/>
                      <a:pt x="33375" y="34894"/>
                    </a:cubicBezTo>
                    <a:cubicBezTo>
                      <a:pt x="32008" y="25745"/>
                      <a:pt x="43680" y="5016"/>
                      <a:pt x="43680" y="5016"/>
                    </a:cubicBezTo>
                    <a:lnTo>
                      <a:pt x="39181" y="3101"/>
                    </a:lnTo>
                    <a:cubicBezTo>
                      <a:pt x="39181" y="3101"/>
                      <a:pt x="37844" y="699"/>
                      <a:pt x="36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5"/>
              <p:cNvSpPr/>
              <p:nvPr/>
            </p:nvSpPr>
            <p:spPr>
              <a:xfrm>
                <a:off x="1379763" y="1631427"/>
                <a:ext cx="187172" cy="593182"/>
              </a:xfrm>
              <a:custGeom>
                <a:avLst/>
                <a:gdLst/>
                <a:ahLst/>
                <a:cxnLst/>
                <a:rect l="l" t="t" r="r" b="b"/>
                <a:pathLst>
                  <a:path w="10397" h="32950" extrusionOk="0">
                    <a:moveTo>
                      <a:pt x="5502" y="0"/>
                    </a:moveTo>
                    <a:lnTo>
                      <a:pt x="1" y="13800"/>
                    </a:lnTo>
                    <a:cubicBezTo>
                      <a:pt x="1" y="13800"/>
                      <a:pt x="2676" y="24530"/>
                      <a:pt x="9819" y="32949"/>
                    </a:cubicBezTo>
                    <a:lnTo>
                      <a:pt x="10396" y="32767"/>
                    </a:lnTo>
                    <a:lnTo>
                      <a:pt x="7782" y="6748"/>
                    </a:lnTo>
                    <a:lnTo>
                      <a:pt x="550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5"/>
              <p:cNvSpPr/>
              <p:nvPr/>
            </p:nvSpPr>
            <p:spPr>
              <a:xfrm>
                <a:off x="1082633" y="1183788"/>
                <a:ext cx="200278" cy="102722"/>
              </a:xfrm>
              <a:custGeom>
                <a:avLst/>
                <a:gdLst/>
                <a:ahLst/>
                <a:cxnLst/>
                <a:rect l="l" t="t" r="r" b="b"/>
                <a:pathLst>
                  <a:path w="11125" h="5706" extrusionOk="0">
                    <a:moveTo>
                      <a:pt x="0" y="1"/>
                    </a:moveTo>
                    <a:cubicBezTo>
                      <a:pt x="0" y="1"/>
                      <a:pt x="1307" y="5107"/>
                      <a:pt x="5076" y="5654"/>
                    </a:cubicBezTo>
                    <a:cubicBezTo>
                      <a:pt x="5305" y="5689"/>
                      <a:pt x="5529" y="5706"/>
                      <a:pt x="5747" y="5706"/>
                    </a:cubicBezTo>
                    <a:cubicBezTo>
                      <a:pt x="9139" y="5706"/>
                      <a:pt x="11125" y="1733"/>
                      <a:pt x="11125" y="1733"/>
                    </a:cubicBezTo>
                    <a:lnTo>
                      <a:pt x="11125" y="1733"/>
                    </a:lnTo>
                    <a:cubicBezTo>
                      <a:pt x="11125" y="1733"/>
                      <a:pt x="8834" y="2980"/>
                      <a:pt x="6079" y="2980"/>
                    </a:cubicBezTo>
                    <a:cubicBezTo>
                      <a:pt x="4063" y="2980"/>
                      <a:pt x="1798" y="2313"/>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5"/>
              <p:cNvSpPr/>
              <p:nvPr/>
            </p:nvSpPr>
            <p:spPr>
              <a:xfrm>
                <a:off x="1262668" y="894003"/>
                <a:ext cx="119843" cy="77825"/>
              </a:xfrm>
              <a:custGeom>
                <a:avLst/>
                <a:gdLst/>
                <a:ahLst/>
                <a:cxnLst/>
                <a:rect l="l" t="t" r="r" b="b"/>
                <a:pathLst>
                  <a:path w="6657" h="4323" extrusionOk="0">
                    <a:moveTo>
                      <a:pt x="6164" y="1"/>
                    </a:moveTo>
                    <a:cubicBezTo>
                      <a:pt x="6120" y="1"/>
                      <a:pt x="6076" y="25"/>
                      <a:pt x="6049" y="78"/>
                    </a:cubicBezTo>
                    <a:cubicBezTo>
                      <a:pt x="5623" y="1051"/>
                      <a:pt x="5380" y="2024"/>
                      <a:pt x="4499" y="2783"/>
                    </a:cubicBezTo>
                    <a:cubicBezTo>
                      <a:pt x="3649" y="3502"/>
                      <a:pt x="2644" y="3644"/>
                      <a:pt x="1605" y="3644"/>
                    </a:cubicBezTo>
                    <a:cubicBezTo>
                      <a:pt x="1195" y="3644"/>
                      <a:pt x="779" y="3621"/>
                      <a:pt x="365" y="3604"/>
                    </a:cubicBezTo>
                    <a:cubicBezTo>
                      <a:pt x="61" y="3604"/>
                      <a:pt x="0" y="4060"/>
                      <a:pt x="274" y="4121"/>
                    </a:cubicBezTo>
                    <a:cubicBezTo>
                      <a:pt x="847" y="4244"/>
                      <a:pt x="1428" y="4322"/>
                      <a:pt x="1999" y="4322"/>
                    </a:cubicBezTo>
                    <a:cubicBezTo>
                      <a:pt x="2973" y="4322"/>
                      <a:pt x="3918" y="4096"/>
                      <a:pt x="4742" y="3483"/>
                    </a:cubicBezTo>
                    <a:cubicBezTo>
                      <a:pt x="5745" y="2753"/>
                      <a:pt x="6657" y="1355"/>
                      <a:pt x="6292" y="109"/>
                    </a:cubicBezTo>
                    <a:cubicBezTo>
                      <a:pt x="6275" y="40"/>
                      <a:pt x="6220" y="1"/>
                      <a:pt x="61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5"/>
              <p:cNvSpPr/>
              <p:nvPr/>
            </p:nvSpPr>
            <p:spPr>
              <a:xfrm>
                <a:off x="999619" y="971743"/>
                <a:ext cx="76367" cy="107763"/>
              </a:xfrm>
              <a:custGeom>
                <a:avLst/>
                <a:gdLst/>
                <a:ahLst/>
                <a:cxnLst/>
                <a:rect l="l" t="t" r="r" b="b"/>
                <a:pathLst>
                  <a:path w="4242" h="5986" extrusionOk="0">
                    <a:moveTo>
                      <a:pt x="2091" y="0"/>
                    </a:moveTo>
                    <a:cubicBezTo>
                      <a:pt x="2021" y="0"/>
                      <a:pt x="1949" y="5"/>
                      <a:pt x="1875" y="16"/>
                    </a:cubicBezTo>
                    <a:cubicBezTo>
                      <a:pt x="842" y="168"/>
                      <a:pt x="356" y="1171"/>
                      <a:pt x="234" y="2113"/>
                    </a:cubicBezTo>
                    <a:cubicBezTo>
                      <a:pt x="1" y="3618"/>
                      <a:pt x="1317" y="5986"/>
                      <a:pt x="2974" y="5986"/>
                    </a:cubicBezTo>
                    <a:cubicBezTo>
                      <a:pt x="3258" y="5986"/>
                      <a:pt x="3553" y="5916"/>
                      <a:pt x="3851" y="5760"/>
                    </a:cubicBezTo>
                    <a:cubicBezTo>
                      <a:pt x="4242" y="5565"/>
                      <a:pt x="4018" y="4986"/>
                      <a:pt x="3649" y="4986"/>
                    </a:cubicBezTo>
                    <a:cubicBezTo>
                      <a:pt x="3616" y="4986"/>
                      <a:pt x="3582" y="4991"/>
                      <a:pt x="3547" y="5001"/>
                    </a:cubicBezTo>
                    <a:cubicBezTo>
                      <a:pt x="3414" y="5037"/>
                      <a:pt x="3282" y="5053"/>
                      <a:pt x="3154" y="5053"/>
                    </a:cubicBezTo>
                    <a:cubicBezTo>
                      <a:pt x="2201" y="5053"/>
                      <a:pt x="1414" y="4125"/>
                      <a:pt x="1146" y="3268"/>
                    </a:cubicBezTo>
                    <a:cubicBezTo>
                      <a:pt x="994" y="2751"/>
                      <a:pt x="964" y="2204"/>
                      <a:pt x="1146" y="1687"/>
                    </a:cubicBezTo>
                    <a:cubicBezTo>
                      <a:pt x="1310" y="1159"/>
                      <a:pt x="1802" y="718"/>
                      <a:pt x="2274" y="718"/>
                    </a:cubicBezTo>
                    <a:cubicBezTo>
                      <a:pt x="2590" y="718"/>
                      <a:pt x="2896" y="915"/>
                      <a:pt x="3091" y="1414"/>
                    </a:cubicBezTo>
                    <a:cubicBezTo>
                      <a:pt x="3141" y="1539"/>
                      <a:pt x="3253" y="1597"/>
                      <a:pt x="3360" y="1597"/>
                    </a:cubicBezTo>
                    <a:cubicBezTo>
                      <a:pt x="3515" y="1597"/>
                      <a:pt x="3662" y="1477"/>
                      <a:pt x="3608" y="1262"/>
                    </a:cubicBezTo>
                    <a:cubicBezTo>
                      <a:pt x="3414" y="568"/>
                      <a:pt x="2838" y="0"/>
                      <a:pt x="2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5"/>
              <p:cNvSpPr/>
              <p:nvPr/>
            </p:nvSpPr>
            <p:spPr>
              <a:xfrm>
                <a:off x="1018594" y="988594"/>
                <a:ext cx="33395" cy="50245"/>
              </a:xfrm>
              <a:custGeom>
                <a:avLst/>
                <a:gdLst/>
                <a:ahLst/>
                <a:cxnLst/>
                <a:rect l="l" t="t" r="r" b="b"/>
                <a:pathLst>
                  <a:path w="1855" h="2791" extrusionOk="0">
                    <a:moveTo>
                      <a:pt x="1465" y="1"/>
                    </a:moveTo>
                    <a:cubicBezTo>
                      <a:pt x="1022" y="1"/>
                      <a:pt x="629" y="407"/>
                      <a:pt x="426" y="812"/>
                    </a:cubicBezTo>
                    <a:cubicBezTo>
                      <a:pt x="183" y="1299"/>
                      <a:pt x="1" y="2271"/>
                      <a:pt x="396" y="2727"/>
                    </a:cubicBezTo>
                    <a:cubicBezTo>
                      <a:pt x="431" y="2772"/>
                      <a:pt x="472" y="2790"/>
                      <a:pt x="513" y="2790"/>
                    </a:cubicBezTo>
                    <a:cubicBezTo>
                      <a:pt x="611" y="2790"/>
                      <a:pt x="709" y="2683"/>
                      <a:pt x="730" y="2575"/>
                    </a:cubicBezTo>
                    <a:cubicBezTo>
                      <a:pt x="791" y="2119"/>
                      <a:pt x="609" y="1694"/>
                      <a:pt x="730" y="1238"/>
                    </a:cubicBezTo>
                    <a:cubicBezTo>
                      <a:pt x="882" y="691"/>
                      <a:pt x="1217" y="447"/>
                      <a:pt x="1733" y="265"/>
                    </a:cubicBezTo>
                    <a:cubicBezTo>
                      <a:pt x="1855" y="235"/>
                      <a:pt x="1855" y="83"/>
                      <a:pt x="1733" y="52"/>
                    </a:cubicBezTo>
                    <a:cubicBezTo>
                      <a:pt x="1642" y="17"/>
                      <a:pt x="1553" y="1"/>
                      <a:pt x="1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5"/>
              <p:cNvSpPr/>
              <p:nvPr/>
            </p:nvSpPr>
            <p:spPr>
              <a:xfrm>
                <a:off x="1027974" y="998622"/>
                <a:ext cx="37697" cy="61785"/>
              </a:xfrm>
              <a:custGeom>
                <a:avLst/>
                <a:gdLst/>
                <a:ahLst/>
                <a:cxnLst/>
                <a:rect l="l" t="t" r="r" b="b"/>
                <a:pathLst>
                  <a:path w="2094" h="3432" extrusionOk="0">
                    <a:moveTo>
                      <a:pt x="239" y="0"/>
                    </a:moveTo>
                    <a:cubicBezTo>
                      <a:pt x="111" y="0"/>
                      <a:pt x="1" y="154"/>
                      <a:pt x="27" y="286"/>
                    </a:cubicBezTo>
                    <a:cubicBezTo>
                      <a:pt x="148" y="833"/>
                      <a:pt x="635" y="1349"/>
                      <a:pt x="939" y="1836"/>
                    </a:cubicBezTo>
                    <a:cubicBezTo>
                      <a:pt x="1121" y="2140"/>
                      <a:pt x="1273" y="2444"/>
                      <a:pt x="1395" y="2778"/>
                    </a:cubicBezTo>
                    <a:cubicBezTo>
                      <a:pt x="1455" y="3021"/>
                      <a:pt x="1486" y="3204"/>
                      <a:pt x="1668" y="3386"/>
                    </a:cubicBezTo>
                    <a:cubicBezTo>
                      <a:pt x="1700" y="3418"/>
                      <a:pt x="1735" y="3431"/>
                      <a:pt x="1769" y="3431"/>
                    </a:cubicBezTo>
                    <a:cubicBezTo>
                      <a:pt x="1833" y="3431"/>
                      <a:pt x="1892" y="3385"/>
                      <a:pt x="1911" y="3325"/>
                    </a:cubicBezTo>
                    <a:cubicBezTo>
                      <a:pt x="2094" y="2808"/>
                      <a:pt x="1699" y="1927"/>
                      <a:pt x="1486" y="1441"/>
                    </a:cubicBezTo>
                    <a:cubicBezTo>
                      <a:pt x="1273" y="924"/>
                      <a:pt x="848" y="225"/>
                      <a:pt x="300" y="12"/>
                    </a:cubicBezTo>
                    <a:cubicBezTo>
                      <a:pt x="280" y="4"/>
                      <a:pt x="259"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5"/>
              <p:cNvSpPr/>
              <p:nvPr/>
            </p:nvSpPr>
            <p:spPr>
              <a:xfrm>
                <a:off x="1318407" y="1009334"/>
                <a:ext cx="81947" cy="115864"/>
              </a:xfrm>
              <a:custGeom>
                <a:avLst/>
                <a:gdLst/>
                <a:ahLst/>
                <a:cxnLst/>
                <a:rect l="l" t="t" r="r" b="b"/>
                <a:pathLst>
                  <a:path w="4552" h="6436" extrusionOk="0">
                    <a:moveTo>
                      <a:pt x="2635" y="0"/>
                    </a:moveTo>
                    <a:cubicBezTo>
                      <a:pt x="1969" y="0"/>
                      <a:pt x="1460" y="480"/>
                      <a:pt x="1190" y="1119"/>
                    </a:cubicBezTo>
                    <a:cubicBezTo>
                      <a:pt x="1111" y="1297"/>
                      <a:pt x="1277" y="1437"/>
                      <a:pt x="1444" y="1437"/>
                    </a:cubicBezTo>
                    <a:cubicBezTo>
                      <a:pt x="1533" y="1437"/>
                      <a:pt x="1623" y="1397"/>
                      <a:pt x="1676" y="1302"/>
                    </a:cubicBezTo>
                    <a:cubicBezTo>
                      <a:pt x="1890" y="908"/>
                      <a:pt x="2174" y="747"/>
                      <a:pt x="2460" y="747"/>
                    </a:cubicBezTo>
                    <a:cubicBezTo>
                      <a:pt x="2947" y="747"/>
                      <a:pt x="3438" y="1213"/>
                      <a:pt x="3591" y="1788"/>
                    </a:cubicBezTo>
                    <a:cubicBezTo>
                      <a:pt x="3774" y="2426"/>
                      <a:pt x="3713" y="3095"/>
                      <a:pt x="3500" y="3703"/>
                    </a:cubicBezTo>
                    <a:cubicBezTo>
                      <a:pt x="3185" y="4552"/>
                      <a:pt x="2405" y="5478"/>
                      <a:pt x="1501" y="5478"/>
                    </a:cubicBezTo>
                    <a:cubicBezTo>
                      <a:pt x="1271" y="5478"/>
                      <a:pt x="1034" y="5419"/>
                      <a:pt x="795" y="5283"/>
                    </a:cubicBezTo>
                    <a:cubicBezTo>
                      <a:pt x="733" y="5250"/>
                      <a:pt x="670" y="5235"/>
                      <a:pt x="609" y="5235"/>
                    </a:cubicBezTo>
                    <a:cubicBezTo>
                      <a:pt x="277" y="5235"/>
                      <a:pt x="1" y="5665"/>
                      <a:pt x="309" y="5922"/>
                    </a:cubicBezTo>
                    <a:cubicBezTo>
                      <a:pt x="725" y="6282"/>
                      <a:pt x="1148" y="6435"/>
                      <a:pt x="1558" y="6435"/>
                    </a:cubicBezTo>
                    <a:cubicBezTo>
                      <a:pt x="3156" y="6435"/>
                      <a:pt x="4551" y="4108"/>
                      <a:pt x="4503" y="2609"/>
                    </a:cubicBezTo>
                    <a:cubicBezTo>
                      <a:pt x="4473" y="1636"/>
                      <a:pt x="4138" y="450"/>
                      <a:pt x="3135" y="86"/>
                    </a:cubicBezTo>
                    <a:cubicBezTo>
                      <a:pt x="2961" y="27"/>
                      <a:pt x="2794" y="0"/>
                      <a:pt x="26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5"/>
              <p:cNvSpPr/>
              <p:nvPr/>
            </p:nvSpPr>
            <p:spPr>
              <a:xfrm>
                <a:off x="1352956" y="1026113"/>
                <a:ext cx="29020" cy="59102"/>
              </a:xfrm>
              <a:custGeom>
                <a:avLst/>
                <a:gdLst/>
                <a:ahLst/>
                <a:cxnLst/>
                <a:rect l="l" t="t" r="r" b="b"/>
                <a:pathLst>
                  <a:path w="1612" h="3283" extrusionOk="0">
                    <a:moveTo>
                      <a:pt x="237" y="1"/>
                    </a:moveTo>
                    <a:cubicBezTo>
                      <a:pt x="209" y="1"/>
                      <a:pt x="181" y="2"/>
                      <a:pt x="152" y="5"/>
                    </a:cubicBezTo>
                    <a:cubicBezTo>
                      <a:pt x="61" y="5"/>
                      <a:pt x="0" y="157"/>
                      <a:pt x="92" y="187"/>
                    </a:cubicBezTo>
                    <a:lnTo>
                      <a:pt x="92" y="218"/>
                    </a:lnTo>
                    <a:cubicBezTo>
                      <a:pt x="700" y="552"/>
                      <a:pt x="973" y="1008"/>
                      <a:pt x="1004" y="1707"/>
                    </a:cubicBezTo>
                    <a:cubicBezTo>
                      <a:pt x="1034" y="2193"/>
                      <a:pt x="852" y="2619"/>
                      <a:pt x="821" y="3075"/>
                    </a:cubicBezTo>
                    <a:cubicBezTo>
                      <a:pt x="821" y="3200"/>
                      <a:pt x="936" y="3282"/>
                      <a:pt x="1047" y="3282"/>
                    </a:cubicBezTo>
                    <a:cubicBezTo>
                      <a:pt x="1098" y="3282"/>
                      <a:pt x="1148" y="3265"/>
                      <a:pt x="1186" y="3227"/>
                    </a:cubicBezTo>
                    <a:cubicBezTo>
                      <a:pt x="1611" y="2771"/>
                      <a:pt x="1520" y="1707"/>
                      <a:pt x="1368" y="1160"/>
                    </a:cubicBezTo>
                    <a:cubicBezTo>
                      <a:pt x="1223" y="608"/>
                      <a:pt x="828" y="1"/>
                      <a:pt x="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5"/>
              <p:cNvSpPr/>
              <p:nvPr/>
            </p:nvSpPr>
            <p:spPr>
              <a:xfrm>
                <a:off x="1331063" y="1040894"/>
                <a:ext cx="45348" cy="61551"/>
              </a:xfrm>
              <a:custGeom>
                <a:avLst/>
                <a:gdLst/>
                <a:ahLst/>
                <a:cxnLst/>
                <a:rect l="l" t="t" r="r" b="b"/>
                <a:pathLst>
                  <a:path w="2519" h="3419" extrusionOk="0">
                    <a:moveTo>
                      <a:pt x="2229" y="1"/>
                    </a:moveTo>
                    <a:cubicBezTo>
                      <a:pt x="2216" y="1"/>
                      <a:pt x="2202" y="2"/>
                      <a:pt x="2189" y="5"/>
                    </a:cubicBezTo>
                    <a:cubicBezTo>
                      <a:pt x="1581" y="156"/>
                      <a:pt x="1034" y="916"/>
                      <a:pt x="761" y="1403"/>
                    </a:cubicBezTo>
                    <a:cubicBezTo>
                      <a:pt x="487" y="1919"/>
                      <a:pt x="1" y="2740"/>
                      <a:pt x="122" y="3318"/>
                    </a:cubicBezTo>
                    <a:cubicBezTo>
                      <a:pt x="140" y="3389"/>
                      <a:pt x="189" y="3418"/>
                      <a:pt x="245" y="3418"/>
                    </a:cubicBezTo>
                    <a:cubicBezTo>
                      <a:pt x="285" y="3418"/>
                      <a:pt x="328" y="3404"/>
                      <a:pt x="365" y="3378"/>
                    </a:cubicBezTo>
                    <a:cubicBezTo>
                      <a:pt x="609" y="3196"/>
                      <a:pt x="639" y="2953"/>
                      <a:pt x="791" y="2679"/>
                    </a:cubicBezTo>
                    <a:cubicBezTo>
                      <a:pt x="943" y="2315"/>
                      <a:pt x="1156" y="2041"/>
                      <a:pt x="1399" y="1737"/>
                    </a:cubicBezTo>
                    <a:cubicBezTo>
                      <a:pt x="1733" y="1281"/>
                      <a:pt x="2280" y="825"/>
                      <a:pt x="2463" y="278"/>
                    </a:cubicBezTo>
                    <a:cubicBezTo>
                      <a:pt x="2518" y="139"/>
                      <a:pt x="2371" y="1"/>
                      <a:pt x="2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5"/>
              <p:cNvSpPr/>
              <p:nvPr/>
            </p:nvSpPr>
            <p:spPr>
              <a:xfrm>
                <a:off x="1054709" y="903059"/>
                <a:ext cx="314000" cy="339851"/>
              </a:xfrm>
              <a:custGeom>
                <a:avLst/>
                <a:gdLst/>
                <a:ahLst/>
                <a:cxnLst/>
                <a:rect l="l" t="t" r="r" b="b"/>
                <a:pathLst>
                  <a:path w="17442" h="18878" extrusionOk="0">
                    <a:moveTo>
                      <a:pt x="878" y="1"/>
                    </a:moveTo>
                    <a:cubicBezTo>
                      <a:pt x="784" y="1"/>
                      <a:pt x="685" y="62"/>
                      <a:pt x="670" y="183"/>
                    </a:cubicBezTo>
                    <a:lnTo>
                      <a:pt x="670" y="214"/>
                    </a:lnTo>
                    <a:cubicBezTo>
                      <a:pt x="366" y="4165"/>
                      <a:pt x="1" y="8451"/>
                      <a:pt x="426" y="12402"/>
                    </a:cubicBezTo>
                    <a:cubicBezTo>
                      <a:pt x="609" y="13952"/>
                      <a:pt x="913" y="15746"/>
                      <a:pt x="2098" y="16901"/>
                    </a:cubicBezTo>
                    <a:cubicBezTo>
                      <a:pt x="3284" y="18056"/>
                      <a:pt x="5502" y="18542"/>
                      <a:pt x="7113" y="18785"/>
                    </a:cubicBezTo>
                    <a:cubicBezTo>
                      <a:pt x="7526" y="18847"/>
                      <a:pt x="7954" y="18878"/>
                      <a:pt x="8389" y="18878"/>
                    </a:cubicBezTo>
                    <a:cubicBezTo>
                      <a:pt x="9874" y="18878"/>
                      <a:pt x="11429" y="18518"/>
                      <a:pt x="12676" y="17813"/>
                    </a:cubicBezTo>
                    <a:cubicBezTo>
                      <a:pt x="14104" y="17022"/>
                      <a:pt x="14378" y="15411"/>
                      <a:pt x="14773" y="13952"/>
                    </a:cubicBezTo>
                    <a:cubicBezTo>
                      <a:pt x="15807" y="9971"/>
                      <a:pt x="16658" y="5898"/>
                      <a:pt x="17387" y="1825"/>
                    </a:cubicBezTo>
                    <a:cubicBezTo>
                      <a:pt x="17442" y="1589"/>
                      <a:pt x="17236" y="1428"/>
                      <a:pt x="17048" y="1428"/>
                    </a:cubicBezTo>
                    <a:cubicBezTo>
                      <a:pt x="16922" y="1428"/>
                      <a:pt x="16804" y="1501"/>
                      <a:pt x="16779" y="1673"/>
                    </a:cubicBezTo>
                    <a:cubicBezTo>
                      <a:pt x="16232" y="4743"/>
                      <a:pt x="15594" y="7782"/>
                      <a:pt x="14895" y="10822"/>
                    </a:cubicBezTo>
                    <a:cubicBezTo>
                      <a:pt x="14560" y="12220"/>
                      <a:pt x="14287" y="13648"/>
                      <a:pt x="13800" y="14986"/>
                    </a:cubicBezTo>
                    <a:cubicBezTo>
                      <a:pt x="13284" y="16566"/>
                      <a:pt x="12493" y="17296"/>
                      <a:pt x="10913" y="17782"/>
                    </a:cubicBezTo>
                    <a:cubicBezTo>
                      <a:pt x="10044" y="18038"/>
                      <a:pt x="9196" y="18229"/>
                      <a:pt x="8297" y="18229"/>
                    </a:cubicBezTo>
                    <a:cubicBezTo>
                      <a:pt x="8127" y="18229"/>
                      <a:pt x="7956" y="18222"/>
                      <a:pt x="7782" y="18208"/>
                    </a:cubicBezTo>
                    <a:cubicBezTo>
                      <a:pt x="5776" y="18056"/>
                      <a:pt x="2888" y="17326"/>
                      <a:pt x="1855" y="15503"/>
                    </a:cubicBezTo>
                    <a:cubicBezTo>
                      <a:pt x="730" y="13557"/>
                      <a:pt x="852" y="10943"/>
                      <a:pt x="882" y="8785"/>
                    </a:cubicBezTo>
                    <a:cubicBezTo>
                      <a:pt x="943" y="5898"/>
                      <a:pt x="1034" y="3071"/>
                      <a:pt x="1065" y="183"/>
                    </a:cubicBezTo>
                    <a:cubicBezTo>
                      <a:pt x="1065" y="62"/>
                      <a:pt x="973" y="1"/>
                      <a:pt x="8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5"/>
              <p:cNvSpPr/>
              <p:nvPr/>
            </p:nvSpPr>
            <p:spPr>
              <a:xfrm>
                <a:off x="1251164" y="974281"/>
                <a:ext cx="81551" cy="43782"/>
              </a:xfrm>
              <a:custGeom>
                <a:avLst/>
                <a:gdLst/>
                <a:ahLst/>
                <a:cxnLst/>
                <a:rect l="l" t="t" r="r" b="b"/>
                <a:pathLst>
                  <a:path w="4530" h="2432" extrusionOk="0">
                    <a:moveTo>
                      <a:pt x="1318" y="0"/>
                    </a:moveTo>
                    <a:cubicBezTo>
                      <a:pt x="1009" y="0"/>
                      <a:pt x="713" y="60"/>
                      <a:pt x="457" y="209"/>
                    </a:cubicBezTo>
                    <a:cubicBezTo>
                      <a:pt x="31" y="452"/>
                      <a:pt x="1" y="1151"/>
                      <a:pt x="457" y="1364"/>
                    </a:cubicBezTo>
                    <a:cubicBezTo>
                      <a:pt x="1034" y="1668"/>
                      <a:pt x="1764" y="1638"/>
                      <a:pt x="2402" y="1820"/>
                    </a:cubicBezTo>
                    <a:cubicBezTo>
                      <a:pt x="2736" y="1911"/>
                      <a:pt x="3040" y="2033"/>
                      <a:pt x="3344" y="2185"/>
                    </a:cubicBezTo>
                    <a:cubicBezTo>
                      <a:pt x="3594" y="2296"/>
                      <a:pt x="3793" y="2432"/>
                      <a:pt x="4057" y="2432"/>
                    </a:cubicBezTo>
                    <a:cubicBezTo>
                      <a:pt x="4082" y="2432"/>
                      <a:pt x="4108" y="2431"/>
                      <a:pt x="4135" y="2428"/>
                    </a:cubicBezTo>
                    <a:cubicBezTo>
                      <a:pt x="4347" y="2397"/>
                      <a:pt x="4499" y="2276"/>
                      <a:pt x="4499" y="2063"/>
                    </a:cubicBezTo>
                    <a:cubicBezTo>
                      <a:pt x="4530" y="1334"/>
                      <a:pt x="3557" y="726"/>
                      <a:pt x="2980" y="422"/>
                    </a:cubicBezTo>
                    <a:cubicBezTo>
                      <a:pt x="2506" y="205"/>
                      <a:pt x="1891" y="0"/>
                      <a:pt x="13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5"/>
              <p:cNvSpPr/>
              <p:nvPr/>
            </p:nvSpPr>
            <p:spPr>
              <a:xfrm>
                <a:off x="1267043" y="1017345"/>
                <a:ext cx="44880" cy="16688"/>
              </a:xfrm>
              <a:custGeom>
                <a:avLst/>
                <a:gdLst/>
                <a:ahLst/>
                <a:cxnLst/>
                <a:rect l="l" t="t" r="r" b="b"/>
                <a:pathLst>
                  <a:path w="2493" h="927" extrusionOk="0">
                    <a:moveTo>
                      <a:pt x="700" y="0"/>
                    </a:moveTo>
                    <a:cubicBezTo>
                      <a:pt x="521" y="0"/>
                      <a:pt x="345" y="20"/>
                      <a:pt x="183" y="66"/>
                    </a:cubicBezTo>
                    <a:cubicBezTo>
                      <a:pt x="0" y="97"/>
                      <a:pt x="0" y="401"/>
                      <a:pt x="183" y="431"/>
                    </a:cubicBezTo>
                    <a:cubicBezTo>
                      <a:pt x="608" y="492"/>
                      <a:pt x="1003" y="522"/>
                      <a:pt x="1399" y="644"/>
                    </a:cubicBezTo>
                    <a:cubicBezTo>
                      <a:pt x="1696" y="725"/>
                      <a:pt x="1970" y="927"/>
                      <a:pt x="2263" y="927"/>
                    </a:cubicBezTo>
                    <a:cubicBezTo>
                      <a:pt x="2299" y="927"/>
                      <a:pt x="2335" y="924"/>
                      <a:pt x="2371" y="917"/>
                    </a:cubicBezTo>
                    <a:cubicBezTo>
                      <a:pt x="2462" y="917"/>
                      <a:pt x="2493" y="826"/>
                      <a:pt x="2493" y="765"/>
                    </a:cubicBezTo>
                    <a:cubicBezTo>
                      <a:pt x="2371" y="401"/>
                      <a:pt x="1885" y="218"/>
                      <a:pt x="1551" y="127"/>
                    </a:cubicBezTo>
                    <a:cubicBezTo>
                      <a:pt x="1288" y="52"/>
                      <a:pt x="990" y="0"/>
                      <a:pt x="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5"/>
              <p:cNvSpPr/>
              <p:nvPr/>
            </p:nvSpPr>
            <p:spPr>
              <a:xfrm>
                <a:off x="1266485" y="1020280"/>
                <a:ext cx="31720" cy="27832"/>
              </a:xfrm>
              <a:custGeom>
                <a:avLst/>
                <a:gdLst/>
                <a:ahLst/>
                <a:cxnLst/>
                <a:rect l="l" t="t" r="r" b="b"/>
                <a:pathLst>
                  <a:path w="1762" h="1546" extrusionOk="0">
                    <a:moveTo>
                      <a:pt x="730" y="1028"/>
                    </a:moveTo>
                    <a:cubicBezTo>
                      <a:pt x="730" y="1058"/>
                      <a:pt x="761" y="1058"/>
                      <a:pt x="761" y="1089"/>
                    </a:cubicBezTo>
                    <a:cubicBezTo>
                      <a:pt x="730" y="1089"/>
                      <a:pt x="700" y="1058"/>
                      <a:pt x="700" y="1028"/>
                    </a:cubicBezTo>
                    <a:close/>
                    <a:moveTo>
                      <a:pt x="407" y="1"/>
                    </a:moveTo>
                    <a:cubicBezTo>
                      <a:pt x="327" y="1"/>
                      <a:pt x="247" y="46"/>
                      <a:pt x="214" y="146"/>
                    </a:cubicBezTo>
                    <a:cubicBezTo>
                      <a:pt x="1" y="663"/>
                      <a:pt x="123" y="1484"/>
                      <a:pt x="822" y="1545"/>
                    </a:cubicBezTo>
                    <a:cubicBezTo>
                      <a:pt x="833" y="1545"/>
                      <a:pt x="845" y="1546"/>
                      <a:pt x="856" y="1546"/>
                    </a:cubicBezTo>
                    <a:cubicBezTo>
                      <a:pt x="1385" y="1546"/>
                      <a:pt x="1761" y="866"/>
                      <a:pt x="1642" y="390"/>
                    </a:cubicBezTo>
                    <a:cubicBezTo>
                      <a:pt x="1625" y="318"/>
                      <a:pt x="1565" y="289"/>
                      <a:pt x="1507" y="289"/>
                    </a:cubicBezTo>
                    <a:cubicBezTo>
                      <a:pt x="1465" y="289"/>
                      <a:pt x="1424" y="304"/>
                      <a:pt x="1399" y="329"/>
                    </a:cubicBezTo>
                    <a:cubicBezTo>
                      <a:pt x="1399" y="298"/>
                      <a:pt x="1399" y="268"/>
                      <a:pt x="1369" y="238"/>
                    </a:cubicBezTo>
                    <a:cubicBezTo>
                      <a:pt x="1369" y="137"/>
                      <a:pt x="1264" y="78"/>
                      <a:pt x="1160" y="78"/>
                    </a:cubicBezTo>
                    <a:cubicBezTo>
                      <a:pt x="1138" y="78"/>
                      <a:pt x="1116" y="80"/>
                      <a:pt x="1095" y="86"/>
                    </a:cubicBezTo>
                    <a:cubicBezTo>
                      <a:pt x="1036" y="50"/>
                      <a:pt x="971" y="38"/>
                      <a:pt x="904" y="38"/>
                    </a:cubicBezTo>
                    <a:cubicBezTo>
                      <a:pt x="800" y="38"/>
                      <a:pt x="689" y="67"/>
                      <a:pt x="578" y="86"/>
                    </a:cubicBezTo>
                    <a:cubicBezTo>
                      <a:pt x="537" y="31"/>
                      <a:pt x="472" y="1"/>
                      <a:pt x="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5"/>
              <p:cNvSpPr/>
              <p:nvPr/>
            </p:nvSpPr>
            <p:spPr>
              <a:xfrm>
                <a:off x="1080977" y="958690"/>
                <a:ext cx="89220" cy="31216"/>
              </a:xfrm>
              <a:custGeom>
                <a:avLst/>
                <a:gdLst/>
                <a:ahLst/>
                <a:cxnLst/>
                <a:rect l="l" t="t" r="r" b="b"/>
                <a:pathLst>
                  <a:path w="4956" h="1734" extrusionOk="0">
                    <a:moveTo>
                      <a:pt x="2759" y="1"/>
                    </a:moveTo>
                    <a:cubicBezTo>
                      <a:pt x="2497" y="1"/>
                      <a:pt x="2240" y="27"/>
                      <a:pt x="2007" y="72"/>
                    </a:cubicBezTo>
                    <a:cubicBezTo>
                      <a:pt x="1308" y="194"/>
                      <a:pt x="366" y="467"/>
                      <a:pt x="92" y="1166"/>
                    </a:cubicBezTo>
                    <a:cubicBezTo>
                      <a:pt x="1" y="1349"/>
                      <a:pt x="153" y="1561"/>
                      <a:pt x="335" y="1622"/>
                    </a:cubicBezTo>
                    <a:cubicBezTo>
                      <a:pt x="476" y="1672"/>
                      <a:pt x="628" y="1690"/>
                      <a:pt x="786" y="1690"/>
                    </a:cubicBezTo>
                    <a:cubicBezTo>
                      <a:pt x="1208" y="1690"/>
                      <a:pt x="1670" y="1561"/>
                      <a:pt x="2068" y="1561"/>
                    </a:cubicBezTo>
                    <a:cubicBezTo>
                      <a:pt x="2605" y="1561"/>
                      <a:pt x="3164" y="1734"/>
                      <a:pt x="3691" y="1734"/>
                    </a:cubicBezTo>
                    <a:cubicBezTo>
                      <a:pt x="3789" y="1734"/>
                      <a:pt x="3887" y="1728"/>
                      <a:pt x="3983" y="1713"/>
                    </a:cubicBezTo>
                    <a:cubicBezTo>
                      <a:pt x="4530" y="1653"/>
                      <a:pt x="4955" y="1014"/>
                      <a:pt x="4469" y="558"/>
                    </a:cubicBezTo>
                    <a:cubicBezTo>
                      <a:pt x="4040" y="151"/>
                      <a:pt x="3385" y="1"/>
                      <a:pt x="27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5"/>
              <p:cNvSpPr/>
              <p:nvPr/>
            </p:nvSpPr>
            <p:spPr>
              <a:xfrm>
                <a:off x="1095757" y="998658"/>
                <a:ext cx="46392" cy="12260"/>
              </a:xfrm>
              <a:custGeom>
                <a:avLst/>
                <a:gdLst/>
                <a:ahLst/>
                <a:cxnLst/>
                <a:rect l="l" t="t" r="r" b="b"/>
                <a:pathLst>
                  <a:path w="2577" h="681" extrusionOk="0">
                    <a:moveTo>
                      <a:pt x="960" y="1"/>
                    </a:moveTo>
                    <a:cubicBezTo>
                      <a:pt x="631" y="1"/>
                      <a:pt x="257" y="63"/>
                      <a:pt x="61" y="284"/>
                    </a:cubicBezTo>
                    <a:cubicBezTo>
                      <a:pt x="0" y="344"/>
                      <a:pt x="0" y="466"/>
                      <a:pt x="92" y="527"/>
                    </a:cubicBezTo>
                    <a:cubicBezTo>
                      <a:pt x="193" y="567"/>
                      <a:pt x="301" y="581"/>
                      <a:pt x="413" y="581"/>
                    </a:cubicBezTo>
                    <a:cubicBezTo>
                      <a:pt x="635" y="581"/>
                      <a:pt x="872" y="527"/>
                      <a:pt x="1095" y="527"/>
                    </a:cubicBezTo>
                    <a:cubicBezTo>
                      <a:pt x="1520" y="527"/>
                      <a:pt x="1915" y="648"/>
                      <a:pt x="2341" y="679"/>
                    </a:cubicBezTo>
                    <a:cubicBezTo>
                      <a:pt x="2350" y="680"/>
                      <a:pt x="2358" y="681"/>
                      <a:pt x="2366" y="681"/>
                    </a:cubicBezTo>
                    <a:cubicBezTo>
                      <a:pt x="2529" y="681"/>
                      <a:pt x="2577" y="401"/>
                      <a:pt x="2432" y="314"/>
                    </a:cubicBezTo>
                    <a:cubicBezTo>
                      <a:pt x="2067" y="101"/>
                      <a:pt x="1581" y="40"/>
                      <a:pt x="1186" y="10"/>
                    </a:cubicBezTo>
                    <a:cubicBezTo>
                      <a:pt x="1115" y="4"/>
                      <a:pt x="1039" y="1"/>
                      <a:pt x="9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5"/>
              <p:cNvSpPr/>
              <p:nvPr/>
            </p:nvSpPr>
            <p:spPr>
              <a:xfrm>
                <a:off x="1107244" y="1002493"/>
                <a:ext cx="31720" cy="27148"/>
              </a:xfrm>
              <a:custGeom>
                <a:avLst/>
                <a:gdLst/>
                <a:ahLst/>
                <a:cxnLst/>
                <a:rect l="l" t="t" r="r" b="b"/>
                <a:pathLst>
                  <a:path w="1762" h="1508" extrusionOk="0">
                    <a:moveTo>
                      <a:pt x="973" y="1043"/>
                    </a:moveTo>
                    <a:cubicBezTo>
                      <a:pt x="973" y="1043"/>
                      <a:pt x="973" y="1074"/>
                      <a:pt x="1004" y="1074"/>
                    </a:cubicBezTo>
                    <a:lnTo>
                      <a:pt x="943" y="1074"/>
                    </a:lnTo>
                    <a:cubicBezTo>
                      <a:pt x="943" y="1074"/>
                      <a:pt x="943" y="1074"/>
                      <a:pt x="973" y="1043"/>
                    </a:cubicBezTo>
                    <a:close/>
                    <a:moveTo>
                      <a:pt x="755" y="0"/>
                    </a:moveTo>
                    <a:cubicBezTo>
                      <a:pt x="681" y="0"/>
                      <a:pt x="614" y="30"/>
                      <a:pt x="578" y="101"/>
                    </a:cubicBezTo>
                    <a:cubicBezTo>
                      <a:pt x="578" y="131"/>
                      <a:pt x="548" y="162"/>
                      <a:pt x="548" y="192"/>
                    </a:cubicBezTo>
                    <a:cubicBezTo>
                      <a:pt x="532" y="127"/>
                      <a:pt x="480" y="97"/>
                      <a:pt x="427" y="97"/>
                    </a:cubicBezTo>
                    <a:cubicBezTo>
                      <a:pt x="381" y="97"/>
                      <a:pt x="333" y="119"/>
                      <a:pt x="305" y="162"/>
                    </a:cubicBezTo>
                    <a:cubicBezTo>
                      <a:pt x="1" y="618"/>
                      <a:pt x="214" y="1438"/>
                      <a:pt x="821" y="1499"/>
                    </a:cubicBezTo>
                    <a:cubicBezTo>
                      <a:pt x="860" y="1505"/>
                      <a:pt x="897" y="1507"/>
                      <a:pt x="932" y="1507"/>
                    </a:cubicBezTo>
                    <a:cubicBezTo>
                      <a:pt x="1495" y="1507"/>
                      <a:pt x="1762" y="859"/>
                      <a:pt x="1733" y="344"/>
                    </a:cubicBezTo>
                    <a:cubicBezTo>
                      <a:pt x="1733" y="218"/>
                      <a:pt x="1632" y="150"/>
                      <a:pt x="1529" y="150"/>
                    </a:cubicBezTo>
                    <a:cubicBezTo>
                      <a:pt x="1483" y="150"/>
                      <a:pt x="1437" y="164"/>
                      <a:pt x="1399" y="192"/>
                    </a:cubicBezTo>
                    <a:cubicBezTo>
                      <a:pt x="1267" y="113"/>
                      <a:pt x="1136" y="34"/>
                      <a:pt x="984" y="34"/>
                    </a:cubicBezTo>
                    <a:cubicBezTo>
                      <a:pt x="961" y="34"/>
                      <a:pt x="937" y="36"/>
                      <a:pt x="913" y="40"/>
                    </a:cubicBezTo>
                    <a:cubicBezTo>
                      <a:pt x="862" y="15"/>
                      <a:pt x="807" y="0"/>
                      <a:pt x="7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5"/>
              <p:cNvSpPr/>
              <p:nvPr/>
            </p:nvSpPr>
            <p:spPr>
              <a:xfrm>
                <a:off x="1155403" y="1091106"/>
                <a:ext cx="78815" cy="30100"/>
              </a:xfrm>
              <a:custGeom>
                <a:avLst/>
                <a:gdLst/>
                <a:ahLst/>
                <a:cxnLst/>
                <a:rect l="l" t="t" r="r" b="b"/>
                <a:pathLst>
                  <a:path w="4378" h="1672" extrusionOk="0">
                    <a:moveTo>
                      <a:pt x="858" y="1"/>
                    </a:moveTo>
                    <a:cubicBezTo>
                      <a:pt x="800" y="1"/>
                      <a:pt x="741" y="31"/>
                      <a:pt x="700" y="103"/>
                    </a:cubicBezTo>
                    <a:cubicBezTo>
                      <a:pt x="1" y="1197"/>
                      <a:pt x="1520" y="1471"/>
                      <a:pt x="2311" y="1562"/>
                    </a:cubicBezTo>
                    <a:cubicBezTo>
                      <a:pt x="2592" y="1600"/>
                      <a:pt x="3000" y="1672"/>
                      <a:pt x="3371" y="1672"/>
                    </a:cubicBezTo>
                    <a:cubicBezTo>
                      <a:pt x="3602" y="1672"/>
                      <a:pt x="3819" y="1644"/>
                      <a:pt x="3982" y="1562"/>
                    </a:cubicBezTo>
                    <a:cubicBezTo>
                      <a:pt x="4378" y="1349"/>
                      <a:pt x="4378" y="863"/>
                      <a:pt x="4317" y="498"/>
                    </a:cubicBezTo>
                    <a:cubicBezTo>
                      <a:pt x="4300" y="383"/>
                      <a:pt x="4204" y="330"/>
                      <a:pt x="4104" y="330"/>
                    </a:cubicBezTo>
                    <a:cubicBezTo>
                      <a:pt x="4019" y="330"/>
                      <a:pt x="3933" y="368"/>
                      <a:pt x="3891" y="437"/>
                    </a:cubicBezTo>
                    <a:cubicBezTo>
                      <a:pt x="3800" y="529"/>
                      <a:pt x="3770" y="620"/>
                      <a:pt x="3709" y="711"/>
                    </a:cubicBezTo>
                    <a:cubicBezTo>
                      <a:pt x="3730" y="883"/>
                      <a:pt x="3706" y="964"/>
                      <a:pt x="3647" y="964"/>
                    </a:cubicBezTo>
                    <a:cubicBezTo>
                      <a:pt x="3623" y="964"/>
                      <a:pt x="3592" y="950"/>
                      <a:pt x="3557" y="924"/>
                    </a:cubicBezTo>
                    <a:cubicBezTo>
                      <a:pt x="3486" y="954"/>
                      <a:pt x="3395" y="964"/>
                      <a:pt x="3297" y="964"/>
                    </a:cubicBezTo>
                    <a:cubicBezTo>
                      <a:pt x="3101" y="964"/>
                      <a:pt x="2878" y="924"/>
                      <a:pt x="2736" y="924"/>
                    </a:cubicBezTo>
                    <a:cubicBezTo>
                      <a:pt x="2371" y="893"/>
                      <a:pt x="973" y="833"/>
                      <a:pt x="1064" y="255"/>
                    </a:cubicBezTo>
                    <a:cubicBezTo>
                      <a:pt x="1085" y="115"/>
                      <a:pt x="972" y="1"/>
                      <a:pt x="8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5"/>
              <p:cNvSpPr/>
              <p:nvPr/>
            </p:nvSpPr>
            <p:spPr>
              <a:xfrm>
                <a:off x="1137094" y="1146989"/>
                <a:ext cx="110805" cy="28390"/>
              </a:xfrm>
              <a:custGeom>
                <a:avLst/>
                <a:gdLst/>
                <a:ahLst/>
                <a:cxnLst/>
                <a:rect l="l" t="t" r="r" b="b"/>
                <a:pathLst>
                  <a:path w="6155" h="1577" extrusionOk="0">
                    <a:moveTo>
                      <a:pt x="234" y="0"/>
                    </a:moveTo>
                    <a:cubicBezTo>
                      <a:pt x="61" y="0"/>
                      <a:pt x="1" y="260"/>
                      <a:pt x="167" y="343"/>
                    </a:cubicBezTo>
                    <a:lnTo>
                      <a:pt x="167" y="373"/>
                    </a:lnTo>
                    <a:cubicBezTo>
                      <a:pt x="1078" y="1007"/>
                      <a:pt x="2660" y="1576"/>
                      <a:pt x="4073" y="1576"/>
                    </a:cubicBezTo>
                    <a:cubicBezTo>
                      <a:pt x="4828" y="1576"/>
                      <a:pt x="5534" y="1414"/>
                      <a:pt x="6063" y="1011"/>
                    </a:cubicBezTo>
                    <a:cubicBezTo>
                      <a:pt x="6124" y="951"/>
                      <a:pt x="6155" y="799"/>
                      <a:pt x="6033" y="768"/>
                    </a:cubicBezTo>
                    <a:cubicBezTo>
                      <a:pt x="5843" y="734"/>
                      <a:pt x="5652" y="722"/>
                      <a:pt x="5459" y="722"/>
                    </a:cubicBezTo>
                    <a:cubicBezTo>
                      <a:pt x="4878" y="722"/>
                      <a:pt x="4285" y="838"/>
                      <a:pt x="3691" y="838"/>
                    </a:cubicBezTo>
                    <a:cubicBezTo>
                      <a:pt x="3600" y="838"/>
                      <a:pt x="3510" y="835"/>
                      <a:pt x="3419" y="829"/>
                    </a:cubicBezTo>
                    <a:cubicBezTo>
                      <a:pt x="2355" y="738"/>
                      <a:pt x="1322" y="403"/>
                      <a:pt x="288" y="8"/>
                    </a:cubicBezTo>
                    <a:cubicBezTo>
                      <a:pt x="269" y="3"/>
                      <a:pt x="251"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5"/>
              <p:cNvSpPr/>
              <p:nvPr/>
            </p:nvSpPr>
            <p:spPr>
              <a:xfrm>
                <a:off x="1181274" y="1195382"/>
                <a:ext cx="15194" cy="21819"/>
              </a:xfrm>
              <a:custGeom>
                <a:avLst/>
                <a:gdLst/>
                <a:ahLst/>
                <a:cxnLst/>
                <a:rect l="l" t="t" r="r" b="b"/>
                <a:pathLst>
                  <a:path w="844" h="1212" extrusionOk="0">
                    <a:moveTo>
                      <a:pt x="308" y="0"/>
                    </a:moveTo>
                    <a:cubicBezTo>
                      <a:pt x="141" y="0"/>
                      <a:pt x="0" y="148"/>
                      <a:pt x="114" y="329"/>
                    </a:cubicBezTo>
                    <a:cubicBezTo>
                      <a:pt x="205" y="512"/>
                      <a:pt x="114" y="725"/>
                      <a:pt x="144" y="907"/>
                    </a:cubicBezTo>
                    <a:cubicBezTo>
                      <a:pt x="163" y="1093"/>
                      <a:pt x="319" y="1211"/>
                      <a:pt x="472" y="1211"/>
                    </a:cubicBezTo>
                    <a:cubicBezTo>
                      <a:pt x="568" y="1211"/>
                      <a:pt x="663" y="1165"/>
                      <a:pt x="722" y="1059"/>
                    </a:cubicBezTo>
                    <a:cubicBezTo>
                      <a:pt x="843" y="877"/>
                      <a:pt x="843" y="664"/>
                      <a:pt x="783" y="481"/>
                    </a:cubicBezTo>
                    <a:cubicBezTo>
                      <a:pt x="722" y="299"/>
                      <a:pt x="600" y="177"/>
                      <a:pt x="479" y="56"/>
                    </a:cubicBezTo>
                    <a:cubicBezTo>
                      <a:pt x="425" y="17"/>
                      <a:pt x="365"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5"/>
              <p:cNvSpPr/>
              <p:nvPr/>
            </p:nvSpPr>
            <p:spPr>
              <a:xfrm>
                <a:off x="1088646" y="816408"/>
                <a:ext cx="81731" cy="97664"/>
              </a:xfrm>
              <a:custGeom>
                <a:avLst/>
                <a:gdLst/>
                <a:ahLst/>
                <a:cxnLst/>
                <a:rect l="l" t="t" r="r" b="b"/>
                <a:pathLst>
                  <a:path w="4540" h="5425" extrusionOk="0">
                    <a:moveTo>
                      <a:pt x="2829" y="0"/>
                    </a:moveTo>
                    <a:cubicBezTo>
                      <a:pt x="1979" y="0"/>
                      <a:pt x="1073" y="499"/>
                      <a:pt x="730" y="1349"/>
                    </a:cubicBezTo>
                    <a:cubicBezTo>
                      <a:pt x="0" y="3203"/>
                      <a:pt x="2067" y="5270"/>
                      <a:pt x="3830" y="5422"/>
                    </a:cubicBezTo>
                    <a:cubicBezTo>
                      <a:pt x="3841" y="5423"/>
                      <a:pt x="3852" y="5424"/>
                      <a:pt x="3862" y="5424"/>
                    </a:cubicBezTo>
                    <a:cubicBezTo>
                      <a:pt x="4052" y="5424"/>
                      <a:pt x="4128" y="5172"/>
                      <a:pt x="4013" y="5057"/>
                    </a:cubicBezTo>
                    <a:cubicBezTo>
                      <a:pt x="3192" y="4297"/>
                      <a:pt x="2037" y="4084"/>
                      <a:pt x="1459" y="3051"/>
                    </a:cubicBezTo>
                    <a:cubicBezTo>
                      <a:pt x="765" y="1767"/>
                      <a:pt x="1775" y="585"/>
                      <a:pt x="2826" y="585"/>
                    </a:cubicBezTo>
                    <a:cubicBezTo>
                      <a:pt x="3293" y="585"/>
                      <a:pt x="3767" y="818"/>
                      <a:pt x="4104" y="1379"/>
                    </a:cubicBezTo>
                    <a:cubicBezTo>
                      <a:pt x="4144" y="1450"/>
                      <a:pt x="4208" y="1480"/>
                      <a:pt x="4274" y="1480"/>
                    </a:cubicBezTo>
                    <a:cubicBezTo>
                      <a:pt x="4404" y="1480"/>
                      <a:pt x="4539" y="1359"/>
                      <a:pt x="4499" y="1197"/>
                    </a:cubicBezTo>
                    <a:cubicBezTo>
                      <a:pt x="4246" y="368"/>
                      <a:pt x="3558"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5"/>
              <p:cNvSpPr/>
              <p:nvPr/>
            </p:nvSpPr>
            <p:spPr>
              <a:xfrm>
                <a:off x="1172056" y="809027"/>
                <a:ext cx="91165" cy="108465"/>
              </a:xfrm>
              <a:custGeom>
                <a:avLst/>
                <a:gdLst/>
                <a:ahLst/>
                <a:cxnLst/>
                <a:rect l="l" t="t" r="r" b="b"/>
                <a:pathLst>
                  <a:path w="5064" h="6025" extrusionOk="0">
                    <a:moveTo>
                      <a:pt x="2251" y="1"/>
                    </a:moveTo>
                    <a:cubicBezTo>
                      <a:pt x="1271" y="1"/>
                      <a:pt x="278" y="474"/>
                      <a:pt x="18" y="1394"/>
                    </a:cubicBezTo>
                    <a:cubicBezTo>
                      <a:pt x="1" y="1462"/>
                      <a:pt x="51" y="1502"/>
                      <a:pt x="103" y="1502"/>
                    </a:cubicBezTo>
                    <a:cubicBezTo>
                      <a:pt x="144" y="1502"/>
                      <a:pt x="187" y="1478"/>
                      <a:pt x="200" y="1424"/>
                    </a:cubicBezTo>
                    <a:cubicBezTo>
                      <a:pt x="352" y="1060"/>
                      <a:pt x="1082" y="573"/>
                      <a:pt x="1477" y="452"/>
                    </a:cubicBezTo>
                    <a:cubicBezTo>
                      <a:pt x="1677" y="407"/>
                      <a:pt x="1959" y="379"/>
                      <a:pt x="2191" y="379"/>
                    </a:cubicBezTo>
                    <a:cubicBezTo>
                      <a:pt x="2276" y="379"/>
                      <a:pt x="2354" y="383"/>
                      <a:pt x="2419" y="391"/>
                    </a:cubicBezTo>
                    <a:cubicBezTo>
                      <a:pt x="3757" y="573"/>
                      <a:pt x="4182" y="1516"/>
                      <a:pt x="4243" y="2701"/>
                    </a:cubicBezTo>
                    <a:cubicBezTo>
                      <a:pt x="4304" y="4099"/>
                      <a:pt x="3088" y="4707"/>
                      <a:pt x="2389" y="5710"/>
                    </a:cubicBezTo>
                    <a:cubicBezTo>
                      <a:pt x="2309" y="5844"/>
                      <a:pt x="2417" y="6025"/>
                      <a:pt x="2568" y="6025"/>
                    </a:cubicBezTo>
                    <a:cubicBezTo>
                      <a:pt x="2589" y="6025"/>
                      <a:pt x="2610" y="6021"/>
                      <a:pt x="2632" y="6014"/>
                    </a:cubicBezTo>
                    <a:cubicBezTo>
                      <a:pt x="3574" y="5741"/>
                      <a:pt x="4364" y="4646"/>
                      <a:pt x="4699" y="3734"/>
                    </a:cubicBezTo>
                    <a:cubicBezTo>
                      <a:pt x="5064" y="2853"/>
                      <a:pt x="4699" y="1607"/>
                      <a:pt x="4121" y="816"/>
                    </a:cubicBezTo>
                    <a:cubicBezTo>
                      <a:pt x="3717" y="269"/>
                      <a:pt x="2988" y="1"/>
                      <a:pt x="2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5"/>
              <p:cNvSpPr/>
              <p:nvPr/>
            </p:nvSpPr>
            <p:spPr>
              <a:xfrm>
                <a:off x="1067294" y="831351"/>
                <a:ext cx="66789" cy="84990"/>
              </a:xfrm>
              <a:custGeom>
                <a:avLst/>
                <a:gdLst/>
                <a:ahLst/>
                <a:cxnLst/>
                <a:rect l="l" t="t" r="r" b="b"/>
                <a:pathLst>
                  <a:path w="3710" h="4721" extrusionOk="0">
                    <a:moveTo>
                      <a:pt x="824" y="1"/>
                    </a:moveTo>
                    <a:cubicBezTo>
                      <a:pt x="780" y="1"/>
                      <a:pt x="735" y="19"/>
                      <a:pt x="700" y="63"/>
                    </a:cubicBezTo>
                    <a:cubicBezTo>
                      <a:pt x="1" y="1035"/>
                      <a:pt x="123" y="2130"/>
                      <a:pt x="791" y="3072"/>
                    </a:cubicBezTo>
                    <a:cubicBezTo>
                      <a:pt x="1268" y="3734"/>
                      <a:pt x="2184" y="4721"/>
                      <a:pt x="3096" y="4721"/>
                    </a:cubicBezTo>
                    <a:cubicBezTo>
                      <a:pt x="3230" y="4721"/>
                      <a:pt x="3364" y="4699"/>
                      <a:pt x="3496" y="4653"/>
                    </a:cubicBezTo>
                    <a:cubicBezTo>
                      <a:pt x="3679" y="4592"/>
                      <a:pt x="3709" y="4379"/>
                      <a:pt x="3557" y="4257"/>
                    </a:cubicBezTo>
                    <a:cubicBezTo>
                      <a:pt x="2858" y="3832"/>
                      <a:pt x="2189" y="3619"/>
                      <a:pt x="1612" y="2981"/>
                    </a:cubicBezTo>
                    <a:cubicBezTo>
                      <a:pt x="943" y="2282"/>
                      <a:pt x="518" y="1187"/>
                      <a:pt x="974" y="245"/>
                    </a:cubicBezTo>
                    <a:cubicBezTo>
                      <a:pt x="1039" y="115"/>
                      <a:pt x="934" y="1"/>
                      <a:pt x="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5"/>
              <p:cNvSpPr/>
              <p:nvPr/>
            </p:nvSpPr>
            <p:spPr>
              <a:xfrm>
                <a:off x="1057248" y="881095"/>
                <a:ext cx="46734" cy="40056"/>
              </a:xfrm>
              <a:custGeom>
                <a:avLst/>
                <a:gdLst/>
                <a:ahLst/>
                <a:cxnLst/>
                <a:rect l="l" t="t" r="r" b="b"/>
                <a:pathLst>
                  <a:path w="2596" h="2225" extrusionOk="0">
                    <a:moveTo>
                      <a:pt x="242" y="0"/>
                    </a:moveTo>
                    <a:cubicBezTo>
                      <a:pt x="128" y="0"/>
                      <a:pt x="1" y="124"/>
                      <a:pt x="42" y="248"/>
                    </a:cubicBezTo>
                    <a:cubicBezTo>
                      <a:pt x="164" y="856"/>
                      <a:pt x="468" y="1342"/>
                      <a:pt x="954" y="1707"/>
                    </a:cubicBezTo>
                    <a:cubicBezTo>
                      <a:pt x="1233" y="1939"/>
                      <a:pt x="1689" y="2225"/>
                      <a:pt x="2091" y="2225"/>
                    </a:cubicBezTo>
                    <a:cubicBezTo>
                      <a:pt x="2216" y="2225"/>
                      <a:pt x="2336" y="2197"/>
                      <a:pt x="2443" y="2133"/>
                    </a:cubicBezTo>
                    <a:cubicBezTo>
                      <a:pt x="2565" y="2072"/>
                      <a:pt x="2595" y="1890"/>
                      <a:pt x="2474" y="1798"/>
                    </a:cubicBezTo>
                    <a:cubicBezTo>
                      <a:pt x="2322" y="1646"/>
                      <a:pt x="2139" y="1646"/>
                      <a:pt x="1957" y="1555"/>
                    </a:cubicBezTo>
                    <a:cubicBezTo>
                      <a:pt x="1714" y="1494"/>
                      <a:pt x="1501" y="1373"/>
                      <a:pt x="1319" y="1251"/>
                    </a:cubicBezTo>
                    <a:cubicBezTo>
                      <a:pt x="893" y="947"/>
                      <a:pt x="589" y="552"/>
                      <a:pt x="377" y="96"/>
                    </a:cubicBezTo>
                    <a:cubicBezTo>
                      <a:pt x="347" y="28"/>
                      <a:pt x="296" y="0"/>
                      <a:pt x="2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5"/>
              <p:cNvSpPr/>
              <p:nvPr/>
            </p:nvSpPr>
            <p:spPr>
              <a:xfrm>
                <a:off x="991841" y="767097"/>
                <a:ext cx="155362" cy="180277"/>
              </a:xfrm>
              <a:custGeom>
                <a:avLst/>
                <a:gdLst/>
                <a:ahLst/>
                <a:cxnLst/>
                <a:rect l="l" t="t" r="r" b="b"/>
                <a:pathLst>
                  <a:path w="8630" h="10014" extrusionOk="0">
                    <a:moveTo>
                      <a:pt x="7191" y="1"/>
                    </a:moveTo>
                    <a:cubicBezTo>
                      <a:pt x="2792" y="1"/>
                      <a:pt x="1" y="6522"/>
                      <a:pt x="2733" y="9924"/>
                    </a:cubicBezTo>
                    <a:cubicBezTo>
                      <a:pt x="2780" y="9987"/>
                      <a:pt x="2840" y="10013"/>
                      <a:pt x="2900" y="10013"/>
                    </a:cubicBezTo>
                    <a:cubicBezTo>
                      <a:pt x="3070" y="10013"/>
                      <a:pt x="3241" y="9800"/>
                      <a:pt x="3128" y="9620"/>
                    </a:cubicBezTo>
                    <a:cubicBezTo>
                      <a:pt x="2064" y="7857"/>
                      <a:pt x="2247" y="5334"/>
                      <a:pt x="3067" y="3449"/>
                    </a:cubicBezTo>
                    <a:cubicBezTo>
                      <a:pt x="4040" y="1200"/>
                      <a:pt x="6076" y="592"/>
                      <a:pt x="8356" y="531"/>
                    </a:cubicBezTo>
                    <a:cubicBezTo>
                      <a:pt x="8569" y="531"/>
                      <a:pt x="8630" y="227"/>
                      <a:pt x="8417" y="167"/>
                    </a:cubicBezTo>
                    <a:cubicBezTo>
                      <a:pt x="7997" y="54"/>
                      <a:pt x="7587" y="1"/>
                      <a:pt x="7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5"/>
              <p:cNvSpPr/>
              <p:nvPr/>
            </p:nvSpPr>
            <p:spPr>
              <a:xfrm>
                <a:off x="1034473" y="921423"/>
                <a:ext cx="27364" cy="69166"/>
              </a:xfrm>
              <a:custGeom>
                <a:avLst/>
                <a:gdLst/>
                <a:ahLst/>
                <a:cxnLst/>
                <a:rect l="l" t="t" r="r" b="b"/>
                <a:pathLst>
                  <a:path w="1520" h="3842" extrusionOk="0">
                    <a:moveTo>
                      <a:pt x="999" y="0"/>
                    </a:moveTo>
                    <a:cubicBezTo>
                      <a:pt x="961" y="0"/>
                      <a:pt x="920" y="14"/>
                      <a:pt x="882" y="45"/>
                    </a:cubicBezTo>
                    <a:cubicBezTo>
                      <a:pt x="0" y="896"/>
                      <a:pt x="183" y="2932"/>
                      <a:pt x="1003" y="3753"/>
                    </a:cubicBezTo>
                    <a:cubicBezTo>
                      <a:pt x="1058" y="3815"/>
                      <a:pt x="1121" y="3842"/>
                      <a:pt x="1182" y="3842"/>
                    </a:cubicBezTo>
                    <a:cubicBezTo>
                      <a:pt x="1358" y="3842"/>
                      <a:pt x="1519" y="3622"/>
                      <a:pt x="1429" y="3419"/>
                    </a:cubicBezTo>
                    <a:cubicBezTo>
                      <a:pt x="973" y="2507"/>
                      <a:pt x="638" y="1230"/>
                      <a:pt x="1125" y="227"/>
                    </a:cubicBezTo>
                    <a:cubicBezTo>
                      <a:pt x="1193" y="114"/>
                      <a:pt x="1109" y="0"/>
                      <a:pt x="9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5"/>
              <p:cNvSpPr/>
              <p:nvPr/>
            </p:nvSpPr>
            <p:spPr>
              <a:xfrm>
                <a:off x="1137184" y="717029"/>
                <a:ext cx="275726" cy="177145"/>
              </a:xfrm>
              <a:custGeom>
                <a:avLst/>
                <a:gdLst/>
                <a:ahLst/>
                <a:cxnLst/>
                <a:rect l="l" t="t" r="r" b="b"/>
                <a:pathLst>
                  <a:path w="15316" h="9840" extrusionOk="0">
                    <a:moveTo>
                      <a:pt x="5259" y="0"/>
                    </a:moveTo>
                    <a:cubicBezTo>
                      <a:pt x="3001" y="0"/>
                      <a:pt x="805" y="786"/>
                      <a:pt x="40" y="3100"/>
                    </a:cubicBezTo>
                    <a:cubicBezTo>
                      <a:pt x="0" y="3219"/>
                      <a:pt x="129" y="3325"/>
                      <a:pt x="249" y="3325"/>
                    </a:cubicBezTo>
                    <a:cubicBezTo>
                      <a:pt x="312" y="3325"/>
                      <a:pt x="373" y="3295"/>
                      <a:pt x="405" y="3221"/>
                    </a:cubicBezTo>
                    <a:cubicBezTo>
                      <a:pt x="1355" y="1270"/>
                      <a:pt x="3310" y="521"/>
                      <a:pt x="5364" y="521"/>
                    </a:cubicBezTo>
                    <a:cubicBezTo>
                      <a:pt x="6989" y="521"/>
                      <a:pt x="8677" y="990"/>
                      <a:pt x="9979" y="1701"/>
                    </a:cubicBezTo>
                    <a:cubicBezTo>
                      <a:pt x="12928" y="3312"/>
                      <a:pt x="14083" y="6534"/>
                      <a:pt x="14782" y="9665"/>
                    </a:cubicBezTo>
                    <a:cubicBezTo>
                      <a:pt x="14808" y="9784"/>
                      <a:pt x="14915" y="9840"/>
                      <a:pt x="15025" y="9840"/>
                    </a:cubicBezTo>
                    <a:cubicBezTo>
                      <a:pt x="15168" y="9840"/>
                      <a:pt x="15316" y="9746"/>
                      <a:pt x="15299" y="9574"/>
                    </a:cubicBezTo>
                    <a:cubicBezTo>
                      <a:pt x="14964" y="5683"/>
                      <a:pt x="12897" y="2036"/>
                      <a:pt x="9037" y="668"/>
                    </a:cubicBezTo>
                    <a:cubicBezTo>
                      <a:pt x="7943" y="273"/>
                      <a:pt x="6590" y="0"/>
                      <a:pt x="52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5"/>
              <p:cNvSpPr/>
              <p:nvPr/>
            </p:nvSpPr>
            <p:spPr>
              <a:xfrm>
                <a:off x="1228731" y="864748"/>
                <a:ext cx="69508" cy="57320"/>
              </a:xfrm>
              <a:custGeom>
                <a:avLst/>
                <a:gdLst/>
                <a:ahLst/>
                <a:cxnLst/>
                <a:rect l="l" t="t" r="r" b="b"/>
                <a:pathLst>
                  <a:path w="3861" h="3184" extrusionOk="0">
                    <a:moveTo>
                      <a:pt x="3573" y="0"/>
                    </a:moveTo>
                    <a:cubicBezTo>
                      <a:pt x="3538" y="0"/>
                      <a:pt x="3502" y="10"/>
                      <a:pt x="3466" y="32"/>
                    </a:cubicBezTo>
                    <a:cubicBezTo>
                      <a:pt x="3192" y="184"/>
                      <a:pt x="3101" y="366"/>
                      <a:pt x="2949" y="609"/>
                    </a:cubicBezTo>
                    <a:cubicBezTo>
                      <a:pt x="2706" y="1004"/>
                      <a:pt x="2432" y="1369"/>
                      <a:pt x="2098" y="1673"/>
                    </a:cubicBezTo>
                    <a:cubicBezTo>
                      <a:pt x="1490" y="2220"/>
                      <a:pt x="821" y="2402"/>
                      <a:pt x="153" y="2767"/>
                    </a:cubicBezTo>
                    <a:cubicBezTo>
                      <a:pt x="1" y="2858"/>
                      <a:pt x="31" y="3101"/>
                      <a:pt x="183" y="3132"/>
                    </a:cubicBezTo>
                    <a:lnTo>
                      <a:pt x="183" y="3162"/>
                    </a:lnTo>
                    <a:cubicBezTo>
                      <a:pt x="276" y="3177"/>
                      <a:pt x="369" y="3183"/>
                      <a:pt x="462" y="3183"/>
                    </a:cubicBezTo>
                    <a:cubicBezTo>
                      <a:pt x="1156" y="3183"/>
                      <a:pt x="1832" y="2805"/>
                      <a:pt x="2341" y="2402"/>
                    </a:cubicBezTo>
                    <a:cubicBezTo>
                      <a:pt x="2919" y="1916"/>
                      <a:pt x="3861" y="1004"/>
                      <a:pt x="3770" y="214"/>
                    </a:cubicBezTo>
                    <a:cubicBezTo>
                      <a:pt x="3770" y="98"/>
                      <a:pt x="3682" y="0"/>
                      <a:pt x="35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5"/>
              <p:cNvSpPr/>
              <p:nvPr/>
            </p:nvSpPr>
            <p:spPr>
              <a:xfrm>
                <a:off x="1247347" y="881275"/>
                <a:ext cx="83424" cy="50605"/>
              </a:xfrm>
              <a:custGeom>
                <a:avLst/>
                <a:gdLst/>
                <a:ahLst/>
                <a:cxnLst/>
                <a:rect l="l" t="t" r="r" b="b"/>
                <a:pathLst>
                  <a:path w="4634" h="2811" extrusionOk="0">
                    <a:moveTo>
                      <a:pt x="4347" y="1"/>
                    </a:moveTo>
                    <a:cubicBezTo>
                      <a:pt x="4315" y="1"/>
                      <a:pt x="4284" y="8"/>
                      <a:pt x="4256" y="25"/>
                    </a:cubicBezTo>
                    <a:cubicBezTo>
                      <a:pt x="3678" y="421"/>
                      <a:pt x="3313" y="1028"/>
                      <a:pt x="2827" y="1515"/>
                    </a:cubicBezTo>
                    <a:cubicBezTo>
                      <a:pt x="2067" y="2183"/>
                      <a:pt x="1186" y="2305"/>
                      <a:pt x="243" y="2396"/>
                    </a:cubicBezTo>
                    <a:cubicBezTo>
                      <a:pt x="0" y="2427"/>
                      <a:pt x="0" y="2791"/>
                      <a:pt x="243" y="2791"/>
                    </a:cubicBezTo>
                    <a:cubicBezTo>
                      <a:pt x="426" y="2803"/>
                      <a:pt x="607" y="2810"/>
                      <a:pt x="787" y="2810"/>
                    </a:cubicBezTo>
                    <a:cubicBezTo>
                      <a:pt x="1534" y="2810"/>
                      <a:pt x="2251" y="2685"/>
                      <a:pt x="2888" y="2244"/>
                    </a:cubicBezTo>
                    <a:cubicBezTo>
                      <a:pt x="3587" y="1758"/>
                      <a:pt x="4256" y="1059"/>
                      <a:pt x="4559" y="269"/>
                    </a:cubicBezTo>
                    <a:cubicBezTo>
                      <a:pt x="4634" y="145"/>
                      <a:pt x="4486" y="1"/>
                      <a:pt x="4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5"/>
              <p:cNvSpPr/>
              <p:nvPr/>
            </p:nvSpPr>
            <p:spPr>
              <a:xfrm>
                <a:off x="1256781" y="923097"/>
                <a:ext cx="80651" cy="26086"/>
              </a:xfrm>
              <a:custGeom>
                <a:avLst/>
                <a:gdLst/>
                <a:ahLst/>
                <a:cxnLst/>
                <a:rect l="l" t="t" r="r" b="b"/>
                <a:pathLst>
                  <a:path w="4480" h="1449" extrusionOk="0">
                    <a:moveTo>
                      <a:pt x="4249" y="0"/>
                    </a:moveTo>
                    <a:cubicBezTo>
                      <a:pt x="4229" y="0"/>
                      <a:pt x="4208" y="4"/>
                      <a:pt x="4187" y="12"/>
                    </a:cubicBezTo>
                    <a:cubicBezTo>
                      <a:pt x="3610" y="225"/>
                      <a:pt x="3154" y="681"/>
                      <a:pt x="2546" y="894"/>
                    </a:cubicBezTo>
                    <a:cubicBezTo>
                      <a:pt x="2275" y="996"/>
                      <a:pt x="1991" y="1030"/>
                      <a:pt x="1702" y="1030"/>
                    </a:cubicBezTo>
                    <a:cubicBezTo>
                      <a:pt x="1214" y="1030"/>
                      <a:pt x="713" y="932"/>
                      <a:pt x="236" y="894"/>
                    </a:cubicBezTo>
                    <a:cubicBezTo>
                      <a:pt x="228" y="893"/>
                      <a:pt x="220" y="892"/>
                      <a:pt x="213" y="892"/>
                    </a:cubicBezTo>
                    <a:cubicBezTo>
                      <a:pt x="49" y="892"/>
                      <a:pt x="1" y="1199"/>
                      <a:pt x="175" y="1228"/>
                    </a:cubicBezTo>
                    <a:lnTo>
                      <a:pt x="206" y="1228"/>
                    </a:lnTo>
                    <a:cubicBezTo>
                      <a:pt x="767" y="1345"/>
                      <a:pt x="1373" y="1449"/>
                      <a:pt x="1962" y="1449"/>
                    </a:cubicBezTo>
                    <a:cubicBezTo>
                      <a:pt x="2904" y="1449"/>
                      <a:pt x="3802" y="1184"/>
                      <a:pt x="4400" y="286"/>
                    </a:cubicBezTo>
                    <a:cubicBezTo>
                      <a:pt x="4479" y="155"/>
                      <a:pt x="4376" y="0"/>
                      <a:pt x="4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5"/>
              <p:cNvSpPr/>
              <p:nvPr/>
            </p:nvSpPr>
            <p:spPr>
              <a:xfrm>
                <a:off x="1379295" y="856394"/>
                <a:ext cx="41532" cy="121229"/>
              </a:xfrm>
              <a:custGeom>
                <a:avLst/>
                <a:gdLst/>
                <a:ahLst/>
                <a:cxnLst/>
                <a:rect l="l" t="t" r="r" b="b"/>
                <a:pathLst>
                  <a:path w="2307" h="6734" extrusionOk="0">
                    <a:moveTo>
                      <a:pt x="445" y="0"/>
                    </a:moveTo>
                    <a:cubicBezTo>
                      <a:pt x="329" y="0"/>
                      <a:pt x="234" y="150"/>
                      <a:pt x="300" y="283"/>
                    </a:cubicBezTo>
                    <a:lnTo>
                      <a:pt x="270" y="283"/>
                    </a:lnTo>
                    <a:cubicBezTo>
                      <a:pt x="756" y="1377"/>
                      <a:pt x="1152" y="2441"/>
                      <a:pt x="1000" y="3657"/>
                    </a:cubicBezTo>
                    <a:cubicBezTo>
                      <a:pt x="908" y="4629"/>
                      <a:pt x="452" y="5420"/>
                      <a:pt x="88" y="6301"/>
                    </a:cubicBezTo>
                    <a:cubicBezTo>
                      <a:pt x="0" y="6541"/>
                      <a:pt x="226" y="6734"/>
                      <a:pt x="451" y="6734"/>
                    </a:cubicBezTo>
                    <a:cubicBezTo>
                      <a:pt x="539" y="6734"/>
                      <a:pt x="627" y="6704"/>
                      <a:pt x="696" y="6635"/>
                    </a:cubicBezTo>
                    <a:cubicBezTo>
                      <a:pt x="2307" y="4933"/>
                      <a:pt x="2246" y="1711"/>
                      <a:pt x="574" y="70"/>
                    </a:cubicBezTo>
                    <a:cubicBezTo>
                      <a:pt x="533" y="21"/>
                      <a:pt x="487" y="0"/>
                      <a:pt x="4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5"/>
              <p:cNvSpPr/>
              <p:nvPr/>
            </p:nvSpPr>
            <p:spPr>
              <a:xfrm>
                <a:off x="1354270" y="926590"/>
                <a:ext cx="44124" cy="92029"/>
              </a:xfrm>
              <a:custGeom>
                <a:avLst/>
                <a:gdLst/>
                <a:ahLst/>
                <a:cxnLst/>
                <a:rect l="l" t="t" r="r" b="b"/>
                <a:pathLst>
                  <a:path w="2451" h="5112" extrusionOk="0">
                    <a:moveTo>
                      <a:pt x="1594" y="0"/>
                    </a:moveTo>
                    <a:cubicBezTo>
                      <a:pt x="1496" y="0"/>
                      <a:pt x="1403" y="68"/>
                      <a:pt x="1386" y="214"/>
                    </a:cubicBezTo>
                    <a:cubicBezTo>
                      <a:pt x="1356" y="1125"/>
                      <a:pt x="1538" y="2068"/>
                      <a:pt x="1113" y="2949"/>
                    </a:cubicBezTo>
                    <a:cubicBezTo>
                      <a:pt x="779" y="3557"/>
                      <a:pt x="231" y="4043"/>
                      <a:pt x="49" y="4712"/>
                    </a:cubicBezTo>
                    <a:cubicBezTo>
                      <a:pt x="0" y="4932"/>
                      <a:pt x="167" y="5112"/>
                      <a:pt x="344" y="5112"/>
                    </a:cubicBezTo>
                    <a:cubicBezTo>
                      <a:pt x="388" y="5112"/>
                      <a:pt x="433" y="5101"/>
                      <a:pt x="475" y="5077"/>
                    </a:cubicBezTo>
                    <a:cubicBezTo>
                      <a:pt x="2116" y="4074"/>
                      <a:pt x="2450" y="1794"/>
                      <a:pt x="1812" y="153"/>
                    </a:cubicBezTo>
                    <a:cubicBezTo>
                      <a:pt x="1769" y="53"/>
                      <a:pt x="1680" y="0"/>
                      <a:pt x="15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5"/>
              <p:cNvSpPr/>
              <p:nvPr/>
            </p:nvSpPr>
            <p:spPr>
              <a:xfrm>
                <a:off x="1133511" y="724554"/>
                <a:ext cx="12062" cy="51973"/>
              </a:xfrm>
              <a:custGeom>
                <a:avLst/>
                <a:gdLst/>
                <a:ahLst/>
                <a:cxnLst/>
                <a:rect l="l" t="t" r="r" b="b"/>
                <a:pathLst>
                  <a:path w="670" h="2887" extrusionOk="0">
                    <a:moveTo>
                      <a:pt x="315" y="1"/>
                    </a:moveTo>
                    <a:cubicBezTo>
                      <a:pt x="255" y="1"/>
                      <a:pt x="196" y="32"/>
                      <a:pt x="183" y="98"/>
                    </a:cubicBezTo>
                    <a:cubicBezTo>
                      <a:pt x="62" y="615"/>
                      <a:pt x="1" y="1131"/>
                      <a:pt x="1" y="1648"/>
                    </a:cubicBezTo>
                    <a:cubicBezTo>
                      <a:pt x="31" y="2043"/>
                      <a:pt x="62" y="2530"/>
                      <a:pt x="335" y="2834"/>
                    </a:cubicBezTo>
                    <a:cubicBezTo>
                      <a:pt x="371" y="2870"/>
                      <a:pt x="412" y="2887"/>
                      <a:pt x="450" y="2887"/>
                    </a:cubicBezTo>
                    <a:cubicBezTo>
                      <a:pt x="508" y="2887"/>
                      <a:pt x="560" y="2846"/>
                      <a:pt x="578" y="2773"/>
                    </a:cubicBezTo>
                    <a:cubicBezTo>
                      <a:pt x="670" y="2378"/>
                      <a:pt x="487" y="1952"/>
                      <a:pt x="457" y="1557"/>
                    </a:cubicBezTo>
                    <a:cubicBezTo>
                      <a:pt x="426" y="1071"/>
                      <a:pt x="396" y="615"/>
                      <a:pt x="457" y="159"/>
                    </a:cubicBezTo>
                    <a:cubicBezTo>
                      <a:pt x="474" y="55"/>
                      <a:pt x="393" y="1"/>
                      <a:pt x="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5"/>
              <p:cNvSpPr/>
              <p:nvPr/>
            </p:nvSpPr>
            <p:spPr>
              <a:xfrm>
                <a:off x="1117092" y="733214"/>
                <a:ext cx="26842" cy="41928"/>
              </a:xfrm>
              <a:custGeom>
                <a:avLst/>
                <a:gdLst/>
                <a:ahLst/>
                <a:cxnLst/>
                <a:rect l="l" t="t" r="r" b="b"/>
                <a:pathLst>
                  <a:path w="1491" h="2329" extrusionOk="0">
                    <a:moveTo>
                      <a:pt x="221" y="1"/>
                    </a:moveTo>
                    <a:cubicBezTo>
                      <a:pt x="132" y="1"/>
                      <a:pt x="46" y="62"/>
                      <a:pt x="31" y="195"/>
                    </a:cubicBezTo>
                    <a:cubicBezTo>
                      <a:pt x="1" y="681"/>
                      <a:pt x="92" y="1228"/>
                      <a:pt x="396" y="1654"/>
                    </a:cubicBezTo>
                    <a:cubicBezTo>
                      <a:pt x="595" y="1938"/>
                      <a:pt x="874" y="2328"/>
                      <a:pt x="1257" y="2328"/>
                    </a:cubicBezTo>
                    <a:cubicBezTo>
                      <a:pt x="1283" y="2328"/>
                      <a:pt x="1311" y="2326"/>
                      <a:pt x="1338" y="2322"/>
                    </a:cubicBezTo>
                    <a:cubicBezTo>
                      <a:pt x="1430" y="2322"/>
                      <a:pt x="1490" y="2201"/>
                      <a:pt x="1490" y="2140"/>
                    </a:cubicBezTo>
                    <a:cubicBezTo>
                      <a:pt x="1490" y="1775"/>
                      <a:pt x="1186" y="1654"/>
                      <a:pt x="974" y="1441"/>
                    </a:cubicBezTo>
                    <a:cubicBezTo>
                      <a:pt x="670" y="1106"/>
                      <a:pt x="487" y="620"/>
                      <a:pt x="426" y="195"/>
                    </a:cubicBezTo>
                    <a:cubicBezTo>
                      <a:pt x="411" y="69"/>
                      <a:pt x="315"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5"/>
              <p:cNvSpPr/>
              <p:nvPr/>
            </p:nvSpPr>
            <p:spPr>
              <a:xfrm>
                <a:off x="1166709" y="785802"/>
                <a:ext cx="60938" cy="42468"/>
              </a:xfrm>
              <a:custGeom>
                <a:avLst/>
                <a:gdLst/>
                <a:ahLst/>
                <a:cxnLst/>
                <a:rect l="l" t="t" r="r" b="b"/>
                <a:pathLst>
                  <a:path w="3385" h="2359" extrusionOk="0">
                    <a:moveTo>
                      <a:pt x="2710" y="0"/>
                    </a:moveTo>
                    <a:cubicBezTo>
                      <a:pt x="2180" y="0"/>
                      <a:pt x="1611" y="255"/>
                      <a:pt x="1227" y="526"/>
                    </a:cubicBezTo>
                    <a:cubicBezTo>
                      <a:pt x="619" y="921"/>
                      <a:pt x="285" y="1499"/>
                      <a:pt x="41" y="2167"/>
                    </a:cubicBezTo>
                    <a:cubicBezTo>
                      <a:pt x="0" y="2270"/>
                      <a:pt x="98" y="2359"/>
                      <a:pt x="194" y="2359"/>
                    </a:cubicBezTo>
                    <a:cubicBezTo>
                      <a:pt x="240" y="2359"/>
                      <a:pt x="285" y="2338"/>
                      <a:pt x="315" y="2289"/>
                    </a:cubicBezTo>
                    <a:cubicBezTo>
                      <a:pt x="558" y="1742"/>
                      <a:pt x="953" y="1255"/>
                      <a:pt x="1470" y="951"/>
                    </a:cubicBezTo>
                    <a:cubicBezTo>
                      <a:pt x="2017" y="587"/>
                      <a:pt x="2625" y="617"/>
                      <a:pt x="3202" y="404"/>
                    </a:cubicBezTo>
                    <a:cubicBezTo>
                      <a:pt x="3324" y="344"/>
                      <a:pt x="3385" y="161"/>
                      <a:pt x="3233" y="100"/>
                    </a:cubicBezTo>
                    <a:cubicBezTo>
                      <a:pt x="3069" y="30"/>
                      <a:pt x="2892" y="0"/>
                      <a:pt x="27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5"/>
              <p:cNvSpPr/>
              <p:nvPr/>
            </p:nvSpPr>
            <p:spPr>
              <a:xfrm>
                <a:off x="1162514" y="779987"/>
                <a:ext cx="17426" cy="36023"/>
              </a:xfrm>
              <a:custGeom>
                <a:avLst/>
                <a:gdLst/>
                <a:ahLst/>
                <a:cxnLst/>
                <a:rect l="l" t="t" r="r" b="b"/>
                <a:pathLst>
                  <a:path w="968" h="2001" extrusionOk="0">
                    <a:moveTo>
                      <a:pt x="763" y="1"/>
                    </a:moveTo>
                    <a:cubicBezTo>
                      <a:pt x="733" y="1"/>
                      <a:pt x="701" y="9"/>
                      <a:pt x="669" y="28"/>
                    </a:cubicBezTo>
                    <a:cubicBezTo>
                      <a:pt x="153" y="393"/>
                      <a:pt x="1" y="1274"/>
                      <a:pt x="31" y="1852"/>
                    </a:cubicBezTo>
                    <a:cubicBezTo>
                      <a:pt x="31" y="1943"/>
                      <a:pt x="118" y="2001"/>
                      <a:pt x="194" y="2001"/>
                    </a:cubicBezTo>
                    <a:cubicBezTo>
                      <a:pt x="246" y="2001"/>
                      <a:pt x="292" y="1974"/>
                      <a:pt x="305" y="1913"/>
                    </a:cubicBezTo>
                    <a:cubicBezTo>
                      <a:pt x="366" y="1609"/>
                      <a:pt x="457" y="1305"/>
                      <a:pt x="548" y="1031"/>
                    </a:cubicBezTo>
                    <a:cubicBezTo>
                      <a:pt x="669" y="758"/>
                      <a:pt x="882" y="515"/>
                      <a:pt x="943" y="241"/>
                    </a:cubicBezTo>
                    <a:cubicBezTo>
                      <a:pt x="967" y="121"/>
                      <a:pt x="877" y="1"/>
                      <a:pt x="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5"/>
              <p:cNvSpPr/>
              <p:nvPr/>
            </p:nvSpPr>
            <p:spPr>
              <a:xfrm>
                <a:off x="1100132" y="798117"/>
                <a:ext cx="64485" cy="22917"/>
              </a:xfrm>
              <a:custGeom>
                <a:avLst/>
                <a:gdLst/>
                <a:ahLst/>
                <a:cxnLst/>
                <a:rect l="l" t="t" r="r" b="b"/>
                <a:pathLst>
                  <a:path w="3582" h="1273" extrusionOk="0">
                    <a:moveTo>
                      <a:pt x="1795" y="1"/>
                    </a:moveTo>
                    <a:cubicBezTo>
                      <a:pt x="1155" y="1"/>
                      <a:pt x="506" y="251"/>
                      <a:pt x="122" y="723"/>
                    </a:cubicBezTo>
                    <a:cubicBezTo>
                      <a:pt x="1" y="875"/>
                      <a:pt x="61" y="1149"/>
                      <a:pt x="274" y="1149"/>
                    </a:cubicBezTo>
                    <a:cubicBezTo>
                      <a:pt x="906" y="1149"/>
                      <a:pt x="1513" y="815"/>
                      <a:pt x="2102" y="815"/>
                    </a:cubicBezTo>
                    <a:cubicBezTo>
                      <a:pt x="2419" y="815"/>
                      <a:pt x="2732" y="912"/>
                      <a:pt x="3040" y="1210"/>
                    </a:cubicBezTo>
                    <a:cubicBezTo>
                      <a:pt x="3092" y="1254"/>
                      <a:pt x="3152" y="1273"/>
                      <a:pt x="3211" y="1273"/>
                    </a:cubicBezTo>
                    <a:cubicBezTo>
                      <a:pt x="3399" y="1273"/>
                      <a:pt x="3581" y="1083"/>
                      <a:pt x="3466" y="875"/>
                    </a:cubicBezTo>
                    <a:cubicBezTo>
                      <a:pt x="3137" y="281"/>
                      <a:pt x="2472" y="1"/>
                      <a:pt x="17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5"/>
              <p:cNvSpPr/>
              <p:nvPr/>
            </p:nvSpPr>
            <p:spPr>
              <a:xfrm>
                <a:off x="1169896" y="821071"/>
                <a:ext cx="68157" cy="64089"/>
              </a:xfrm>
              <a:custGeom>
                <a:avLst/>
                <a:gdLst/>
                <a:ahLst/>
                <a:cxnLst/>
                <a:rect l="l" t="t" r="r" b="b"/>
                <a:pathLst>
                  <a:path w="3786" h="3560" extrusionOk="0">
                    <a:moveTo>
                      <a:pt x="1892" y="1"/>
                    </a:moveTo>
                    <a:cubicBezTo>
                      <a:pt x="1261" y="1"/>
                      <a:pt x="581" y="290"/>
                      <a:pt x="138" y="664"/>
                    </a:cubicBezTo>
                    <a:cubicBezTo>
                      <a:pt x="1" y="774"/>
                      <a:pt x="111" y="1007"/>
                      <a:pt x="268" y="1007"/>
                    </a:cubicBezTo>
                    <a:cubicBezTo>
                      <a:pt x="285" y="1007"/>
                      <a:pt x="302" y="1004"/>
                      <a:pt x="320" y="999"/>
                    </a:cubicBezTo>
                    <a:cubicBezTo>
                      <a:pt x="701" y="849"/>
                      <a:pt x="1290" y="637"/>
                      <a:pt x="1801" y="637"/>
                    </a:cubicBezTo>
                    <a:cubicBezTo>
                      <a:pt x="2227" y="637"/>
                      <a:pt x="2600" y="785"/>
                      <a:pt x="2752" y="1242"/>
                    </a:cubicBezTo>
                    <a:cubicBezTo>
                      <a:pt x="3025" y="2032"/>
                      <a:pt x="2266" y="2670"/>
                      <a:pt x="2144" y="3400"/>
                    </a:cubicBezTo>
                    <a:cubicBezTo>
                      <a:pt x="2119" y="3501"/>
                      <a:pt x="2177" y="3560"/>
                      <a:pt x="2267" y="3560"/>
                    </a:cubicBezTo>
                    <a:cubicBezTo>
                      <a:pt x="2286" y="3560"/>
                      <a:pt x="2306" y="3557"/>
                      <a:pt x="2326" y="3552"/>
                    </a:cubicBezTo>
                    <a:cubicBezTo>
                      <a:pt x="3299" y="3035"/>
                      <a:pt x="3785" y="1576"/>
                      <a:pt x="3147" y="634"/>
                    </a:cubicBezTo>
                    <a:cubicBezTo>
                      <a:pt x="2853" y="179"/>
                      <a:pt x="2388" y="1"/>
                      <a:pt x="18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5"/>
              <p:cNvSpPr/>
              <p:nvPr/>
            </p:nvSpPr>
            <p:spPr>
              <a:xfrm>
                <a:off x="1051433" y="1130768"/>
                <a:ext cx="21909" cy="182851"/>
              </a:xfrm>
              <a:custGeom>
                <a:avLst/>
                <a:gdLst/>
                <a:ahLst/>
                <a:cxnLst/>
                <a:rect l="l" t="t" r="r" b="b"/>
                <a:pathLst>
                  <a:path w="1217" h="10157" extrusionOk="0">
                    <a:moveTo>
                      <a:pt x="1055" y="1"/>
                    </a:moveTo>
                    <a:cubicBezTo>
                      <a:pt x="965" y="1"/>
                      <a:pt x="867" y="55"/>
                      <a:pt x="852" y="149"/>
                    </a:cubicBezTo>
                    <a:lnTo>
                      <a:pt x="882" y="149"/>
                    </a:lnTo>
                    <a:cubicBezTo>
                      <a:pt x="487" y="3341"/>
                      <a:pt x="0" y="6684"/>
                      <a:pt x="61" y="9906"/>
                    </a:cubicBezTo>
                    <a:cubicBezTo>
                      <a:pt x="61" y="10061"/>
                      <a:pt x="206" y="10157"/>
                      <a:pt x="344" y="10157"/>
                    </a:cubicBezTo>
                    <a:cubicBezTo>
                      <a:pt x="450" y="10157"/>
                      <a:pt x="551" y="10100"/>
                      <a:pt x="578" y="9967"/>
                    </a:cubicBezTo>
                    <a:cubicBezTo>
                      <a:pt x="1095" y="6776"/>
                      <a:pt x="1125" y="3402"/>
                      <a:pt x="1216" y="149"/>
                    </a:cubicBezTo>
                    <a:cubicBezTo>
                      <a:pt x="1216" y="47"/>
                      <a:pt x="1139" y="1"/>
                      <a:pt x="10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5"/>
              <p:cNvSpPr/>
              <p:nvPr/>
            </p:nvSpPr>
            <p:spPr>
              <a:xfrm>
                <a:off x="1284002" y="1180853"/>
                <a:ext cx="25744" cy="139897"/>
              </a:xfrm>
              <a:custGeom>
                <a:avLst/>
                <a:gdLst/>
                <a:ahLst/>
                <a:cxnLst/>
                <a:rect l="l" t="t" r="r" b="b"/>
                <a:pathLst>
                  <a:path w="1430" h="7771" extrusionOk="0">
                    <a:moveTo>
                      <a:pt x="1198" y="1"/>
                    </a:moveTo>
                    <a:cubicBezTo>
                      <a:pt x="1112" y="1"/>
                      <a:pt x="1030" y="42"/>
                      <a:pt x="1004" y="133"/>
                    </a:cubicBezTo>
                    <a:lnTo>
                      <a:pt x="1034" y="133"/>
                    </a:lnTo>
                    <a:cubicBezTo>
                      <a:pt x="609" y="2413"/>
                      <a:pt x="1" y="5331"/>
                      <a:pt x="578" y="7611"/>
                    </a:cubicBezTo>
                    <a:cubicBezTo>
                      <a:pt x="593" y="7717"/>
                      <a:pt x="685" y="7770"/>
                      <a:pt x="780" y="7770"/>
                    </a:cubicBezTo>
                    <a:cubicBezTo>
                      <a:pt x="874" y="7770"/>
                      <a:pt x="973" y="7717"/>
                      <a:pt x="1004" y="7611"/>
                    </a:cubicBezTo>
                    <a:cubicBezTo>
                      <a:pt x="1247" y="6486"/>
                      <a:pt x="1156" y="5301"/>
                      <a:pt x="1186" y="4146"/>
                    </a:cubicBezTo>
                    <a:cubicBezTo>
                      <a:pt x="1247" y="2839"/>
                      <a:pt x="1338" y="1501"/>
                      <a:pt x="1429" y="194"/>
                    </a:cubicBezTo>
                    <a:cubicBezTo>
                      <a:pt x="1429" y="73"/>
                      <a:pt x="1311" y="1"/>
                      <a:pt x="1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5"/>
              <p:cNvSpPr/>
              <p:nvPr/>
            </p:nvSpPr>
            <p:spPr>
              <a:xfrm>
                <a:off x="1024067" y="1256000"/>
                <a:ext cx="38867" cy="121859"/>
              </a:xfrm>
              <a:custGeom>
                <a:avLst/>
                <a:gdLst/>
                <a:ahLst/>
                <a:cxnLst/>
                <a:rect l="l" t="t" r="r" b="b"/>
                <a:pathLst>
                  <a:path w="2159" h="6769" extrusionOk="0">
                    <a:moveTo>
                      <a:pt x="1883" y="1"/>
                    </a:moveTo>
                    <a:cubicBezTo>
                      <a:pt x="1874" y="1"/>
                      <a:pt x="1865" y="1"/>
                      <a:pt x="1855" y="2"/>
                    </a:cubicBezTo>
                    <a:cubicBezTo>
                      <a:pt x="761" y="93"/>
                      <a:pt x="487" y="975"/>
                      <a:pt x="426" y="1947"/>
                    </a:cubicBezTo>
                    <a:cubicBezTo>
                      <a:pt x="396" y="3406"/>
                      <a:pt x="335" y="5382"/>
                      <a:pt x="1156" y="6659"/>
                    </a:cubicBezTo>
                    <a:cubicBezTo>
                      <a:pt x="1199" y="6735"/>
                      <a:pt x="1267" y="6768"/>
                      <a:pt x="1333" y="6768"/>
                    </a:cubicBezTo>
                    <a:cubicBezTo>
                      <a:pt x="1453" y="6768"/>
                      <a:pt x="1570" y="6662"/>
                      <a:pt x="1551" y="6507"/>
                    </a:cubicBezTo>
                    <a:cubicBezTo>
                      <a:pt x="1399" y="5595"/>
                      <a:pt x="1" y="671"/>
                      <a:pt x="1855" y="458"/>
                    </a:cubicBezTo>
                    <a:cubicBezTo>
                      <a:pt x="2149" y="428"/>
                      <a:pt x="2158" y="1"/>
                      <a:pt x="18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5"/>
              <p:cNvSpPr/>
              <p:nvPr/>
            </p:nvSpPr>
            <p:spPr>
              <a:xfrm>
                <a:off x="1041585" y="1368216"/>
                <a:ext cx="119843" cy="86646"/>
              </a:xfrm>
              <a:custGeom>
                <a:avLst/>
                <a:gdLst/>
                <a:ahLst/>
                <a:cxnLst/>
                <a:rect l="l" t="t" r="r" b="b"/>
                <a:pathLst>
                  <a:path w="6657" h="4813" extrusionOk="0">
                    <a:moveTo>
                      <a:pt x="304" y="0"/>
                    </a:moveTo>
                    <a:cubicBezTo>
                      <a:pt x="61" y="0"/>
                      <a:pt x="0" y="365"/>
                      <a:pt x="243" y="426"/>
                    </a:cubicBezTo>
                    <a:lnTo>
                      <a:pt x="243" y="456"/>
                    </a:lnTo>
                    <a:cubicBezTo>
                      <a:pt x="1520" y="821"/>
                      <a:pt x="2706" y="1550"/>
                      <a:pt x="3891" y="2158"/>
                    </a:cubicBezTo>
                    <a:cubicBezTo>
                      <a:pt x="4347" y="2401"/>
                      <a:pt x="4985" y="2584"/>
                      <a:pt x="5380" y="2918"/>
                    </a:cubicBezTo>
                    <a:cubicBezTo>
                      <a:pt x="5927" y="3374"/>
                      <a:pt x="5684" y="3982"/>
                      <a:pt x="5867" y="4590"/>
                    </a:cubicBezTo>
                    <a:cubicBezTo>
                      <a:pt x="5906" y="4745"/>
                      <a:pt x="6016" y="4812"/>
                      <a:pt x="6133" y="4812"/>
                    </a:cubicBezTo>
                    <a:cubicBezTo>
                      <a:pt x="6290" y="4812"/>
                      <a:pt x="6457" y="4691"/>
                      <a:pt x="6475" y="4499"/>
                    </a:cubicBezTo>
                    <a:cubicBezTo>
                      <a:pt x="6657" y="2827"/>
                      <a:pt x="6292" y="2553"/>
                      <a:pt x="4803" y="1824"/>
                    </a:cubicBezTo>
                    <a:cubicBezTo>
                      <a:pt x="3435" y="1125"/>
                      <a:pt x="191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5"/>
              <p:cNvSpPr/>
              <p:nvPr/>
            </p:nvSpPr>
            <p:spPr>
              <a:xfrm>
                <a:off x="1153765" y="1321065"/>
                <a:ext cx="135505" cy="126306"/>
              </a:xfrm>
              <a:custGeom>
                <a:avLst/>
                <a:gdLst/>
                <a:ahLst/>
                <a:cxnLst/>
                <a:rect l="l" t="t" r="r" b="b"/>
                <a:pathLst>
                  <a:path w="7527" h="7016" extrusionOk="0">
                    <a:moveTo>
                      <a:pt x="7215" y="0"/>
                    </a:moveTo>
                    <a:cubicBezTo>
                      <a:pt x="7119" y="0"/>
                      <a:pt x="7027" y="56"/>
                      <a:pt x="6991" y="187"/>
                    </a:cubicBezTo>
                    <a:cubicBezTo>
                      <a:pt x="6687" y="1525"/>
                      <a:pt x="5928" y="2528"/>
                      <a:pt x="4773" y="3227"/>
                    </a:cubicBezTo>
                    <a:cubicBezTo>
                      <a:pt x="3830" y="3835"/>
                      <a:pt x="2766" y="3926"/>
                      <a:pt x="1763" y="4382"/>
                    </a:cubicBezTo>
                    <a:cubicBezTo>
                      <a:pt x="760" y="4808"/>
                      <a:pt x="0" y="5902"/>
                      <a:pt x="548" y="6935"/>
                    </a:cubicBezTo>
                    <a:cubicBezTo>
                      <a:pt x="576" y="6992"/>
                      <a:pt x="624" y="7015"/>
                      <a:pt x="670" y="7015"/>
                    </a:cubicBezTo>
                    <a:cubicBezTo>
                      <a:pt x="723" y="7015"/>
                      <a:pt x="774" y="6984"/>
                      <a:pt x="791" y="6935"/>
                    </a:cubicBezTo>
                    <a:cubicBezTo>
                      <a:pt x="1034" y="5507"/>
                      <a:pt x="1551" y="5081"/>
                      <a:pt x="2918" y="4686"/>
                    </a:cubicBezTo>
                    <a:cubicBezTo>
                      <a:pt x="3678" y="4473"/>
                      <a:pt x="4438" y="4169"/>
                      <a:pt x="5077" y="3774"/>
                    </a:cubicBezTo>
                    <a:cubicBezTo>
                      <a:pt x="6353" y="2984"/>
                      <a:pt x="7265" y="1829"/>
                      <a:pt x="7508" y="339"/>
                    </a:cubicBezTo>
                    <a:cubicBezTo>
                      <a:pt x="7527" y="136"/>
                      <a:pt x="7365" y="0"/>
                      <a:pt x="7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5"/>
              <p:cNvSpPr/>
              <p:nvPr/>
            </p:nvSpPr>
            <p:spPr>
              <a:xfrm>
                <a:off x="968041" y="1269305"/>
                <a:ext cx="75827" cy="94873"/>
              </a:xfrm>
              <a:custGeom>
                <a:avLst/>
                <a:gdLst/>
                <a:ahLst/>
                <a:cxnLst/>
                <a:rect l="l" t="t" r="r" b="b"/>
                <a:pathLst>
                  <a:path w="4212" h="5270" extrusionOk="0">
                    <a:moveTo>
                      <a:pt x="3981" y="1"/>
                    </a:moveTo>
                    <a:cubicBezTo>
                      <a:pt x="3955" y="1"/>
                      <a:pt x="3929" y="7"/>
                      <a:pt x="3903" y="23"/>
                    </a:cubicBezTo>
                    <a:cubicBezTo>
                      <a:pt x="2079" y="1360"/>
                      <a:pt x="681" y="2728"/>
                      <a:pt x="43" y="4947"/>
                    </a:cubicBezTo>
                    <a:cubicBezTo>
                      <a:pt x="0" y="5138"/>
                      <a:pt x="136" y="5270"/>
                      <a:pt x="283" y="5270"/>
                    </a:cubicBezTo>
                    <a:cubicBezTo>
                      <a:pt x="347" y="5270"/>
                      <a:pt x="413" y="5245"/>
                      <a:pt x="468" y="5190"/>
                    </a:cubicBezTo>
                    <a:cubicBezTo>
                      <a:pt x="1167" y="4521"/>
                      <a:pt x="1198" y="3397"/>
                      <a:pt x="1745" y="2606"/>
                    </a:cubicBezTo>
                    <a:cubicBezTo>
                      <a:pt x="2383" y="1664"/>
                      <a:pt x="3234" y="965"/>
                      <a:pt x="4085" y="266"/>
                    </a:cubicBezTo>
                    <a:cubicBezTo>
                      <a:pt x="4212" y="165"/>
                      <a:pt x="4107" y="1"/>
                      <a:pt x="3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5"/>
              <p:cNvSpPr/>
              <p:nvPr/>
            </p:nvSpPr>
            <p:spPr>
              <a:xfrm>
                <a:off x="719628" y="1349870"/>
                <a:ext cx="261738" cy="131184"/>
              </a:xfrm>
              <a:custGeom>
                <a:avLst/>
                <a:gdLst/>
                <a:ahLst/>
                <a:cxnLst/>
                <a:rect l="l" t="t" r="r" b="b"/>
                <a:pathLst>
                  <a:path w="14539" h="7287" extrusionOk="0">
                    <a:moveTo>
                      <a:pt x="14169" y="0"/>
                    </a:moveTo>
                    <a:cubicBezTo>
                      <a:pt x="14141" y="0"/>
                      <a:pt x="14112" y="5"/>
                      <a:pt x="14084" y="16"/>
                    </a:cubicBezTo>
                    <a:cubicBezTo>
                      <a:pt x="9403" y="2022"/>
                      <a:pt x="4844" y="4363"/>
                      <a:pt x="315" y="6673"/>
                    </a:cubicBezTo>
                    <a:cubicBezTo>
                      <a:pt x="1" y="6856"/>
                      <a:pt x="205" y="7287"/>
                      <a:pt x="500" y="7287"/>
                    </a:cubicBezTo>
                    <a:cubicBezTo>
                      <a:pt x="548" y="7287"/>
                      <a:pt x="598" y="7276"/>
                      <a:pt x="649" y="7250"/>
                    </a:cubicBezTo>
                    <a:cubicBezTo>
                      <a:pt x="5178" y="4910"/>
                      <a:pt x="9768" y="2721"/>
                      <a:pt x="14297" y="381"/>
                    </a:cubicBezTo>
                    <a:cubicBezTo>
                      <a:pt x="14538" y="273"/>
                      <a:pt x="14377" y="0"/>
                      <a:pt x="141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5"/>
              <p:cNvSpPr/>
              <p:nvPr/>
            </p:nvSpPr>
            <p:spPr>
              <a:xfrm>
                <a:off x="624588" y="1472168"/>
                <a:ext cx="104288" cy="929991"/>
              </a:xfrm>
              <a:custGeom>
                <a:avLst/>
                <a:gdLst/>
                <a:ahLst/>
                <a:cxnLst/>
                <a:rect l="l" t="t" r="r" b="b"/>
                <a:pathLst>
                  <a:path w="5793" h="51659" extrusionOk="0">
                    <a:moveTo>
                      <a:pt x="5628" y="0"/>
                    </a:moveTo>
                    <a:cubicBezTo>
                      <a:pt x="5557" y="0"/>
                      <a:pt x="5486" y="39"/>
                      <a:pt x="5472" y="123"/>
                    </a:cubicBezTo>
                    <a:cubicBezTo>
                      <a:pt x="3010" y="8086"/>
                      <a:pt x="2402" y="16901"/>
                      <a:pt x="1673" y="25199"/>
                    </a:cubicBezTo>
                    <a:cubicBezTo>
                      <a:pt x="1308" y="29424"/>
                      <a:pt x="1004" y="33649"/>
                      <a:pt x="730" y="37874"/>
                    </a:cubicBezTo>
                    <a:cubicBezTo>
                      <a:pt x="457" y="42342"/>
                      <a:pt x="1" y="46871"/>
                      <a:pt x="153" y="51339"/>
                    </a:cubicBezTo>
                    <a:cubicBezTo>
                      <a:pt x="153" y="51552"/>
                      <a:pt x="305" y="51659"/>
                      <a:pt x="461" y="51659"/>
                    </a:cubicBezTo>
                    <a:cubicBezTo>
                      <a:pt x="616" y="51659"/>
                      <a:pt x="776" y="51552"/>
                      <a:pt x="791" y="51339"/>
                    </a:cubicBezTo>
                    <a:cubicBezTo>
                      <a:pt x="1338" y="47145"/>
                      <a:pt x="1338" y="42859"/>
                      <a:pt x="1551" y="38634"/>
                    </a:cubicBezTo>
                    <a:cubicBezTo>
                      <a:pt x="1764" y="34287"/>
                      <a:pt x="2068" y="29910"/>
                      <a:pt x="2432" y="25564"/>
                    </a:cubicBezTo>
                    <a:cubicBezTo>
                      <a:pt x="2797" y="21157"/>
                      <a:pt x="3253" y="16749"/>
                      <a:pt x="3831" y="12342"/>
                    </a:cubicBezTo>
                    <a:cubicBezTo>
                      <a:pt x="4408" y="8269"/>
                      <a:pt x="5259" y="4226"/>
                      <a:pt x="5776" y="153"/>
                    </a:cubicBezTo>
                    <a:cubicBezTo>
                      <a:pt x="5792" y="54"/>
                      <a:pt x="5711" y="0"/>
                      <a:pt x="5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5"/>
              <p:cNvSpPr/>
              <p:nvPr/>
            </p:nvSpPr>
            <p:spPr>
              <a:xfrm>
                <a:off x="744095" y="1499083"/>
                <a:ext cx="118726" cy="335495"/>
              </a:xfrm>
              <a:custGeom>
                <a:avLst/>
                <a:gdLst/>
                <a:ahLst/>
                <a:cxnLst/>
                <a:rect l="l" t="t" r="r" b="b"/>
                <a:pathLst>
                  <a:path w="6595" h="18636" extrusionOk="0">
                    <a:moveTo>
                      <a:pt x="166" y="1"/>
                    </a:moveTo>
                    <a:cubicBezTo>
                      <a:pt x="84" y="1"/>
                      <a:pt x="1" y="67"/>
                      <a:pt x="19" y="178"/>
                    </a:cubicBezTo>
                    <a:lnTo>
                      <a:pt x="50" y="148"/>
                    </a:lnTo>
                    <a:cubicBezTo>
                      <a:pt x="992" y="3339"/>
                      <a:pt x="2056" y="6470"/>
                      <a:pt x="3059" y="9631"/>
                    </a:cubicBezTo>
                    <a:cubicBezTo>
                      <a:pt x="4032" y="12579"/>
                      <a:pt x="4761" y="15649"/>
                      <a:pt x="5977" y="18476"/>
                    </a:cubicBezTo>
                    <a:cubicBezTo>
                      <a:pt x="6028" y="18589"/>
                      <a:pt x="6118" y="18636"/>
                      <a:pt x="6211" y="18636"/>
                    </a:cubicBezTo>
                    <a:cubicBezTo>
                      <a:pt x="6395" y="18636"/>
                      <a:pt x="6595" y="18454"/>
                      <a:pt x="6555" y="18233"/>
                    </a:cubicBezTo>
                    <a:cubicBezTo>
                      <a:pt x="5916" y="15133"/>
                      <a:pt x="4670" y="12093"/>
                      <a:pt x="3637" y="9114"/>
                    </a:cubicBezTo>
                    <a:cubicBezTo>
                      <a:pt x="2603" y="6075"/>
                      <a:pt x="1509" y="3066"/>
                      <a:pt x="293" y="87"/>
                    </a:cubicBezTo>
                    <a:cubicBezTo>
                      <a:pt x="269" y="28"/>
                      <a:pt x="218" y="1"/>
                      <a:pt x="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5"/>
              <p:cNvSpPr/>
              <p:nvPr/>
            </p:nvSpPr>
            <p:spPr>
              <a:xfrm>
                <a:off x="812166" y="1825343"/>
                <a:ext cx="61425" cy="527401"/>
              </a:xfrm>
              <a:custGeom>
                <a:avLst/>
                <a:gdLst/>
                <a:ahLst/>
                <a:cxnLst/>
                <a:rect l="l" t="t" r="r" b="b"/>
                <a:pathLst>
                  <a:path w="3412" h="29296" extrusionOk="0">
                    <a:moveTo>
                      <a:pt x="2708" y="1"/>
                    </a:moveTo>
                    <a:cubicBezTo>
                      <a:pt x="2586" y="1"/>
                      <a:pt x="2470" y="85"/>
                      <a:pt x="2470" y="263"/>
                    </a:cubicBezTo>
                    <a:lnTo>
                      <a:pt x="2439" y="263"/>
                    </a:lnTo>
                    <a:cubicBezTo>
                      <a:pt x="2439" y="4974"/>
                      <a:pt x="2166" y="9716"/>
                      <a:pt x="1862" y="14427"/>
                    </a:cubicBezTo>
                    <a:cubicBezTo>
                      <a:pt x="1527" y="19321"/>
                      <a:pt x="707" y="24093"/>
                      <a:pt x="38" y="28956"/>
                    </a:cubicBezTo>
                    <a:cubicBezTo>
                      <a:pt x="1" y="29160"/>
                      <a:pt x="155" y="29296"/>
                      <a:pt x="309" y="29296"/>
                    </a:cubicBezTo>
                    <a:cubicBezTo>
                      <a:pt x="408" y="29296"/>
                      <a:pt x="507" y="29239"/>
                      <a:pt x="555" y="29108"/>
                    </a:cubicBezTo>
                    <a:cubicBezTo>
                      <a:pt x="2014" y="24671"/>
                      <a:pt x="2409" y="19777"/>
                      <a:pt x="2682" y="15126"/>
                    </a:cubicBezTo>
                    <a:cubicBezTo>
                      <a:pt x="3017" y="10233"/>
                      <a:pt x="3412" y="5157"/>
                      <a:pt x="2986" y="263"/>
                    </a:cubicBezTo>
                    <a:cubicBezTo>
                      <a:pt x="2971" y="92"/>
                      <a:pt x="2836" y="1"/>
                      <a:pt x="27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5"/>
              <p:cNvSpPr/>
              <p:nvPr/>
            </p:nvSpPr>
            <p:spPr>
              <a:xfrm>
                <a:off x="1298225" y="1260951"/>
                <a:ext cx="49111" cy="63963"/>
              </a:xfrm>
              <a:custGeom>
                <a:avLst/>
                <a:gdLst/>
                <a:ahLst/>
                <a:cxnLst/>
                <a:rect l="l" t="t" r="r" b="b"/>
                <a:pathLst>
                  <a:path w="2728" h="3553" extrusionOk="0">
                    <a:moveTo>
                      <a:pt x="274" y="1"/>
                    </a:moveTo>
                    <a:cubicBezTo>
                      <a:pt x="31" y="1"/>
                      <a:pt x="1" y="365"/>
                      <a:pt x="214" y="396"/>
                    </a:cubicBezTo>
                    <a:cubicBezTo>
                      <a:pt x="426" y="456"/>
                      <a:pt x="670" y="912"/>
                      <a:pt x="822" y="1095"/>
                    </a:cubicBezTo>
                    <a:cubicBezTo>
                      <a:pt x="1034" y="1368"/>
                      <a:pt x="1217" y="1642"/>
                      <a:pt x="1399" y="1946"/>
                    </a:cubicBezTo>
                    <a:cubicBezTo>
                      <a:pt x="1733" y="2432"/>
                      <a:pt x="1916" y="3040"/>
                      <a:pt x="2311" y="3466"/>
                    </a:cubicBezTo>
                    <a:cubicBezTo>
                      <a:pt x="2355" y="3527"/>
                      <a:pt x="2409" y="3553"/>
                      <a:pt x="2463" y="3553"/>
                    </a:cubicBezTo>
                    <a:cubicBezTo>
                      <a:pt x="2596" y="3553"/>
                      <a:pt x="2728" y="3395"/>
                      <a:pt x="2706" y="3222"/>
                    </a:cubicBezTo>
                    <a:cubicBezTo>
                      <a:pt x="2585" y="2493"/>
                      <a:pt x="1977" y="1733"/>
                      <a:pt x="1521" y="1156"/>
                    </a:cubicBezTo>
                    <a:cubicBezTo>
                      <a:pt x="1217" y="760"/>
                      <a:pt x="791" y="31"/>
                      <a:pt x="2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5"/>
              <p:cNvSpPr/>
              <p:nvPr/>
            </p:nvSpPr>
            <p:spPr>
              <a:xfrm>
                <a:off x="1338733" y="1318130"/>
                <a:ext cx="97268" cy="42342"/>
              </a:xfrm>
              <a:custGeom>
                <a:avLst/>
                <a:gdLst/>
                <a:ahLst/>
                <a:cxnLst/>
                <a:rect l="l" t="t" r="r" b="b"/>
                <a:pathLst>
                  <a:path w="5403" h="2352" extrusionOk="0">
                    <a:moveTo>
                      <a:pt x="521" y="1"/>
                    </a:moveTo>
                    <a:cubicBezTo>
                      <a:pt x="429" y="1"/>
                      <a:pt x="337" y="6"/>
                      <a:pt x="243" y="16"/>
                    </a:cubicBezTo>
                    <a:cubicBezTo>
                      <a:pt x="61" y="46"/>
                      <a:pt x="0" y="320"/>
                      <a:pt x="213" y="381"/>
                    </a:cubicBezTo>
                    <a:cubicBezTo>
                      <a:pt x="1824" y="867"/>
                      <a:pt x="3283" y="1718"/>
                      <a:pt x="4864" y="2326"/>
                    </a:cubicBezTo>
                    <a:cubicBezTo>
                      <a:pt x="4902" y="2343"/>
                      <a:pt x="4939" y="2351"/>
                      <a:pt x="4974" y="2351"/>
                    </a:cubicBezTo>
                    <a:cubicBezTo>
                      <a:pt x="5246" y="2351"/>
                      <a:pt x="5403" y="1880"/>
                      <a:pt x="5107" y="1718"/>
                    </a:cubicBezTo>
                    <a:cubicBezTo>
                      <a:pt x="4256" y="1293"/>
                      <a:pt x="3374" y="958"/>
                      <a:pt x="2523" y="563"/>
                    </a:cubicBezTo>
                    <a:cubicBezTo>
                      <a:pt x="1877" y="294"/>
                      <a:pt x="1231" y="1"/>
                      <a:pt x="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5"/>
              <p:cNvSpPr/>
              <p:nvPr/>
            </p:nvSpPr>
            <p:spPr>
              <a:xfrm>
                <a:off x="1130234" y="1471988"/>
                <a:ext cx="44880" cy="802875"/>
              </a:xfrm>
              <a:custGeom>
                <a:avLst/>
                <a:gdLst/>
                <a:ahLst/>
                <a:cxnLst/>
                <a:rect l="l" t="t" r="r" b="b"/>
                <a:pathLst>
                  <a:path w="2493" h="44598" extrusionOk="0">
                    <a:moveTo>
                      <a:pt x="1009" y="0"/>
                    </a:moveTo>
                    <a:cubicBezTo>
                      <a:pt x="934" y="0"/>
                      <a:pt x="865" y="41"/>
                      <a:pt x="852" y="133"/>
                    </a:cubicBezTo>
                    <a:cubicBezTo>
                      <a:pt x="183" y="3476"/>
                      <a:pt x="213" y="6850"/>
                      <a:pt x="274" y="10224"/>
                    </a:cubicBezTo>
                    <a:cubicBezTo>
                      <a:pt x="365" y="14054"/>
                      <a:pt x="426" y="17853"/>
                      <a:pt x="456" y="21683"/>
                    </a:cubicBezTo>
                    <a:cubicBezTo>
                      <a:pt x="487" y="29221"/>
                      <a:pt x="0" y="36790"/>
                      <a:pt x="152" y="44358"/>
                    </a:cubicBezTo>
                    <a:cubicBezTo>
                      <a:pt x="152" y="44522"/>
                      <a:pt x="261" y="44598"/>
                      <a:pt x="379" y="44598"/>
                    </a:cubicBezTo>
                    <a:cubicBezTo>
                      <a:pt x="503" y="44598"/>
                      <a:pt x="638" y="44514"/>
                      <a:pt x="669" y="44358"/>
                    </a:cubicBezTo>
                    <a:cubicBezTo>
                      <a:pt x="2493" y="29708"/>
                      <a:pt x="821" y="14875"/>
                      <a:pt x="1216" y="194"/>
                    </a:cubicBezTo>
                    <a:cubicBezTo>
                      <a:pt x="1216" y="72"/>
                      <a:pt x="1108" y="0"/>
                      <a:pt x="10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5"/>
              <p:cNvSpPr/>
              <p:nvPr/>
            </p:nvSpPr>
            <p:spPr>
              <a:xfrm>
                <a:off x="1032277" y="1302107"/>
                <a:ext cx="50191" cy="21297"/>
              </a:xfrm>
              <a:custGeom>
                <a:avLst/>
                <a:gdLst/>
                <a:ahLst/>
                <a:cxnLst/>
                <a:rect l="l" t="t" r="r" b="b"/>
                <a:pathLst>
                  <a:path w="2788" h="1183" extrusionOk="0">
                    <a:moveTo>
                      <a:pt x="2401" y="0"/>
                    </a:moveTo>
                    <a:cubicBezTo>
                      <a:pt x="2364" y="0"/>
                      <a:pt x="2324" y="8"/>
                      <a:pt x="2280" y="25"/>
                    </a:cubicBezTo>
                    <a:cubicBezTo>
                      <a:pt x="1672" y="207"/>
                      <a:pt x="396" y="177"/>
                      <a:pt x="92" y="845"/>
                    </a:cubicBezTo>
                    <a:cubicBezTo>
                      <a:pt x="1" y="997"/>
                      <a:pt x="92" y="1149"/>
                      <a:pt x="274" y="1180"/>
                    </a:cubicBezTo>
                    <a:cubicBezTo>
                      <a:pt x="298" y="1182"/>
                      <a:pt x="322" y="1183"/>
                      <a:pt x="346" y="1183"/>
                    </a:cubicBezTo>
                    <a:cubicBezTo>
                      <a:pt x="687" y="1183"/>
                      <a:pt x="1026" y="993"/>
                      <a:pt x="1338" y="936"/>
                    </a:cubicBezTo>
                    <a:cubicBezTo>
                      <a:pt x="1733" y="845"/>
                      <a:pt x="2098" y="754"/>
                      <a:pt x="2463" y="602"/>
                    </a:cubicBezTo>
                    <a:cubicBezTo>
                      <a:pt x="2787" y="494"/>
                      <a:pt x="2703" y="0"/>
                      <a:pt x="2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5"/>
              <p:cNvSpPr/>
              <p:nvPr/>
            </p:nvSpPr>
            <p:spPr>
              <a:xfrm>
                <a:off x="1281824" y="1312351"/>
                <a:ext cx="54188" cy="22539"/>
              </a:xfrm>
              <a:custGeom>
                <a:avLst/>
                <a:gdLst/>
                <a:ahLst/>
                <a:cxnLst/>
                <a:rect l="l" t="t" r="r" b="b"/>
                <a:pathLst>
                  <a:path w="3010" h="1252" extrusionOk="0">
                    <a:moveTo>
                      <a:pt x="184" y="1"/>
                    </a:moveTo>
                    <a:cubicBezTo>
                      <a:pt x="0" y="1"/>
                      <a:pt x="9" y="279"/>
                      <a:pt x="182" y="337"/>
                    </a:cubicBezTo>
                    <a:cubicBezTo>
                      <a:pt x="638" y="519"/>
                      <a:pt x="1094" y="671"/>
                      <a:pt x="1550" y="854"/>
                    </a:cubicBezTo>
                    <a:cubicBezTo>
                      <a:pt x="1925" y="998"/>
                      <a:pt x="2300" y="1251"/>
                      <a:pt x="2726" y="1251"/>
                    </a:cubicBezTo>
                    <a:cubicBezTo>
                      <a:pt x="2749" y="1251"/>
                      <a:pt x="2773" y="1251"/>
                      <a:pt x="2796" y="1249"/>
                    </a:cubicBezTo>
                    <a:cubicBezTo>
                      <a:pt x="2918" y="1249"/>
                      <a:pt x="3009" y="1127"/>
                      <a:pt x="2948" y="1006"/>
                    </a:cubicBezTo>
                    <a:cubicBezTo>
                      <a:pt x="2675" y="611"/>
                      <a:pt x="2189" y="489"/>
                      <a:pt x="1793" y="337"/>
                    </a:cubicBezTo>
                    <a:cubicBezTo>
                      <a:pt x="1246" y="124"/>
                      <a:pt x="760" y="64"/>
                      <a:pt x="213" y="3"/>
                    </a:cubicBezTo>
                    <a:cubicBezTo>
                      <a:pt x="203" y="1"/>
                      <a:pt x="193" y="1"/>
                      <a:pt x="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5"/>
              <p:cNvSpPr/>
              <p:nvPr/>
            </p:nvSpPr>
            <p:spPr>
              <a:xfrm>
                <a:off x="1513547" y="1739538"/>
                <a:ext cx="57212" cy="483565"/>
              </a:xfrm>
              <a:custGeom>
                <a:avLst/>
                <a:gdLst/>
                <a:ahLst/>
                <a:cxnLst/>
                <a:rect l="l" t="t" r="r" b="b"/>
                <a:pathLst>
                  <a:path w="3178" h="26861" extrusionOk="0">
                    <a:moveTo>
                      <a:pt x="235" y="1"/>
                    </a:moveTo>
                    <a:cubicBezTo>
                      <a:pt x="119" y="1"/>
                      <a:pt x="0" y="78"/>
                      <a:pt x="17" y="226"/>
                    </a:cubicBezTo>
                    <a:cubicBezTo>
                      <a:pt x="564" y="9011"/>
                      <a:pt x="1689" y="17734"/>
                      <a:pt x="2448" y="26519"/>
                    </a:cubicBezTo>
                    <a:cubicBezTo>
                      <a:pt x="2464" y="26747"/>
                      <a:pt x="2654" y="26861"/>
                      <a:pt x="2832" y="26861"/>
                    </a:cubicBezTo>
                    <a:cubicBezTo>
                      <a:pt x="3011" y="26861"/>
                      <a:pt x="3178" y="26747"/>
                      <a:pt x="3148" y="26519"/>
                    </a:cubicBezTo>
                    <a:cubicBezTo>
                      <a:pt x="2448" y="17704"/>
                      <a:pt x="1810" y="8889"/>
                      <a:pt x="442" y="166"/>
                    </a:cubicBezTo>
                    <a:cubicBezTo>
                      <a:pt x="428" y="55"/>
                      <a:pt x="332"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35"/>
            <p:cNvSpPr/>
            <p:nvPr/>
          </p:nvSpPr>
          <p:spPr>
            <a:xfrm>
              <a:off x="557800" y="2316625"/>
              <a:ext cx="1751100" cy="14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2" name="Google Shape;2722;p35"/>
          <p:cNvGrpSpPr/>
          <p:nvPr/>
        </p:nvGrpSpPr>
        <p:grpSpPr>
          <a:xfrm>
            <a:off x="6848375" y="720557"/>
            <a:ext cx="1751100" cy="1741418"/>
            <a:chOff x="6848375" y="720557"/>
            <a:chExt cx="1751100" cy="1741418"/>
          </a:xfrm>
        </p:grpSpPr>
        <p:grpSp>
          <p:nvGrpSpPr>
            <p:cNvPr id="2723" name="Google Shape;2723;p35"/>
            <p:cNvGrpSpPr/>
            <p:nvPr/>
          </p:nvGrpSpPr>
          <p:grpSpPr>
            <a:xfrm>
              <a:off x="6993256" y="720557"/>
              <a:ext cx="1144445" cy="1682432"/>
              <a:chOff x="2731750" y="2368600"/>
              <a:chExt cx="1619650" cy="2381025"/>
            </a:xfrm>
          </p:grpSpPr>
          <p:sp>
            <p:nvSpPr>
              <p:cNvPr id="2724" name="Google Shape;2724;p35"/>
              <p:cNvSpPr/>
              <p:nvPr/>
            </p:nvSpPr>
            <p:spPr>
              <a:xfrm>
                <a:off x="2731750" y="4039375"/>
                <a:ext cx="74325" cy="353850"/>
              </a:xfrm>
              <a:custGeom>
                <a:avLst/>
                <a:gdLst/>
                <a:ahLst/>
                <a:cxnLst/>
                <a:rect l="l" t="t" r="r" b="b"/>
                <a:pathLst>
                  <a:path w="2973" h="14154" extrusionOk="0">
                    <a:moveTo>
                      <a:pt x="190" y="0"/>
                    </a:moveTo>
                    <a:cubicBezTo>
                      <a:pt x="97" y="0"/>
                      <a:pt x="1" y="62"/>
                      <a:pt x="1" y="176"/>
                    </a:cubicBezTo>
                    <a:cubicBezTo>
                      <a:pt x="183" y="4735"/>
                      <a:pt x="973" y="9477"/>
                      <a:pt x="2128" y="13854"/>
                    </a:cubicBezTo>
                    <a:cubicBezTo>
                      <a:pt x="2190" y="14064"/>
                      <a:pt x="2347" y="14153"/>
                      <a:pt x="2505" y="14153"/>
                    </a:cubicBezTo>
                    <a:cubicBezTo>
                      <a:pt x="2737" y="14153"/>
                      <a:pt x="2973" y="13961"/>
                      <a:pt x="2919" y="13672"/>
                    </a:cubicBezTo>
                    <a:cubicBezTo>
                      <a:pt x="2068" y="9143"/>
                      <a:pt x="1247" y="4614"/>
                      <a:pt x="365" y="146"/>
                    </a:cubicBezTo>
                    <a:cubicBezTo>
                      <a:pt x="351" y="47"/>
                      <a:pt x="272" y="0"/>
                      <a:pt x="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5"/>
              <p:cNvSpPr/>
              <p:nvPr/>
            </p:nvSpPr>
            <p:spPr>
              <a:xfrm>
                <a:off x="2900450" y="2645575"/>
                <a:ext cx="417200" cy="329050"/>
              </a:xfrm>
              <a:custGeom>
                <a:avLst/>
                <a:gdLst/>
                <a:ahLst/>
                <a:cxnLst/>
                <a:rect l="l" t="t" r="r" b="b"/>
                <a:pathLst>
                  <a:path w="16688" h="13162" extrusionOk="0">
                    <a:moveTo>
                      <a:pt x="12706" y="0"/>
                    </a:moveTo>
                    <a:lnTo>
                      <a:pt x="4621" y="61"/>
                    </a:lnTo>
                    <a:lnTo>
                      <a:pt x="244" y="5471"/>
                    </a:lnTo>
                    <a:cubicBezTo>
                      <a:pt x="244" y="5471"/>
                      <a:pt x="1" y="12006"/>
                      <a:pt x="487" y="13161"/>
                    </a:cubicBezTo>
                    <a:lnTo>
                      <a:pt x="1764" y="6110"/>
                    </a:lnTo>
                    <a:cubicBezTo>
                      <a:pt x="1764" y="6110"/>
                      <a:pt x="6972" y="4906"/>
                      <a:pt x="12265" y="4906"/>
                    </a:cubicBezTo>
                    <a:cubicBezTo>
                      <a:pt x="12859" y="4906"/>
                      <a:pt x="13454" y="4921"/>
                      <a:pt x="14043" y="4955"/>
                    </a:cubicBezTo>
                    <a:lnTo>
                      <a:pt x="15168" y="7751"/>
                    </a:lnTo>
                    <a:lnTo>
                      <a:pt x="16688" y="2280"/>
                    </a:lnTo>
                    <a:lnTo>
                      <a:pt x="127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5"/>
              <p:cNvSpPr/>
              <p:nvPr/>
            </p:nvSpPr>
            <p:spPr>
              <a:xfrm>
                <a:off x="2939200" y="3055875"/>
                <a:ext cx="115525" cy="101925"/>
              </a:xfrm>
              <a:custGeom>
                <a:avLst/>
                <a:gdLst/>
                <a:ahLst/>
                <a:cxnLst/>
                <a:rect l="l" t="t" r="r" b="b"/>
                <a:pathLst>
                  <a:path w="4621" h="4077" extrusionOk="0">
                    <a:moveTo>
                      <a:pt x="2322" y="0"/>
                    </a:moveTo>
                    <a:cubicBezTo>
                      <a:pt x="2065" y="0"/>
                      <a:pt x="1803" y="50"/>
                      <a:pt x="1551" y="154"/>
                    </a:cubicBezTo>
                    <a:cubicBezTo>
                      <a:pt x="487" y="579"/>
                      <a:pt x="1" y="1795"/>
                      <a:pt x="426" y="2828"/>
                    </a:cubicBezTo>
                    <a:cubicBezTo>
                      <a:pt x="747" y="3608"/>
                      <a:pt x="1519" y="4077"/>
                      <a:pt x="2322" y="4077"/>
                    </a:cubicBezTo>
                    <a:cubicBezTo>
                      <a:pt x="2583" y="4077"/>
                      <a:pt x="2848" y="4027"/>
                      <a:pt x="3101" y="3923"/>
                    </a:cubicBezTo>
                    <a:cubicBezTo>
                      <a:pt x="4135" y="3497"/>
                      <a:pt x="4621" y="2312"/>
                      <a:pt x="4195" y="1278"/>
                    </a:cubicBezTo>
                    <a:cubicBezTo>
                      <a:pt x="3874" y="474"/>
                      <a:pt x="3118" y="0"/>
                      <a:pt x="2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5"/>
              <p:cNvSpPr/>
              <p:nvPr/>
            </p:nvSpPr>
            <p:spPr>
              <a:xfrm>
                <a:off x="3202125" y="2984850"/>
                <a:ext cx="111725" cy="101850"/>
              </a:xfrm>
              <a:custGeom>
                <a:avLst/>
                <a:gdLst/>
                <a:ahLst/>
                <a:cxnLst/>
                <a:rect l="l" t="t" r="r" b="b"/>
                <a:pathLst>
                  <a:path w="4469" h="4074" extrusionOk="0">
                    <a:moveTo>
                      <a:pt x="2235" y="1"/>
                    </a:moveTo>
                    <a:cubicBezTo>
                      <a:pt x="1710" y="1"/>
                      <a:pt x="1186" y="198"/>
                      <a:pt x="791" y="593"/>
                    </a:cubicBezTo>
                    <a:cubicBezTo>
                      <a:pt x="1" y="1384"/>
                      <a:pt x="1" y="2691"/>
                      <a:pt x="791" y="3481"/>
                    </a:cubicBezTo>
                    <a:cubicBezTo>
                      <a:pt x="1186" y="3876"/>
                      <a:pt x="1710" y="4074"/>
                      <a:pt x="2235" y="4074"/>
                    </a:cubicBezTo>
                    <a:cubicBezTo>
                      <a:pt x="2759" y="4074"/>
                      <a:pt x="3283" y="3876"/>
                      <a:pt x="3679" y="3481"/>
                    </a:cubicBezTo>
                    <a:cubicBezTo>
                      <a:pt x="4469" y="2691"/>
                      <a:pt x="4469" y="1384"/>
                      <a:pt x="3679" y="593"/>
                    </a:cubicBezTo>
                    <a:cubicBezTo>
                      <a:pt x="3283" y="198"/>
                      <a:pt x="2759" y="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5"/>
              <p:cNvSpPr/>
              <p:nvPr/>
            </p:nvSpPr>
            <p:spPr>
              <a:xfrm>
                <a:off x="3071425" y="3248925"/>
                <a:ext cx="207475" cy="121700"/>
              </a:xfrm>
              <a:custGeom>
                <a:avLst/>
                <a:gdLst/>
                <a:ahLst/>
                <a:cxnLst/>
                <a:rect l="l" t="t" r="r" b="b"/>
                <a:pathLst>
                  <a:path w="8299" h="4868" extrusionOk="0">
                    <a:moveTo>
                      <a:pt x="8299" y="0"/>
                    </a:moveTo>
                    <a:cubicBezTo>
                      <a:pt x="8298" y="0"/>
                      <a:pt x="3675" y="2691"/>
                      <a:pt x="1032" y="2691"/>
                    </a:cubicBezTo>
                    <a:cubicBezTo>
                      <a:pt x="636" y="2691"/>
                      <a:pt x="285" y="2631"/>
                      <a:pt x="1" y="2493"/>
                    </a:cubicBezTo>
                    <a:lnTo>
                      <a:pt x="1" y="2493"/>
                    </a:lnTo>
                    <a:cubicBezTo>
                      <a:pt x="1" y="2493"/>
                      <a:pt x="1333" y="4868"/>
                      <a:pt x="2386" y="4868"/>
                    </a:cubicBezTo>
                    <a:cubicBezTo>
                      <a:pt x="2412" y="4868"/>
                      <a:pt x="2437" y="4866"/>
                      <a:pt x="2463" y="4863"/>
                    </a:cubicBezTo>
                    <a:cubicBezTo>
                      <a:pt x="3557" y="4742"/>
                      <a:pt x="8298" y="1"/>
                      <a:pt x="82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5"/>
              <p:cNvSpPr/>
              <p:nvPr/>
            </p:nvSpPr>
            <p:spPr>
              <a:xfrm>
                <a:off x="2834350" y="3031675"/>
                <a:ext cx="678600" cy="782625"/>
              </a:xfrm>
              <a:custGeom>
                <a:avLst/>
                <a:gdLst/>
                <a:ahLst/>
                <a:cxnLst/>
                <a:rect l="l" t="t" r="r" b="b"/>
                <a:pathLst>
                  <a:path w="27144" h="31305" extrusionOk="0">
                    <a:moveTo>
                      <a:pt x="21945" y="0"/>
                    </a:moveTo>
                    <a:cubicBezTo>
                      <a:pt x="21913" y="0"/>
                      <a:pt x="21893" y="9"/>
                      <a:pt x="21885" y="27"/>
                    </a:cubicBezTo>
                    <a:cubicBezTo>
                      <a:pt x="21460" y="1182"/>
                      <a:pt x="19757" y="1395"/>
                      <a:pt x="19757" y="1395"/>
                    </a:cubicBezTo>
                    <a:lnTo>
                      <a:pt x="20092" y="3067"/>
                    </a:lnTo>
                    <a:lnTo>
                      <a:pt x="20183" y="3067"/>
                    </a:lnTo>
                    <a:cubicBezTo>
                      <a:pt x="20578" y="3189"/>
                      <a:pt x="21004" y="3158"/>
                      <a:pt x="21399" y="3280"/>
                    </a:cubicBezTo>
                    <a:cubicBezTo>
                      <a:pt x="21794" y="3401"/>
                      <a:pt x="22067" y="3645"/>
                      <a:pt x="22128" y="4040"/>
                    </a:cubicBezTo>
                    <a:cubicBezTo>
                      <a:pt x="22219" y="4556"/>
                      <a:pt x="21915" y="4952"/>
                      <a:pt x="21551" y="5255"/>
                    </a:cubicBezTo>
                    <a:cubicBezTo>
                      <a:pt x="21064" y="5620"/>
                      <a:pt x="20548" y="5985"/>
                      <a:pt x="20061" y="6380"/>
                    </a:cubicBezTo>
                    <a:cubicBezTo>
                      <a:pt x="19666" y="6714"/>
                      <a:pt x="19301" y="7049"/>
                      <a:pt x="18906" y="7383"/>
                    </a:cubicBezTo>
                    <a:cubicBezTo>
                      <a:pt x="18450" y="8021"/>
                      <a:pt x="17903" y="8508"/>
                      <a:pt x="17417" y="8933"/>
                    </a:cubicBezTo>
                    <a:cubicBezTo>
                      <a:pt x="17204" y="9207"/>
                      <a:pt x="16961" y="9480"/>
                      <a:pt x="16748" y="9784"/>
                    </a:cubicBezTo>
                    <a:cubicBezTo>
                      <a:pt x="15836" y="11061"/>
                      <a:pt x="15076" y="12429"/>
                      <a:pt x="14529" y="13918"/>
                    </a:cubicBezTo>
                    <a:cubicBezTo>
                      <a:pt x="14256" y="14709"/>
                      <a:pt x="14013" y="15499"/>
                      <a:pt x="13739" y="16289"/>
                    </a:cubicBezTo>
                    <a:cubicBezTo>
                      <a:pt x="13617" y="16623"/>
                      <a:pt x="13557" y="16897"/>
                      <a:pt x="13496" y="17262"/>
                    </a:cubicBezTo>
                    <a:cubicBezTo>
                      <a:pt x="13465" y="17505"/>
                      <a:pt x="13405" y="17718"/>
                      <a:pt x="13192" y="17870"/>
                    </a:cubicBezTo>
                    <a:cubicBezTo>
                      <a:pt x="12940" y="18080"/>
                      <a:pt x="12586" y="18145"/>
                      <a:pt x="12241" y="18145"/>
                    </a:cubicBezTo>
                    <a:cubicBezTo>
                      <a:pt x="12087" y="18145"/>
                      <a:pt x="11935" y="18132"/>
                      <a:pt x="11794" y="18113"/>
                    </a:cubicBezTo>
                    <a:cubicBezTo>
                      <a:pt x="11277" y="18022"/>
                      <a:pt x="10791" y="17870"/>
                      <a:pt x="10335" y="17566"/>
                    </a:cubicBezTo>
                    <a:cubicBezTo>
                      <a:pt x="9271" y="16867"/>
                      <a:pt x="8633" y="15712"/>
                      <a:pt x="8268" y="14526"/>
                    </a:cubicBezTo>
                    <a:cubicBezTo>
                      <a:pt x="8237" y="14435"/>
                      <a:pt x="8268" y="14374"/>
                      <a:pt x="8298" y="14313"/>
                    </a:cubicBezTo>
                    <a:cubicBezTo>
                      <a:pt x="8177" y="14009"/>
                      <a:pt x="8085" y="13675"/>
                      <a:pt x="7994" y="13341"/>
                    </a:cubicBezTo>
                    <a:cubicBezTo>
                      <a:pt x="7842" y="12702"/>
                      <a:pt x="7721" y="12094"/>
                      <a:pt x="7660" y="11456"/>
                    </a:cubicBezTo>
                    <a:cubicBezTo>
                      <a:pt x="7629" y="10909"/>
                      <a:pt x="7721" y="10332"/>
                      <a:pt x="7751" y="9784"/>
                    </a:cubicBezTo>
                    <a:cubicBezTo>
                      <a:pt x="6170" y="7870"/>
                      <a:pt x="5076" y="5043"/>
                      <a:pt x="5076" y="5043"/>
                    </a:cubicBezTo>
                    <a:cubicBezTo>
                      <a:pt x="5076" y="5043"/>
                      <a:pt x="1216" y="11973"/>
                      <a:pt x="608" y="14526"/>
                    </a:cubicBezTo>
                    <a:cubicBezTo>
                      <a:pt x="0" y="17110"/>
                      <a:pt x="5380" y="20970"/>
                      <a:pt x="5380" y="20970"/>
                    </a:cubicBezTo>
                    <a:lnTo>
                      <a:pt x="6566" y="20514"/>
                    </a:lnTo>
                    <a:lnTo>
                      <a:pt x="4195" y="25469"/>
                    </a:lnTo>
                    <a:lnTo>
                      <a:pt x="3982" y="31304"/>
                    </a:lnTo>
                    <a:lnTo>
                      <a:pt x="16687" y="22034"/>
                    </a:lnTo>
                    <a:lnTo>
                      <a:pt x="23374" y="12581"/>
                    </a:lnTo>
                    <a:lnTo>
                      <a:pt x="22736" y="12307"/>
                    </a:lnTo>
                    <a:lnTo>
                      <a:pt x="27144" y="3067"/>
                    </a:lnTo>
                    <a:cubicBezTo>
                      <a:pt x="27144" y="3067"/>
                      <a:pt x="22543" y="0"/>
                      <a:pt x="2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5"/>
              <p:cNvSpPr/>
              <p:nvPr/>
            </p:nvSpPr>
            <p:spPr>
              <a:xfrm>
                <a:off x="2848025" y="3399375"/>
                <a:ext cx="1491700" cy="1350250"/>
              </a:xfrm>
              <a:custGeom>
                <a:avLst/>
                <a:gdLst/>
                <a:ahLst/>
                <a:cxnLst/>
                <a:rect l="l" t="t" r="r" b="b"/>
                <a:pathLst>
                  <a:path w="59668" h="54010" extrusionOk="0">
                    <a:moveTo>
                      <a:pt x="32098" y="1"/>
                    </a:moveTo>
                    <a:cubicBezTo>
                      <a:pt x="25897" y="9575"/>
                      <a:pt x="26141" y="8359"/>
                      <a:pt x="23192" y="11034"/>
                    </a:cubicBezTo>
                    <a:cubicBezTo>
                      <a:pt x="20213" y="13709"/>
                      <a:pt x="16384" y="15350"/>
                      <a:pt x="16384" y="15350"/>
                    </a:cubicBezTo>
                    <a:lnTo>
                      <a:pt x="2918" y="22706"/>
                    </a:lnTo>
                    <a:lnTo>
                      <a:pt x="2797" y="31399"/>
                    </a:lnTo>
                    <a:cubicBezTo>
                      <a:pt x="2797" y="31399"/>
                      <a:pt x="3800" y="34196"/>
                      <a:pt x="4195" y="36445"/>
                    </a:cubicBezTo>
                    <a:cubicBezTo>
                      <a:pt x="4590" y="38724"/>
                      <a:pt x="3374" y="37357"/>
                      <a:pt x="3617" y="40700"/>
                    </a:cubicBezTo>
                    <a:cubicBezTo>
                      <a:pt x="3648" y="40852"/>
                      <a:pt x="3648" y="41035"/>
                      <a:pt x="3648" y="41187"/>
                    </a:cubicBezTo>
                    <a:cubicBezTo>
                      <a:pt x="3678" y="44196"/>
                      <a:pt x="1763" y="45746"/>
                      <a:pt x="1763" y="45746"/>
                    </a:cubicBezTo>
                    <a:lnTo>
                      <a:pt x="0" y="49120"/>
                    </a:lnTo>
                    <a:lnTo>
                      <a:pt x="36961" y="47934"/>
                    </a:lnTo>
                    <a:cubicBezTo>
                      <a:pt x="36469" y="41446"/>
                      <a:pt x="39759" y="30153"/>
                      <a:pt x="40069" y="29764"/>
                    </a:cubicBezTo>
                    <a:lnTo>
                      <a:pt x="40069" y="29764"/>
                    </a:lnTo>
                    <a:cubicBezTo>
                      <a:pt x="40084" y="29780"/>
                      <a:pt x="40092" y="29788"/>
                      <a:pt x="40092" y="29788"/>
                    </a:cubicBezTo>
                    <a:cubicBezTo>
                      <a:pt x="40092" y="29765"/>
                      <a:pt x="40089" y="29754"/>
                      <a:pt x="40082" y="29754"/>
                    </a:cubicBezTo>
                    <a:cubicBezTo>
                      <a:pt x="40079" y="29754"/>
                      <a:pt x="40074" y="29757"/>
                      <a:pt x="40069" y="29764"/>
                    </a:cubicBezTo>
                    <a:lnTo>
                      <a:pt x="40069" y="29764"/>
                    </a:lnTo>
                    <a:cubicBezTo>
                      <a:pt x="39888" y="29579"/>
                      <a:pt x="38711" y="28374"/>
                      <a:pt x="38737" y="28374"/>
                    </a:cubicBezTo>
                    <a:lnTo>
                      <a:pt x="38737" y="28374"/>
                    </a:lnTo>
                    <a:cubicBezTo>
                      <a:pt x="38749" y="28374"/>
                      <a:pt x="39003" y="28617"/>
                      <a:pt x="39697" y="29302"/>
                    </a:cubicBezTo>
                    <a:cubicBezTo>
                      <a:pt x="41794" y="31338"/>
                      <a:pt x="46080" y="32189"/>
                      <a:pt x="46080" y="32189"/>
                    </a:cubicBezTo>
                    <a:cubicBezTo>
                      <a:pt x="49496" y="39627"/>
                      <a:pt x="49716" y="50035"/>
                      <a:pt x="49682" y="52261"/>
                    </a:cubicBezTo>
                    <a:lnTo>
                      <a:pt x="49682" y="52261"/>
                    </a:lnTo>
                    <a:cubicBezTo>
                      <a:pt x="49697" y="52247"/>
                      <a:pt x="49712" y="52234"/>
                      <a:pt x="49728" y="52220"/>
                    </a:cubicBezTo>
                    <a:cubicBezTo>
                      <a:pt x="55199" y="47326"/>
                      <a:pt x="59667" y="30943"/>
                      <a:pt x="59667" y="30943"/>
                    </a:cubicBezTo>
                    <a:cubicBezTo>
                      <a:pt x="54378" y="15259"/>
                      <a:pt x="38603" y="2736"/>
                      <a:pt x="38603" y="2736"/>
                    </a:cubicBezTo>
                    <a:lnTo>
                      <a:pt x="32098" y="1"/>
                    </a:lnTo>
                    <a:close/>
                    <a:moveTo>
                      <a:pt x="49682" y="52261"/>
                    </a:moveTo>
                    <a:cubicBezTo>
                      <a:pt x="48200" y="53583"/>
                      <a:pt x="47862" y="54010"/>
                      <a:pt x="48006" y="54010"/>
                    </a:cubicBezTo>
                    <a:cubicBezTo>
                      <a:pt x="48232" y="54010"/>
                      <a:pt x="49648" y="52954"/>
                      <a:pt x="49667" y="52676"/>
                    </a:cubicBezTo>
                    <a:cubicBezTo>
                      <a:pt x="49673" y="52633"/>
                      <a:pt x="49679" y="52491"/>
                      <a:pt x="49682" y="522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5"/>
              <p:cNvSpPr/>
              <p:nvPr/>
            </p:nvSpPr>
            <p:spPr>
              <a:xfrm>
                <a:off x="3643900" y="3394750"/>
                <a:ext cx="176675" cy="78750"/>
              </a:xfrm>
              <a:custGeom>
                <a:avLst/>
                <a:gdLst/>
                <a:ahLst/>
                <a:cxnLst/>
                <a:rect l="l" t="t" r="r" b="b"/>
                <a:pathLst>
                  <a:path w="7067" h="3150" extrusionOk="0">
                    <a:moveTo>
                      <a:pt x="262" y="1"/>
                    </a:moveTo>
                    <a:cubicBezTo>
                      <a:pt x="98" y="1"/>
                      <a:pt x="0" y="223"/>
                      <a:pt x="172" y="337"/>
                    </a:cubicBezTo>
                    <a:cubicBezTo>
                      <a:pt x="2056" y="1462"/>
                      <a:pt x="4397" y="2587"/>
                      <a:pt x="6525" y="3134"/>
                    </a:cubicBezTo>
                    <a:cubicBezTo>
                      <a:pt x="6560" y="3145"/>
                      <a:pt x="6594" y="3150"/>
                      <a:pt x="6626" y="3150"/>
                    </a:cubicBezTo>
                    <a:cubicBezTo>
                      <a:pt x="6948" y="3150"/>
                      <a:pt x="7067" y="2634"/>
                      <a:pt x="6707" y="2496"/>
                    </a:cubicBezTo>
                    <a:cubicBezTo>
                      <a:pt x="4579" y="1827"/>
                      <a:pt x="2512" y="337"/>
                      <a:pt x="294" y="3"/>
                    </a:cubicBezTo>
                    <a:cubicBezTo>
                      <a:pt x="283" y="1"/>
                      <a:pt x="273"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5"/>
              <p:cNvSpPr/>
              <p:nvPr/>
            </p:nvSpPr>
            <p:spPr>
              <a:xfrm>
                <a:off x="3800175" y="3459750"/>
                <a:ext cx="548225" cy="716175"/>
              </a:xfrm>
              <a:custGeom>
                <a:avLst/>
                <a:gdLst/>
                <a:ahLst/>
                <a:cxnLst/>
                <a:rect l="l" t="t" r="r" b="b"/>
                <a:pathLst>
                  <a:path w="21929" h="28647" extrusionOk="0">
                    <a:moveTo>
                      <a:pt x="394" y="0"/>
                    </a:moveTo>
                    <a:cubicBezTo>
                      <a:pt x="182" y="0"/>
                      <a:pt x="0" y="249"/>
                      <a:pt x="213" y="382"/>
                    </a:cubicBezTo>
                    <a:cubicBezTo>
                      <a:pt x="2341" y="2084"/>
                      <a:pt x="4347" y="3725"/>
                      <a:pt x="6170" y="5792"/>
                    </a:cubicBezTo>
                    <a:cubicBezTo>
                      <a:pt x="7994" y="7829"/>
                      <a:pt x="9818" y="10169"/>
                      <a:pt x="11611" y="12388"/>
                    </a:cubicBezTo>
                    <a:cubicBezTo>
                      <a:pt x="15684" y="17373"/>
                      <a:pt x="19028" y="22297"/>
                      <a:pt x="21156" y="28407"/>
                    </a:cubicBezTo>
                    <a:cubicBezTo>
                      <a:pt x="21215" y="28574"/>
                      <a:pt x="21354" y="28647"/>
                      <a:pt x="21494" y="28647"/>
                    </a:cubicBezTo>
                    <a:cubicBezTo>
                      <a:pt x="21711" y="28647"/>
                      <a:pt x="21928" y="28471"/>
                      <a:pt x="21855" y="28194"/>
                    </a:cubicBezTo>
                    <a:cubicBezTo>
                      <a:pt x="19879" y="22388"/>
                      <a:pt x="16657" y="17464"/>
                      <a:pt x="12797" y="12723"/>
                    </a:cubicBezTo>
                    <a:cubicBezTo>
                      <a:pt x="9301" y="8406"/>
                      <a:pt x="5623" y="2570"/>
                      <a:pt x="486" y="17"/>
                    </a:cubicBezTo>
                    <a:cubicBezTo>
                      <a:pt x="456" y="6"/>
                      <a:pt x="424" y="0"/>
                      <a:pt x="3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5"/>
              <p:cNvSpPr/>
              <p:nvPr/>
            </p:nvSpPr>
            <p:spPr>
              <a:xfrm>
                <a:off x="4079425" y="4163900"/>
                <a:ext cx="271975" cy="550775"/>
              </a:xfrm>
              <a:custGeom>
                <a:avLst/>
                <a:gdLst/>
                <a:ahLst/>
                <a:cxnLst/>
                <a:rect l="l" t="t" r="r" b="b"/>
                <a:pathLst>
                  <a:path w="10879" h="22031" extrusionOk="0">
                    <a:moveTo>
                      <a:pt x="10437" y="0"/>
                    </a:moveTo>
                    <a:cubicBezTo>
                      <a:pt x="10281" y="0"/>
                      <a:pt x="10121" y="85"/>
                      <a:pt x="10046" y="271"/>
                    </a:cubicBezTo>
                    <a:cubicBezTo>
                      <a:pt x="8496" y="3979"/>
                      <a:pt x="7402" y="7870"/>
                      <a:pt x="5760" y="11548"/>
                    </a:cubicBezTo>
                    <a:cubicBezTo>
                      <a:pt x="5001" y="13250"/>
                      <a:pt x="4180" y="14922"/>
                      <a:pt x="3268" y="16563"/>
                    </a:cubicBezTo>
                    <a:cubicBezTo>
                      <a:pt x="2326" y="18265"/>
                      <a:pt x="1019" y="19815"/>
                      <a:pt x="137" y="21518"/>
                    </a:cubicBezTo>
                    <a:cubicBezTo>
                      <a:pt x="1" y="21791"/>
                      <a:pt x="206" y="22030"/>
                      <a:pt x="432" y="22030"/>
                    </a:cubicBezTo>
                    <a:cubicBezTo>
                      <a:pt x="508" y="22030"/>
                      <a:pt x="586" y="22004"/>
                      <a:pt x="654" y="21943"/>
                    </a:cubicBezTo>
                    <a:cubicBezTo>
                      <a:pt x="3481" y="19451"/>
                      <a:pt x="5274" y="15165"/>
                      <a:pt x="6733" y="11761"/>
                    </a:cubicBezTo>
                    <a:cubicBezTo>
                      <a:pt x="8314" y="8143"/>
                      <a:pt x="9803" y="4314"/>
                      <a:pt x="10806" y="484"/>
                    </a:cubicBezTo>
                    <a:cubicBezTo>
                      <a:pt x="10878" y="178"/>
                      <a:pt x="10663" y="0"/>
                      <a:pt x="10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5"/>
              <p:cNvSpPr/>
              <p:nvPr/>
            </p:nvSpPr>
            <p:spPr>
              <a:xfrm>
                <a:off x="3992425" y="4212625"/>
                <a:ext cx="121600" cy="501675"/>
              </a:xfrm>
              <a:custGeom>
                <a:avLst/>
                <a:gdLst/>
                <a:ahLst/>
                <a:cxnLst/>
                <a:rect l="l" t="t" r="r" b="b"/>
                <a:pathLst>
                  <a:path w="4864" h="20067" extrusionOk="0">
                    <a:moveTo>
                      <a:pt x="324" y="1"/>
                    </a:moveTo>
                    <a:cubicBezTo>
                      <a:pt x="169" y="1"/>
                      <a:pt x="0" y="136"/>
                      <a:pt x="61" y="298"/>
                    </a:cubicBezTo>
                    <a:cubicBezTo>
                      <a:pt x="2553" y="6650"/>
                      <a:pt x="4012" y="12851"/>
                      <a:pt x="3557" y="19690"/>
                    </a:cubicBezTo>
                    <a:cubicBezTo>
                      <a:pt x="3542" y="19945"/>
                      <a:pt x="3718" y="20066"/>
                      <a:pt x="3905" y="20066"/>
                    </a:cubicBezTo>
                    <a:cubicBezTo>
                      <a:pt x="4098" y="20066"/>
                      <a:pt x="4301" y="19937"/>
                      <a:pt x="4316" y="19690"/>
                    </a:cubicBezTo>
                    <a:cubicBezTo>
                      <a:pt x="4864" y="13125"/>
                      <a:pt x="3800" y="5921"/>
                      <a:pt x="517" y="115"/>
                    </a:cubicBezTo>
                    <a:cubicBezTo>
                      <a:pt x="476" y="34"/>
                      <a:pt x="402" y="1"/>
                      <a:pt x="3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5"/>
              <p:cNvSpPr/>
              <p:nvPr/>
            </p:nvSpPr>
            <p:spPr>
              <a:xfrm>
                <a:off x="3382450" y="3018650"/>
                <a:ext cx="146075" cy="101300"/>
              </a:xfrm>
              <a:custGeom>
                <a:avLst/>
                <a:gdLst/>
                <a:ahLst/>
                <a:cxnLst/>
                <a:rect l="l" t="t" r="r" b="b"/>
                <a:pathLst>
                  <a:path w="5843" h="4052" extrusionOk="0">
                    <a:moveTo>
                      <a:pt x="256" y="1"/>
                    </a:moveTo>
                    <a:cubicBezTo>
                      <a:pt x="119" y="1"/>
                      <a:pt x="0" y="122"/>
                      <a:pt x="22" y="275"/>
                    </a:cubicBezTo>
                    <a:cubicBezTo>
                      <a:pt x="478" y="2251"/>
                      <a:pt x="3487" y="3041"/>
                      <a:pt x="4976" y="3983"/>
                    </a:cubicBezTo>
                    <a:cubicBezTo>
                      <a:pt x="5053" y="4031"/>
                      <a:pt x="5128" y="4052"/>
                      <a:pt x="5199" y="4052"/>
                    </a:cubicBezTo>
                    <a:cubicBezTo>
                      <a:pt x="5582" y="4052"/>
                      <a:pt x="5842" y="3449"/>
                      <a:pt x="5432" y="3193"/>
                    </a:cubicBezTo>
                    <a:cubicBezTo>
                      <a:pt x="4551" y="2646"/>
                      <a:pt x="3609" y="2251"/>
                      <a:pt x="2697" y="1795"/>
                    </a:cubicBezTo>
                    <a:cubicBezTo>
                      <a:pt x="1785" y="1339"/>
                      <a:pt x="1116" y="761"/>
                      <a:pt x="417" y="62"/>
                    </a:cubicBezTo>
                    <a:cubicBezTo>
                      <a:pt x="366" y="19"/>
                      <a:pt x="309" y="1"/>
                      <a:pt x="2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5"/>
              <p:cNvSpPr/>
              <p:nvPr/>
            </p:nvSpPr>
            <p:spPr>
              <a:xfrm>
                <a:off x="3319175" y="3047300"/>
                <a:ext cx="146650" cy="165800"/>
              </a:xfrm>
              <a:custGeom>
                <a:avLst/>
                <a:gdLst/>
                <a:ahLst/>
                <a:cxnLst/>
                <a:rect l="l" t="t" r="r" b="b"/>
                <a:pathLst>
                  <a:path w="5866" h="6632" extrusionOk="0">
                    <a:moveTo>
                      <a:pt x="2774" y="0"/>
                    </a:moveTo>
                    <a:cubicBezTo>
                      <a:pt x="2558" y="0"/>
                      <a:pt x="2343" y="243"/>
                      <a:pt x="2492" y="466"/>
                    </a:cubicBezTo>
                    <a:cubicBezTo>
                      <a:pt x="3374" y="1621"/>
                      <a:pt x="3282" y="2594"/>
                      <a:pt x="2401" y="3749"/>
                    </a:cubicBezTo>
                    <a:cubicBezTo>
                      <a:pt x="1732" y="4630"/>
                      <a:pt x="851" y="5299"/>
                      <a:pt x="182" y="6150"/>
                    </a:cubicBezTo>
                    <a:cubicBezTo>
                      <a:pt x="0" y="6358"/>
                      <a:pt x="151" y="6632"/>
                      <a:pt x="388" y="6632"/>
                    </a:cubicBezTo>
                    <a:cubicBezTo>
                      <a:pt x="429" y="6632"/>
                      <a:pt x="472" y="6624"/>
                      <a:pt x="516" y="6606"/>
                    </a:cubicBezTo>
                    <a:cubicBezTo>
                      <a:pt x="2492" y="5755"/>
                      <a:pt x="5866" y="1743"/>
                      <a:pt x="2918" y="41"/>
                    </a:cubicBezTo>
                    <a:cubicBezTo>
                      <a:pt x="2873" y="13"/>
                      <a:pt x="2824" y="0"/>
                      <a:pt x="27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5"/>
              <p:cNvSpPr/>
              <p:nvPr/>
            </p:nvSpPr>
            <p:spPr>
              <a:xfrm>
                <a:off x="3338900" y="3104000"/>
                <a:ext cx="53025" cy="22325"/>
              </a:xfrm>
              <a:custGeom>
                <a:avLst/>
                <a:gdLst/>
                <a:ahLst/>
                <a:cxnLst/>
                <a:rect l="l" t="t" r="r" b="b"/>
                <a:pathLst>
                  <a:path w="2121" h="893" extrusionOk="0">
                    <a:moveTo>
                      <a:pt x="940" y="0"/>
                    </a:moveTo>
                    <a:cubicBezTo>
                      <a:pt x="727" y="0"/>
                      <a:pt x="505" y="34"/>
                      <a:pt x="274" y="83"/>
                    </a:cubicBezTo>
                    <a:cubicBezTo>
                      <a:pt x="1" y="113"/>
                      <a:pt x="92" y="539"/>
                      <a:pt x="366" y="569"/>
                    </a:cubicBezTo>
                    <a:cubicBezTo>
                      <a:pt x="670" y="569"/>
                      <a:pt x="1065" y="600"/>
                      <a:pt x="1338" y="812"/>
                    </a:cubicBezTo>
                    <a:cubicBezTo>
                      <a:pt x="1414" y="869"/>
                      <a:pt x="1494" y="893"/>
                      <a:pt x="1571" y="893"/>
                    </a:cubicBezTo>
                    <a:cubicBezTo>
                      <a:pt x="1869" y="893"/>
                      <a:pt x="2120" y="537"/>
                      <a:pt x="1855" y="296"/>
                    </a:cubicBezTo>
                    <a:cubicBezTo>
                      <a:pt x="1563" y="77"/>
                      <a:pt x="1260" y="0"/>
                      <a:pt x="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5"/>
              <p:cNvSpPr/>
              <p:nvPr/>
            </p:nvSpPr>
            <p:spPr>
              <a:xfrm>
                <a:off x="3152725" y="3237925"/>
                <a:ext cx="139225" cy="309950"/>
              </a:xfrm>
              <a:custGeom>
                <a:avLst/>
                <a:gdLst/>
                <a:ahLst/>
                <a:cxnLst/>
                <a:rect l="l" t="t" r="r" b="b"/>
                <a:pathLst>
                  <a:path w="5569" h="12398" extrusionOk="0">
                    <a:moveTo>
                      <a:pt x="5285" y="1"/>
                    </a:moveTo>
                    <a:cubicBezTo>
                      <a:pt x="5246" y="1"/>
                      <a:pt x="5206" y="14"/>
                      <a:pt x="5168" y="45"/>
                    </a:cubicBezTo>
                    <a:lnTo>
                      <a:pt x="5199" y="45"/>
                    </a:lnTo>
                    <a:cubicBezTo>
                      <a:pt x="3496" y="1261"/>
                      <a:pt x="2585" y="3601"/>
                      <a:pt x="1703" y="5455"/>
                    </a:cubicBezTo>
                    <a:cubicBezTo>
                      <a:pt x="730" y="7522"/>
                      <a:pt x="1" y="9711"/>
                      <a:pt x="183" y="12021"/>
                    </a:cubicBezTo>
                    <a:cubicBezTo>
                      <a:pt x="214" y="12268"/>
                      <a:pt x="409" y="12397"/>
                      <a:pt x="598" y="12397"/>
                    </a:cubicBezTo>
                    <a:cubicBezTo>
                      <a:pt x="782" y="12397"/>
                      <a:pt x="959" y="12275"/>
                      <a:pt x="974" y="12021"/>
                    </a:cubicBezTo>
                    <a:cubicBezTo>
                      <a:pt x="1034" y="7614"/>
                      <a:pt x="3223" y="3966"/>
                      <a:pt x="5472" y="319"/>
                    </a:cubicBezTo>
                    <a:cubicBezTo>
                      <a:pt x="5569" y="198"/>
                      <a:pt x="5435" y="1"/>
                      <a:pt x="5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2846225" y="3399250"/>
                <a:ext cx="289500" cy="116650"/>
              </a:xfrm>
              <a:custGeom>
                <a:avLst/>
                <a:gdLst/>
                <a:ahLst/>
                <a:cxnLst/>
                <a:rect l="l" t="t" r="r" b="b"/>
                <a:pathLst>
                  <a:path w="11580" h="4666" extrusionOk="0">
                    <a:moveTo>
                      <a:pt x="442" y="1"/>
                    </a:moveTo>
                    <a:cubicBezTo>
                      <a:pt x="119" y="1"/>
                      <a:pt x="0" y="497"/>
                      <a:pt x="346" y="583"/>
                    </a:cubicBezTo>
                    <a:cubicBezTo>
                      <a:pt x="2261" y="1009"/>
                      <a:pt x="4145" y="1556"/>
                      <a:pt x="5969" y="2255"/>
                    </a:cubicBezTo>
                    <a:cubicBezTo>
                      <a:pt x="7793" y="2984"/>
                      <a:pt x="9465" y="4018"/>
                      <a:pt x="11288" y="4656"/>
                    </a:cubicBezTo>
                    <a:cubicBezTo>
                      <a:pt x="11308" y="4663"/>
                      <a:pt x="11327" y="4666"/>
                      <a:pt x="11345" y="4666"/>
                    </a:cubicBezTo>
                    <a:cubicBezTo>
                      <a:pt x="11494" y="4666"/>
                      <a:pt x="11579" y="4461"/>
                      <a:pt x="11471" y="4352"/>
                    </a:cubicBezTo>
                    <a:cubicBezTo>
                      <a:pt x="8705" y="1829"/>
                      <a:pt x="4115" y="613"/>
                      <a:pt x="498" y="6"/>
                    </a:cubicBezTo>
                    <a:cubicBezTo>
                      <a:pt x="479" y="2"/>
                      <a:pt x="460" y="1"/>
                      <a:pt x="4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2960475" y="3252725"/>
                <a:ext cx="60125" cy="188650"/>
              </a:xfrm>
              <a:custGeom>
                <a:avLst/>
                <a:gdLst/>
                <a:ahLst/>
                <a:cxnLst/>
                <a:rect l="l" t="t" r="r" b="b"/>
                <a:pathLst>
                  <a:path w="2405" h="7546" extrusionOk="0">
                    <a:moveTo>
                      <a:pt x="2019" y="1"/>
                    </a:moveTo>
                    <a:cubicBezTo>
                      <a:pt x="1927" y="1"/>
                      <a:pt x="1831" y="46"/>
                      <a:pt x="1764" y="152"/>
                    </a:cubicBezTo>
                    <a:cubicBezTo>
                      <a:pt x="396" y="2249"/>
                      <a:pt x="1" y="4742"/>
                      <a:pt x="274" y="7204"/>
                    </a:cubicBezTo>
                    <a:cubicBezTo>
                      <a:pt x="290" y="7432"/>
                      <a:pt x="472" y="7546"/>
                      <a:pt x="643" y="7546"/>
                    </a:cubicBezTo>
                    <a:cubicBezTo>
                      <a:pt x="814" y="7546"/>
                      <a:pt x="974" y="7432"/>
                      <a:pt x="943" y="7204"/>
                    </a:cubicBezTo>
                    <a:cubicBezTo>
                      <a:pt x="700" y="4742"/>
                      <a:pt x="1217" y="2675"/>
                      <a:pt x="2281" y="456"/>
                    </a:cubicBezTo>
                    <a:cubicBezTo>
                      <a:pt x="2405" y="207"/>
                      <a:pt x="2218" y="1"/>
                      <a:pt x="2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3013675" y="3275875"/>
                <a:ext cx="164925" cy="215000"/>
              </a:xfrm>
              <a:custGeom>
                <a:avLst/>
                <a:gdLst/>
                <a:ahLst/>
                <a:cxnLst/>
                <a:rect l="l" t="t" r="r" b="b"/>
                <a:pathLst>
                  <a:path w="6597" h="8600" extrusionOk="0">
                    <a:moveTo>
                      <a:pt x="487" y="1"/>
                    </a:moveTo>
                    <a:cubicBezTo>
                      <a:pt x="367" y="1"/>
                      <a:pt x="231" y="90"/>
                      <a:pt x="213" y="229"/>
                    </a:cubicBezTo>
                    <a:cubicBezTo>
                      <a:pt x="1" y="2387"/>
                      <a:pt x="213" y="4880"/>
                      <a:pt x="1490" y="6703"/>
                    </a:cubicBezTo>
                    <a:cubicBezTo>
                      <a:pt x="2464" y="8123"/>
                      <a:pt x="4000" y="8600"/>
                      <a:pt x="5629" y="8600"/>
                    </a:cubicBezTo>
                    <a:cubicBezTo>
                      <a:pt x="5779" y="8600"/>
                      <a:pt x="5929" y="8596"/>
                      <a:pt x="6080" y="8588"/>
                    </a:cubicBezTo>
                    <a:cubicBezTo>
                      <a:pt x="6596" y="8558"/>
                      <a:pt x="6596" y="7767"/>
                      <a:pt x="6080" y="7767"/>
                    </a:cubicBezTo>
                    <a:cubicBezTo>
                      <a:pt x="3770" y="7767"/>
                      <a:pt x="2219" y="7190"/>
                      <a:pt x="1399" y="4880"/>
                    </a:cubicBezTo>
                    <a:cubicBezTo>
                      <a:pt x="882" y="3360"/>
                      <a:pt x="882" y="1749"/>
                      <a:pt x="669" y="168"/>
                    </a:cubicBezTo>
                    <a:cubicBezTo>
                      <a:pt x="656" y="51"/>
                      <a:pt x="576" y="1"/>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2832825" y="3167225"/>
                <a:ext cx="147650" cy="393825"/>
              </a:xfrm>
              <a:custGeom>
                <a:avLst/>
                <a:gdLst/>
                <a:ahLst/>
                <a:cxnLst/>
                <a:rect l="l" t="t" r="r" b="b"/>
                <a:pathLst>
                  <a:path w="5906" h="15753" extrusionOk="0">
                    <a:moveTo>
                      <a:pt x="4918" y="1"/>
                    </a:moveTo>
                    <a:cubicBezTo>
                      <a:pt x="4844" y="1"/>
                      <a:pt x="4768" y="32"/>
                      <a:pt x="4712" y="107"/>
                    </a:cubicBezTo>
                    <a:cubicBezTo>
                      <a:pt x="3648" y="1505"/>
                      <a:pt x="2675" y="3025"/>
                      <a:pt x="2006" y="4666"/>
                    </a:cubicBezTo>
                    <a:cubicBezTo>
                      <a:pt x="1429" y="6156"/>
                      <a:pt x="365" y="7828"/>
                      <a:pt x="213" y="9438"/>
                    </a:cubicBezTo>
                    <a:cubicBezTo>
                      <a:pt x="0" y="12022"/>
                      <a:pt x="3405" y="14423"/>
                      <a:pt x="5228" y="15700"/>
                    </a:cubicBezTo>
                    <a:cubicBezTo>
                      <a:pt x="5286" y="15736"/>
                      <a:pt x="5345" y="15752"/>
                      <a:pt x="5402" y="15752"/>
                    </a:cubicBezTo>
                    <a:cubicBezTo>
                      <a:pt x="5678" y="15752"/>
                      <a:pt x="5906" y="15380"/>
                      <a:pt x="5654" y="15153"/>
                    </a:cubicBezTo>
                    <a:cubicBezTo>
                      <a:pt x="4681" y="14271"/>
                      <a:pt x="3648" y="13511"/>
                      <a:pt x="2736" y="12600"/>
                    </a:cubicBezTo>
                    <a:cubicBezTo>
                      <a:pt x="2219" y="12083"/>
                      <a:pt x="1490" y="11445"/>
                      <a:pt x="1186" y="10776"/>
                    </a:cubicBezTo>
                    <a:cubicBezTo>
                      <a:pt x="639" y="9621"/>
                      <a:pt x="1155" y="8496"/>
                      <a:pt x="1581" y="7463"/>
                    </a:cubicBezTo>
                    <a:cubicBezTo>
                      <a:pt x="2037" y="6399"/>
                      <a:pt x="2462" y="5335"/>
                      <a:pt x="2918" y="4302"/>
                    </a:cubicBezTo>
                    <a:cubicBezTo>
                      <a:pt x="3526" y="2934"/>
                      <a:pt x="4469" y="1718"/>
                      <a:pt x="5137" y="350"/>
                    </a:cubicBezTo>
                    <a:cubicBezTo>
                      <a:pt x="5242" y="161"/>
                      <a:pt x="5085" y="1"/>
                      <a:pt x="49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p:nvPr/>
            </p:nvSpPr>
            <p:spPr>
              <a:xfrm>
                <a:off x="2958675" y="3527325"/>
                <a:ext cx="199325" cy="32525"/>
              </a:xfrm>
              <a:custGeom>
                <a:avLst/>
                <a:gdLst/>
                <a:ahLst/>
                <a:cxnLst/>
                <a:rect l="l" t="t" r="r" b="b"/>
                <a:pathLst>
                  <a:path w="7973" h="1301" extrusionOk="0">
                    <a:moveTo>
                      <a:pt x="5270" y="0"/>
                    </a:moveTo>
                    <a:cubicBezTo>
                      <a:pt x="3593" y="0"/>
                      <a:pt x="1918" y="243"/>
                      <a:pt x="316" y="749"/>
                    </a:cubicBezTo>
                    <a:cubicBezTo>
                      <a:pt x="0" y="835"/>
                      <a:pt x="118" y="1301"/>
                      <a:pt x="414" y="1301"/>
                    </a:cubicBezTo>
                    <a:cubicBezTo>
                      <a:pt x="432" y="1301"/>
                      <a:pt x="449" y="1299"/>
                      <a:pt x="468" y="1296"/>
                    </a:cubicBezTo>
                    <a:cubicBezTo>
                      <a:pt x="2177" y="963"/>
                      <a:pt x="3870" y="808"/>
                      <a:pt x="5583" y="808"/>
                    </a:cubicBezTo>
                    <a:cubicBezTo>
                      <a:pt x="6215" y="808"/>
                      <a:pt x="6850" y="829"/>
                      <a:pt x="7489" y="870"/>
                    </a:cubicBezTo>
                    <a:cubicBezTo>
                      <a:pt x="7509" y="873"/>
                      <a:pt x="7527" y="874"/>
                      <a:pt x="7545" y="874"/>
                    </a:cubicBezTo>
                    <a:cubicBezTo>
                      <a:pt x="7973" y="874"/>
                      <a:pt x="7927" y="199"/>
                      <a:pt x="7489" y="141"/>
                    </a:cubicBezTo>
                    <a:cubicBezTo>
                      <a:pt x="6753" y="48"/>
                      <a:pt x="6011" y="0"/>
                      <a:pt x="5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5"/>
              <p:cNvSpPr/>
              <p:nvPr/>
            </p:nvSpPr>
            <p:spPr>
              <a:xfrm>
                <a:off x="3022800" y="3541425"/>
                <a:ext cx="169000" cy="59500"/>
              </a:xfrm>
              <a:custGeom>
                <a:avLst/>
                <a:gdLst/>
                <a:ahLst/>
                <a:cxnLst/>
                <a:rect l="l" t="t" r="r" b="b"/>
                <a:pathLst>
                  <a:path w="6760" h="2380" extrusionOk="0">
                    <a:moveTo>
                      <a:pt x="242" y="1"/>
                    </a:moveTo>
                    <a:cubicBezTo>
                      <a:pt x="1" y="1"/>
                      <a:pt x="9" y="340"/>
                      <a:pt x="213" y="428"/>
                    </a:cubicBezTo>
                    <a:cubicBezTo>
                      <a:pt x="1186" y="854"/>
                      <a:pt x="2250" y="1097"/>
                      <a:pt x="3253" y="1401"/>
                    </a:cubicBezTo>
                    <a:cubicBezTo>
                      <a:pt x="4286" y="1705"/>
                      <a:pt x="5259" y="2161"/>
                      <a:pt x="6292" y="2373"/>
                    </a:cubicBezTo>
                    <a:cubicBezTo>
                      <a:pt x="6314" y="2378"/>
                      <a:pt x="6334" y="2380"/>
                      <a:pt x="6354" y="2380"/>
                    </a:cubicBezTo>
                    <a:cubicBezTo>
                      <a:pt x="6620" y="2380"/>
                      <a:pt x="6759" y="2026"/>
                      <a:pt x="6505" y="1857"/>
                    </a:cubicBezTo>
                    <a:cubicBezTo>
                      <a:pt x="4864" y="702"/>
                      <a:pt x="2250" y="185"/>
                      <a:pt x="274" y="2"/>
                    </a:cubicBezTo>
                    <a:cubicBezTo>
                      <a:pt x="263" y="1"/>
                      <a:pt x="253" y="1"/>
                      <a:pt x="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5"/>
              <p:cNvSpPr/>
              <p:nvPr/>
            </p:nvSpPr>
            <p:spPr>
              <a:xfrm>
                <a:off x="3211775" y="3320725"/>
                <a:ext cx="135525" cy="239400"/>
              </a:xfrm>
              <a:custGeom>
                <a:avLst/>
                <a:gdLst/>
                <a:ahLst/>
                <a:cxnLst/>
                <a:rect l="l" t="t" r="r" b="b"/>
                <a:pathLst>
                  <a:path w="5421" h="9576" extrusionOk="0">
                    <a:moveTo>
                      <a:pt x="5162" y="1"/>
                    </a:moveTo>
                    <a:cubicBezTo>
                      <a:pt x="5033" y="1"/>
                      <a:pt x="4904" y="77"/>
                      <a:pt x="4904" y="229"/>
                    </a:cubicBezTo>
                    <a:cubicBezTo>
                      <a:pt x="4964" y="4058"/>
                      <a:pt x="952" y="5913"/>
                      <a:pt x="40" y="9378"/>
                    </a:cubicBezTo>
                    <a:cubicBezTo>
                      <a:pt x="1" y="9496"/>
                      <a:pt x="102" y="9576"/>
                      <a:pt x="203" y="9576"/>
                    </a:cubicBezTo>
                    <a:cubicBezTo>
                      <a:pt x="258" y="9576"/>
                      <a:pt x="312" y="9553"/>
                      <a:pt x="344" y="9499"/>
                    </a:cubicBezTo>
                    <a:cubicBezTo>
                      <a:pt x="1530" y="7888"/>
                      <a:pt x="2715" y="6338"/>
                      <a:pt x="3900" y="4757"/>
                    </a:cubicBezTo>
                    <a:cubicBezTo>
                      <a:pt x="4873" y="3420"/>
                      <a:pt x="5390" y="1900"/>
                      <a:pt x="5420" y="229"/>
                    </a:cubicBezTo>
                    <a:cubicBezTo>
                      <a:pt x="5420" y="77"/>
                      <a:pt x="5291" y="1"/>
                      <a:pt x="51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5"/>
              <p:cNvSpPr/>
              <p:nvPr/>
            </p:nvSpPr>
            <p:spPr>
              <a:xfrm>
                <a:off x="3280400" y="3302850"/>
                <a:ext cx="140375" cy="58175"/>
              </a:xfrm>
              <a:custGeom>
                <a:avLst/>
                <a:gdLst/>
                <a:ahLst/>
                <a:cxnLst/>
                <a:rect l="l" t="t" r="r" b="b"/>
                <a:pathLst>
                  <a:path w="5615" h="2327" extrusionOk="0">
                    <a:moveTo>
                      <a:pt x="5195" y="0"/>
                    </a:moveTo>
                    <a:cubicBezTo>
                      <a:pt x="5186" y="0"/>
                      <a:pt x="5177" y="0"/>
                      <a:pt x="5168" y="1"/>
                    </a:cubicBezTo>
                    <a:cubicBezTo>
                      <a:pt x="4043" y="62"/>
                      <a:pt x="2888" y="275"/>
                      <a:pt x="1824" y="670"/>
                    </a:cubicBezTo>
                    <a:cubicBezTo>
                      <a:pt x="1277" y="852"/>
                      <a:pt x="0" y="1187"/>
                      <a:pt x="61" y="1947"/>
                    </a:cubicBezTo>
                    <a:cubicBezTo>
                      <a:pt x="61" y="2099"/>
                      <a:pt x="152" y="2190"/>
                      <a:pt x="304" y="2251"/>
                    </a:cubicBezTo>
                    <a:cubicBezTo>
                      <a:pt x="442" y="2303"/>
                      <a:pt x="589" y="2327"/>
                      <a:pt x="738" y="2327"/>
                    </a:cubicBezTo>
                    <a:cubicBezTo>
                      <a:pt x="1283" y="2327"/>
                      <a:pt x="1859" y="2005"/>
                      <a:pt x="2098" y="1551"/>
                    </a:cubicBezTo>
                    <a:cubicBezTo>
                      <a:pt x="2137" y="1473"/>
                      <a:pt x="2126" y="1395"/>
                      <a:pt x="2086" y="1338"/>
                    </a:cubicBezTo>
                    <a:lnTo>
                      <a:pt x="2086" y="1338"/>
                    </a:lnTo>
                    <a:cubicBezTo>
                      <a:pt x="2245" y="1263"/>
                      <a:pt x="2403" y="1197"/>
                      <a:pt x="2554" y="1156"/>
                    </a:cubicBezTo>
                    <a:cubicBezTo>
                      <a:pt x="3466" y="883"/>
                      <a:pt x="4377" y="822"/>
                      <a:pt x="5259" y="609"/>
                    </a:cubicBezTo>
                    <a:cubicBezTo>
                      <a:pt x="5614" y="550"/>
                      <a:pt x="5537" y="0"/>
                      <a:pt x="5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5"/>
              <p:cNvSpPr/>
              <p:nvPr/>
            </p:nvSpPr>
            <p:spPr>
              <a:xfrm>
                <a:off x="3769775" y="3643725"/>
                <a:ext cx="194975" cy="292525"/>
              </a:xfrm>
              <a:custGeom>
                <a:avLst/>
                <a:gdLst/>
                <a:ahLst/>
                <a:cxnLst/>
                <a:rect l="l" t="t" r="r" b="b"/>
                <a:pathLst>
                  <a:path w="7799" h="11701" extrusionOk="0">
                    <a:moveTo>
                      <a:pt x="7477" y="0"/>
                    </a:moveTo>
                    <a:cubicBezTo>
                      <a:pt x="7435" y="0"/>
                      <a:pt x="7393" y="13"/>
                      <a:pt x="7356" y="44"/>
                    </a:cubicBezTo>
                    <a:cubicBezTo>
                      <a:pt x="5441" y="1564"/>
                      <a:pt x="3769" y="3357"/>
                      <a:pt x="2462" y="5424"/>
                    </a:cubicBezTo>
                    <a:cubicBezTo>
                      <a:pt x="1368" y="7157"/>
                      <a:pt x="61" y="9497"/>
                      <a:pt x="0" y="11595"/>
                    </a:cubicBezTo>
                    <a:cubicBezTo>
                      <a:pt x="0" y="11654"/>
                      <a:pt x="65" y="11700"/>
                      <a:pt x="118" y="11700"/>
                    </a:cubicBezTo>
                    <a:cubicBezTo>
                      <a:pt x="147" y="11700"/>
                      <a:pt x="172" y="11687"/>
                      <a:pt x="183" y="11655"/>
                    </a:cubicBezTo>
                    <a:cubicBezTo>
                      <a:pt x="1186" y="9680"/>
                      <a:pt x="1672" y="7552"/>
                      <a:pt x="2857" y="5637"/>
                    </a:cubicBezTo>
                    <a:cubicBezTo>
                      <a:pt x="4134" y="3601"/>
                      <a:pt x="5745" y="1838"/>
                      <a:pt x="7630" y="348"/>
                    </a:cubicBezTo>
                    <a:cubicBezTo>
                      <a:pt x="7799" y="203"/>
                      <a:pt x="7641" y="0"/>
                      <a:pt x="7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5"/>
              <p:cNvSpPr/>
              <p:nvPr/>
            </p:nvSpPr>
            <p:spPr>
              <a:xfrm>
                <a:off x="3690300" y="3721100"/>
                <a:ext cx="168500" cy="435000"/>
              </a:xfrm>
              <a:custGeom>
                <a:avLst/>
                <a:gdLst/>
                <a:ahLst/>
                <a:cxnLst/>
                <a:rect l="l" t="t" r="r" b="b"/>
                <a:pathLst>
                  <a:path w="6740" h="17400" extrusionOk="0">
                    <a:moveTo>
                      <a:pt x="153" y="0"/>
                    </a:moveTo>
                    <a:cubicBezTo>
                      <a:pt x="75" y="0"/>
                      <a:pt x="0" y="65"/>
                      <a:pt x="18" y="171"/>
                    </a:cubicBezTo>
                    <a:cubicBezTo>
                      <a:pt x="1264" y="6098"/>
                      <a:pt x="3331" y="11782"/>
                      <a:pt x="6006" y="17223"/>
                    </a:cubicBezTo>
                    <a:cubicBezTo>
                      <a:pt x="6063" y="17347"/>
                      <a:pt x="6163" y="17399"/>
                      <a:pt x="6266" y="17399"/>
                    </a:cubicBezTo>
                    <a:cubicBezTo>
                      <a:pt x="6492" y="17399"/>
                      <a:pt x="6739" y="17150"/>
                      <a:pt x="6614" y="16858"/>
                    </a:cubicBezTo>
                    <a:cubicBezTo>
                      <a:pt x="3970" y="11478"/>
                      <a:pt x="1903" y="5886"/>
                      <a:pt x="292" y="110"/>
                    </a:cubicBezTo>
                    <a:cubicBezTo>
                      <a:pt x="266" y="34"/>
                      <a:pt x="209"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5"/>
              <p:cNvSpPr/>
              <p:nvPr/>
            </p:nvSpPr>
            <p:spPr>
              <a:xfrm>
                <a:off x="3602600" y="4149250"/>
                <a:ext cx="245975" cy="331900"/>
              </a:xfrm>
              <a:custGeom>
                <a:avLst/>
                <a:gdLst/>
                <a:ahLst/>
                <a:cxnLst/>
                <a:rect l="l" t="t" r="r" b="b"/>
                <a:pathLst>
                  <a:path w="9839" h="13276" extrusionOk="0">
                    <a:moveTo>
                      <a:pt x="9419" y="0"/>
                    </a:moveTo>
                    <a:cubicBezTo>
                      <a:pt x="9371" y="0"/>
                      <a:pt x="9321" y="11"/>
                      <a:pt x="9271" y="36"/>
                    </a:cubicBezTo>
                    <a:lnTo>
                      <a:pt x="9301" y="36"/>
                    </a:lnTo>
                    <a:cubicBezTo>
                      <a:pt x="6870" y="1161"/>
                      <a:pt x="4864" y="3441"/>
                      <a:pt x="3344" y="5568"/>
                    </a:cubicBezTo>
                    <a:cubicBezTo>
                      <a:pt x="1794" y="7726"/>
                      <a:pt x="152" y="10401"/>
                      <a:pt x="0" y="12985"/>
                    </a:cubicBezTo>
                    <a:cubicBezTo>
                      <a:pt x="0" y="13170"/>
                      <a:pt x="158" y="13276"/>
                      <a:pt x="309" y="13276"/>
                    </a:cubicBezTo>
                    <a:cubicBezTo>
                      <a:pt x="406" y="13276"/>
                      <a:pt x="500" y="13232"/>
                      <a:pt x="547" y="13137"/>
                    </a:cubicBezTo>
                    <a:cubicBezTo>
                      <a:pt x="1763" y="10857"/>
                      <a:pt x="2432" y="8426"/>
                      <a:pt x="3921" y="6267"/>
                    </a:cubicBezTo>
                    <a:cubicBezTo>
                      <a:pt x="5563" y="3957"/>
                      <a:pt x="7630" y="2377"/>
                      <a:pt x="9636" y="462"/>
                    </a:cubicBezTo>
                    <a:cubicBezTo>
                      <a:pt x="9839" y="284"/>
                      <a:pt x="9660" y="0"/>
                      <a:pt x="94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5"/>
              <p:cNvSpPr/>
              <p:nvPr/>
            </p:nvSpPr>
            <p:spPr>
              <a:xfrm>
                <a:off x="3752300" y="4153750"/>
                <a:ext cx="107900" cy="453125"/>
              </a:xfrm>
              <a:custGeom>
                <a:avLst/>
                <a:gdLst/>
                <a:ahLst/>
                <a:cxnLst/>
                <a:rect l="l" t="t" r="r" b="b"/>
                <a:pathLst>
                  <a:path w="4316" h="18125" extrusionOk="0">
                    <a:moveTo>
                      <a:pt x="3910" y="0"/>
                    </a:moveTo>
                    <a:cubicBezTo>
                      <a:pt x="3809" y="0"/>
                      <a:pt x="3709" y="47"/>
                      <a:pt x="3648" y="160"/>
                    </a:cubicBezTo>
                    <a:cubicBezTo>
                      <a:pt x="2219" y="2744"/>
                      <a:pt x="1550" y="5905"/>
                      <a:pt x="973" y="8762"/>
                    </a:cubicBezTo>
                    <a:cubicBezTo>
                      <a:pt x="395" y="11619"/>
                      <a:pt x="0" y="14750"/>
                      <a:pt x="61" y="17759"/>
                    </a:cubicBezTo>
                    <a:cubicBezTo>
                      <a:pt x="76" y="18002"/>
                      <a:pt x="259" y="18124"/>
                      <a:pt x="441" y="18124"/>
                    </a:cubicBezTo>
                    <a:cubicBezTo>
                      <a:pt x="623" y="18124"/>
                      <a:pt x="806" y="18002"/>
                      <a:pt x="821" y="17759"/>
                    </a:cubicBezTo>
                    <a:cubicBezTo>
                      <a:pt x="1003" y="14720"/>
                      <a:pt x="1277" y="11680"/>
                      <a:pt x="1885" y="8671"/>
                    </a:cubicBezTo>
                    <a:cubicBezTo>
                      <a:pt x="2462" y="5844"/>
                      <a:pt x="3556" y="3200"/>
                      <a:pt x="4256" y="403"/>
                    </a:cubicBezTo>
                    <a:cubicBezTo>
                      <a:pt x="4316" y="182"/>
                      <a:pt x="4110" y="0"/>
                      <a:pt x="39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5"/>
              <p:cNvSpPr/>
              <p:nvPr/>
            </p:nvSpPr>
            <p:spPr>
              <a:xfrm>
                <a:off x="3846800" y="4133925"/>
                <a:ext cx="175850" cy="81650"/>
              </a:xfrm>
              <a:custGeom>
                <a:avLst/>
                <a:gdLst/>
                <a:ahLst/>
                <a:cxnLst/>
                <a:rect l="l" t="t" r="r" b="b"/>
                <a:pathLst>
                  <a:path w="7034" h="3266" extrusionOk="0">
                    <a:moveTo>
                      <a:pt x="159" y="0"/>
                    </a:moveTo>
                    <a:cubicBezTo>
                      <a:pt x="61" y="0"/>
                      <a:pt x="0" y="174"/>
                      <a:pt x="80" y="254"/>
                    </a:cubicBezTo>
                    <a:cubicBezTo>
                      <a:pt x="931" y="1166"/>
                      <a:pt x="2208" y="1744"/>
                      <a:pt x="3363" y="2230"/>
                    </a:cubicBezTo>
                    <a:cubicBezTo>
                      <a:pt x="4397" y="2686"/>
                      <a:pt x="5552" y="3203"/>
                      <a:pt x="6707" y="3263"/>
                    </a:cubicBezTo>
                    <a:cubicBezTo>
                      <a:pt x="6716" y="3264"/>
                      <a:pt x="6724" y="3265"/>
                      <a:pt x="6733" y="3265"/>
                    </a:cubicBezTo>
                    <a:cubicBezTo>
                      <a:pt x="6956" y="3265"/>
                      <a:pt x="7033" y="2895"/>
                      <a:pt x="6828" y="2807"/>
                    </a:cubicBezTo>
                    <a:cubicBezTo>
                      <a:pt x="5734" y="2321"/>
                      <a:pt x="4549" y="2108"/>
                      <a:pt x="3424" y="1622"/>
                    </a:cubicBezTo>
                    <a:cubicBezTo>
                      <a:pt x="2299" y="1136"/>
                      <a:pt x="1327" y="437"/>
                      <a:pt x="202" y="11"/>
                    </a:cubicBezTo>
                    <a:cubicBezTo>
                      <a:pt x="187" y="4"/>
                      <a:pt x="173" y="0"/>
                      <a:pt x="1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5"/>
              <p:cNvSpPr/>
              <p:nvPr/>
            </p:nvSpPr>
            <p:spPr>
              <a:xfrm>
                <a:off x="3803025" y="3930475"/>
                <a:ext cx="188750" cy="223850"/>
              </a:xfrm>
              <a:custGeom>
                <a:avLst/>
                <a:gdLst/>
                <a:ahLst/>
                <a:cxnLst/>
                <a:rect l="l" t="t" r="r" b="b"/>
                <a:pathLst>
                  <a:path w="7550" h="8954" extrusionOk="0">
                    <a:moveTo>
                      <a:pt x="308" y="1"/>
                    </a:moveTo>
                    <a:cubicBezTo>
                      <a:pt x="162" y="1"/>
                      <a:pt x="0" y="189"/>
                      <a:pt x="99" y="337"/>
                    </a:cubicBezTo>
                    <a:cubicBezTo>
                      <a:pt x="1163" y="1736"/>
                      <a:pt x="2500" y="2921"/>
                      <a:pt x="3625" y="4289"/>
                    </a:cubicBezTo>
                    <a:cubicBezTo>
                      <a:pt x="4841" y="5748"/>
                      <a:pt x="5783" y="7480"/>
                      <a:pt x="7090" y="8879"/>
                    </a:cubicBezTo>
                    <a:cubicBezTo>
                      <a:pt x="7134" y="8931"/>
                      <a:pt x="7193" y="8953"/>
                      <a:pt x="7252" y="8953"/>
                    </a:cubicBezTo>
                    <a:cubicBezTo>
                      <a:pt x="7399" y="8953"/>
                      <a:pt x="7550" y="8817"/>
                      <a:pt x="7485" y="8666"/>
                    </a:cubicBezTo>
                    <a:cubicBezTo>
                      <a:pt x="6847" y="7024"/>
                      <a:pt x="5600" y="5565"/>
                      <a:pt x="4476" y="4228"/>
                    </a:cubicBezTo>
                    <a:cubicBezTo>
                      <a:pt x="3290" y="2739"/>
                      <a:pt x="1983" y="1128"/>
                      <a:pt x="403" y="33"/>
                    </a:cubicBezTo>
                    <a:cubicBezTo>
                      <a:pt x="374" y="11"/>
                      <a:pt x="342" y="1"/>
                      <a:pt x="3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5"/>
              <p:cNvSpPr/>
              <p:nvPr/>
            </p:nvSpPr>
            <p:spPr>
              <a:xfrm>
                <a:off x="4028325" y="4137225"/>
                <a:ext cx="234650" cy="98900"/>
              </a:xfrm>
              <a:custGeom>
                <a:avLst/>
                <a:gdLst/>
                <a:ahLst/>
                <a:cxnLst/>
                <a:rect l="l" t="t" r="r" b="b"/>
                <a:pathLst>
                  <a:path w="9386" h="3956" extrusionOk="0">
                    <a:moveTo>
                      <a:pt x="9051" y="1"/>
                    </a:moveTo>
                    <a:cubicBezTo>
                      <a:pt x="6011" y="92"/>
                      <a:pt x="2668" y="1824"/>
                      <a:pt x="206" y="3496"/>
                    </a:cubicBezTo>
                    <a:cubicBezTo>
                      <a:pt x="0" y="3650"/>
                      <a:pt x="120" y="3956"/>
                      <a:pt x="327" y="3956"/>
                    </a:cubicBezTo>
                    <a:cubicBezTo>
                      <a:pt x="365" y="3956"/>
                      <a:pt x="406" y="3945"/>
                      <a:pt x="449" y="3922"/>
                    </a:cubicBezTo>
                    <a:cubicBezTo>
                      <a:pt x="1877" y="3131"/>
                      <a:pt x="3367" y="2402"/>
                      <a:pt x="4887" y="1824"/>
                    </a:cubicBezTo>
                    <a:cubicBezTo>
                      <a:pt x="6285" y="1308"/>
                      <a:pt x="7744" y="1064"/>
                      <a:pt x="9112" y="548"/>
                    </a:cubicBezTo>
                    <a:cubicBezTo>
                      <a:pt x="9385" y="426"/>
                      <a:pt x="9385" y="1"/>
                      <a:pt x="90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5"/>
              <p:cNvSpPr/>
              <p:nvPr/>
            </p:nvSpPr>
            <p:spPr>
              <a:xfrm>
                <a:off x="4043350" y="4210050"/>
                <a:ext cx="193025" cy="56075"/>
              </a:xfrm>
              <a:custGeom>
                <a:avLst/>
                <a:gdLst/>
                <a:ahLst/>
                <a:cxnLst/>
                <a:rect l="l" t="t" r="r" b="b"/>
                <a:pathLst>
                  <a:path w="7721" h="2243" extrusionOk="0">
                    <a:moveTo>
                      <a:pt x="6476" y="1"/>
                    </a:moveTo>
                    <a:cubicBezTo>
                      <a:pt x="4366" y="1"/>
                      <a:pt x="2115" y="862"/>
                      <a:pt x="273" y="1677"/>
                    </a:cubicBezTo>
                    <a:cubicBezTo>
                      <a:pt x="1" y="1814"/>
                      <a:pt x="144" y="2243"/>
                      <a:pt x="417" y="2243"/>
                    </a:cubicBezTo>
                    <a:cubicBezTo>
                      <a:pt x="448" y="2243"/>
                      <a:pt x="482" y="2237"/>
                      <a:pt x="516" y="2224"/>
                    </a:cubicBezTo>
                    <a:cubicBezTo>
                      <a:pt x="1611" y="1799"/>
                      <a:pt x="2766" y="1434"/>
                      <a:pt x="3921" y="1161"/>
                    </a:cubicBezTo>
                    <a:cubicBezTo>
                      <a:pt x="5106" y="917"/>
                      <a:pt x="6322" y="887"/>
                      <a:pt x="7447" y="583"/>
                    </a:cubicBezTo>
                    <a:cubicBezTo>
                      <a:pt x="7690" y="522"/>
                      <a:pt x="7720" y="97"/>
                      <a:pt x="7447" y="66"/>
                    </a:cubicBezTo>
                    <a:cubicBezTo>
                      <a:pt x="7128" y="21"/>
                      <a:pt x="6804" y="1"/>
                      <a:pt x="6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5"/>
              <p:cNvSpPr/>
              <p:nvPr/>
            </p:nvSpPr>
            <p:spPr>
              <a:xfrm>
                <a:off x="4056875" y="4279025"/>
                <a:ext cx="87550" cy="27950"/>
              </a:xfrm>
              <a:custGeom>
                <a:avLst/>
                <a:gdLst/>
                <a:ahLst/>
                <a:cxnLst/>
                <a:rect l="l" t="t" r="r" b="b"/>
                <a:pathLst>
                  <a:path w="3502" h="1118" extrusionOk="0">
                    <a:moveTo>
                      <a:pt x="2698" y="1"/>
                    </a:moveTo>
                    <a:cubicBezTo>
                      <a:pt x="2462" y="1"/>
                      <a:pt x="2222" y="41"/>
                      <a:pt x="1982" y="73"/>
                    </a:cubicBezTo>
                    <a:cubicBezTo>
                      <a:pt x="1404" y="165"/>
                      <a:pt x="857" y="317"/>
                      <a:pt x="310" y="529"/>
                    </a:cubicBezTo>
                    <a:cubicBezTo>
                      <a:pt x="1" y="642"/>
                      <a:pt x="81" y="1117"/>
                      <a:pt x="383" y="1117"/>
                    </a:cubicBezTo>
                    <a:cubicBezTo>
                      <a:pt x="408" y="1117"/>
                      <a:pt x="434" y="1114"/>
                      <a:pt x="462" y="1107"/>
                    </a:cubicBezTo>
                    <a:cubicBezTo>
                      <a:pt x="1009" y="924"/>
                      <a:pt x="1526" y="803"/>
                      <a:pt x="2073" y="772"/>
                    </a:cubicBezTo>
                    <a:cubicBezTo>
                      <a:pt x="2498" y="712"/>
                      <a:pt x="2924" y="803"/>
                      <a:pt x="3319" y="590"/>
                    </a:cubicBezTo>
                    <a:cubicBezTo>
                      <a:pt x="3501" y="499"/>
                      <a:pt x="3501" y="225"/>
                      <a:pt x="3319" y="134"/>
                    </a:cubicBezTo>
                    <a:cubicBezTo>
                      <a:pt x="3118" y="34"/>
                      <a:pt x="2910" y="1"/>
                      <a:pt x="26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5"/>
              <p:cNvSpPr/>
              <p:nvPr/>
            </p:nvSpPr>
            <p:spPr>
              <a:xfrm>
                <a:off x="3079025" y="3027875"/>
                <a:ext cx="96525" cy="48175"/>
              </a:xfrm>
              <a:custGeom>
                <a:avLst/>
                <a:gdLst/>
                <a:ahLst/>
                <a:cxnLst/>
                <a:rect l="l" t="t" r="r" b="b"/>
                <a:pathLst>
                  <a:path w="3861" h="1927" extrusionOk="0">
                    <a:moveTo>
                      <a:pt x="3284" y="1"/>
                    </a:moveTo>
                    <a:cubicBezTo>
                      <a:pt x="3126" y="1"/>
                      <a:pt x="2975" y="158"/>
                      <a:pt x="3040" y="331"/>
                    </a:cubicBezTo>
                    <a:cubicBezTo>
                      <a:pt x="3223" y="970"/>
                      <a:pt x="2432" y="1031"/>
                      <a:pt x="1976" y="1122"/>
                    </a:cubicBezTo>
                    <a:cubicBezTo>
                      <a:pt x="1789" y="1173"/>
                      <a:pt x="1380" y="1301"/>
                      <a:pt x="1048" y="1301"/>
                    </a:cubicBezTo>
                    <a:cubicBezTo>
                      <a:pt x="788" y="1301"/>
                      <a:pt x="574" y="1223"/>
                      <a:pt x="548" y="970"/>
                    </a:cubicBezTo>
                    <a:cubicBezTo>
                      <a:pt x="531" y="869"/>
                      <a:pt x="450" y="824"/>
                      <a:pt x="365" y="824"/>
                    </a:cubicBezTo>
                    <a:cubicBezTo>
                      <a:pt x="296" y="824"/>
                      <a:pt x="224" y="854"/>
                      <a:pt x="183" y="909"/>
                    </a:cubicBezTo>
                    <a:cubicBezTo>
                      <a:pt x="1" y="1213"/>
                      <a:pt x="92" y="1547"/>
                      <a:pt x="365" y="1760"/>
                    </a:cubicBezTo>
                    <a:cubicBezTo>
                      <a:pt x="537" y="1883"/>
                      <a:pt x="749" y="1926"/>
                      <a:pt x="973" y="1926"/>
                    </a:cubicBezTo>
                    <a:cubicBezTo>
                      <a:pt x="1302" y="1926"/>
                      <a:pt x="1656" y="1832"/>
                      <a:pt x="1946" y="1760"/>
                    </a:cubicBezTo>
                    <a:cubicBezTo>
                      <a:pt x="2402" y="1669"/>
                      <a:pt x="3223" y="1578"/>
                      <a:pt x="3557" y="1183"/>
                    </a:cubicBezTo>
                    <a:cubicBezTo>
                      <a:pt x="3861" y="848"/>
                      <a:pt x="3709" y="362"/>
                      <a:pt x="3466" y="88"/>
                    </a:cubicBezTo>
                    <a:cubicBezTo>
                      <a:pt x="3413" y="27"/>
                      <a:pt x="3348" y="1"/>
                      <a:pt x="3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5"/>
              <p:cNvSpPr/>
              <p:nvPr/>
            </p:nvSpPr>
            <p:spPr>
              <a:xfrm>
                <a:off x="3079025" y="3093575"/>
                <a:ext cx="158225" cy="61350"/>
              </a:xfrm>
              <a:custGeom>
                <a:avLst/>
                <a:gdLst/>
                <a:ahLst/>
                <a:cxnLst/>
                <a:rect l="l" t="t" r="r" b="b"/>
                <a:pathLst>
                  <a:path w="6329" h="2454" extrusionOk="0">
                    <a:moveTo>
                      <a:pt x="5786" y="1"/>
                    </a:moveTo>
                    <a:cubicBezTo>
                      <a:pt x="5734" y="1"/>
                      <a:pt x="5679" y="14"/>
                      <a:pt x="5624" y="44"/>
                    </a:cubicBezTo>
                    <a:cubicBezTo>
                      <a:pt x="3830" y="1017"/>
                      <a:pt x="2007" y="1624"/>
                      <a:pt x="92" y="2263"/>
                    </a:cubicBezTo>
                    <a:cubicBezTo>
                      <a:pt x="1" y="2293"/>
                      <a:pt x="1" y="2415"/>
                      <a:pt x="122" y="2445"/>
                    </a:cubicBezTo>
                    <a:cubicBezTo>
                      <a:pt x="222" y="2451"/>
                      <a:pt x="322" y="2454"/>
                      <a:pt x="423" y="2454"/>
                    </a:cubicBezTo>
                    <a:cubicBezTo>
                      <a:pt x="2356" y="2454"/>
                      <a:pt x="4255" y="1374"/>
                      <a:pt x="5989" y="652"/>
                    </a:cubicBezTo>
                    <a:cubicBezTo>
                      <a:pt x="6328" y="495"/>
                      <a:pt x="6106" y="1"/>
                      <a:pt x="57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5"/>
              <p:cNvSpPr/>
              <p:nvPr/>
            </p:nvSpPr>
            <p:spPr>
              <a:xfrm>
                <a:off x="3076350" y="3096650"/>
                <a:ext cx="166850" cy="103825"/>
              </a:xfrm>
              <a:custGeom>
                <a:avLst/>
                <a:gdLst/>
                <a:ahLst/>
                <a:cxnLst/>
                <a:rect l="l" t="t" r="r" b="b"/>
                <a:pathLst>
                  <a:path w="6674" h="4153" extrusionOk="0">
                    <a:moveTo>
                      <a:pt x="6182" y="1"/>
                    </a:moveTo>
                    <a:cubicBezTo>
                      <a:pt x="6064" y="1"/>
                      <a:pt x="5944" y="69"/>
                      <a:pt x="5913" y="194"/>
                    </a:cubicBezTo>
                    <a:cubicBezTo>
                      <a:pt x="5640" y="1441"/>
                      <a:pt x="5457" y="2656"/>
                      <a:pt x="4120" y="3173"/>
                    </a:cubicBezTo>
                    <a:cubicBezTo>
                      <a:pt x="3825" y="3284"/>
                      <a:pt x="3544" y="3331"/>
                      <a:pt x="3273" y="3331"/>
                    </a:cubicBezTo>
                    <a:cubicBezTo>
                      <a:pt x="2203" y="3331"/>
                      <a:pt x="1290" y="2594"/>
                      <a:pt x="320" y="2109"/>
                    </a:cubicBezTo>
                    <a:cubicBezTo>
                      <a:pt x="297" y="2100"/>
                      <a:pt x="273" y="2096"/>
                      <a:pt x="249" y="2096"/>
                    </a:cubicBezTo>
                    <a:cubicBezTo>
                      <a:pt x="118" y="2096"/>
                      <a:pt x="0" y="2224"/>
                      <a:pt x="77" y="2353"/>
                    </a:cubicBezTo>
                    <a:cubicBezTo>
                      <a:pt x="720" y="3408"/>
                      <a:pt x="1969" y="4152"/>
                      <a:pt x="3210" y="4152"/>
                    </a:cubicBezTo>
                    <a:cubicBezTo>
                      <a:pt x="3612" y="4152"/>
                      <a:pt x="4014" y="4074"/>
                      <a:pt x="4393" y="3903"/>
                    </a:cubicBezTo>
                    <a:cubicBezTo>
                      <a:pt x="5761" y="3295"/>
                      <a:pt x="6673" y="1653"/>
                      <a:pt x="6430" y="194"/>
                    </a:cubicBezTo>
                    <a:cubicBezTo>
                      <a:pt x="6400" y="62"/>
                      <a:pt x="6292" y="1"/>
                      <a:pt x="61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5"/>
              <p:cNvSpPr/>
              <p:nvPr/>
            </p:nvSpPr>
            <p:spPr>
              <a:xfrm>
                <a:off x="3143025" y="2886300"/>
                <a:ext cx="120675" cy="51125"/>
              </a:xfrm>
              <a:custGeom>
                <a:avLst/>
                <a:gdLst/>
                <a:ahLst/>
                <a:cxnLst/>
                <a:rect l="l" t="t" r="r" b="b"/>
                <a:pathLst>
                  <a:path w="4827" h="2045" extrusionOk="0">
                    <a:moveTo>
                      <a:pt x="2846" y="0"/>
                    </a:moveTo>
                    <a:cubicBezTo>
                      <a:pt x="2751" y="0"/>
                      <a:pt x="2661" y="3"/>
                      <a:pt x="2577" y="6"/>
                    </a:cubicBezTo>
                    <a:cubicBezTo>
                      <a:pt x="1757" y="37"/>
                      <a:pt x="754" y="310"/>
                      <a:pt x="267" y="1040"/>
                    </a:cubicBezTo>
                    <a:cubicBezTo>
                      <a:pt x="0" y="1455"/>
                      <a:pt x="341" y="2044"/>
                      <a:pt x="838" y="2044"/>
                    </a:cubicBezTo>
                    <a:cubicBezTo>
                      <a:pt x="850" y="2044"/>
                      <a:pt x="863" y="2044"/>
                      <a:pt x="875" y="2043"/>
                    </a:cubicBezTo>
                    <a:cubicBezTo>
                      <a:pt x="1514" y="2013"/>
                      <a:pt x="2152" y="1648"/>
                      <a:pt x="2790" y="1496"/>
                    </a:cubicBezTo>
                    <a:cubicBezTo>
                      <a:pt x="3337" y="1374"/>
                      <a:pt x="4097" y="1496"/>
                      <a:pt x="4584" y="1192"/>
                    </a:cubicBezTo>
                    <a:cubicBezTo>
                      <a:pt x="4766" y="1070"/>
                      <a:pt x="4827" y="858"/>
                      <a:pt x="4705" y="675"/>
                    </a:cubicBezTo>
                    <a:cubicBezTo>
                      <a:pt x="4386" y="117"/>
                      <a:pt x="3508" y="0"/>
                      <a:pt x="28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5"/>
              <p:cNvSpPr/>
              <p:nvPr/>
            </p:nvSpPr>
            <p:spPr>
              <a:xfrm>
                <a:off x="3187250" y="2937175"/>
                <a:ext cx="63525" cy="24775"/>
              </a:xfrm>
              <a:custGeom>
                <a:avLst/>
                <a:gdLst/>
                <a:ahLst/>
                <a:cxnLst/>
                <a:rect l="l" t="t" r="r" b="b"/>
                <a:pathLst>
                  <a:path w="2541" h="991" extrusionOk="0">
                    <a:moveTo>
                      <a:pt x="1925" y="0"/>
                    </a:moveTo>
                    <a:cubicBezTo>
                      <a:pt x="1720" y="0"/>
                      <a:pt x="1508" y="38"/>
                      <a:pt x="1325" y="69"/>
                    </a:cubicBezTo>
                    <a:cubicBezTo>
                      <a:pt x="930" y="190"/>
                      <a:pt x="444" y="373"/>
                      <a:pt x="109" y="646"/>
                    </a:cubicBezTo>
                    <a:cubicBezTo>
                      <a:pt x="1" y="782"/>
                      <a:pt x="86" y="990"/>
                      <a:pt x="257" y="990"/>
                    </a:cubicBezTo>
                    <a:cubicBezTo>
                      <a:pt x="277" y="990"/>
                      <a:pt x="299" y="987"/>
                      <a:pt x="322" y="981"/>
                    </a:cubicBezTo>
                    <a:cubicBezTo>
                      <a:pt x="687" y="859"/>
                      <a:pt x="1021" y="677"/>
                      <a:pt x="1416" y="616"/>
                    </a:cubicBezTo>
                    <a:cubicBezTo>
                      <a:pt x="1720" y="525"/>
                      <a:pt x="2176" y="586"/>
                      <a:pt x="2450" y="403"/>
                    </a:cubicBezTo>
                    <a:cubicBezTo>
                      <a:pt x="2511" y="342"/>
                      <a:pt x="2541" y="221"/>
                      <a:pt x="2480" y="160"/>
                    </a:cubicBezTo>
                    <a:cubicBezTo>
                      <a:pt x="2328" y="38"/>
                      <a:pt x="2131"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5"/>
              <p:cNvSpPr/>
              <p:nvPr/>
            </p:nvSpPr>
            <p:spPr>
              <a:xfrm>
                <a:off x="3192375" y="2945225"/>
                <a:ext cx="43975" cy="38850"/>
              </a:xfrm>
              <a:custGeom>
                <a:avLst/>
                <a:gdLst/>
                <a:ahLst/>
                <a:cxnLst/>
                <a:rect l="l" t="t" r="r" b="b"/>
                <a:pathLst>
                  <a:path w="1759" h="1554" extrusionOk="0">
                    <a:moveTo>
                      <a:pt x="938" y="1084"/>
                    </a:moveTo>
                    <a:cubicBezTo>
                      <a:pt x="938" y="1084"/>
                      <a:pt x="938" y="1115"/>
                      <a:pt x="938" y="1115"/>
                    </a:cubicBezTo>
                    <a:lnTo>
                      <a:pt x="907" y="1115"/>
                    </a:lnTo>
                    <a:cubicBezTo>
                      <a:pt x="907" y="1115"/>
                      <a:pt x="907" y="1115"/>
                      <a:pt x="938" y="1084"/>
                    </a:cubicBezTo>
                    <a:close/>
                    <a:moveTo>
                      <a:pt x="954" y="1"/>
                    </a:moveTo>
                    <a:cubicBezTo>
                      <a:pt x="892" y="1"/>
                      <a:pt x="835" y="32"/>
                      <a:pt x="786" y="81"/>
                    </a:cubicBezTo>
                    <a:cubicBezTo>
                      <a:pt x="664" y="81"/>
                      <a:pt x="543" y="142"/>
                      <a:pt x="451" y="233"/>
                    </a:cubicBezTo>
                    <a:cubicBezTo>
                      <a:pt x="451" y="233"/>
                      <a:pt x="421" y="233"/>
                      <a:pt x="421" y="264"/>
                    </a:cubicBezTo>
                    <a:cubicBezTo>
                      <a:pt x="391" y="294"/>
                      <a:pt x="360" y="294"/>
                      <a:pt x="330" y="324"/>
                    </a:cubicBezTo>
                    <a:cubicBezTo>
                      <a:pt x="308" y="314"/>
                      <a:pt x="284" y="308"/>
                      <a:pt x="259" y="308"/>
                    </a:cubicBezTo>
                    <a:cubicBezTo>
                      <a:pt x="141" y="308"/>
                      <a:pt x="1" y="417"/>
                      <a:pt x="26" y="567"/>
                    </a:cubicBezTo>
                    <a:cubicBezTo>
                      <a:pt x="104" y="1038"/>
                      <a:pt x="452" y="1553"/>
                      <a:pt x="935" y="1553"/>
                    </a:cubicBezTo>
                    <a:cubicBezTo>
                      <a:pt x="1014" y="1553"/>
                      <a:pt x="1096" y="1540"/>
                      <a:pt x="1181" y="1510"/>
                    </a:cubicBezTo>
                    <a:cubicBezTo>
                      <a:pt x="1758" y="1297"/>
                      <a:pt x="1758" y="476"/>
                      <a:pt x="1394" y="81"/>
                    </a:cubicBezTo>
                    <a:cubicBezTo>
                      <a:pt x="1373" y="51"/>
                      <a:pt x="1343" y="37"/>
                      <a:pt x="1310" y="37"/>
                    </a:cubicBezTo>
                    <a:cubicBezTo>
                      <a:pt x="1245" y="37"/>
                      <a:pt x="1171" y="91"/>
                      <a:pt x="1151" y="172"/>
                    </a:cubicBezTo>
                    <a:cubicBezTo>
                      <a:pt x="1151" y="142"/>
                      <a:pt x="1120" y="112"/>
                      <a:pt x="1120" y="81"/>
                    </a:cubicBezTo>
                    <a:cubicBezTo>
                      <a:pt x="1064" y="25"/>
                      <a:pt x="1007" y="1"/>
                      <a:pt x="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5"/>
              <p:cNvSpPr/>
              <p:nvPr/>
            </p:nvSpPr>
            <p:spPr>
              <a:xfrm>
                <a:off x="2942250" y="2928375"/>
                <a:ext cx="112475" cy="61075"/>
              </a:xfrm>
              <a:custGeom>
                <a:avLst/>
                <a:gdLst/>
                <a:ahLst/>
                <a:cxnLst/>
                <a:rect l="l" t="t" r="r" b="b"/>
                <a:pathLst>
                  <a:path w="4499" h="2443" extrusionOk="0">
                    <a:moveTo>
                      <a:pt x="3201" y="1"/>
                    </a:moveTo>
                    <a:cubicBezTo>
                      <a:pt x="2619" y="1"/>
                      <a:pt x="2007" y="213"/>
                      <a:pt x="1551" y="451"/>
                    </a:cubicBezTo>
                    <a:cubicBezTo>
                      <a:pt x="973" y="725"/>
                      <a:pt x="0" y="1363"/>
                      <a:pt x="31" y="2062"/>
                    </a:cubicBezTo>
                    <a:cubicBezTo>
                      <a:pt x="31" y="2275"/>
                      <a:pt x="183" y="2427"/>
                      <a:pt x="395" y="2427"/>
                    </a:cubicBezTo>
                    <a:cubicBezTo>
                      <a:pt x="445" y="2438"/>
                      <a:pt x="491" y="2443"/>
                      <a:pt x="535" y="2443"/>
                    </a:cubicBezTo>
                    <a:cubicBezTo>
                      <a:pt x="737" y="2443"/>
                      <a:pt x="895" y="2339"/>
                      <a:pt x="1095" y="2214"/>
                    </a:cubicBezTo>
                    <a:cubicBezTo>
                      <a:pt x="1429" y="2062"/>
                      <a:pt x="1763" y="1941"/>
                      <a:pt x="2128" y="1819"/>
                    </a:cubicBezTo>
                    <a:cubicBezTo>
                      <a:pt x="2736" y="1637"/>
                      <a:pt x="3496" y="1667"/>
                      <a:pt x="4043" y="1363"/>
                    </a:cubicBezTo>
                    <a:cubicBezTo>
                      <a:pt x="4499" y="1120"/>
                      <a:pt x="4499" y="421"/>
                      <a:pt x="4043" y="178"/>
                    </a:cubicBezTo>
                    <a:lnTo>
                      <a:pt x="4043" y="178"/>
                    </a:lnTo>
                    <a:lnTo>
                      <a:pt x="4073" y="208"/>
                    </a:lnTo>
                    <a:cubicBezTo>
                      <a:pt x="3810" y="60"/>
                      <a:pt x="3510" y="1"/>
                      <a:pt x="3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5"/>
              <p:cNvSpPr/>
              <p:nvPr/>
            </p:nvSpPr>
            <p:spPr>
              <a:xfrm>
                <a:off x="2971125" y="2987925"/>
                <a:ext cx="62325" cy="24000"/>
              </a:xfrm>
              <a:custGeom>
                <a:avLst/>
                <a:gdLst/>
                <a:ahLst/>
                <a:cxnLst/>
                <a:rect l="l" t="t" r="r" b="b"/>
                <a:pathLst>
                  <a:path w="2493" h="960" extrusionOk="0">
                    <a:moveTo>
                      <a:pt x="1862" y="1"/>
                    </a:moveTo>
                    <a:cubicBezTo>
                      <a:pt x="1554" y="1"/>
                      <a:pt x="1236" y="55"/>
                      <a:pt x="973" y="136"/>
                    </a:cubicBezTo>
                    <a:cubicBezTo>
                      <a:pt x="639" y="258"/>
                      <a:pt x="152" y="410"/>
                      <a:pt x="31" y="774"/>
                    </a:cubicBezTo>
                    <a:cubicBezTo>
                      <a:pt x="0" y="835"/>
                      <a:pt x="61" y="926"/>
                      <a:pt x="122" y="957"/>
                    </a:cubicBezTo>
                    <a:cubicBezTo>
                      <a:pt x="144" y="959"/>
                      <a:pt x="166" y="960"/>
                      <a:pt x="188" y="960"/>
                    </a:cubicBezTo>
                    <a:cubicBezTo>
                      <a:pt x="500" y="960"/>
                      <a:pt x="811" y="766"/>
                      <a:pt x="1095" y="653"/>
                    </a:cubicBezTo>
                    <a:cubicBezTo>
                      <a:pt x="1490" y="531"/>
                      <a:pt x="1915" y="501"/>
                      <a:pt x="2310" y="440"/>
                    </a:cubicBezTo>
                    <a:cubicBezTo>
                      <a:pt x="2493" y="379"/>
                      <a:pt x="2493" y="106"/>
                      <a:pt x="2310" y="45"/>
                    </a:cubicBezTo>
                    <a:cubicBezTo>
                      <a:pt x="2169" y="15"/>
                      <a:pt x="2017" y="1"/>
                      <a:pt x="18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2990175" y="2992225"/>
                <a:ext cx="44050" cy="38650"/>
              </a:xfrm>
              <a:custGeom>
                <a:avLst/>
                <a:gdLst/>
                <a:ahLst/>
                <a:cxnLst/>
                <a:rect l="l" t="t" r="r" b="b"/>
                <a:pathLst>
                  <a:path w="1762" h="1546" extrusionOk="0">
                    <a:moveTo>
                      <a:pt x="1062" y="1028"/>
                    </a:moveTo>
                    <a:cubicBezTo>
                      <a:pt x="1062" y="1028"/>
                      <a:pt x="1032" y="1058"/>
                      <a:pt x="1032" y="1058"/>
                    </a:cubicBezTo>
                    <a:lnTo>
                      <a:pt x="1032" y="1028"/>
                    </a:lnTo>
                    <a:close/>
                    <a:moveTo>
                      <a:pt x="1358" y="1"/>
                    </a:moveTo>
                    <a:cubicBezTo>
                      <a:pt x="1290" y="1"/>
                      <a:pt x="1225" y="31"/>
                      <a:pt x="1184" y="86"/>
                    </a:cubicBezTo>
                    <a:cubicBezTo>
                      <a:pt x="1073" y="67"/>
                      <a:pt x="962" y="38"/>
                      <a:pt x="858" y="38"/>
                    </a:cubicBezTo>
                    <a:cubicBezTo>
                      <a:pt x="791" y="38"/>
                      <a:pt x="727" y="50"/>
                      <a:pt x="667" y="86"/>
                    </a:cubicBezTo>
                    <a:cubicBezTo>
                      <a:pt x="640" y="79"/>
                      <a:pt x="612" y="75"/>
                      <a:pt x="586" y="75"/>
                    </a:cubicBezTo>
                    <a:cubicBezTo>
                      <a:pt x="495" y="75"/>
                      <a:pt x="417" y="120"/>
                      <a:pt x="393" y="238"/>
                    </a:cubicBezTo>
                    <a:cubicBezTo>
                      <a:pt x="393" y="268"/>
                      <a:pt x="393" y="298"/>
                      <a:pt x="393" y="329"/>
                    </a:cubicBezTo>
                    <a:cubicBezTo>
                      <a:pt x="356" y="304"/>
                      <a:pt x="307" y="289"/>
                      <a:pt x="262" y="289"/>
                    </a:cubicBezTo>
                    <a:cubicBezTo>
                      <a:pt x="197" y="289"/>
                      <a:pt x="138" y="318"/>
                      <a:pt x="120" y="390"/>
                    </a:cubicBezTo>
                    <a:cubicBezTo>
                      <a:pt x="1" y="895"/>
                      <a:pt x="376" y="1546"/>
                      <a:pt x="933" y="1546"/>
                    </a:cubicBezTo>
                    <a:cubicBezTo>
                      <a:pt x="946" y="1546"/>
                      <a:pt x="958" y="1545"/>
                      <a:pt x="971" y="1545"/>
                    </a:cubicBezTo>
                    <a:cubicBezTo>
                      <a:pt x="1640" y="1484"/>
                      <a:pt x="1761" y="663"/>
                      <a:pt x="1579" y="146"/>
                    </a:cubicBezTo>
                    <a:cubicBezTo>
                      <a:pt x="1529" y="46"/>
                      <a:pt x="1442" y="1"/>
                      <a:pt x="1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3296350" y="2903350"/>
                <a:ext cx="119800" cy="173075"/>
              </a:xfrm>
              <a:custGeom>
                <a:avLst/>
                <a:gdLst/>
                <a:ahLst/>
                <a:cxnLst/>
                <a:rect l="l" t="t" r="r" b="b"/>
                <a:pathLst>
                  <a:path w="4792" h="6923" extrusionOk="0">
                    <a:moveTo>
                      <a:pt x="1748" y="1"/>
                    </a:moveTo>
                    <a:cubicBezTo>
                      <a:pt x="1654" y="1"/>
                      <a:pt x="1558" y="8"/>
                      <a:pt x="1460" y="24"/>
                    </a:cubicBezTo>
                    <a:cubicBezTo>
                      <a:pt x="517" y="176"/>
                      <a:pt x="1" y="1027"/>
                      <a:pt x="31" y="1939"/>
                    </a:cubicBezTo>
                    <a:cubicBezTo>
                      <a:pt x="31" y="2106"/>
                      <a:pt x="160" y="2189"/>
                      <a:pt x="293" y="2189"/>
                    </a:cubicBezTo>
                    <a:cubicBezTo>
                      <a:pt x="426" y="2189"/>
                      <a:pt x="563" y="2106"/>
                      <a:pt x="578" y="1939"/>
                    </a:cubicBezTo>
                    <a:cubicBezTo>
                      <a:pt x="631" y="1141"/>
                      <a:pt x="1077" y="808"/>
                      <a:pt x="1597" y="808"/>
                    </a:cubicBezTo>
                    <a:cubicBezTo>
                      <a:pt x="1968" y="808"/>
                      <a:pt x="2376" y="978"/>
                      <a:pt x="2706" y="1270"/>
                    </a:cubicBezTo>
                    <a:cubicBezTo>
                      <a:pt x="3223" y="1726"/>
                      <a:pt x="3435" y="2607"/>
                      <a:pt x="3466" y="3246"/>
                    </a:cubicBezTo>
                    <a:cubicBezTo>
                      <a:pt x="3496" y="4431"/>
                      <a:pt x="2767" y="6042"/>
                      <a:pt x="1399" y="6072"/>
                    </a:cubicBezTo>
                    <a:cubicBezTo>
                      <a:pt x="973" y="6103"/>
                      <a:pt x="821" y="6802"/>
                      <a:pt x="1308" y="6893"/>
                    </a:cubicBezTo>
                    <a:cubicBezTo>
                      <a:pt x="1435" y="6913"/>
                      <a:pt x="1559" y="6922"/>
                      <a:pt x="1679" y="6922"/>
                    </a:cubicBezTo>
                    <a:cubicBezTo>
                      <a:pt x="3954" y="6922"/>
                      <a:pt x="4791" y="3487"/>
                      <a:pt x="3983" y="1726"/>
                    </a:cubicBezTo>
                    <a:cubicBezTo>
                      <a:pt x="3565" y="863"/>
                      <a:pt x="2766" y="1"/>
                      <a:pt x="1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3314600" y="2933100"/>
                <a:ext cx="65375" cy="67925"/>
              </a:xfrm>
              <a:custGeom>
                <a:avLst/>
                <a:gdLst/>
                <a:ahLst/>
                <a:cxnLst/>
                <a:rect l="l" t="t" r="r" b="b"/>
                <a:pathLst>
                  <a:path w="2615" h="2717" extrusionOk="0">
                    <a:moveTo>
                      <a:pt x="646" y="0"/>
                    </a:moveTo>
                    <a:cubicBezTo>
                      <a:pt x="452" y="0"/>
                      <a:pt x="262" y="60"/>
                      <a:pt x="91" y="201"/>
                    </a:cubicBezTo>
                    <a:cubicBezTo>
                      <a:pt x="0" y="262"/>
                      <a:pt x="0" y="384"/>
                      <a:pt x="122" y="384"/>
                    </a:cubicBezTo>
                    <a:cubicBezTo>
                      <a:pt x="168" y="382"/>
                      <a:pt x="214" y="381"/>
                      <a:pt x="258" y="381"/>
                    </a:cubicBezTo>
                    <a:cubicBezTo>
                      <a:pt x="857" y="381"/>
                      <a:pt x="1302" y="576"/>
                      <a:pt x="1642" y="1113"/>
                    </a:cubicBezTo>
                    <a:cubicBezTo>
                      <a:pt x="1915" y="1600"/>
                      <a:pt x="1885" y="2116"/>
                      <a:pt x="2098" y="2603"/>
                    </a:cubicBezTo>
                    <a:cubicBezTo>
                      <a:pt x="2143" y="2679"/>
                      <a:pt x="2219" y="2717"/>
                      <a:pt x="2291" y="2717"/>
                    </a:cubicBezTo>
                    <a:cubicBezTo>
                      <a:pt x="2364" y="2717"/>
                      <a:pt x="2432" y="2679"/>
                      <a:pt x="2462" y="2603"/>
                    </a:cubicBezTo>
                    <a:cubicBezTo>
                      <a:pt x="2614" y="2268"/>
                      <a:pt x="2462" y="1934"/>
                      <a:pt x="2341" y="1600"/>
                    </a:cubicBezTo>
                    <a:cubicBezTo>
                      <a:pt x="2189" y="1265"/>
                      <a:pt x="2037" y="900"/>
                      <a:pt x="1794" y="627"/>
                    </a:cubicBezTo>
                    <a:cubicBezTo>
                      <a:pt x="1521" y="292"/>
                      <a:pt x="1076" y="0"/>
                      <a:pt x="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3322950" y="2943250"/>
                <a:ext cx="32450" cy="106450"/>
              </a:xfrm>
              <a:custGeom>
                <a:avLst/>
                <a:gdLst/>
                <a:ahLst/>
                <a:cxnLst/>
                <a:rect l="l" t="t" r="r" b="b"/>
                <a:pathLst>
                  <a:path w="1298" h="4258" extrusionOk="0">
                    <a:moveTo>
                      <a:pt x="1050" y="0"/>
                    </a:moveTo>
                    <a:cubicBezTo>
                      <a:pt x="991" y="0"/>
                      <a:pt x="930" y="21"/>
                      <a:pt x="882" y="69"/>
                    </a:cubicBezTo>
                    <a:cubicBezTo>
                      <a:pt x="426" y="555"/>
                      <a:pt x="244" y="1346"/>
                      <a:pt x="153" y="2014"/>
                    </a:cubicBezTo>
                    <a:cubicBezTo>
                      <a:pt x="92" y="2653"/>
                      <a:pt x="1" y="3625"/>
                      <a:pt x="335" y="4203"/>
                    </a:cubicBezTo>
                    <a:cubicBezTo>
                      <a:pt x="360" y="4241"/>
                      <a:pt x="402" y="4258"/>
                      <a:pt x="444" y="4258"/>
                    </a:cubicBezTo>
                    <a:cubicBezTo>
                      <a:pt x="502" y="4258"/>
                      <a:pt x="560" y="4225"/>
                      <a:pt x="578" y="4172"/>
                    </a:cubicBezTo>
                    <a:cubicBezTo>
                      <a:pt x="791" y="3534"/>
                      <a:pt x="700" y="2774"/>
                      <a:pt x="852" y="2105"/>
                    </a:cubicBezTo>
                    <a:cubicBezTo>
                      <a:pt x="1004" y="1498"/>
                      <a:pt x="1247" y="859"/>
                      <a:pt x="1277" y="221"/>
                    </a:cubicBezTo>
                    <a:cubicBezTo>
                      <a:pt x="1298" y="96"/>
                      <a:pt x="1177" y="0"/>
                      <a:pt x="10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5"/>
              <p:cNvSpPr/>
              <p:nvPr/>
            </p:nvSpPr>
            <p:spPr>
              <a:xfrm>
                <a:off x="2906525" y="2912850"/>
                <a:ext cx="450650" cy="414600"/>
              </a:xfrm>
              <a:custGeom>
                <a:avLst/>
                <a:gdLst/>
                <a:ahLst/>
                <a:cxnLst/>
                <a:rect l="l" t="t" r="r" b="b"/>
                <a:pathLst>
                  <a:path w="18026" h="16584" extrusionOk="0">
                    <a:moveTo>
                      <a:pt x="673" y="1"/>
                    </a:moveTo>
                    <a:cubicBezTo>
                      <a:pt x="449" y="1"/>
                      <a:pt x="214" y="145"/>
                      <a:pt x="183" y="434"/>
                    </a:cubicBezTo>
                    <a:cubicBezTo>
                      <a:pt x="1" y="2957"/>
                      <a:pt x="396" y="5601"/>
                      <a:pt x="1156" y="7972"/>
                    </a:cubicBezTo>
                    <a:cubicBezTo>
                      <a:pt x="1764" y="9735"/>
                      <a:pt x="2463" y="11164"/>
                      <a:pt x="3375" y="12774"/>
                    </a:cubicBezTo>
                    <a:cubicBezTo>
                      <a:pt x="4135" y="14051"/>
                      <a:pt x="4925" y="15662"/>
                      <a:pt x="6384" y="16300"/>
                    </a:cubicBezTo>
                    <a:cubicBezTo>
                      <a:pt x="6851" y="16498"/>
                      <a:pt x="7353" y="16584"/>
                      <a:pt x="7875" y="16584"/>
                    </a:cubicBezTo>
                    <a:cubicBezTo>
                      <a:pt x="10236" y="16584"/>
                      <a:pt x="12994" y="14829"/>
                      <a:pt x="14712" y="13808"/>
                    </a:cubicBezTo>
                    <a:cubicBezTo>
                      <a:pt x="15776" y="13200"/>
                      <a:pt x="17022" y="12349"/>
                      <a:pt x="17478" y="11103"/>
                    </a:cubicBezTo>
                    <a:cubicBezTo>
                      <a:pt x="18025" y="9613"/>
                      <a:pt x="17721" y="7516"/>
                      <a:pt x="17266" y="6027"/>
                    </a:cubicBezTo>
                    <a:cubicBezTo>
                      <a:pt x="17224" y="5904"/>
                      <a:pt x="17103" y="5842"/>
                      <a:pt x="16985" y="5842"/>
                    </a:cubicBezTo>
                    <a:cubicBezTo>
                      <a:pt x="16841" y="5842"/>
                      <a:pt x="16702" y="5934"/>
                      <a:pt x="16718" y="6118"/>
                    </a:cubicBezTo>
                    <a:cubicBezTo>
                      <a:pt x="16810" y="7546"/>
                      <a:pt x="17114" y="9157"/>
                      <a:pt x="16627" y="10586"/>
                    </a:cubicBezTo>
                    <a:cubicBezTo>
                      <a:pt x="16110" y="12197"/>
                      <a:pt x="14408" y="13170"/>
                      <a:pt x="12949" y="13930"/>
                    </a:cubicBezTo>
                    <a:cubicBezTo>
                      <a:pt x="11764" y="14537"/>
                      <a:pt x="10518" y="15176"/>
                      <a:pt x="9241" y="15540"/>
                    </a:cubicBezTo>
                    <a:cubicBezTo>
                      <a:pt x="8849" y="15647"/>
                      <a:pt x="8487" y="15697"/>
                      <a:pt x="8152" y="15697"/>
                    </a:cubicBezTo>
                    <a:cubicBezTo>
                      <a:pt x="6488" y="15697"/>
                      <a:pt x="5476" y="14470"/>
                      <a:pt x="4590" y="12926"/>
                    </a:cubicBezTo>
                    <a:cubicBezTo>
                      <a:pt x="2341" y="9066"/>
                      <a:pt x="761" y="4993"/>
                      <a:pt x="1095" y="434"/>
                    </a:cubicBezTo>
                    <a:cubicBezTo>
                      <a:pt x="1110" y="145"/>
                      <a:pt x="897" y="1"/>
                      <a:pt x="6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5"/>
              <p:cNvSpPr/>
              <p:nvPr/>
            </p:nvSpPr>
            <p:spPr>
              <a:xfrm>
                <a:off x="2906525" y="2794275"/>
                <a:ext cx="47000" cy="205450"/>
              </a:xfrm>
              <a:custGeom>
                <a:avLst/>
                <a:gdLst/>
                <a:ahLst/>
                <a:cxnLst/>
                <a:rect l="l" t="t" r="r" b="b"/>
                <a:pathLst>
                  <a:path w="1880" h="8218" extrusionOk="0">
                    <a:moveTo>
                      <a:pt x="1505" y="0"/>
                    </a:moveTo>
                    <a:cubicBezTo>
                      <a:pt x="1384" y="0"/>
                      <a:pt x="1265" y="66"/>
                      <a:pt x="1217" y="222"/>
                    </a:cubicBezTo>
                    <a:cubicBezTo>
                      <a:pt x="548" y="2715"/>
                      <a:pt x="1" y="5481"/>
                      <a:pt x="396" y="8095"/>
                    </a:cubicBezTo>
                    <a:cubicBezTo>
                      <a:pt x="408" y="8182"/>
                      <a:pt x="471" y="8218"/>
                      <a:pt x="544" y="8218"/>
                    </a:cubicBezTo>
                    <a:cubicBezTo>
                      <a:pt x="649" y="8218"/>
                      <a:pt x="773" y="8142"/>
                      <a:pt x="791" y="8034"/>
                    </a:cubicBezTo>
                    <a:cubicBezTo>
                      <a:pt x="1034" y="5420"/>
                      <a:pt x="1125" y="2928"/>
                      <a:pt x="1824" y="374"/>
                    </a:cubicBezTo>
                    <a:cubicBezTo>
                      <a:pt x="1880" y="154"/>
                      <a:pt x="1690" y="0"/>
                      <a:pt x="15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5"/>
              <p:cNvSpPr/>
              <p:nvPr/>
            </p:nvSpPr>
            <p:spPr>
              <a:xfrm>
                <a:off x="2940200" y="2757700"/>
                <a:ext cx="327300" cy="46000"/>
              </a:xfrm>
              <a:custGeom>
                <a:avLst/>
                <a:gdLst/>
                <a:ahLst/>
                <a:cxnLst/>
                <a:rect l="l" t="t" r="r" b="b"/>
                <a:pathLst>
                  <a:path w="13092" h="1840" extrusionOk="0">
                    <a:moveTo>
                      <a:pt x="9816" y="0"/>
                    </a:moveTo>
                    <a:cubicBezTo>
                      <a:pt x="6585" y="0"/>
                      <a:pt x="3246" y="424"/>
                      <a:pt x="234" y="1412"/>
                    </a:cubicBezTo>
                    <a:cubicBezTo>
                      <a:pt x="1" y="1499"/>
                      <a:pt x="76" y="1839"/>
                      <a:pt x="324" y="1839"/>
                    </a:cubicBezTo>
                    <a:cubicBezTo>
                      <a:pt x="334" y="1839"/>
                      <a:pt x="345" y="1839"/>
                      <a:pt x="356" y="1837"/>
                    </a:cubicBezTo>
                    <a:cubicBezTo>
                      <a:pt x="3736" y="1287"/>
                      <a:pt x="7012" y="756"/>
                      <a:pt x="10407" y="756"/>
                    </a:cubicBezTo>
                    <a:cubicBezTo>
                      <a:pt x="11134" y="756"/>
                      <a:pt x="11866" y="781"/>
                      <a:pt x="12605" y="834"/>
                    </a:cubicBezTo>
                    <a:cubicBezTo>
                      <a:pt x="12615" y="835"/>
                      <a:pt x="12625" y="835"/>
                      <a:pt x="12635" y="835"/>
                    </a:cubicBezTo>
                    <a:cubicBezTo>
                      <a:pt x="13091" y="835"/>
                      <a:pt x="13082" y="135"/>
                      <a:pt x="12605" y="105"/>
                    </a:cubicBezTo>
                    <a:cubicBezTo>
                      <a:pt x="11692" y="36"/>
                      <a:pt x="10758" y="0"/>
                      <a:pt x="9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5"/>
              <p:cNvSpPr/>
              <p:nvPr/>
            </p:nvSpPr>
            <p:spPr>
              <a:xfrm>
                <a:off x="3248850" y="2764100"/>
                <a:ext cx="63650" cy="195525"/>
              </a:xfrm>
              <a:custGeom>
                <a:avLst/>
                <a:gdLst/>
                <a:ahLst/>
                <a:cxnLst/>
                <a:rect l="l" t="t" r="r" b="b"/>
                <a:pathLst>
                  <a:path w="2546" h="7821" extrusionOk="0">
                    <a:moveTo>
                      <a:pt x="219" y="0"/>
                    </a:moveTo>
                    <a:cubicBezTo>
                      <a:pt x="104" y="0"/>
                      <a:pt x="0" y="68"/>
                      <a:pt x="16" y="214"/>
                    </a:cubicBezTo>
                    <a:lnTo>
                      <a:pt x="47" y="214"/>
                    </a:lnTo>
                    <a:cubicBezTo>
                      <a:pt x="381" y="2706"/>
                      <a:pt x="1384" y="5138"/>
                      <a:pt x="1901" y="7600"/>
                    </a:cubicBezTo>
                    <a:cubicBezTo>
                      <a:pt x="1936" y="7754"/>
                      <a:pt x="2046" y="7820"/>
                      <a:pt x="2163" y="7820"/>
                    </a:cubicBezTo>
                    <a:cubicBezTo>
                      <a:pt x="2345" y="7820"/>
                      <a:pt x="2546" y="7658"/>
                      <a:pt x="2509" y="7417"/>
                    </a:cubicBezTo>
                    <a:cubicBezTo>
                      <a:pt x="2053" y="5016"/>
                      <a:pt x="1445" y="2432"/>
                      <a:pt x="472" y="153"/>
                    </a:cubicBezTo>
                    <a:cubicBezTo>
                      <a:pt x="429" y="53"/>
                      <a:pt x="320" y="0"/>
                      <a:pt x="2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5"/>
              <p:cNvSpPr/>
              <p:nvPr/>
            </p:nvSpPr>
            <p:spPr>
              <a:xfrm>
                <a:off x="2901750" y="2641925"/>
                <a:ext cx="122025" cy="149625"/>
              </a:xfrm>
              <a:custGeom>
                <a:avLst/>
                <a:gdLst/>
                <a:ahLst/>
                <a:cxnLst/>
                <a:rect l="l" t="t" r="r" b="b"/>
                <a:pathLst>
                  <a:path w="4881" h="5985" extrusionOk="0">
                    <a:moveTo>
                      <a:pt x="4581" y="0"/>
                    </a:moveTo>
                    <a:cubicBezTo>
                      <a:pt x="4547" y="0"/>
                      <a:pt x="4511" y="8"/>
                      <a:pt x="4478" y="25"/>
                    </a:cubicBezTo>
                    <a:cubicBezTo>
                      <a:pt x="3474" y="511"/>
                      <a:pt x="2775" y="1727"/>
                      <a:pt x="2107" y="2578"/>
                    </a:cubicBezTo>
                    <a:cubicBezTo>
                      <a:pt x="1347" y="3611"/>
                      <a:pt x="435" y="4584"/>
                      <a:pt x="40" y="5800"/>
                    </a:cubicBezTo>
                    <a:cubicBezTo>
                      <a:pt x="1" y="5917"/>
                      <a:pt x="88" y="5985"/>
                      <a:pt x="179" y="5985"/>
                    </a:cubicBezTo>
                    <a:cubicBezTo>
                      <a:pt x="230" y="5985"/>
                      <a:pt x="281" y="5964"/>
                      <a:pt x="313" y="5921"/>
                    </a:cubicBezTo>
                    <a:cubicBezTo>
                      <a:pt x="1104" y="4857"/>
                      <a:pt x="1924" y="3824"/>
                      <a:pt x="2745" y="2791"/>
                    </a:cubicBezTo>
                    <a:cubicBezTo>
                      <a:pt x="3383" y="1939"/>
                      <a:pt x="4174" y="1180"/>
                      <a:pt x="4781" y="298"/>
                    </a:cubicBezTo>
                    <a:cubicBezTo>
                      <a:pt x="4881" y="149"/>
                      <a:pt x="4737" y="0"/>
                      <a:pt x="4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5"/>
              <p:cNvSpPr/>
              <p:nvPr/>
            </p:nvSpPr>
            <p:spPr>
              <a:xfrm>
                <a:off x="3007600" y="2634700"/>
                <a:ext cx="221900" cy="20025"/>
              </a:xfrm>
              <a:custGeom>
                <a:avLst/>
                <a:gdLst/>
                <a:ahLst/>
                <a:cxnLst/>
                <a:rect l="l" t="t" r="r" b="b"/>
                <a:pathLst>
                  <a:path w="8876" h="801" extrusionOk="0">
                    <a:moveTo>
                      <a:pt x="5179" y="0"/>
                    </a:moveTo>
                    <a:cubicBezTo>
                      <a:pt x="3496" y="0"/>
                      <a:pt x="1806" y="98"/>
                      <a:pt x="183" y="374"/>
                    </a:cubicBezTo>
                    <a:cubicBezTo>
                      <a:pt x="0" y="405"/>
                      <a:pt x="61" y="709"/>
                      <a:pt x="244" y="709"/>
                    </a:cubicBezTo>
                    <a:cubicBezTo>
                      <a:pt x="1611" y="709"/>
                      <a:pt x="2972" y="686"/>
                      <a:pt x="4332" y="686"/>
                    </a:cubicBezTo>
                    <a:cubicBezTo>
                      <a:pt x="5692" y="686"/>
                      <a:pt x="7052" y="709"/>
                      <a:pt x="8420" y="800"/>
                    </a:cubicBezTo>
                    <a:cubicBezTo>
                      <a:pt x="8429" y="800"/>
                      <a:pt x="8438" y="801"/>
                      <a:pt x="8447" y="801"/>
                    </a:cubicBezTo>
                    <a:cubicBezTo>
                      <a:pt x="8876" y="801"/>
                      <a:pt x="8867" y="101"/>
                      <a:pt x="8420" y="101"/>
                    </a:cubicBezTo>
                    <a:cubicBezTo>
                      <a:pt x="7356" y="41"/>
                      <a:pt x="6269" y="0"/>
                      <a:pt x="51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5"/>
              <p:cNvSpPr/>
              <p:nvPr/>
            </p:nvSpPr>
            <p:spPr>
              <a:xfrm>
                <a:off x="2879175" y="2781575"/>
                <a:ext cx="55500" cy="256700"/>
              </a:xfrm>
              <a:custGeom>
                <a:avLst/>
                <a:gdLst/>
                <a:ahLst/>
                <a:cxnLst/>
                <a:rect l="l" t="t" r="r" b="b"/>
                <a:pathLst>
                  <a:path w="2220" h="10268" extrusionOk="0">
                    <a:moveTo>
                      <a:pt x="1129" y="1"/>
                    </a:moveTo>
                    <a:cubicBezTo>
                      <a:pt x="1034" y="1"/>
                      <a:pt x="943" y="62"/>
                      <a:pt x="943" y="183"/>
                    </a:cubicBezTo>
                    <a:cubicBezTo>
                      <a:pt x="669" y="3101"/>
                      <a:pt x="0" y="7600"/>
                      <a:pt x="1733" y="10153"/>
                    </a:cubicBezTo>
                    <a:cubicBezTo>
                      <a:pt x="1796" y="10229"/>
                      <a:pt x="1891" y="10268"/>
                      <a:pt x="1980" y="10268"/>
                    </a:cubicBezTo>
                    <a:cubicBezTo>
                      <a:pt x="2105" y="10268"/>
                      <a:pt x="2219" y="10191"/>
                      <a:pt x="2219" y="10031"/>
                    </a:cubicBezTo>
                    <a:cubicBezTo>
                      <a:pt x="2098" y="8512"/>
                      <a:pt x="1611" y="7022"/>
                      <a:pt x="1490" y="5472"/>
                    </a:cubicBezTo>
                    <a:cubicBezTo>
                      <a:pt x="1368" y="3709"/>
                      <a:pt x="1490" y="1946"/>
                      <a:pt x="1338" y="183"/>
                    </a:cubicBezTo>
                    <a:cubicBezTo>
                      <a:pt x="1323" y="62"/>
                      <a:pt x="1224" y="1"/>
                      <a:pt x="11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5"/>
              <p:cNvSpPr/>
              <p:nvPr/>
            </p:nvSpPr>
            <p:spPr>
              <a:xfrm>
                <a:off x="3218450" y="2642250"/>
                <a:ext cx="93975" cy="58750"/>
              </a:xfrm>
              <a:custGeom>
                <a:avLst/>
                <a:gdLst/>
                <a:ahLst/>
                <a:cxnLst/>
                <a:rect l="l" t="t" r="r" b="b"/>
                <a:pathLst>
                  <a:path w="3759" h="2350" extrusionOk="0">
                    <a:moveTo>
                      <a:pt x="206" y="1"/>
                    </a:moveTo>
                    <a:cubicBezTo>
                      <a:pt x="82" y="1"/>
                      <a:pt x="1" y="175"/>
                      <a:pt x="108" y="255"/>
                    </a:cubicBezTo>
                    <a:cubicBezTo>
                      <a:pt x="1050" y="1075"/>
                      <a:pt x="2174" y="1835"/>
                      <a:pt x="3330" y="2322"/>
                    </a:cubicBezTo>
                    <a:cubicBezTo>
                      <a:pt x="3371" y="2341"/>
                      <a:pt x="3410" y="2349"/>
                      <a:pt x="3445" y="2349"/>
                    </a:cubicBezTo>
                    <a:cubicBezTo>
                      <a:pt x="3689" y="2349"/>
                      <a:pt x="3759" y="1934"/>
                      <a:pt x="3573" y="1774"/>
                    </a:cubicBezTo>
                    <a:cubicBezTo>
                      <a:pt x="2570" y="1045"/>
                      <a:pt x="1384" y="467"/>
                      <a:pt x="260" y="12"/>
                    </a:cubicBezTo>
                    <a:cubicBezTo>
                      <a:pt x="241" y="4"/>
                      <a:pt x="223" y="1"/>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5"/>
              <p:cNvSpPr/>
              <p:nvPr/>
            </p:nvSpPr>
            <p:spPr>
              <a:xfrm>
                <a:off x="3285375" y="2681725"/>
                <a:ext cx="67700" cy="83050"/>
              </a:xfrm>
              <a:custGeom>
                <a:avLst/>
                <a:gdLst/>
                <a:ahLst/>
                <a:cxnLst/>
                <a:rect l="l" t="t" r="r" b="b"/>
                <a:pathLst>
                  <a:path w="2708" h="3322" extrusionOk="0">
                    <a:moveTo>
                      <a:pt x="168" y="1"/>
                    </a:moveTo>
                    <a:cubicBezTo>
                      <a:pt x="54" y="1"/>
                      <a:pt x="1" y="147"/>
                      <a:pt x="105" y="226"/>
                    </a:cubicBezTo>
                    <a:cubicBezTo>
                      <a:pt x="653" y="621"/>
                      <a:pt x="1200" y="1107"/>
                      <a:pt x="1564" y="1654"/>
                    </a:cubicBezTo>
                    <a:cubicBezTo>
                      <a:pt x="1929" y="2141"/>
                      <a:pt x="2112" y="2718"/>
                      <a:pt x="2385" y="3235"/>
                    </a:cubicBezTo>
                    <a:cubicBezTo>
                      <a:pt x="2409" y="3294"/>
                      <a:pt x="2465" y="3321"/>
                      <a:pt x="2522" y="3321"/>
                    </a:cubicBezTo>
                    <a:cubicBezTo>
                      <a:pt x="2613" y="3321"/>
                      <a:pt x="2708" y="3255"/>
                      <a:pt x="2689" y="3144"/>
                    </a:cubicBezTo>
                    <a:cubicBezTo>
                      <a:pt x="2628" y="1776"/>
                      <a:pt x="1412" y="530"/>
                      <a:pt x="227" y="13"/>
                    </a:cubicBezTo>
                    <a:cubicBezTo>
                      <a:pt x="206" y="5"/>
                      <a:pt x="186"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5"/>
              <p:cNvSpPr/>
              <p:nvPr/>
            </p:nvSpPr>
            <p:spPr>
              <a:xfrm>
                <a:off x="3335875" y="2653925"/>
                <a:ext cx="83600" cy="84375"/>
              </a:xfrm>
              <a:custGeom>
                <a:avLst/>
                <a:gdLst/>
                <a:ahLst/>
                <a:cxnLst/>
                <a:rect l="l" t="t" r="r" b="b"/>
                <a:pathLst>
                  <a:path w="3344" h="3375" extrusionOk="0">
                    <a:moveTo>
                      <a:pt x="1672" y="0"/>
                    </a:moveTo>
                    <a:cubicBezTo>
                      <a:pt x="760" y="0"/>
                      <a:pt x="0" y="760"/>
                      <a:pt x="0" y="1703"/>
                    </a:cubicBezTo>
                    <a:cubicBezTo>
                      <a:pt x="0" y="2614"/>
                      <a:pt x="760" y="3374"/>
                      <a:pt x="1672" y="3374"/>
                    </a:cubicBezTo>
                    <a:cubicBezTo>
                      <a:pt x="2614" y="3374"/>
                      <a:pt x="3344" y="2614"/>
                      <a:pt x="3344" y="1703"/>
                    </a:cubicBezTo>
                    <a:cubicBezTo>
                      <a:pt x="3344" y="760"/>
                      <a:pt x="2614" y="0"/>
                      <a:pt x="1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5"/>
              <p:cNvSpPr/>
              <p:nvPr/>
            </p:nvSpPr>
            <p:spPr>
              <a:xfrm>
                <a:off x="3574475" y="2773975"/>
                <a:ext cx="83625" cy="84375"/>
              </a:xfrm>
              <a:custGeom>
                <a:avLst/>
                <a:gdLst/>
                <a:ahLst/>
                <a:cxnLst/>
                <a:rect l="l" t="t" r="r" b="b"/>
                <a:pathLst>
                  <a:path w="3345" h="3375" extrusionOk="0">
                    <a:moveTo>
                      <a:pt x="1672" y="1"/>
                    </a:moveTo>
                    <a:cubicBezTo>
                      <a:pt x="730" y="1"/>
                      <a:pt x="1" y="761"/>
                      <a:pt x="1" y="1673"/>
                    </a:cubicBezTo>
                    <a:cubicBezTo>
                      <a:pt x="1" y="2615"/>
                      <a:pt x="730" y="3375"/>
                      <a:pt x="1672" y="3375"/>
                    </a:cubicBezTo>
                    <a:cubicBezTo>
                      <a:pt x="2584" y="3375"/>
                      <a:pt x="3344" y="2615"/>
                      <a:pt x="3344" y="1673"/>
                    </a:cubicBezTo>
                    <a:cubicBezTo>
                      <a:pt x="3344" y="761"/>
                      <a:pt x="2584" y="1"/>
                      <a:pt x="1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5"/>
              <p:cNvSpPr/>
              <p:nvPr/>
            </p:nvSpPr>
            <p:spPr>
              <a:xfrm>
                <a:off x="3296525" y="2566525"/>
                <a:ext cx="508975" cy="408525"/>
              </a:xfrm>
              <a:custGeom>
                <a:avLst/>
                <a:gdLst/>
                <a:ahLst/>
                <a:cxnLst/>
                <a:rect l="l" t="t" r="r" b="b"/>
                <a:pathLst>
                  <a:path w="20359" h="16341" extrusionOk="0">
                    <a:moveTo>
                      <a:pt x="18018" y="1"/>
                    </a:moveTo>
                    <a:lnTo>
                      <a:pt x="18018" y="214"/>
                    </a:lnTo>
                    <a:cubicBezTo>
                      <a:pt x="18018" y="214"/>
                      <a:pt x="17198" y="15685"/>
                      <a:pt x="5374" y="15837"/>
                    </a:cubicBezTo>
                    <a:cubicBezTo>
                      <a:pt x="5304" y="15838"/>
                      <a:pt x="5235" y="15839"/>
                      <a:pt x="5167" y="15840"/>
                    </a:cubicBezTo>
                    <a:lnTo>
                      <a:pt x="5167" y="15840"/>
                    </a:lnTo>
                    <a:cubicBezTo>
                      <a:pt x="5163" y="15838"/>
                      <a:pt x="5161" y="15837"/>
                      <a:pt x="5161" y="15837"/>
                    </a:cubicBezTo>
                    <a:cubicBezTo>
                      <a:pt x="5161" y="15837"/>
                      <a:pt x="0" y="15918"/>
                      <a:pt x="64" y="15918"/>
                    </a:cubicBezTo>
                    <a:cubicBezTo>
                      <a:pt x="94" y="15918"/>
                      <a:pt x="1385" y="15899"/>
                      <a:pt x="5167" y="15840"/>
                    </a:cubicBezTo>
                    <a:lnTo>
                      <a:pt x="5167" y="15840"/>
                    </a:lnTo>
                    <a:cubicBezTo>
                      <a:pt x="5244" y="15883"/>
                      <a:pt x="6106" y="16341"/>
                      <a:pt x="7562" y="16341"/>
                    </a:cubicBezTo>
                    <a:cubicBezTo>
                      <a:pt x="9370" y="16341"/>
                      <a:pt x="12095" y="15635"/>
                      <a:pt x="15374" y="12554"/>
                    </a:cubicBezTo>
                    <a:cubicBezTo>
                      <a:pt x="15374" y="12554"/>
                      <a:pt x="16056" y="13159"/>
                      <a:pt x="17028" y="13159"/>
                    </a:cubicBezTo>
                    <a:cubicBezTo>
                      <a:pt x="17982" y="13159"/>
                      <a:pt x="19215" y="12577"/>
                      <a:pt x="20359" y="10275"/>
                    </a:cubicBezTo>
                    <a:lnTo>
                      <a:pt x="20359" y="10275"/>
                    </a:lnTo>
                    <a:cubicBezTo>
                      <a:pt x="20359" y="10275"/>
                      <a:pt x="18963" y="12147"/>
                      <a:pt x="17496" y="12147"/>
                    </a:cubicBezTo>
                    <a:cubicBezTo>
                      <a:pt x="17003" y="12147"/>
                      <a:pt x="16502" y="11935"/>
                      <a:pt x="16043" y="11369"/>
                    </a:cubicBezTo>
                    <a:cubicBezTo>
                      <a:pt x="16043" y="11369"/>
                      <a:pt x="18322" y="8724"/>
                      <a:pt x="18991" y="6931"/>
                    </a:cubicBezTo>
                    <a:cubicBezTo>
                      <a:pt x="19690" y="5138"/>
                      <a:pt x="19964" y="2858"/>
                      <a:pt x="19964" y="2858"/>
                    </a:cubicBezTo>
                    <a:lnTo>
                      <a:pt x="180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5"/>
              <p:cNvSpPr/>
              <p:nvPr/>
            </p:nvSpPr>
            <p:spPr>
              <a:xfrm>
                <a:off x="3405025" y="2929000"/>
                <a:ext cx="221900" cy="87975"/>
              </a:xfrm>
              <a:custGeom>
                <a:avLst/>
                <a:gdLst/>
                <a:ahLst/>
                <a:cxnLst/>
                <a:rect l="l" t="t" r="r" b="b"/>
                <a:pathLst>
                  <a:path w="8876" h="3519" extrusionOk="0">
                    <a:moveTo>
                      <a:pt x="8876" y="1"/>
                    </a:moveTo>
                    <a:cubicBezTo>
                      <a:pt x="8876" y="1"/>
                      <a:pt x="6072" y="1699"/>
                      <a:pt x="3175" y="1699"/>
                    </a:cubicBezTo>
                    <a:cubicBezTo>
                      <a:pt x="2081" y="1699"/>
                      <a:pt x="975" y="1457"/>
                      <a:pt x="0" y="791"/>
                    </a:cubicBezTo>
                    <a:lnTo>
                      <a:pt x="0" y="791"/>
                    </a:lnTo>
                    <a:cubicBezTo>
                      <a:pt x="0" y="791"/>
                      <a:pt x="1508" y="3518"/>
                      <a:pt x="5074" y="3518"/>
                    </a:cubicBezTo>
                    <a:cubicBezTo>
                      <a:pt x="5527" y="3518"/>
                      <a:pt x="6014" y="3474"/>
                      <a:pt x="6535" y="3375"/>
                    </a:cubicBezTo>
                    <a:lnTo>
                      <a:pt x="887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5"/>
              <p:cNvSpPr/>
              <p:nvPr/>
            </p:nvSpPr>
            <p:spPr>
              <a:xfrm>
                <a:off x="3379950" y="2925200"/>
                <a:ext cx="5675" cy="8800"/>
              </a:xfrm>
              <a:custGeom>
                <a:avLst/>
                <a:gdLst/>
                <a:ahLst/>
                <a:cxnLst/>
                <a:rect l="l" t="t" r="r" b="b"/>
                <a:pathLst>
                  <a:path w="227" h="352" extrusionOk="0">
                    <a:moveTo>
                      <a:pt x="91" y="1"/>
                    </a:moveTo>
                    <a:cubicBezTo>
                      <a:pt x="91" y="1"/>
                      <a:pt x="61" y="31"/>
                      <a:pt x="0" y="61"/>
                    </a:cubicBezTo>
                    <a:cubicBezTo>
                      <a:pt x="0" y="61"/>
                      <a:pt x="0" y="61"/>
                      <a:pt x="0" y="92"/>
                    </a:cubicBezTo>
                    <a:cubicBezTo>
                      <a:pt x="112" y="284"/>
                      <a:pt x="166" y="352"/>
                      <a:pt x="186" y="352"/>
                    </a:cubicBezTo>
                    <a:cubicBezTo>
                      <a:pt x="227" y="352"/>
                      <a:pt x="132" y="82"/>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5"/>
              <p:cNvSpPr/>
              <p:nvPr/>
            </p:nvSpPr>
            <p:spPr>
              <a:xfrm>
                <a:off x="3272050" y="2385875"/>
                <a:ext cx="833625" cy="857400"/>
              </a:xfrm>
              <a:custGeom>
                <a:avLst/>
                <a:gdLst/>
                <a:ahLst/>
                <a:cxnLst/>
                <a:rect l="l" t="t" r="r" b="b"/>
                <a:pathLst>
                  <a:path w="33345" h="34296" extrusionOk="0">
                    <a:moveTo>
                      <a:pt x="12141" y="0"/>
                    </a:moveTo>
                    <a:cubicBezTo>
                      <a:pt x="9985" y="0"/>
                      <a:pt x="8268" y="874"/>
                      <a:pt x="8268" y="874"/>
                    </a:cubicBezTo>
                    <a:cubicBezTo>
                      <a:pt x="3131" y="3914"/>
                      <a:pt x="2006" y="10267"/>
                      <a:pt x="2006" y="10267"/>
                    </a:cubicBezTo>
                    <a:cubicBezTo>
                      <a:pt x="2006" y="10267"/>
                      <a:pt x="0" y="17713"/>
                      <a:pt x="0" y="17713"/>
                    </a:cubicBezTo>
                    <a:lnTo>
                      <a:pt x="1246" y="22516"/>
                    </a:lnTo>
                    <a:cubicBezTo>
                      <a:pt x="1491" y="21509"/>
                      <a:pt x="2047" y="21221"/>
                      <a:pt x="2608" y="21221"/>
                    </a:cubicBezTo>
                    <a:cubicBezTo>
                      <a:pt x="3300" y="21221"/>
                      <a:pt x="4000" y="21659"/>
                      <a:pt x="4134" y="21726"/>
                    </a:cubicBezTo>
                    <a:cubicBezTo>
                      <a:pt x="4134" y="21726"/>
                      <a:pt x="4225" y="21695"/>
                      <a:pt x="4316" y="21634"/>
                    </a:cubicBezTo>
                    <a:cubicBezTo>
                      <a:pt x="3921" y="20966"/>
                      <a:pt x="3100" y="17713"/>
                      <a:pt x="3070" y="17106"/>
                    </a:cubicBezTo>
                    <a:cubicBezTo>
                      <a:pt x="3040" y="16498"/>
                      <a:pt x="3587" y="11452"/>
                      <a:pt x="4043" y="9719"/>
                    </a:cubicBezTo>
                    <a:cubicBezTo>
                      <a:pt x="4347" y="8625"/>
                      <a:pt x="4803" y="7409"/>
                      <a:pt x="5137" y="6619"/>
                    </a:cubicBezTo>
                    <a:cubicBezTo>
                      <a:pt x="5866" y="6832"/>
                      <a:pt x="7052" y="7014"/>
                      <a:pt x="9028" y="7075"/>
                    </a:cubicBezTo>
                    <a:cubicBezTo>
                      <a:pt x="9120" y="7077"/>
                      <a:pt x="9211" y="7078"/>
                      <a:pt x="9300" y="7078"/>
                    </a:cubicBezTo>
                    <a:cubicBezTo>
                      <a:pt x="13438" y="7078"/>
                      <a:pt x="14902" y="5054"/>
                      <a:pt x="15289" y="4370"/>
                    </a:cubicBezTo>
                    <a:lnTo>
                      <a:pt x="15289" y="4370"/>
                    </a:lnTo>
                    <a:cubicBezTo>
                      <a:pt x="15076" y="5342"/>
                      <a:pt x="14955" y="7045"/>
                      <a:pt x="16110" y="8686"/>
                    </a:cubicBezTo>
                    <a:cubicBezTo>
                      <a:pt x="17660" y="10966"/>
                      <a:pt x="18785" y="10418"/>
                      <a:pt x="18572" y="12820"/>
                    </a:cubicBezTo>
                    <a:cubicBezTo>
                      <a:pt x="18553" y="12953"/>
                      <a:pt x="18654" y="13039"/>
                      <a:pt x="18754" y="13039"/>
                    </a:cubicBezTo>
                    <a:cubicBezTo>
                      <a:pt x="18813" y="13039"/>
                      <a:pt x="18872" y="13009"/>
                      <a:pt x="18906" y="12941"/>
                    </a:cubicBezTo>
                    <a:cubicBezTo>
                      <a:pt x="19180" y="12455"/>
                      <a:pt x="19393" y="11634"/>
                      <a:pt x="19301" y="10479"/>
                    </a:cubicBezTo>
                    <a:cubicBezTo>
                      <a:pt x="19271" y="10175"/>
                      <a:pt x="19180" y="9841"/>
                      <a:pt x="19028" y="9476"/>
                    </a:cubicBezTo>
                    <a:lnTo>
                      <a:pt x="19028" y="9476"/>
                    </a:lnTo>
                    <a:cubicBezTo>
                      <a:pt x="19909" y="10510"/>
                      <a:pt x="20396" y="11786"/>
                      <a:pt x="20396" y="11786"/>
                    </a:cubicBezTo>
                    <a:lnTo>
                      <a:pt x="19058" y="15555"/>
                    </a:lnTo>
                    <a:cubicBezTo>
                      <a:pt x="19432" y="15421"/>
                      <a:pt x="19757" y="15360"/>
                      <a:pt x="20035" y="15360"/>
                    </a:cubicBezTo>
                    <a:cubicBezTo>
                      <a:pt x="22020" y="15360"/>
                      <a:pt x="21649" y="18440"/>
                      <a:pt x="19970" y="19720"/>
                    </a:cubicBezTo>
                    <a:cubicBezTo>
                      <a:pt x="19303" y="20210"/>
                      <a:pt x="18668" y="20371"/>
                      <a:pt x="18121" y="20371"/>
                    </a:cubicBezTo>
                    <a:cubicBezTo>
                      <a:pt x="17074" y="20371"/>
                      <a:pt x="16353" y="19780"/>
                      <a:pt x="16353" y="19780"/>
                    </a:cubicBezTo>
                    <a:lnTo>
                      <a:pt x="15380" y="20601"/>
                    </a:lnTo>
                    <a:lnTo>
                      <a:pt x="15380" y="20723"/>
                    </a:lnTo>
                    <a:cubicBezTo>
                      <a:pt x="21247" y="21361"/>
                      <a:pt x="22402" y="22881"/>
                      <a:pt x="22402" y="22881"/>
                    </a:cubicBezTo>
                    <a:lnTo>
                      <a:pt x="23739" y="34218"/>
                    </a:lnTo>
                    <a:cubicBezTo>
                      <a:pt x="24093" y="34266"/>
                      <a:pt x="24511" y="34295"/>
                      <a:pt x="24969" y="34295"/>
                    </a:cubicBezTo>
                    <a:cubicBezTo>
                      <a:pt x="27738" y="34295"/>
                      <a:pt x="31989" y="33211"/>
                      <a:pt x="32615" y="28413"/>
                    </a:cubicBezTo>
                    <a:cubicBezTo>
                      <a:pt x="33344" y="22789"/>
                      <a:pt x="28450" y="20935"/>
                      <a:pt x="26627" y="19689"/>
                    </a:cubicBezTo>
                    <a:cubicBezTo>
                      <a:pt x="24803" y="18443"/>
                      <a:pt x="24894" y="16710"/>
                      <a:pt x="23314" y="9324"/>
                    </a:cubicBezTo>
                    <a:cubicBezTo>
                      <a:pt x="21703" y="1908"/>
                      <a:pt x="16870" y="1877"/>
                      <a:pt x="16870" y="1877"/>
                    </a:cubicBezTo>
                    <a:cubicBezTo>
                      <a:pt x="15369" y="427"/>
                      <a:pt x="13648" y="0"/>
                      <a:pt x="121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5"/>
              <p:cNvSpPr/>
              <p:nvPr/>
            </p:nvSpPr>
            <p:spPr>
              <a:xfrm>
                <a:off x="3650475" y="3220800"/>
                <a:ext cx="160350" cy="237875"/>
              </a:xfrm>
              <a:custGeom>
                <a:avLst/>
                <a:gdLst/>
                <a:ahLst/>
                <a:cxnLst/>
                <a:rect l="l" t="t" r="r" b="b"/>
                <a:pathLst>
                  <a:path w="6414" h="9515" extrusionOk="0">
                    <a:moveTo>
                      <a:pt x="2918" y="1"/>
                    </a:moveTo>
                    <a:lnTo>
                      <a:pt x="0" y="7144"/>
                    </a:lnTo>
                    <a:cubicBezTo>
                      <a:pt x="638" y="8147"/>
                      <a:pt x="6414" y="9514"/>
                      <a:pt x="6414" y="9514"/>
                    </a:cubicBezTo>
                    <a:cubicBezTo>
                      <a:pt x="3708" y="8238"/>
                      <a:pt x="2918" y="1"/>
                      <a:pt x="2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5"/>
              <p:cNvSpPr/>
              <p:nvPr/>
            </p:nvSpPr>
            <p:spPr>
              <a:xfrm>
                <a:off x="3392875" y="2923825"/>
                <a:ext cx="241075" cy="424525"/>
              </a:xfrm>
              <a:custGeom>
                <a:avLst/>
                <a:gdLst/>
                <a:ahLst/>
                <a:cxnLst/>
                <a:rect l="l" t="t" r="r" b="b"/>
                <a:pathLst>
                  <a:path w="9643" h="16981" extrusionOk="0">
                    <a:moveTo>
                      <a:pt x="9372" y="0"/>
                    </a:moveTo>
                    <a:cubicBezTo>
                      <a:pt x="9320" y="0"/>
                      <a:pt x="9264" y="17"/>
                      <a:pt x="9210" y="56"/>
                    </a:cubicBezTo>
                    <a:cubicBezTo>
                      <a:pt x="6900" y="1971"/>
                      <a:pt x="5380" y="5345"/>
                      <a:pt x="3982" y="7928"/>
                    </a:cubicBezTo>
                    <a:cubicBezTo>
                      <a:pt x="2492" y="10664"/>
                      <a:pt x="912" y="13582"/>
                      <a:pt x="61" y="16591"/>
                    </a:cubicBezTo>
                    <a:cubicBezTo>
                      <a:pt x="0" y="16812"/>
                      <a:pt x="207" y="16980"/>
                      <a:pt x="397" y="16980"/>
                    </a:cubicBezTo>
                    <a:cubicBezTo>
                      <a:pt x="494" y="16980"/>
                      <a:pt x="587" y="16937"/>
                      <a:pt x="638" y="16834"/>
                    </a:cubicBezTo>
                    <a:cubicBezTo>
                      <a:pt x="2128" y="14068"/>
                      <a:pt x="3252" y="11150"/>
                      <a:pt x="4742" y="8384"/>
                    </a:cubicBezTo>
                    <a:cubicBezTo>
                      <a:pt x="5471" y="6986"/>
                      <a:pt x="6262" y="5618"/>
                      <a:pt x="7082" y="4281"/>
                    </a:cubicBezTo>
                    <a:cubicBezTo>
                      <a:pt x="7903" y="2943"/>
                      <a:pt x="8936" y="1727"/>
                      <a:pt x="9575" y="329"/>
                    </a:cubicBezTo>
                    <a:cubicBezTo>
                      <a:pt x="9643" y="148"/>
                      <a:pt x="9524" y="0"/>
                      <a:pt x="9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5"/>
              <p:cNvSpPr/>
              <p:nvPr/>
            </p:nvSpPr>
            <p:spPr>
              <a:xfrm>
                <a:off x="3680850" y="2903925"/>
                <a:ext cx="271050" cy="682325"/>
              </a:xfrm>
              <a:custGeom>
                <a:avLst/>
                <a:gdLst/>
                <a:ahLst/>
                <a:cxnLst/>
                <a:rect l="l" t="t" r="r" b="b"/>
                <a:pathLst>
                  <a:path w="10842" h="27293" extrusionOk="0">
                    <a:moveTo>
                      <a:pt x="214" y="1"/>
                    </a:moveTo>
                    <a:cubicBezTo>
                      <a:pt x="31" y="1"/>
                      <a:pt x="1" y="274"/>
                      <a:pt x="183" y="335"/>
                    </a:cubicBezTo>
                    <a:cubicBezTo>
                      <a:pt x="1430" y="700"/>
                      <a:pt x="2767" y="821"/>
                      <a:pt x="3983" y="1338"/>
                    </a:cubicBezTo>
                    <a:cubicBezTo>
                      <a:pt x="6111" y="2189"/>
                      <a:pt x="6080" y="4013"/>
                      <a:pt x="6262" y="5897"/>
                    </a:cubicBezTo>
                    <a:cubicBezTo>
                      <a:pt x="6475" y="8420"/>
                      <a:pt x="6658" y="10943"/>
                      <a:pt x="6992" y="13435"/>
                    </a:cubicBezTo>
                    <a:cubicBezTo>
                      <a:pt x="7630" y="17995"/>
                      <a:pt x="9332" y="22311"/>
                      <a:pt x="9940" y="26870"/>
                    </a:cubicBezTo>
                    <a:cubicBezTo>
                      <a:pt x="9968" y="27159"/>
                      <a:pt x="10164" y="27293"/>
                      <a:pt x="10361" y="27293"/>
                    </a:cubicBezTo>
                    <a:cubicBezTo>
                      <a:pt x="10600" y="27293"/>
                      <a:pt x="10841" y="27098"/>
                      <a:pt x="10791" y="26749"/>
                    </a:cubicBezTo>
                    <a:cubicBezTo>
                      <a:pt x="9971" y="21004"/>
                      <a:pt x="7904" y="15624"/>
                      <a:pt x="7296" y="9818"/>
                    </a:cubicBezTo>
                    <a:cubicBezTo>
                      <a:pt x="7114" y="8147"/>
                      <a:pt x="6992" y="6505"/>
                      <a:pt x="6840" y="4833"/>
                    </a:cubicBezTo>
                    <a:cubicBezTo>
                      <a:pt x="6749" y="3891"/>
                      <a:pt x="6810" y="2554"/>
                      <a:pt x="6171" y="1794"/>
                    </a:cubicBezTo>
                    <a:cubicBezTo>
                      <a:pt x="5077" y="365"/>
                      <a:pt x="1825" y="1"/>
                      <a:pt x="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5"/>
              <p:cNvSpPr/>
              <p:nvPr/>
            </p:nvSpPr>
            <p:spPr>
              <a:xfrm>
                <a:off x="3628400" y="3215425"/>
                <a:ext cx="102500" cy="221000"/>
              </a:xfrm>
              <a:custGeom>
                <a:avLst/>
                <a:gdLst/>
                <a:ahLst/>
                <a:cxnLst/>
                <a:rect l="l" t="t" r="r" b="b"/>
                <a:pathLst>
                  <a:path w="4100" h="8840" extrusionOk="0">
                    <a:moveTo>
                      <a:pt x="3810" y="1"/>
                    </a:moveTo>
                    <a:cubicBezTo>
                      <a:pt x="3717" y="1"/>
                      <a:pt x="3624" y="47"/>
                      <a:pt x="3588" y="155"/>
                    </a:cubicBezTo>
                    <a:cubicBezTo>
                      <a:pt x="2555" y="3042"/>
                      <a:pt x="1278" y="5808"/>
                      <a:pt x="62" y="8605"/>
                    </a:cubicBezTo>
                    <a:cubicBezTo>
                      <a:pt x="0" y="8729"/>
                      <a:pt x="93" y="8839"/>
                      <a:pt x="197" y="8839"/>
                    </a:cubicBezTo>
                    <a:cubicBezTo>
                      <a:pt x="246" y="8839"/>
                      <a:pt x="297" y="8815"/>
                      <a:pt x="336" y="8757"/>
                    </a:cubicBezTo>
                    <a:cubicBezTo>
                      <a:pt x="2008" y="6112"/>
                      <a:pt x="3102" y="3286"/>
                      <a:pt x="4044" y="276"/>
                    </a:cubicBezTo>
                    <a:cubicBezTo>
                      <a:pt x="4100" y="111"/>
                      <a:pt x="3954" y="1"/>
                      <a:pt x="38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5"/>
              <p:cNvSpPr/>
              <p:nvPr/>
            </p:nvSpPr>
            <p:spPr>
              <a:xfrm>
                <a:off x="3399700" y="3337075"/>
                <a:ext cx="245600" cy="101475"/>
              </a:xfrm>
              <a:custGeom>
                <a:avLst/>
                <a:gdLst/>
                <a:ahLst/>
                <a:cxnLst/>
                <a:rect l="l" t="t" r="r" b="b"/>
                <a:pathLst>
                  <a:path w="9824" h="4059" extrusionOk="0">
                    <a:moveTo>
                      <a:pt x="122" y="0"/>
                    </a:moveTo>
                    <a:cubicBezTo>
                      <a:pt x="1" y="0"/>
                      <a:pt x="1" y="152"/>
                      <a:pt x="92" y="182"/>
                    </a:cubicBezTo>
                    <a:cubicBezTo>
                      <a:pt x="3071" y="1429"/>
                      <a:pt x="6353" y="2401"/>
                      <a:pt x="9180" y="4012"/>
                    </a:cubicBezTo>
                    <a:cubicBezTo>
                      <a:pt x="9235" y="4044"/>
                      <a:pt x="9290" y="4059"/>
                      <a:pt x="9341" y="4059"/>
                    </a:cubicBezTo>
                    <a:cubicBezTo>
                      <a:pt x="9630" y="4059"/>
                      <a:pt x="9824" y="3615"/>
                      <a:pt x="9514" y="3435"/>
                    </a:cubicBezTo>
                    <a:cubicBezTo>
                      <a:pt x="7995" y="2584"/>
                      <a:pt x="6384" y="2006"/>
                      <a:pt x="4742" y="1398"/>
                    </a:cubicBezTo>
                    <a:cubicBezTo>
                      <a:pt x="3253" y="851"/>
                      <a:pt x="1733" y="3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5"/>
              <p:cNvSpPr/>
              <p:nvPr/>
            </p:nvSpPr>
            <p:spPr>
              <a:xfrm>
                <a:off x="2751850" y="3728275"/>
                <a:ext cx="613875" cy="508350"/>
              </a:xfrm>
              <a:custGeom>
                <a:avLst/>
                <a:gdLst/>
                <a:ahLst/>
                <a:cxnLst/>
                <a:rect l="l" t="t" r="r" b="b"/>
                <a:pathLst>
                  <a:path w="24555" h="20334" extrusionOk="0">
                    <a:moveTo>
                      <a:pt x="24052" y="1"/>
                    </a:moveTo>
                    <a:cubicBezTo>
                      <a:pt x="24006" y="1"/>
                      <a:pt x="23957" y="12"/>
                      <a:pt x="23908" y="36"/>
                    </a:cubicBezTo>
                    <a:cubicBezTo>
                      <a:pt x="17556" y="2985"/>
                      <a:pt x="11537" y="6571"/>
                      <a:pt x="5489" y="10128"/>
                    </a:cubicBezTo>
                    <a:cubicBezTo>
                      <a:pt x="3999" y="11009"/>
                      <a:pt x="2875" y="11283"/>
                      <a:pt x="2662" y="12985"/>
                    </a:cubicBezTo>
                    <a:cubicBezTo>
                      <a:pt x="2358" y="15386"/>
                      <a:pt x="1537" y="17878"/>
                      <a:pt x="169" y="19884"/>
                    </a:cubicBezTo>
                    <a:cubicBezTo>
                      <a:pt x="1" y="20116"/>
                      <a:pt x="212" y="20334"/>
                      <a:pt x="439" y="20334"/>
                    </a:cubicBezTo>
                    <a:cubicBezTo>
                      <a:pt x="539" y="20334"/>
                      <a:pt x="642" y="20291"/>
                      <a:pt x="717" y="20188"/>
                    </a:cubicBezTo>
                    <a:lnTo>
                      <a:pt x="717" y="20219"/>
                    </a:lnTo>
                    <a:cubicBezTo>
                      <a:pt x="1993" y="18486"/>
                      <a:pt x="2723" y="16450"/>
                      <a:pt x="3148" y="14383"/>
                    </a:cubicBezTo>
                    <a:cubicBezTo>
                      <a:pt x="3270" y="13866"/>
                      <a:pt x="3239" y="13258"/>
                      <a:pt x="3391" y="12742"/>
                    </a:cubicBezTo>
                    <a:cubicBezTo>
                      <a:pt x="3817" y="11465"/>
                      <a:pt x="5975" y="10675"/>
                      <a:pt x="7130" y="10006"/>
                    </a:cubicBezTo>
                    <a:cubicBezTo>
                      <a:pt x="12723" y="6693"/>
                      <a:pt x="18316" y="3319"/>
                      <a:pt x="24212" y="583"/>
                    </a:cubicBezTo>
                    <a:cubicBezTo>
                      <a:pt x="24555" y="452"/>
                      <a:pt x="24350" y="1"/>
                      <a:pt x="24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5"/>
              <p:cNvSpPr/>
              <p:nvPr/>
            </p:nvSpPr>
            <p:spPr>
              <a:xfrm>
                <a:off x="3347075" y="3426800"/>
                <a:ext cx="288575" cy="313525"/>
              </a:xfrm>
              <a:custGeom>
                <a:avLst/>
                <a:gdLst/>
                <a:ahLst/>
                <a:cxnLst/>
                <a:rect l="l" t="t" r="r" b="b"/>
                <a:pathLst>
                  <a:path w="11543" h="12541" extrusionOk="0">
                    <a:moveTo>
                      <a:pt x="11193" y="0"/>
                    </a:moveTo>
                    <a:cubicBezTo>
                      <a:pt x="11115" y="0"/>
                      <a:pt x="11037" y="36"/>
                      <a:pt x="10981" y="119"/>
                    </a:cubicBezTo>
                    <a:cubicBezTo>
                      <a:pt x="9431" y="2460"/>
                      <a:pt x="7972" y="4922"/>
                      <a:pt x="6118" y="7019"/>
                    </a:cubicBezTo>
                    <a:cubicBezTo>
                      <a:pt x="4264" y="9147"/>
                      <a:pt x="2197" y="10545"/>
                      <a:pt x="130" y="12247"/>
                    </a:cubicBezTo>
                    <a:cubicBezTo>
                      <a:pt x="1" y="12350"/>
                      <a:pt x="134" y="12541"/>
                      <a:pt x="271" y="12541"/>
                    </a:cubicBezTo>
                    <a:cubicBezTo>
                      <a:pt x="295" y="12541"/>
                      <a:pt x="319" y="12535"/>
                      <a:pt x="343" y="12521"/>
                    </a:cubicBezTo>
                    <a:cubicBezTo>
                      <a:pt x="5267" y="9967"/>
                      <a:pt x="8823" y="5135"/>
                      <a:pt x="11437" y="393"/>
                    </a:cubicBezTo>
                    <a:cubicBezTo>
                      <a:pt x="11543" y="182"/>
                      <a:pt x="11370" y="0"/>
                      <a:pt x="111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5"/>
              <p:cNvSpPr/>
              <p:nvPr/>
            </p:nvSpPr>
            <p:spPr>
              <a:xfrm>
                <a:off x="3238975" y="3336750"/>
                <a:ext cx="192550" cy="254400"/>
              </a:xfrm>
              <a:custGeom>
                <a:avLst/>
                <a:gdLst/>
                <a:ahLst/>
                <a:cxnLst/>
                <a:rect l="l" t="t" r="r" b="b"/>
                <a:pathLst>
                  <a:path w="7702" h="10176" extrusionOk="0">
                    <a:moveTo>
                      <a:pt x="7150" y="0"/>
                    </a:moveTo>
                    <a:cubicBezTo>
                      <a:pt x="7065" y="0"/>
                      <a:pt x="6982" y="31"/>
                      <a:pt x="6916" y="104"/>
                    </a:cubicBezTo>
                    <a:cubicBezTo>
                      <a:pt x="4423" y="2992"/>
                      <a:pt x="2022" y="6305"/>
                      <a:pt x="168" y="9648"/>
                    </a:cubicBezTo>
                    <a:cubicBezTo>
                      <a:pt x="1" y="9941"/>
                      <a:pt x="236" y="10176"/>
                      <a:pt x="488" y="10176"/>
                    </a:cubicBezTo>
                    <a:cubicBezTo>
                      <a:pt x="603" y="10176"/>
                      <a:pt x="721" y="10127"/>
                      <a:pt x="806" y="10013"/>
                    </a:cubicBezTo>
                    <a:cubicBezTo>
                      <a:pt x="3056" y="6882"/>
                      <a:pt x="5275" y="3691"/>
                      <a:pt x="7493" y="560"/>
                    </a:cubicBezTo>
                    <a:cubicBezTo>
                      <a:pt x="7701" y="306"/>
                      <a:pt x="7418" y="0"/>
                      <a:pt x="71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5"/>
              <p:cNvSpPr/>
              <p:nvPr/>
            </p:nvSpPr>
            <p:spPr>
              <a:xfrm>
                <a:off x="2735475" y="3577675"/>
                <a:ext cx="518400" cy="426550"/>
              </a:xfrm>
              <a:custGeom>
                <a:avLst/>
                <a:gdLst/>
                <a:ahLst/>
                <a:cxnLst/>
                <a:rect l="l" t="t" r="r" b="b"/>
                <a:pathLst>
                  <a:path w="20736" h="17062" extrusionOk="0">
                    <a:moveTo>
                      <a:pt x="20457" y="1"/>
                    </a:moveTo>
                    <a:cubicBezTo>
                      <a:pt x="20419" y="1"/>
                      <a:pt x="20379" y="13"/>
                      <a:pt x="20338" y="42"/>
                    </a:cubicBezTo>
                    <a:cubicBezTo>
                      <a:pt x="16600" y="2777"/>
                      <a:pt x="12800" y="5452"/>
                      <a:pt x="9031" y="8157"/>
                    </a:cubicBezTo>
                    <a:cubicBezTo>
                      <a:pt x="5718" y="10559"/>
                      <a:pt x="2618" y="13203"/>
                      <a:pt x="216" y="16516"/>
                    </a:cubicBezTo>
                    <a:cubicBezTo>
                      <a:pt x="1" y="16797"/>
                      <a:pt x="275" y="17062"/>
                      <a:pt x="550" y="17062"/>
                    </a:cubicBezTo>
                    <a:cubicBezTo>
                      <a:pt x="663" y="17062"/>
                      <a:pt x="775" y="17017"/>
                      <a:pt x="855" y="16911"/>
                    </a:cubicBezTo>
                    <a:cubicBezTo>
                      <a:pt x="3560" y="13264"/>
                      <a:pt x="7086" y="10468"/>
                      <a:pt x="10764" y="7884"/>
                    </a:cubicBezTo>
                    <a:cubicBezTo>
                      <a:pt x="14107" y="5513"/>
                      <a:pt x="17785" y="3355"/>
                      <a:pt x="20612" y="376"/>
                    </a:cubicBezTo>
                    <a:cubicBezTo>
                      <a:pt x="20735" y="228"/>
                      <a:pt x="20619" y="1"/>
                      <a:pt x="204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5"/>
              <p:cNvSpPr/>
              <p:nvPr/>
            </p:nvSpPr>
            <p:spPr>
              <a:xfrm>
                <a:off x="3466575" y="2696875"/>
                <a:ext cx="70925" cy="48650"/>
              </a:xfrm>
              <a:custGeom>
                <a:avLst/>
                <a:gdLst/>
                <a:ahLst/>
                <a:cxnLst/>
                <a:rect l="l" t="t" r="r" b="b"/>
                <a:pathLst>
                  <a:path w="2837" h="1946" extrusionOk="0">
                    <a:moveTo>
                      <a:pt x="2607" y="0"/>
                    </a:moveTo>
                    <a:cubicBezTo>
                      <a:pt x="2550" y="0"/>
                      <a:pt x="2494" y="24"/>
                      <a:pt x="2462" y="76"/>
                    </a:cubicBezTo>
                    <a:lnTo>
                      <a:pt x="2462" y="106"/>
                    </a:lnTo>
                    <a:cubicBezTo>
                      <a:pt x="2189" y="501"/>
                      <a:pt x="1794" y="836"/>
                      <a:pt x="1368" y="1048"/>
                    </a:cubicBezTo>
                    <a:cubicBezTo>
                      <a:pt x="973" y="1261"/>
                      <a:pt x="517" y="1261"/>
                      <a:pt x="152" y="1474"/>
                    </a:cubicBezTo>
                    <a:cubicBezTo>
                      <a:pt x="31" y="1535"/>
                      <a:pt x="0" y="1778"/>
                      <a:pt x="152" y="1869"/>
                    </a:cubicBezTo>
                    <a:cubicBezTo>
                      <a:pt x="282" y="1922"/>
                      <a:pt x="416" y="1945"/>
                      <a:pt x="553" y="1945"/>
                    </a:cubicBezTo>
                    <a:cubicBezTo>
                      <a:pt x="964" y="1945"/>
                      <a:pt x="1391" y="1740"/>
                      <a:pt x="1733" y="1535"/>
                    </a:cubicBezTo>
                    <a:cubicBezTo>
                      <a:pt x="2219" y="1200"/>
                      <a:pt x="2554" y="775"/>
                      <a:pt x="2797" y="228"/>
                    </a:cubicBezTo>
                    <a:cubicBezTo>
                      <a:pt x="2837" y="88"/>
                      <a:pt x="2719" y="0"/>
                      <a:pt x="26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5"/>
              <p:cNvSpPr/>
              <p:nvPr/>
            </p:nvSpPr>
            <p:spPr>
              <a:xfrm>
                <a:off x="2772025" y="3445725"/>
                <a:ext cx="91950" cy="495100"/>
              </a:xfrm>
              <a:custGeom>
                <a:avLst/>
                <a:gdLst/>
                <a:ahLst/>
                <a:cxnLst/>
                <a:rect l="l" t="t" r="r" b="b"/>
                <a:pathLst>
                  <a:path w="3678" h="19804" extrusionOk="0">
                    <a:moveTo>
                      <a:pt x="3388" y="0"/>
                    </a:moveTo>
                    <a:cubicBezTo>
                      <a:pt x="3311" y="0"/>
                      <a:pt x="3235" y="37"/>
                      <a:pt x="3192" y="122"/>
                    </a:cubicBezTo>
                    <a:cubicBezTo>
                      <a:pt x="2372" y="1612"/>
                      <a:pt x="1794" y="3223"/>
                      <a:pt x="1095" y="4773"/>
                    </a:cubicBezTo>
                    <a:cubicBezTo>
                      <a:pt x="578" y="5989"/>
                      <a:pt x="153" y="6992"/>
                      <a:pt x="92" y="8299"/>
                    </a:cubicBezTo>
                    <a:cubicBezTo>
                      <a:pt x="1" y="10092"/>
                      <a:pt x="61" y="11916"/>
                      <a:pt x="153" y="13709"/>
                    </a:cubicBezTo>
                    <a:cubicBezTo>
                      <a:pt x="274" y="15654"/>
                      <a:pt x="183" y="17630"/>
                      <a:pt x="244" y="19575"/>
                    </a:cubicBezTo>
                    <a:cubicBezTo>
                      <a:pt x="244" y="19727"/>
                      <a:pt x="365" y="19803"/>
                      <a:pt x="487" y="19803"/>
                    </a:cubicBezTo>
                    <a:cubicBezTo>
                      <a:pt x="609" y="19803"/>
                      <a:pt x="730" y="19727"/>
                      <a:pt x="730" y="19575"/>
                    </a:cubicBezTo>
                    <a:cubicBezTo>
                      <a:pt x="578" y="16110"/>
                      <a:pt x="548" y="12767"/>
                      <a:pt x="730" y="9302"/>
                    </a:cubicBezTo>
                    <a:cubicBezTo>
                      <a:pt x="913" y="6141"/>
                      <a:pt x="2554" y="3283"/>
                      <a:pt x="3618" y="305"/>
                    </a:cubicBezTo>
                    <a:cubicBezTo>
                      <a:pt x="3677" y="127"/>
                      <a:pt x="3531" y="0"/>
                      <a:pt x="33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5"/>
              <p:cNvSpPr/>
              <p:nvPr/>
            </p:nvSpPr>
            <p:spPr>
              <a:xfrm>
                <a:off x="2926975" y="3587450"/>
                <a:ext cx="26700" cy="221575"/>
              </a:xfrm>
              <a:custGeom>
                <a:avLst/>
                <a:gdLst/>
                <a:ahLst/>
                <a:cxnLst/>
                <a:rect l="l" t="t" r="r" b="b"/>
                <a:pathLst>
                  <a:path w="1068" h="8863" extrusionOk="0">
                    <a:moveTo>
                      <a:pt x="676" y="0"/>
                    </a:moveTo>
                    <a:cubicBezTo>
                      <a:pt x="566" y="0"/>
                      <a:pt x="459" y="76"/>
                      <a:pt x="459" y="228"/>
                    </a:cubicBezTo>
                    <a:lnTo>
                      <a:pt x="429" y="228"/>
                    </a:lnTo>
                    <a:cubicBezTo>
                      <a:pt x="338" y="2994"/>
                      <a:pt x="459" y="5821"/>
                      <a:pt x="34" y="8557"/>
                    </a:cubicBezTo>
                    <a:cubicBezTo>
                      <a:pt x="1" y="8754"/>
                      <a:pt x="137" y="8863"/>
                      <a:pt x="274" y="8863"/>
                    </a:cubicBezTo>
                    <a:cubicBezTo>
                      <a:pt x="390" y="8863"/>
                      <a:pt x="506" y="8785"/>
                      <a:pt x="520" y="8618"/>
                    </a:cubicBezTo>
                    <a:cubicBezTo>
                      <a:pt x="703" y="5791"/>
                      <a:pt x="1067" y="3086"/>
                      <a:pt x="915" y="228"/>
                    </a:cubicBezTo>
                    <a:cubicBezTo>
                      <a:pt x="900" y="76"/>
                      <a:pt x="786" y="0"/>
                      <a:pt x="6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5"/>
              <p:cNvSpPr/>
              <p:nvPr/>
            </p:nvSpPr>
            <p:spPr>
              <a:xfrm>
                <a:off x="2937250" y="3537950"/>
                <a:ext cx="96500" cy="134175"/>
              </a:xfrm>
              <a:custGeom>
                <a:avLst/>
                <a:gdLst/>
                <a:ahLst/>
                <a:cxnLst/>
                <a:rect l="l" t="t" r="r" b="b"/>
                <a:pathLst>
                  <a:path w="3860" h="5367" extrusionOk="0">
                    <a:moveTo>
                      <a:pt x="3492" y="1"/>
                    </a:moveTo>
                    <a:cubicBezTo>
                      <a:pt x="3430" y="1"/>
                      <a:pt x="3364" y="25"/>
                      <a:pt x="3301" y="81"/>
                    </a:cubicBezTo>
                    <a:cubicBezTo>
                      <a:pt x="2602" y="719"/>
                      <a:pt x="2146" y="1570"/>
                      <a:pt x="1659" y="2391"/>
                    </a:cubicBezTo>
                    <a:cubicBezTo>
                      <a:pt x="1416" y="2877"/>
                      <a:pt x="1143" y="3333"/>
                      <a:pt x="839" y="3789"/>
                    </a:cubicBezTo>
                    <a:cubicBezTo>
                      <a:pt x="535" y="4245"/>
                      <a:pt x="231" y="4579"/>
                      <a:pt x="48" y="5096"/>
                    </a:cubicBezTo>
                    <a:cubicBezTo>
                      <a:pt x="0" y="5241"/>
                      <a:pt x="143" y="5366"/>
                      <a:pt x="281" y="5366"/>
                    </a:cubicBezTo>
                    <a:cubicBezTo>
                      <a:pt x="316" y="5366"/>
                      <a:pt x="351" y="5358"/>
                      <a:pt x="383" y="5339"/>
                    </a:cubicBezTo>
                    <a:cubicBezTo>
                      <a:pt x="1173" y="4974"/>
                      <a:pt x="1629" y="3911"/>
                      <a:pt x="2024" y="3181"/>
                    </a:cubicBezTo>
                    <a:cubicBezTo>
                      <a:pt x="2541" y="2269"/>
                      <a:pt x="2997" y="1236"/>
                      <a:pt x="3696" y="476"/>
                    </a:cubicBezTo>
                    <a:cubicBezTo>
                      <a:pt x="3860" y="265"/>
                      <a:pt x="3699" y="1"/>
                      <a:pt x="3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5"/>
              <p:cNvSpPr/>
              <p:nvPr/>
            </p:nvSpPr>
            <p:spPr>
              <a:xfrm>
                <a:off x="2906525" y="3978900"/>
                <a:ext cx="26625" cy="214575"/>
              </a:xfrm>
              <a:custGeom>
                <a:avLst/>
                <a:gdLst/>
                <a:ahLst/>
                <a:cxnLst/>
                <a:rect l="l" t="t" r="r" b="b"/>
                <a:pathLst>
                  <a:path w="1065" h="8583" extrusionOk="0">
                    <a:moveTo>
                      <a:pt x="644" y="1"/>
                    </a:moveTo>
                    <a:cubicBezTo>
                      <a:pt x="569" y="1"/>
                      <a:pt x="500" y="41"/>
                      <a:pt x="487" y="133"/>
                    </a:cubicBezTo>
                    <a:cubicBezTo>
                      <a:pt x="62" y="2747"/>
                      <a:pt x="1" y="5574"/>
                      <a:pt x="122" y="8218"/>
                    </a:cubicBezTo>
                    <a:cubicBezTo>
                      <a:pt x="122" y="8461"/>
                      <a:pt x="297" y="8583"/>
                      <a:pt x="476" y="8583"/>
                    </a:cubicBezTo>
                    <a:cubicBezTo>
                      <a:pt x="654" y="8583"/>
                      <a:pt x="837" y="8461"/>
                      <a:pt x="852" y="8218"/>
                    </a:cubicBezTo>
                    <a:cubicBezTo>
                      <a:pt x="1004" y="5574"/>
                      <a:pt x="1065" y="2808"/>
                      <a:pt x="852" y="194"/>
                    </a:cubicBezTo>
                    <a:cubicBezTo>
                      <a:pt x="852" y="72"/>
                      <a:pt x="743" y="1"/>
                      <a:pt x="6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5"/>
              <p:cNvSpPr/>
              <p:nvPr/>
            </p:nvSpPr>
            <p:spPr>
              <a:xfrm>
                <a:off x="2909825" y="4179925"/>
                <a:ext cx="69675" cy="260300"/>
              </a:xfrm>
              <a:custGeom>
                <a:avLst/>
                <a:gdLst/>
                <a:ahLst/>
                <a:cxnLst/>
                <a:rect l="l" t="t" r="r" b="b"/>
                <a:pathLst>
                  <a:path w="2787" h="10412" extrusionOk="0">
                    <a:moveTo>
                      <a:pt x="388" y="0"/>
                    </a:moveTo>
                    <a:cubicBezTo>
                      <a:pt x="200" y="0"/>
                      <a:pt x="1" y="168"/>
                      <a:pt x="82" y="390"/>
                    </a:cubicBezTo>
                    <a:cubicBezTo>
                      <a:pt x="629" y="2062"/>
                      <a:pt x="1297" y="3794"/>
                      <a:pt x="1297" y="5557"/>
                    </a:cubicBezTo>
                    <a:cubicBezTo>
                      <a:pt x="1328" y="7138"/>
                      <a:pt x="781" y="8658"/>
                      <a:pt x="933" y="10208"/>
                    </a:cubicBezTo>
                    <a:cubicBezTo>
                      <a:pt x="952" y="10321"/>
                      <a:pt x="1065" y="10412"/>
                      <a:pt x="1170" y="10412"/>
                    </a:cubicBezTo>
                    <a:cubicBezTo>
                      <a:pt x="1233" y="10412"/>
                      <a:pt x="1293" y="10379"/>
                      <a:pt x="1328" y="10299"/>
                    </a:cubicBezTo>
                    <a:cubicBezTo>
                      <a:pt x="2787" y="6955"/>
                      <a:pt x="2118" y="3338"/>
                      <a:pt x="629" y="147"/>
                    </a:cubicBezTo>
                    <a:cubicBezTo>
                      <a:pt x="577" y="44"/>
                      <a:pt x="484" y="0"/>
                      <a:pt x="3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5"/>
              <p:cNvSpPr/>
              <p:nvPr/>
            </p:nvSpPr>
            <p:spPr>
              <a:xfrm>
                <a:off x="2882625" y="4310200"/>
                <a:ext cx="69525" cy="248800"/>
              </a:xfrm>
              <a:custGeom>
                <a:avLst/>
                <a:gdLst/>
                <a:ahLst/>
                <a:cxnLst/>
                <a:rect l="l" t="t" r="r" b="b"/>
                <a:pathLst>
                  <a:path w="2781" h="9952" extrusionOk="0">
                    <a:moveTo>
                      <a:pt x="1930" y="1"/>
                    </a:moveTo>
                    <a:cubicBezTo>
                      <a:pt x="1825" y="1"/>
                      <a:pt x="1717" y="73"/>
                      <a:pt x="1717" y="194"/>
                    </a:cubicBezTo>
                    <a:cubicBezTo>
                      <a:pt x="1686" y="3386"/>
                      <a:pt x="1869" y="6577"/>
                      <a:pt x="136" y="9404"/>
                    </a:cubicBezTo>
                    <a:cubicBezTo>
                      <a:pt x="1" y="9652"/>
                      <a:pt x="234" y="9951"/>
                      <a:pt x="475" y="9951"/>
                    </a:cubicBezTo>
                    <a:cubicBezTo>
                      <a:pt x="559" y="9951"/>
                      <a:pt x="643" y="9915"/>
                      <a:pt x="714" y="9830"/>
                    </a:cubicBezTo>
                    <a:cubicBezTo>
                      <a:pt x="2780" y="7428"/>
                      <a:pt x="2780" y="3082"/>
                      <a:pt x="2112" y="133"/>
                    </a:cubicBezTo>
                    <a:cubicBezTo>
                      <a:pt x="2086" y="42"/>
                      <a:pt x="2009" y="1"/>
                      <a:pt x="1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5"/>
              <p:cNvSpPr/>
              <p:nvPr/>
            </p:nvSpPr>
            <p:spPr>
              <a:xfrm>
                <a:off x="2885250" y="4333775"/>
                <a:ext cx="33475" cy="202850"/>
              </a:xfrm>
              <a:custGeom>
                <a:avLst/>
                <a:gdLst/>
                <a:ahLst/>
                <a:cxnLst/>
                <a:rect l="l" t="t" r="r" b="b"/>
                <a:pathLst>
                  <a:path w="1339" h="8114" extrusionOk="0">
                    <a:moveTo>
                      <a:pt x="302" y="0"/>
                    </a:moveTo>
                    <a:cubicBezTo>
                      <a:pt x="206" y="0"/>
                      <a:pt x="109" y="72"/>
                      <a:pt x="92" y="193"/>
                    </a:cubicBezTo>
                    <a:cubicBezTo>
                      <a:pt x="1" y="1348"/>
                      <a:pt x="153" y="2534"/>
                      <a:pt x="183" y="3689"/>
                    </a:cubicBezTo>
                    <a:cubicBezTo>
                      <a:pt x="244" y="5087"/>
                      <a:pt x="61" y="6455"/>
                      <a:pt x="1" y="7853"/>
                    </a:cubicBezTo>
                    <a:cubicBezTo>
                      <a:pt x="1" y="8020"/>
                      <a:pt x="138" y="8114"/>
                      <a:pt x="278" y="8114"/>
                    </a:cubicBezTo>
                    <a:cubicBezTo>
                      <a:pt x="392" y="8114"/>
                      <a:pt x="507" y="8051"/>
                      <a:pt x="548" y="7914"/>
                    </a:cubicBezTo>
                    <a:cubicBezTo>
                      <a:pt x="1338" y="5573"/>
                      <a:pt x="1156" y="2473"/>
                      <a:pt x="487" y="133"/>
                    </a:cubicBezTo>
                    <a:cubicBezTo>
                      <a:pt x="448" y="41"/>
                      <a:pt x="375" y="0"/>
                      <a:pt x="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5"/>
              <p:cNvSpPr/>
              <p:nvPr/>
            </p:nvSpPr>
            <p:spPr>
              <a:xfrm>
                <a:off x="2849550" y="4341625"/>
                <a:ext cx="27375" cy="138725"/>
              </a:xfrm>
              <a:custGeom>
                <a:avLst/>
                <a:gdLst/>
                <a:ahLst/>
                <a:cxnLst/>
                <a:rect l="l" t="t" r="r" b="b"/>
                <a:pathLst>
                  <a:path w="1095" h="5549" extrusionOk="0">
                    <a:moveTo>
                      <a:pt x="308" y="0"/>
                    </a:moveTo>
                    <a:cubicBezTo>
                      <a:pt x="226" y="0"/>
                      <a:pt x="138" y="54"/>
                      <a:pt x="122" y="153"/>
                    </a:cubicBezTo>
                    <a:cubicBezTo>
                      <a:pt x="30" y="1825"/>
                      <a:pt x="0" y="3740"/>
                      <a:pt x="456" y="5381"/>
                    </a:cubicBezTo>
                    <a:cubicBezTo>
                      <a:pt x="482" y="5498"/>
                      <a:pt x="564" y="5549"/>
                      <a:pt x="651" y="5549"/>
                    </a:cubicBezTo>
                    <a:cubicBezTo>
                      <a:pt x="768" y="5549"/>
                      <a:pt x="895" y="5459"/>
                      <a:pt x="912" y="5320"/>
                    </a:cubicBezTo>
                    <a:cubicBezTo>
                      <a:pt x="1094" y="3648"/>
                      <a:pt x="790" y="1764"/>
                      <a:pt x="456" y="123"/>
                    </a:cubicBezTo>
                    <a:cubicBezTo>
                      <a:pt x="442" y="39"/>
                      <a:pt x="377"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5"/>
              <p:cNvSpPr/>
              <p:nvPr/>
            </p:nvSpPr>
            <p:spPr>
              <a:xfrm>
                <a:off x="2810775" y="4345575"/>
                <a:ext cx="28900" cy="87225"/>
              </a:xfrm>
              <a:custGeom>
                <a:avLst/>
                <a:gdLst/>
                <a:ahLst/>
                <a:cxnLst/>
                <a:rect l="l" t="t" r="r" b="b"/>
                <a:pathLst>
                  <a:path w="1156" h="3489" extrusionOk="0">
                    <a:moveTo>
                      <a:pt x="443" y="1"/>
                    </a:moveTo>
                    <a:cubicBezTo>
                      <a:pt x="376" y="1"/>
                      <a:pt x="310" y="33"/>
                      <a:pt x="274" y="86"/>
                    </a:cubicBezTo>
                    <a:cubicBezTo>
                      <a:pt x="1" y="542"/>
                      <a:pt x="183" y="1211"/>
                      <a:pt x="244" y="1697"/>
                    </a:cubicBezTo>
                    <a:cubicBezTo>
                      <a:pt x="305" y="2275"/>
                      <a:pt x="335" y="2852"/>
                      <a:pt x="578" y="3369"/>
                    </a:cubicBezTo>
                    <a:cubicBezTo>
                      <a:pt x="619" y="3450"/>
                      <a:pt x="707" y="3489"/>
                      <a:pt x="795" y="3489"/>
                    </a:cubicBezTo>
                    <a:cubicBezTo>
                      <a:pt x="906" y="3489"/>
                      <a:pt x="1017" y="3427"/>
                      <a:pt x="1034" y="3308"/>
                    </a:cubicBezTo>
                    <a:cubicBezTo>
                      <a:pt x="1156" y="2700"/>
                      <a:pt x="1004" y="2092"/>
                      <a:pt x="913" y="1484"/>
                    </a:cubicBezTo>
                    <a:cubicBezTo>
                      <a:pt x="882" y="998"/>
                      <a:pt x="913" y="421"/>
                      <a:pt x="578" y="56"/>
                    </a:cubicBezTo>
                    <a:cubicBezTo>
                      <a:pt x="540" y="18"/>
                      <a:pt x="491" y="1"/>
                      <a:pt x="4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5"/>
              <p:cNvSpPr/>
              <p:nvPr/>
            </p:nvSpPr>
            <p:spPr>
              <a:xfrm>
                <a:off x="3696050" y="2429750"/>
                <a:ext cx="412650" cy="822525"/>
              </a:xfrm>
              <a:custGeom>
                <a:avLst/>
                <a:gdLst/>
                <a:ahLst/>
                <a:cxnLst/>
                <a:rect l="l" t="t" r="r" b="b"/>
                <a:pathLst>
                  <a:path w="16506" h="32901" extrusionOk="0">
                    <a:moveTo>
                      <a:pt x="183" y="1"/>
                    </a:moveTo>
                    <a:cubicBezTo>
                      <a:pt x="1" y="1"/>
                      <a:pt x="31" y="244"/>
                      <a:pt x="183" y="274"/>
                    </a:cubicBezTo>
                    <a:cubicBezTo>
                      <a:pt x="4408" y="821"/>
                      <a:pt x="5958" y="6749"/>
                      <a:pt x="6597" y="10214"/>
                    </a:cubicBezTo>
                    <a:cubicBezTo>
                      <a:pt x="7113" y="13223"/>
                      <a:pt x="7448" y="16779"/>
                      <a:pt x="10153" y="18694"/>
                    </a:cubicBezTo>
                    <a:cubicBezTo>
                      <a:pt x="11734" y="19819"/>
                      <a:pt x="13466" y="20457"/>
                      <a:pt x="14500" y="22220"/>
                    </a:cubicBezTo>
                    <a:cubicBezTo>
                      <a:pt x="15533" y="24013"/>
                      <a:pt x="15442" y="25898"/>
                      <a:pt x="14834" y="27722"/>
                    </a:cubicBezTo>
                    <a:cubicBezTo>
                      <a:pt x="14287" y="29424"/>
                      <a:pt x="13405" y="30943"/>
                      <a:pt x="11612" y="31491"/>
                    </a:cubicBezTo>
                    <a:cubicBezTo>
                      <a:pt x="10031" y="31977"/>
                      <a:pt x="8390" y="31947"/>
                      <a:pt x="6779" y="32098"/>
                    </a:cubicBezTo>
                    <a:cubicBezTo>
                      <a:pt x="6323" y="32159"/>
                      <a:pt x="6323" y="32798"/>
                      <a:pt x="6779" y="32828"/>
                    </a:cubicBezTo>
                    <a:cubicBezTo>
                      <a:pt x="7240" y="32874"/>
                      <a:pt x="7717" y="32900"/>
                      <a:pt x="8201" y="32900"/>
                    </a:cubicBezTo>
                    <a:cubicBezTo>
                      <a:pt x="10879" y="32900"/>
                      <a:pt x="13750" y="32108"/>
                      <a:pt x="14986" y="29636"/>
                    </a:cubicBezTo>
                    <a:cubicBezTo>
                      <a:pt x="16506" y="26566"/>
                      <a:pt x="16445" y="22737"/>
                      <a:pt x="13740" y="20366"/>
                    </a:cubicBezTo>
                    <a:cubicBezTo>
                      <a:pt x="11703" y="18572"/>
                      <a:pt x="9393" y="17995"/>
                      <a:pt x="8329" y="15168"/>
                    </a:cubicBezTo>
                    <a:cubicBezTo>
                      <a:pt x="7478" y="12797"/>
                      <a:pt x="7326" y="10244"/>
                      <a:pt x="6718" y="7812"/>
                    </a:cubicBezTo>
                    <a:cubicBezTo>
                      <a:pt x="5928" y="4651"/>
                      <a:pt x="3983"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5"/>
              <p:cNvSpPr/>
              <p:nvPr/>
            </p:nvSpPr>
            <p:spPr>
              <a:xfrm>
                <a:off x="3269000" y="2394425"/>
                <a:ext cx="237150" cy="448300"/>
              </a:xfrm>
              <a:custGeom>
                <a:avLst/>
                <a:gdLst/>
                <a:ahLst/>
                <a:cxnLst/>
                <a:rect l="l" t="t" r="r" b="b"/>
                <a:pathLst>
                  <a:path w="9486" h="17932" extrusionOk="0">
                    <a:moveTo>
                      <a:pt x="9121" y="0"/>
                    </a:moveTo>
                    <a:cubicBezTo>
                      <a:pt x="9091" y="0"/>
                      <a:pt x="9060" y="5"/>
                      <a:pt x="9028" y="16"/>
                    </a:cubicBezTo>
                    <a:cubicBezTo>
                      <a:pt x="5624" y="1475"/>
                      <a:pt x="3648" y="4575"/>
                      <a:pt x="2463" y="7918"/>
                    </a:cubicBezTo>
                    <a:cubicBezTo>
                      <a:pt x="1368" y="10988"/>
                      <a:pt x="183" y="14453"/>
                      <a:pt x="0" y="17706"/>
                    </a:cubicBezTo>
                    <a:cubicBezTo>
                      <a:pt x="0" y="17855"/>
                      <a:pt x="117" y="17931"/>
                      <a:pt x="234" y="17931"/>
                    </a:cubicBezTo>
                    <a:cubicBezTo>
                      <a:pt x="331" y="17931"/>
                      <a:pt x="429" y="17877"/>
                      <a:pt x="456" y="17767"/>
                    </a:cubicBezTo>
                    <a:cubicBezTo>
                      <a:pt x="1277" y="14909"/>
                      <a:pt x="1824" y="11961"/>
                      <a:pt x="2675" y="9104"/>
                    </a:cubicBezTo>
                    <a:cubicBezTo>
                      <a:pt x="3861" y="5213"/>
                      <a:pt x="5715" y="2508"/>
                      <a:pt x="9271" y="411"/>
                    </a:cubicBezTo>
                    <a:cubicBezTo>
                      <a:pt x="9486" y="276"/>
                      <a:pt x="9345" y="0"/>
                      <a:pt x="9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5"/>
              <p:cNvSpPr/>
              <p:nvPr/>
            </p:nvSpPr>
            <p:spPr>
              <a:xfrm>
                <a:off x="3489950" y="2377900"/>
                <a:ext cx="212025" cy="60375"/>
              </a:xfrm>
              <a:custGeom>
                <a:avLst/>
                <a:gdLst/>
                <a:ahLst/>
                <a:cxnLst/>
                <a:rect l="l" t="t" r="r" b="b"/>
                <a:pathLst>
                  <a:path w="8481" h="2415" extrusionOk="0">
                    <a:moveTo>
                      <a:pt x="3278" y="0"/>
                    </a:moveTo>
                    <a:cubicBezTo>
                      <a:pt x="2194" y="0"/>
                      <a:pt x="979" y="173"/>
                      <a:pt x="190" y="677"/>
                    </a:cubicBezTo>
                    <a:cubicBezTo>
                      <a:pt x="0" y="812"/>
                      <a:pt x="76" y="1117"/>
                      <a:pt x="289" y="1117"/>
                    </a:cubicBezTo>
                    <a:cubicBezTo>
                      <a:pt x="315" y="1117"/>
                      <a:pt x="343" y="1112"/>
                      <a:pt x="372" y="1102"/>
                    </a:cubicBezTo>
                    <a:cubicBezTo>
                      <a:pt x="1344" y="764"/>
                      <a:pt x="2327" y="586"/>
                      <a:pt x="3293" y="586"/>
                    </a:cubicBezTo>
                    <a:cubicBezTo>
                      <a:pt x="5016" y="586"/>
                      <a:pt x="6682" y="1152"/>
                      <a:pt x="8123" y="2379"/>
                    </a:cubicBezTo>
                    <a:cubicBezTo>
                      <a:pt x="8155" y="2404"/>
                      <a:pt x="8190" y="2415"/>
                      <a:pt x="8225" y="2415"/>
                    </a:cubicBezTo>
                    <a:cubicBezTo>
                      <a:pt x="8358" y="2415"/>
                      <a:pt x="8481" y="2256"/>
                      <a:pt x="8336" y="2136"/>
                    </a:cubicBezTo>
                    <a:cubicBezTo>
                      <a:pt x="7363" y="1102"/>
                      <a:pt x="5874" y="221"/>
                      <a:pt x="4445" y="69"/>
                    </a:cubicBezTo>
                    <a:cubicBezTo>
                      <a:pt x="4097" y="26"/>
                      <a:pt x="3697" y="0"/>
                      <a:pt x="3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5"/>
              <p:cNvSpPr/>
              <p:nvPr/>
            </p:nvSpPr>
            <p:spPr>
              <a:xfrm>
                <a:off x="3686000" y="2385875"/>
                <a:ext cx="82275" cy="60725"/>
              </a:xfrm>
              <a:custGeom>
                <a:avLst/>
                <a:gdLst/>
                <a:ahLst/>
                <a:cxnLst/>
                <a:rect l="l" t="t" r="r" b="b"/>
                <a:pathLst>
                  <a:path w="3291" h="2429" extrusionOk="0">
                    <a:moveTo>
                      <a:pt x="2824" y="1"/>
                    </a:moveTo>
                    <a:cubicBezTo>
                      <a:pt x="2304" y="1"/>
                      <a:pt x="1743" y="339"/>
                      <a:pt x="1345" y="631"/>
                    </a:cubicBezTo>
                    <a:cubicBezTo>
                      <a:pt x="798" y="1026"/>
                      <a:pt x="372" y="1513"/>
                      <a:pt x="69" y="2120"/>
                    </a:cubicBezTo>
                    <a:cubicBezTo>
                      <a:pt x="0" y="2257"/>
                      <a:pt x="137" y="2428"/>
                      <a:pt x="274" y="2428"/>
                    </a:cubicBezTo>
                    <a:cubicBezTo>
                      <a:pt x="319" y="2428"/>
                      <a:pt x="365" y="2409"/>
                      <a:pt x="403" y="2364"/>
                    </a:cubicBezTo>
                    <a:cubicBezTo>
                      <a:pt x="798" y="1877"/>
                      <a:pt x="1224" y="1482"/>
                      <a:pt x="1740" y="1148"/>
                    </a:cubicBezTo>
                    <a:cubicBezTo>
                      <a:pt x="2196" y="874"/>
                      <a:pt x="2743" y="753"/>
                      <a:pt x="3169" y="388"/>
                    </a:cubicBezTo>
                    <a:cubicBezTo>
                      <a:pt x="3290" y="297"/>
                      <a:pt x="3230" y="54"/>
                      <a:pt x="3047" y="23"/>
                    </a:cubicBezTo>
                    <a:cubicBezTo>
                      <a:pt x="2974" y="8"/>
                      <a:pt x="2900" y="1"/>
                      <a:pt x="2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5"/>
              <p:cNvSpPr/>
              <p:nvPr/>
            </p:nvSpPr>
            <p:spPr>
              <a:xfrm>
                <a:off x="3683900" y="2368600"/>
                <a:ext cx="22825" cy="75250"/>
              </a:xfrm>
              <a:custGeom>
                <a:avLst/>
                <a:gdLst/>
                <a:ahLst/>
                <a:cxnLst/>
                <a:rect l="l" t="t" r="r" b="b"/>
                <a:pathLst>
                  <a:path w="913" h="3010" extrusionOk="0">
                    <a:moveTo>
                      <a:pt x="762" y="1"/>
                    </a:moveTo>
                    <a:cubicBezTo>
                      <a:pt x="706" y="1"/>
                      <a:pt x="647" y="25"/>
                      <a:pt x="608" y="76"/>
                    </a:cubicBezTo>
                    <a:cubicBezTo>
                      <a:pt x="122" y="745"/>
                      <a:pt x="1" y="1960"/>
                      <a:pt x="122" y="2781"/>
                    </a:cubicBezTo>
                    <a:cubicBezTo>
                      <a:pt x="137" y="2933"/>
                      <a:pt x="251" y="3009"/>
                      <a:pt x="365" y="3009"/>
                    </a:cubicBezTo>
                    <a:cubicBezTo>
                      <a:pt x="479" y="3009"/>
                      <a:pt x="593" y="2933"/>
                      <a:pt x="608" y="2781"/>
                    </a:cubicBezTo>
                    <a:cubicBezTo>
                      <a:pt x="608" y="2295"/>
                      <a:pt x="608" y="1808"/>
                      <a:pt x="700" y="1322"/>
                    </a:cubicBezTo>
                    <a:cubicBezTo>
                      <a:pt x="760" y="927"/>
                      <a:pt x="882" y="532"/>
                      <a:pt x="912" y="137"/>
                    </a:cubicBezTo>
                    <a:cubicBezTo>
                      <a:pt x="912" y="48"/>
                      <a:pt x="840" y="1"/>
                      <a:pt x="7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5"/>
              <p:cNvSpPr/>
              <p:nvPr/>
            </p:nvSpPr>
            <p:spPr>
              <a:xfrm>
                <a:off x="3455925" y="2733750"/>
                <a:ext cx="64625" cy="66850"/>
              </a:xfrm>
              <a:custGeom>
                <a:avLst/>
                <a:gdLst/>
                <a:ahLst/>
                <a:cxnLst/>
                <a:rect l="l" t="t" r="r" b="b"/>
                <a:pathLst>
                  <a:path w="2585" h="2674" extrusionOk="0">
                    <a:moveTo>
                      <a:pt x="709" y="1"/>
                    </a:moveTo>
                    <a:cubicBezTo>
                      <a:pt x="625" y="1"/>
                      <a:pt x="544" y="40"/>
                      <a:pt x="518" y="121"/>
                    </a:cubicBezTo>
                    <a:cubicBezTo>
                      <a:pt x="1" y="1215"/>
                      <a:pt x="852" y="2643"/>
                      <a:pt x="2068" y="2674"/>
                    </a:cubicBezTo>
                    <a:cubicBezTo>
                      <a:pt x="2189" y="2674"/>
                      <a:pt x="2311" y="2613"/>
                      <a:pt x="2372" y="2522"/>
                    </a:cubicBezTo>
                    <a:cubicBezTo>
                      <a:pt x="2584" y="2096"/>
                      <a:pt x="1916" y="1914"/>
                      <a:pt x="1673" y="1701"/>
                    </a:cubicBezTo>
                    <a:cubicBezTo>
                      <a:pt x="1186" y="1336"/>
                      <a:pt x="1004" y="759"/>
                      <a:pt x="943" y="181"/>
                    </a:cubicBezTo>
                    <a:cubicBezTo>
                      <a:pt x="926" y="63"/>
                      <a:pt x="815" y="1"/>
                      <a:pt x="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5"/>
              <p:cNvSpPr/>
              <p:nvPr/>
            </p:nvSpPr>
            <p:spPr>
              <a:xfrm>
                <a:off x="3418300" y="2823300"/>
                <a:ext cx="129600" cy="59775"/>
              </a:xfrm>
              <a:custGeom>
                <a:avLst/>
                <a:gdLst/>
                <a:ahLst/>
                <a:cxnLst/>
                <a:rect l="l" t="t" r="r" b="b"/>
                <a:pathLst>
                  <a:path w="5184" h="2391" extrusionOk="0">
                    <a:moveTo>
                      <a:pt x="386" y="1"/>
                    </a:moveTo>
                    <a:cubicBezTo>
                      <a:pt x="192" y="1"/>
                      <a:pt x="0" y="185"/>
                      <a:pt x="138" y="368"/>
                    </a:cubicBezTo>
                    <a:lnTo>
                      <a:pt x="138" y="399"/>
                    </a:lnTo>
                    <a:cubicBezTo>
                      <a:pt x="897" y="1395"/>
                      <a:pt x="2433" y="2391"/>
                      <a:pt x="3836" y="2391"/>
                    </a:cubicBezTo>
                    <a:cubicBezTo>
                      <a:pt x="4232" y="2391"/>
                      <a:pt x="4617" y="2312"/>
                      <a:pt x="4971" y="2131"/>
                    </a:cubicBezTo>
                    <a:cubicBezTo>
                      <a:pt x="5184" y="2010"/>
                      <a:pt x="5123" y="1675"/>
                      <a:pt x="4910" y="1615"/>
                    </a:cubicBezTo>
                    <a:cubicBezTo>
                      <a:pt x="4181" y="1463"/>
                      <a:pt x="3451" y="1554"/>
                      <a:pt x="2752" y="1341"/>
                    </a:cubicBezTo>
                    <a:cubicBezTo>
                      <a:pt x="1931" y="1098"/>
                      <a:pt x="1171" y="642"/>
                      <a:pt x="564" y="64"/>
                    </a:cubicBezTo>
                    <a:cubicBezTo>
                      <a:pt x="512" y="20"/>
                      <a:pt x="449" y="1"/>
                      <a:pt x="3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5"/>
              <p:cNvSpPr/>
              <p:nvPr/>
            </p:nvSpPr>
            <p:spPr>
              <a:xfrm>
                <a:off x="3408825" y="2592475"/>
                <a:ext cx="115700" cy="58850"/>
              </a:xfrm>
              <a:custGeom>
                <a:avLst/>
                <a:gdLst/>
                <a:ahLst/>
                <a:cxnLst/>
                <a:rect l="l" t="t" r="r" b="b"/>
                <a:pathLst>
                  <a:path w="4628" h="2354" extrusionOk="0">
                    <a:moveTo>
                      <a:pt x="1362" y="1"/>
                    </a:moveTo>
                    <a:cubicBezTo>
                      <a:pt x="860" y="1"/>
                      <a:pt x="357" y="115"/>
                      <a:pt x="91" y="513"/>
                    </a:cubicBezTo>
                    <a:cubicBezTo>
                      <a:pt x="0" y="635"/>
                      <a:pt x="31" y="847"/>
                      <a:pt x="152" y="939"/>
                    </a:cubicBezTo>
                    <a:cubicBezTo>
                      <a:pt x="547" y="1334"/>
                      <a:pt x="1277" y="1303"/>
                      <a:pt x="1824" y="1516"/>
                    </a:cubicBezTo>
                    <a:cubicBezTo>
                      <a:pt x="2402" y="1729"/>
                      <a:pt x="3040" y="2246"/>
                      <a:pt x="3648" y="2337"/>
                    </a:cubicBezTo>
                    <a:cubicBezTo>
                      <a:pt x="3706" y="2348"/>
                      <a:pt x="3762" y="2354"/>
                      <a:pt x="3815" y="2354"/>
                    </a:cubicBezTo>
                    <a:cubicBezTo>
                      <a:pt x="4325" y="2354"/>
                      <a:pt x="4628" y="1856"/>
                      <a:pt x="4408" y="1334"/>
                    </a:cubicBezTo>
                    <a:lnTo>
                      <a:pt x="4408" y="1334"/>
                    </a:lnTo>
                    <a:lnTo>
                      <a:pt x="4408" y="1364"/>
                    </a:lnTo>
                    <a:cubicBezTo>
                      <a:pt x="4104" y="604"/>
                      <a:pt x="2979" y="179"/>
                      <a:pt x="2219" y="88"/>
                    </a:cubicBezTo>
                    <a:cubicBezTo>
                      <a:pt x="1968" y="42"/>
                      <a:pt x="1665"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5"/>
              <p:cNvSpPr/>
              <p:nvPr/>
            </p:nvSpPr>
            <p:spPr>
              <a:xfrm>
                <a:off x="3415650" y="2640250"/>
                <a:ext cx="61775" cy="31025"/>
              </a:xfrm>
              <a:custGeom>
                <a:avLst/>
                <a:gdLst/>
                <a:ahLst/>
                <a:cxnLst/>
                <a:rect l="l" t="t" r="r" b="b"/>
                <a:pathLst>
                  <a:path w="2471" h="1241" extrusionOk="0">
                    <a:moveTo>
                      <a:pt x="458" y="1"/>
                    </a:moveTo>
                    <a:cubicBezTo>
                      <a:pt x="332" y="1"/>
                      <a:pt x="216" y="26"/>
                      <a:pt x="122" y="92"/>
                    </a:cubicBezTo>
                    <a:cubicBezTo>
                      <a:pt x="31" y="152"/>
                      <a:pt x="1" y="243"/>
                      <a:pt x="92" y="335"/>
                    </a:cubicBezTo>
                    <a:cubicBezTo>
                      <a:pt x="274" y="547"/>
                      <a:pt x="730" y="578"/>
                      <a:pt x="1004" y="669"/>
                    </a:cubicBezTo>
                    <a:cubicBezTo>
                      <a:pt x="1399" y="821"/>
                      <a:pt x="1733" y="1034"/>
                      <a:pt x="2098" y="1216"/>
                    </a:cubicBezTo>
                    <a:cubicBezTo>
                      <a:pt x="2126" y="1233"/>
                      <a:pt x="2158" y="1241"/>
                      <a:pt x="2189" y="1241"/>
                    </a:cubicBezTo>
                    <a:cubicBezTo>
                      <a:pt x="2328" y="1241"/>
                      <a:pt x="2471" y="1097"/>
                      <a:pt x="2372" y="973"/>
                    </a:cubicBezTo>
                    <a:cubicBezTo>
                      <a:pt x="2098" y="608"/>
                      <a:pt x="1703" y="395"/>
                      <a:pt x="1308" y="213"/>
                    </a:cubicBezTo>
                    <a:cubicBezTo>
                      <a:pt x="1076" y="129"/>
                      <a:pt x="743" y="1"/>
                      <a:pt x="4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5"/>
              <p:cNvSpPr/>
              <p:nvPr/>
            </p:nvSpPr>
            <p:spPr>
              <a:xfrm>
                <a:off x="3417175" y="2644800"/>
                <a:ext cx="46225" cy="38750"/>
              </a:xfrm>
              <a:custGeom>
                <a:avLst/>
                <a:gdLst/>
                <a:ahLst/>
                <a:cxnLst/>
                <a:rect l="l" t="t" r="r" b="b"/>
                <a:pathLst>
                  <a:path w="1849" h="1550" extrusionOk="0">
                    <a:moveTo>
                      <a:pt x="821" y="1065"/>
                    </a:moveTo>
                    <a:cubicBezTo>
                      <a:pt x="821" y="1065"/>
                      <a:pt x="852" y="1095"/>
                      <a:pt x="852" y="1095"/>
                    </a:cubicBezTo>
                    <a:lnTo>
                      <a:pt x="791" y="1095"/>
                    </a:lnTo>
                    <a:cubicBezTo>
                      <a:pt x="791" y="1095"/>
                      <a:pt x="821" y="1095"/>
                      <a:pt x="821" y="1065"/>
                    </a:cubicBezTo>
                    <a:close/>
                    <a:moveTo>
                      <a:pt x="591" y="1"/>
                    </a:moveTo>
                    <a:cubicBezTo>
                      <a:pt x="555" y="1"/>
                      <a:pt x="517" y="11"/>
                      <a:pt x="487" y="31"/>
                    </a:cubicBezTo>
                    <a:cubicBezTo>
                      <a:pt x="61" y="396"/>
                      <a:pt x="1" y="1247"/>
                      <a:pt x="578" y="1490"/>
                    </a:cubicBezTo>
                    <a:cubicBezTo>
                      <a:pt x="676" y="1531"/>
                      <a:pt x="770" y="1550"/>
                      <a:pt x="861" y="1550"/>
                    </a:cubicBezTo>
                    <a:cubicBezTo>
                      <a:pt x="1310" y="1550"/>
                      <a:pt x="1668" y="1099"/>
                      <a:pt x="1794" y="669"/>
                    </a:cubicBezTo>
                    <a:cubicBezTo>
                      <a:pt x="1848" y="533"/>
                      <a:pt x="1683" y="422"/>
                      <a:pt x="1561" y="422"/>
                    </a:cubicBezTo>
                    <a:cubicBezTo>
                      <a:pt x="1547" y="422"/>
                      <a:pt x="1533" y="423"/>
                      <a:pt x="1520" y="426"/>
                    </a:cubicBezTo>
                    <a:cubicBezTo>
                      <a:pt x="1399" y="274"/>
                      <a:pt x="1277" y="153"/>
                      <a:pt x="1125" y="122"/>
                    </a:cubicBezTo>
                    <a:cubicBezTo>
                      <a:pt x="1072" y="69"/>
                      <a:pt x="999" y="37"/>
                      <a:pt x="923" y="37"/>
                    </a:cubicBezTo>
                    <a:cubicBezTo>
                      <a:pt x="868" y="37"/>
                      <a:pt x="811" y="54"/>
                      <a:pt x="761" y="92"/>
                    </a:cubicBezTo>
                    <a:cubicBezTo>
                      <a:pt x="761" y="92"/>
                      <a:pt x="730" y="122"/>
                      <a:pt x="730" y="122"/>
                    </a:cubicBezTo>
                    <a:cubicBezTo>
                      <a:pt x="730" y="41"/>
                      <a:pt x="663" y="1"/>
                      <a:pt x="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5"/>
              <p:cNvSpPr/>
              <p:nvPr/>
            </p:nvSpPr>
            <p:spPr>
              <a:xfrm>
                <a:off x="3583600" y="2651425"/>
                <a:ext cx="109450" cy="81550"/>
              </a:xfrm>
              <a:custGeom>
                <a:avLst/>
                <a:gdLst/>
                <a:ahLst/>
                <a:cxnLst/>
                <a:rect l="l" t="t" r="r" b="b"/>
                <a:pathLst>
                  <a:path w="4378" h="3262" extrusionOk="0">
                    <a:moveTo>
                      <a:pt x="1084" y="0"/>
                    </a:moveTo>
                    <a:cubicBezTo>
                      <a:pt x="949" y="0"/>
                      <a:pt x="820" y="22"/>
                      <a:pt x="699" y="70"/>
                    </a:cubicBezTo>
                    <a:cubicBezTo>
                      <a:pt x="335" y="222"/>
                      <a:pt x="0" y="678"/>
                      <a:pt x="304" y="1073"/>
                    </a:cubicBezTo>
                    <a:cubicBezTo>
                      <a:pt x="730" y="1620"/>
                      <a:pt x="1550" y="1803"/>
                      <a:pt x="2128" y="2198"/>
                    </a:cubicBezTo>
                    <a:cubicBezTo>
                      <a:pt x="2402" y="2380"/>
                      <a:pt x="2675" y="2562"/>
                      <a:pt x="2918" y="2775"/>
                    </a:cubicBezTo>
                    <a:cubicBezTo>
                      <a:pt x="3161" y="2988"/>
                      <a:pt x="3344" y="3262"/>
                      <a:pt x="3709" y="3262"/>
                    </a:cubicBezTo>
                    <a:cubicBezTo>
                      <a:pt x="3830" y="3262"/>
                      <a:pt x="3982" y="3201"/>
                      <a:pt x="4043" y="3079"/>
                    </a:cubicBezTo>
                    <a:cubicBezTo>
                      <a:pt x="4377" y="2441"/>
                      <a:pt x="3557" y="1468"/>
                      <a:pt x="3101" y="1043"/>
                    </a:cubicBezTo>
                    <a:cubicBezTo>
                      <a:pt x="2666" y="608"/>
                      <a:pt x="1800" y="0"/>
                      <a:pt x="10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5"/>
              <p:cNvSpPr/>
              <p:nvPr/>
            </p:nvSpPr>
            <p:spPr>
              <a:xfrm>
                <a:off x="3593475" y="2710925"/>
                <a:ext cx="57775" cy="37250"/>
              </a:xfrm>
              <a:custGeom>
                <a:avLst/>
                <a:gdLst/>
                <a:ahLst/>
                <a:cxnLst/>
                <a:rect l="l" t="t" r="r" b="b"/>
                <a:pathLst>
                  <a:path w="2311" h="1490" extrusionOk="0">
                    <a:moveTo>
                      <a:pt x="274" y="0"/>
                    </a:moveTo>
                    <a:cubicBezTo>
                      <a:pt x="92" y="0"/>
                      <a:pt x="0" y="274"/>
                      <a:pt x="183" y="365"/>
                    </a:cubicBezTo>
                    <a:lnTo>
                      <a:pt x="152" y="365"/>
                    </a:lnTo>
                    <a:cubicBezTo>
                      <a:pt x="517" y="547"/>
                      <a:pt x="912" y="669"/>
                      <a:pt x="1247" y="912"/>
                    </a:cubicBezTo>
                    <a:cubicBezTo>
                      <a:pt x="1490" y="1094"/>
                      <a:pt x="1794" y="1490"/>
                      <a:pt x="2128" y="1490"/>
                    </a:cubicBezTo>
                    <a:cubicBezTo>
                      <a:pt x="2219" y="1490"/>
                      <a:pt x="2250" y="1429"/>
                      <a:pt x="2280" y="1338"/>
                    </a:cubicBezTo>
                    <a:cubicBezTo>
                      <a:pt x="2311" y="973"/>
                      <a:pt x="1794" y="638"/>
                      <a:pt x="1520" y="456"/>
                    </a:cubicBezTo>
                    <a:cubicBezTo>
                      <a:pt x="1155" y="243"/>
                      <a:pt x="700" y="31"/>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5"/>
              <p:cNvSpPr/>
              <p:nvPr/>
            </p:nvSpPr>
            <p:spPr>
              <a:xfrm>
                <a:off x="3586625" y="2715500"/>
                <a:ext cx="44100" cy="40500"/>
              </a:xfrm>
              <a:custGeom>
                <a:avLst/>
                <a:gdLst/>
                <a:ahLst/>
                <a:cxnLst/>
                <a:rect l="l" t="t" r="r" b="b"/>
                <a:pathLst>
                  <a:path w="1764" h="1620" extrusionOk="0">
                    <a:moveTo>
                      <a:pt x="700" y="1063"/>
                    </a:moveTo>
                    <a:cubicBezTo>
                      <a:pt x="700" y="1094"/>
                      <a:pt x="700" y="1094"/>
                      <a:pt x="700" y="1124"/>
                    </a:cubicBezTo>
                    <a:cubicBezTo>
                      <a:pt x="700" y="1094"/>
                      <a:pt x="700" y="1094"/>
                      <a:pt x="670" y="1063"/>
                    </a:cubicBezTo>
                    <a:close/>
                    <a:moveTo>
                      <a:pt x="638" y="1"/>
                    </a:moveTo>
                    <a:cubicBezTo>
                      <a:pt x="575" y="1"/>
                      <a:pt x="508" y="27"/>
                      <a:pt x="457" y="91"/>
                    </a:cubicBezTo>
                    <a:cubicBezTo>
                      <a:pt x="122" y="516"/>
                      <a:pt x="1" y="1246"/>
                      <a:pt x="609" y="1550"/>
                    </a:cubicBezTo>
                    <a:cubicBezTo>
                      <a:pt x="700" y="1598"/>
                      <a:pt x="795" y="1620"/>
                      <a:pt x="888" y="1620"/>
                    </a:cubicBezTo>
                    <a:cubicBezTo>
                      <a:pt x="1323" y="1620"/>
                      <a:pt x="1739" y="1149"/>
                      <a:pt x="1764" y="699"/>
                    </a:cubicBezTo>
                    <a:cubicBezTo>
                      <a:pt x="1764" y="618"/>
                      <a:pt x="1710" y="577"/>
                      <a:pt x="1647" y="577"/>
                    </a:cubicBezTo>
                    <a:cubicBezTo>
                      <a:pt x="1615" y="577"/>
                      <a:pt x="1581" y="587"/>
                      <a:pt x="1551" y="607"/>
                    </a:cubicBezTo>
                    <a:cubicBezTo>
                      <a:pt x="1551" y="547"/>
                      <a:pt x="1551" y="516"/>
                      <a:pt x="1551" y="486"/>
                    </a:cubicBezTo>
                    <a:cubicBezTo>
                      <a:pt x="1581" y="334"/>
                      <a:pt x="1460" y="273"/>
                      <a:pt x="1338" y="273"/>
                    </a:cubicBezTo>
                    <a:cubicBezTo>
                      <a:pt x="1247" y="182"/>
                      <a:pt x="1126" y="151"/>
                      <a:pt x="974" y="121"/>
                    </a:cubicBezTo>
                    <a:lnTo>
                      <a:pt x="822" y="121"/>
                    </a:lnTo>
                    <a:cubicBezTo>
                      <a:pt x="804" y="51"/>
                      <a:pt x="725" y="1"/>
                      <a:pt x="6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5"/>
              <p:cNvSpPr/>
              <p:nvPr/>
            </p:nvSpPr>
            <p:spPr>
              <a:xfrm>
                <a:off x="3411600" y="2880075"/>
                <a:ext cx="85400" cy="25950"/>
              </a:xfrm>
              <a:custGeom>
                <a:avLst/>
                <a:gdLst/>
                <a:ahLst/>
                <a:cxnLst/>
                <a:rect l="l" t="t" r="r" b="b"/>
                <a:pathLst>
                  <a:path w="3416" h="1038" extrusionOk="0">
                    <a:moveTo>
                      <a:pt x="1907" y="1"/>
                    </a:moveTo>
                    <a:cubicBezTo>
                      <a:pt x="1774" y="1"/>
                      <a:pt x="1646" y="6"/>
                      <a:pt x="1531" y="12"/>
                    </a:cubicBezTo>
                    <a:cubicBezTo>
                      <a:pt x="953" y="73"/>
                      <a:pt x="497" y="286"/>
                      <a:pt x="102" y="742"/>
                    </a:cubicBezTo>
                    <a:cubicBezTo>
                      <a:pt x="1" y="868"/>
                      <a:pt x="111" y="1037"/>
                      <a:pt x="255" y="1037"/>
                    </a:cubicBezTo>
                    <a:cubicBezTo>
                      <a:pt x="284" y="1037"/>
                      <a:pt x="315" y="1031"/>
                      <a:pt x="345" y="1015"/>
                    </a:cubicBezTo>
                    <a:cubicBezTo>
                      <a:pt x="718" y="802"/>
                      <a:pt x="1208" y="706"/>
                      <a:pt x="1672" y="706"/>
                    </a:cubicBezTo>
                    <a:cubicBezTo>
                      <a:pt x="1737" y="706"/>
                      <a:pt x="1801" y="708"/>
                      <a:pt x="1865" y="711"/>
                    </a:cubicBezTo>
                    <a:cubicBezTo>
                      <a:pt x="2179" y="711"/>
                      <a:pt x="2509" y="827"/>
                      <a:pt x="2831" y="827"/>
                    </a:cubicBezTo>
                    <a:cubicBezTo>
                      <a:pt x="2946" y="827"/>
                      <a:pt x="3060" y="812"/>
                      <a:pt x="3172" y="772"/>
                    </a:cubicBezTo>
                    <a:cubicBezTo>
                      <a:pt x="3354" y="742"/>
                      <a:pt x="3415" y="529"/>
                      <a:pt x="3294" y="407"/>
                    </a:cubicBezTo>
                    <a:cubicBezTo>
                      <a:pt x="2982" y="72"/>
                      <a:pt x="2405" y="1"/>
                      <a:pt x="19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5"/>
              <p:cNvSpPr/>
              <p:nvPr/>
            </p:nvSpPr>
            <p:spPr>
              <a:xfrm>
                <a:off x="3332075" y="2521450"/>
                <a:ext cx="362775" cy="465975"/>
              </a:xfrm>
              <a:custGeom>
                <a:avLst/>
                <a:gdLst/>
                <a:ahLst/>
                <a:cxnLst/>
                <a:rect l="l" t="t" r="r" b="b"/>
                <a:pathLst>
                  <a:path w="14511" h="18639" extrusionOk="0">
                    <a:moveTo>
                      <a:pt x="3278" y="1"/>
                    </a:moveTo>
                    <a:cubicBezTo>
                      <a:pt x="3192" y="1"/>
                      <a:pt x="3105" y="40"/>
                      <a:pt x="3040" y="132"/>
                    </a:cubicBezTo>
                    <a:cubicBezTo>
                      <a:pt x="1368" y="2716"/>
                      <a:pt x="730" y="5603"/>
                      <a:pt x="395" y="8613"/>
                    </a:cubicBezTo>
                    <a:cubicBezTo>
                      <a:pt x="122" y="11257"/>
                      <a:pt x="0" y="14205"/>
                      <a:pt x="1702" y="16455"/>
                    </a:cubicBezTo>
                    <a:cubicBezTo>
                      <a:pt x="2884" y="18020"/>
                      <a:pt x="4472" y="18639"/>
                      <a:pt x="6153" y="18639"/>
                    </a:cubicBezTo>
                    <a:cubicBezTo>
                      <a:pt x="9142" y="18639"/>
                      <a:pt x="12427" y="16682"/>
                      <a:pt x="14256" y="14600"/>
                    </a:cubicBezTo>
                    <a:cubicBezTo>
                      <a:pt x="14510" y="14300"/>
                      <a:pt x="14272" y="13929"/>
                      <a:pt x="13983" y="13929"/>
                    </a:cubicBezTo>
                    <a:cubicBezTo>
                      <a:pt x="13892" y="13929"/>
                      <a:pt x="13796" y="13966"/>
                      <a:pt x="13709" y="14053"/>
                    </a:cubicBezTo>
                    <a:cubicBezTo>
                      <a:pt x="11925" y="15872"/>
                      <a:pt x="8777" y="17620"/>
                      <a:pt x="6064" y="17620"/>
                    </a:cubicBezTo>
                    <a:cubicBezTo>
                      <a:pt x="4108" y="17620"/>
                      <a:pt x="2378" y="16711"/>
                      <a:pt x="1551" y="14266"/>
                    </a:cubicBezTo>
                    <a:cubicBezTo>
                      <a:pt x="821" y="12108"/>
                      <a:pt x="1125" y="9646"/>
                      <a:pt x="1429" y="7427"/>
                    </a:cubicBezTo>
                    <a:cubicBezTo>
                      <a:pt x="1763" y="4965"/>
                      <a:pt x="2432" y="2625"/>
                      <a:pt x="3557" y="436"/>
                    </a:cubicBezTo>
                    <a:cubicBezTo>
                      <a:pt x="3662" y="204"/>
                      <a:pt x="3474" y="1"/>
                      <a:pt x="3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5"/>
              <p:cNvSpPr/>
              <p:nvPr/>
            </p:nvSpPr>
            <p:spPr>
              <a:xfrm>
                <a:off x="3670400" y="2758525"/>
                <a:ext cx="152575" cy="149750"/>
              </a:xfrm>
              <a:custGeom>
                <a:avLst/>
                <a:gdLst/>
                <a:ahLst/>
                <a:cxnLst/>
                <a:rect l="l" t="t" r="r" b="b"/>
                <a:pathLst>
                  <a:path w="6103" h="5990" extrusionOk="0">
                    <a:moveTo>
                      <a:pt x="4176" y="1"/>
                    </a:moveTo>
                    <a:cubicBezTo>
                      <a:pt x="3660" y="1"/>
                      <a:pt x="3148" y="243"/>
                      <a:pt x="2759" y="649"/>
                    </a:cubicBezTo>
                    <a:cubicBezTo>
                      <a:pt x="2570" y="862"/>
                      <a:pt x="2749" y="1112"/>
                      <a:pt x="2952" y="1112"/>
                    </a:cubicBezTo>
                    <a:cubicBezTo>
                      <a:pt x="3010" y="1112"/>
                      <a:pt x="3070" y="1092"/>
                      <a:pt x="3124" y="1044"/>
                    </a:cubicBezTo>
                    <a:lnTo>
                      <a:pt x="3155" y="1044"/>
                    </a:lnTo>
                    <a:cubicBezTo>
                      <a:pt x="3433" y="795"/>
                      <a:pt x="3730" y="684"/>
                      <a:pt x="4008" y="684"/>
                    </a:cubicBezTo>
                    <a:cubicBezTo>
                      <a:pt x="4609" y="684"/>
                      <a:pt x="5119" y="1199"/>
                      <a:pt x="5161" y="1926"/>
                    </a:cubicBezTo>
                    <a:cubicBezTo>
                      <a:pt x="5191" y="2564"/>
                      <a:pt x="4887" y="3233"/>
                      <a:pt x="4522" y="3719"/>
                    </a:cubicBezTo>
                    <a:cubicBezTo>
                      <a:pt x="4002" y="4427"/>
                      <a:pt x="2983" y="5049"/>
                      <a:pt x="2041" y="5049"/>
                    </a:cubicBezTo>
                    <a:cubicBezTo>
                      <a:pt x="1607" y="5049"/>
                      <a:pt x="1190" y="4917"/>
                      <a:pt x="845" y="4601"/>
                    </a:cubicBezTo>
                    <a:cubicBezTo>
                      <a:pt x="762" y="4525"/>
                      <a:pt x="664" y="4493"/>
                      <a:pt x="567" y="4493"/>
                    </a:cubicBezTo>
                    <a:cubicBezTo>
                      <a:pt x="276" y="4493"/>
                      <a:pt x="1" y="4790"/>
                      <a:pt x="206" y="5087"/>
                    </a:cubicBezTo>
                    <a:cubicBezTo>
                      <a:pt x="647" y="5729"/>
                      <a:pt x="1261" y="5989"/>
                      <a:pt x="1923" y="5989"/>
                    </a:cubicBezTo>
                    <a:cubicBezTo>
                      <a:pt x="3455" y="5989"/>
                      <a:pt x="5241" y="4597"/>
                      <a:pt x="5708" y="3324"/>
                    </a:cubicBezTo>
                    <a:cubicBezTo>
                      <a:pt x="6042" y="2382"/>
                      <a:pt x="6103" y="1105"/>
                      <a:pt x="5252" y="406"/>
                    </a:cubicBezTo>
                    <a:cubicBezTo>
                      <a:pt x="4921" y="126"/>
                      <a:pt x="4548" y="1"/>
                      <a:pt x="4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5"/>
              <p:cNvSpPr/>
              <p:nvPr/>
            </p:nvSpPr>
            <p:spPr>
              <a:xfrm>
                <a:off x="3729375" y="2669900"/>
                <a:ext cx="59575" cy="132375"/>
              </a:xfrm>
              <a:custGeom>
                <a:avLst/>
                <a:gdLst/>
                <a:ahLst/>
                <a:cxnLst/>
                <a:rect l="l" t="t" r="r" b="b"/>
                <a:pathLst>
                  <a:path w="2383" h="5295" extrusionOk="0">
                    <a:moveTo>
                      <a:pt x="1954" y="1"/>
                    </a:moveTo>
                    <a:cubicBezTo>
                      <a:pt x="1821" y="1"/>
                      <a:pt x="1701" y="74"/>
                      <a:pt x="1677" y="243"/>
                    </a:cubicBezTo>
                    <a:cubicBezTo>
                      <a:pt x="1464" y="1823"/>
                      <a:pt x="765" y="3343"/>
                      <a:pt x="127" y="4802"/>
                    </a:cubicBezTo>
                    <a:cubicBezTo>
                      <a:pt x="0" y="5056"/>
                      <a:pt x="211" y="5294"/>
                      <a:pt x="422" y="5294"/>
                    </a:cubicBezTo>
                    <a:cubicBezTo>
                      <a:pt x="516" y="5294"/>
                      <a:pt x="609" y="5248"/>
                      <a:pt x="674" y="5137"/>
                    </a:cubicBezTo>
                    <a:cubicBezTo>
                      <a:pt x="1464" y="3708"/>
                      <a:pt x="2133" y="2036"/>
                      <a:pt x="2346" y="425"/>
                    </a:cubicBezTo>
                    <a:cubicBezTo>
                      <a:pt x="2382" y="169"/>
                      <a:pt x="2154" y="1"/>
                      <a:pt x="1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5"/>
              <p:cNvSpPr/>
              <p:nvPr/>
            </p:nvSpPr>
            <p:spPr>
              <a:xfrm>
                <a:off x="3755800" y="2778550"/>
                <a:ext cx="31475" cy="85250"/>
              </a:xfrm>
              <a:custGeom>
                <a:avLst/>
                <a:gdLst/>
                <a:ahLst/>
                <a:cxnLst/>
                <a:rect l="l" t="t" r="r" b="b"/>
                <a:pathLst>
                  <a:path w="1259" h="3410" extrusionOk="0">
                    <a:moveTo>
                      <a:pt x="286" y="0"/>
                    </a:moveTo>
                    <a:cubicBezTo>
                      <a:pt x="195" y="0"/>
                      <a:pt x="103" y="92"/>
                      <a:pt x="195" y="183"/>
                    </a:cubicBezTo>
                    <a:cubicBezTo>
                      <a:pt x="681" y="639"/>
                      <a:pt x="894" y="1125"/>
                      <a:pt x="742" y="1794"/>
                    </a:cubicBezTo>
                    <a:cubicBezTo>
                      <a:pt x="620" y="2280"/>
                      <a:pt x="255" y="2645"/>
                      <a:pt x="73" y="3101"/>
                    </a:cubicBezTo>
                    <a:cubicBezTo>
                      <a:pt x="0" y="3246"/>
                      <a:pt x="101" y="3410"/>
                      <a:pt x="237" y="3410"/>
                    </a:cubicBezTo>
                    <a:cubicBezTo>
                      <a:pt x="272" y="3410"/>
                      <a:pt x="309" y="3399"/>
                      <a:pt x="346" y="3374"/>
                    </a:cubicBezTo>
                    <a:cubicBezTo>
                      <a:pt x="924" y="3101"/>
                      <a:pt x="1198" y="2037"/>
                      <a:pt x="1228" y="1429"/>
                    </a:cubicBezTo>
                    <a:cubicBezTo>
                      <a:pt x="1258" y="851"/>
                      <a:pt x="954" y="92"/>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5"/>
              <p:cNvSpPr/>
              <p:nvPr/>
            </p:nvSpPr>
            <p:spPr>
              <a:xfrm>
                <a:off x="3696050" y="2803600"/>
                <a:ext cx="89700" cy="68625"/>
              </a:xfrm>
              <a:custGeom>
                <a:avLst/>
                <a:gdLst/>
                <a:ahLst/>
                <a:cxnLst/>
                <a:rect l="l" t="t" r="r" b="b"/>
                <a:pathLst>
                  <a:path w="3588" h="2745" extrusionOk="0">
                    <a:moveTo>
                      <a:pt x="3263" y="0"/>
                    </a:moveTo>
                    <a:cubicBezTo>
                      <a:pt x="2602" y="0"/>
                      <a:pt x="1783" y="559"/>
                      <a:pt x="1338" y="974"/>
                    </a:cubicBezTo>
                    <a:cubicBezTo>
                      <a:pt x="882" y="1369"/>
                      <a:pt x="92" y="1977"/>
                      <a:pt x="1" y="2615"/>
                    </a:cubicBezTo>
                    <a:cubicBezTo>
                      <a:pt x="1" y="2690"/>
                      <a:pt x="83" y="2745"/>
                      <a:pt x="146" y="2745"/>
                    </a:cubicBezTo>
                    <a:cubicBezTo>
                      <a:pt x="160" y="2745"/>
                      <a:pt x="172" y="2742"/>
                      <a:pt x="183" y="2737"/>
                    </a:cubicBezTo>
                    <a:cubicBezTo>
                      <a:pt x="457" y="2646"/>
                      <a:pt x="578" y="2463"/>
                      <a:pt x="791" y="2251"/>
                    </a:cubicBezTo>
                    <a:cubicBezTo>
                      <a:pt x="1095" y="1977"/>
                      <a:pt x="1399" y="1734"/>
                      <a:pt x="1733" y="1521"/>
                    </a:cubicBezTo>
                    <a:cubicBezTo>
                      <a:pt x="2037" y="1339"/>
                      <a:pt x="2281" y="1126"/>
                      <a:pt x="2585" y="974"/>
                    </a:cubicBezTo>
                    <a:cubicBezTo>
                      <a:pt x="2888" y="792"/>
                      <a:pt x="3223" y="670"/>
                      <a:pt x="3466" y="397"/>
                    </a:cubicBezTo>
                    <a:cubicBezTo>
                      <a:pt x="3588" y="245"/>
                      <a:pt x="3496" y="32"/>
                      <a:pt x="3314" y="1"/>
                    </a:cubicBezTo>
                    <a:cubicBezTo>
                      <a:pt x="3297" y="1"/>
                      <a:pt x="3280" y="0"/>
                      <a:pt x="32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5"/>
              <p:cNvSpPr/>
              <p:nvPr/>
            </p:nvSpPr>
            <p:spPr>
              <a:xfrm>
                <a:off x="3658950" y="2856100"/>
                <a:ext cx="82725" cy="80575"/>
              </a:xfrm>
              <a:custGeom>
                <a:avLst/>
                <a:gdLst/>
                <a:ahLst/>
                <a:cxnLst/>
                <a:rect l="l" t="t" r="r" b="b"/>
                <a:pathLst>
                  <a:path w="3309" h="3223" extrusionOk="0">
                    <a:moveTo>
                      <a:pt x="2684" y="1"/>
                    </a:moveTo>
                    <a:cubicBezTo>
                      <a:pt x="2565" y="1"/>
                      <a:pt x="2444" y="62"/>
                      <a:pt x="2427" y="181"/>
                    </a:cubicBezTo>
                    <a:cubicBezTo>
                      <a:pt x="2306" y="850"/>
                      <a:pt x="2336" y="1458"/>
                      <a:pt x="1971" y="2035"/>
                    </a:cubicBezTo>
                    <a:cubicBezTo>
                      <a:pt x="1834" y="2270"/>
                      <a:pt x="1672" y="2391"/>
                      <a:pt x="1485" y="2391"/>
                    </a:cubicBezTo>
                    <a:cubicBezTo>
                      <a:pt x="1381" y="2391"/>
                      <a:pt x="1270" y="2354"/>
                      <a:pt x="1151" y="2278"/>
                    </a:cubicBezTo>
                    <a:cubicBezTo>
                      <a:pt x="816" y="2096"/>
                      <a:pt x="755" y="1853"/>
                      <a:pt x="603" y="1518"/>
                    </a:cubicBezTo>
                    <a:cubicBezTo>
                      <a:pt x="572" y="1424"/>
                      <a:pt x="491" y="1370"/>
                      <a:pt x="412" y="1370"/>
                    </a:cubicBezTo>
                    <a:cubicBezTo>
                      <a:pt x="339" y="1370"/>
                      <a:pt x="268" y="1416"/>
                      <a:pt x="239" y="1518"/>
                    </a:cubicBezTo>
                    <a:cubicBezTo>
                      <a:pt x="0" y="2313"/>
                      <a:pt x="800" y="3223"/>
                      <a:pt x="1613" y="3223"/>
                    </a:cubicBezTo>
                    <a:cubicBezTo>
                      <a:pt x="1733" y="3223"/>
                      <a:pt x="1854" y="3203"/>
                      <a:pt x="1971" y="3160"/>
                    </a:cubicBezTo>
                    <a:cubicBezTo>
                      <a:pt x="2944" y="2765"/>
                      <a:pt x="3309" y="1002"/>
                      <a:pt x="2913" y="120"/>
                    </a:cubicBezTo>
                    <a:cubicBezTo>
                      <a:pt x="2873" y="40"/>
                      <a:pt x="2779" y="1"/>
                      <a:pt x="2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2" name="Google Shape;2822;p35"/>
            <p:cNvSpPr/>
            <p:nvPr/>
          </p:nvSpPr>
          <p:spPr>
            <a:xfrm>
              <a:off x="6848375" y="2320375"/>
              <a:ext cx="1751100" cy="14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3" name="Google Shape;2823;p35"/>
          <p:cNvSpPr/>
          <p:nvPr/>
        </p:nvSpPr>
        <p:spPr>
          <a:xfrm>
            <a:off x="1365725" y="3650028"/>
            <a:ext cx="2023880" cy="944700"/>
          </a:xfrm>
          <a:prstGeom prst="rect">
            <a:avLst/>
          </a:prstGeom>
          <a:noFill/>
          <a:ln>
            <a:noFill/>
          </a:ln>
        </p:spPr>
        <p:txBody>
          <a:bodyPr spcFirstLastPara="1" wrap="square" lIns="91425" tIns="91425" rIns="91425" bIns="91425" anchor="t" anchorCtr="0">
            <a:noAutofit/>
          </a:bodyPr>
          <a:lstStyle/>
          <a:p>
            <a:pPr lvl="0"/>
            <a:r>
              <a:rPr lang="fi-FI" sz="1050" dirty="0">
                <a:solidFill>
                  <a:schemeClr val="dk1"/>
                </a:solidFill>
                <a:latin typeface="Poppins"/>
                <a:ea typeface="Poppins"/>
                <a:cs typeface="Poppins"/>
                <a:sym typeface="Poppins"/>
              </a:rPr>
              <a:t>3</a:t>
            </a:r>
            <a:r>
              <a:rPr lang="fi-FI" sz="1050" dirty="0" smtClean="0">
                <a:solidFill>
                  <a:schemeClr val="dk1"/>
                </a:solidFill>
                <a:latin typeface="Poppins"/>
                <a:ea typeface="Poppins"/>
                <a:cs typeface="Poppins"/>
                <a:sym typeface="Poppins"/>
              </a:rPr>
              <a:t>. Memudahkan </a:t>
            </a:r>
            <a:r>
              <a:rPr lang="fi-FI" sz="1050" dirty="0">
                <a:solidFill>
                  <a:schemeClr val="dk1"/>
                </a:solidFill>
                <a:latin typeface="Poppins"/>
                <a:ea typeface="Poppins"/>
                <a:cs typeface="Poppins"/>
                <a:sym typeface="Poppins"/>
              </a:rPr>
              <a:t>pengelola dalam memproses pesanan makanan dan minuman.</a:t>
            </a:r>
            <a:endParaRPr sz="1050" dirty="0">
              <a:solidFill>
                <a:schemeClr val="dk1"/>
              </a:solidFill>
              <a:latin typeface="Poppins"/>
              <a:ea typeface="Poppins"/>
              <a:cs typeface="Poppins"/>
              <a:sym typeface="Poppins"/>
            </a:endParaRPr>
          </a:p>
        </p:txBody>
      </p:sp>
      <p:sp>
        <p:nvSpPr>
          <p:cNvPr id="2826" name="Google Shape;2826;p35"/>
          <p:cNvSpPr/>
          <p:nvPr/>
        </p:nvSpPr>
        <p:spPr>
          <a:xfrm>
            <a:off x="1371600" y="3609488"/>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5">
            <a:hlinkClick r:id="rId3" action="ppaction://hlinksldjump"/>
          </p:cNvPr>
          <p:cNvSpPr txBox="1">
            <a:spLocks noGrp="1"/>
          </p:cNvSpPr>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Manfaat dan Batasan Masalah</a:t>
            </a:r>
            <a:endParaRPr sz="900" b="1" dirty="0"/>
          </a:p>
        </p:txBody>
      </p:sp>
      <p:sp>
        <p:nvSpPr>
          <p:cNvPr id="2837" name="Google Shape;2837;p35">
            <a:hlinkClick r:id="rId3" action="ppaction://hlinksldjump"/>
          </p:cNvPr>
          <p:cNvSpPr txBox="1">
            <a:spLocks noGrp="1"/>
          </p:cNvSpPr>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Rumusan Masalah dan Tujuan</a:t>
            </a:r>
            <a:endParaRPr sz="900" b="1" dirty="0"/>
          </a:p>
        </p:txBody>
      </p:sp>
      <p:sp>
        <p:nvSpPr>
          <p:cNvPr id="2838" name="Google Shape;2838;p35">
            <a:hlinkClick r:id="rId4" action="ppaction://hlinksldjump"/>
          </p:cNvPr>
          <p:cNvSpPr txBox="1">
            <a:spLocks noGrp="1"/>
          </p:cNvSpPr>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Latar Belakang</a:t>
            </a:r>
            <a:endParaRPr sz="1100" b="1" dirty="0"/>
          </a:p>
        </p:txBody>
      </p:sp>
      <p:sp>
        <p:nvSpPr>
          <p:cNvPr id="2839" name="Google Shape;2839;p35">
            <a:hlinkClick r:id="rId3"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About me</a:t>
            </a:r>
            <a:endParaRPr sz="1100" b="1" dirty="0"/>
          </a:p>
        </p:txBody>
      </p:sp>
      <p:sp>
        <p:nvSpPr>
          <p:cNvPr id="2841" name="Google Shape;2841;p35">
            <a:hlinkClick r:id=""/>
          </p:cNvPr>
          <p:cNvSpPr txBox="1">
            <a:spLocks noGrp="1"/>
          </p:cNvSpPr>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Metodologi Penelitian</a:t>
            </a:r>
            <a:endParaRPr sz="900" b="1" dirty="0"/>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6"/>
        <p:cNvGrpSpPr/>
        <p:nvPr/>
      </p:nvGrpSpPr>
      <p:grpSpPr>
        <a:xfrm>
          <a:off x="0" y="0"/>
          <a:ext cx="0" cy="0"/>
          <a:chOff x="0" y="0"/>
          <a:chExt cx="0" cy="0"/>
        </a:xfrm>
      </p:grpSpPr>
      <p:sp>
        <p:nvSpPr>
          <p:cNvPr id="2547" name="Google Shape;2547;p35"/>
          <p:cNvSpPr/>
          <p:nvPr/>
        </p:nvSpPr>
        <p:spPr>
          <a:xfrm>
            <a:off x="1310606" y="2527820"/>
            <a:ext cx="2149298" cy="944700"/>
          </a:xfrm>
          <a:prstGeom prst="rect">
            <a:avLst/>
          </a:prstGeom>
          <a:noFill/>
          <a:ln>
            <a:noFill/>
          </a:ln>
        </p:spPr>
        <p:txBody>
          <a:bodyPr spcFirstLastPara="1" wrap="square" lIns="91425" tIns="91425" rIns="91425" bIns="91425" anchor="t" anchorCtr="0">
            <a:noAutofit/>
          </a:bodyPr>
          <a:lstStyle/>
          <a:p>
            <a:pPr lvl="0"/>
            <a:r>
              <a:rPr lang="en-US" sz="1100" dirty="0">
                <a:solidFill>
                  <a:schemeClr val="dk1"/>
                </a:solidFill>
                <a:latin typeface="Poppins"/>
                <a:ea typeface="Poppins"/>
                <a:cs typeface="Poppins"/>
                <a:sym typeface="Poppins"/>
              </a:rPr>
              <a:t>1. </a:t>
            </a:r>
            <a:r>
              <a:rPr lang="en-US" sz="1100" dirty="0" err="1" smtClean="0">
                <a:solidFill>
                  <a:schemeClr val="dk1"/>
                </a:solidFill>
                <a:latin typeface="Poppins"/>
                <a:ea typeface="Poppins"/>
                <a:cs typeface="Poppins"/>
                <a:sym typeface="Poppins"/>
              </a:rPr>
              <a:t>Antarmuka</a:t>
            </a:r>
            <a:r>
              <a:rPr lang="en-US" sz="1100" dirty="0" smtClean="0">
                <a:solidFill>
                  <a:schemeClr val="dk1"/>
                </a:solidFill>
                <a:latin typeface="Poppins"/>
                <a:ea typeface="Poppins"/>
                <a:cs typeface="Poppins"/>
                <a:sym typeface="Poppins"/>
              </a:rPr>
              <a:t> </a:t>
            </a:r>
            <a:r>
              <a:rPr lang="en-US" sz="1100" dirty="0">
                <a:solidFill>
                  <a:schemeClr val="dk1"/>
                </a:solidFill>
                <a:latin typeface="Poppins"/>
                <a:ea typeface="Poppins"/>
                <a:cs typeface="Poppins"/>
                <a:sym typeface="Poppins"/>
              </a:rPr>
              <a:t>yang </a:t>
            </a:r>
            <a:r>
              <a:rPr lang="en-US" sz="1100" dirty="0" err="1">
                <a:solidFill>
                  <a:schemeClr val="dk1"/>
                </a:solidFill>
                <a:latin typeface="Poppins"/>
                <a:ea typeface="Poppins"/>
                <a:cs typeface="Poppins"/>
                <a:sym typeface="Poppins"/>
              </a:rPr>
              <a:t>digunakan</a:t>
            </a:r>
            <a:r>
              <a:rPr lang="en-US" sz="1100" dirty="0">
                <a:solidFill>
                  <a:schemeClr val="dk1"/>
                </a:solidFill>
                <a:latin typeface="Poppins"/>
                <a:ea typeface="Poppins"/>
                <a:cs typeface="Poppins"/>
                <a:sym typeface="Poppins"/>
              </a:rPr>
              <a:t> </a:t>
            </a:r>
            <a:r>
              <a:rPr lang="en-US" sz="1100" dirty="0" err="1">
                <a:solidFill>
                  <a:schemeClr val="dk1"/>
                </a:solidFill>
                <a:latin typeface="Poppins"/>
                <a:ea typeface="Poppins"/>
                <a:cs typeface="Poppins"/>
                <a:sym typeface="Poppins"/>
              </a:rPr>
              <a:t>berupa</a:t>
            </a:r>
            <a:r>
              <a:rPr lang="en-US" sz="1100" dirty="0">
                <a:solidFill>
                  <a:schemeClr val="dk1"/>
                </a:solidFill>
                <a:latin typeface="Poppins"/>
                <a:ea typeface="Poppins"/>
                <a:cs typeface="Poppins"/>
                <a:sym typeface="Poppins"/>
              </a:rPr>
              <a:t> website.</a:t>
            </a:r>
            <a:endParaRPr sz="1100" dirty="0">
              <a:solidFill>
                <a:schemeClr val="dk1"/>
              </a:solidFill>
              <a:latin typeface="Poppins"/>
              <a:ea typeface="Poppins"/>
              <a:cs typeface="Poppins"/>
              <a:sym typeface="Poppins"/>
            </a:endParaRPr>
          </a:p>
        </p:txBody>
      </p:sp>
      <p:sp>
        <p:nvSpPr>
          <p:cNvPr id="2549" name="Google Shape;2549;p35"/>
          <p:cNvSpPr txBox="1">
            <a:spLocks noGrp="1"/>
          </p:cNvSpPr>
          <p:nvPr>
            <p:ph type="title"/>
          </p:nvPr>
        </p:nvSpPr>
        <p:spPr>
          <a:xfrm>
            <a:off x="3152006" y="798002"/>
            <a:ext cx="2736600" cy="82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BATASAN </a:t>
            </a:r>
            <a:br>
              <a:rPr lang="en" sz="4000" dirty="0" smtClean="0"/>
            </a:br>
            <a:r>
              <a:rPr lang="en" sz="4000" dirty="0" smtClean="0"/>
              <a:t>MASALAH</a:t>
            </a:r>
            <a:endParaRPr sz="4000" dirty="0"/>
          </a:p>
        </p:txBody>
      </p:sp>
      <p:sp>
        <p:nvSpPr>
          <p:cNvPr id="2550" name="Google Shape;2550;p35">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t>POLINES</a:t>
            </a:r>
            <a:endParaRPr sz="1200" b="1" dirty="0"/>
          </a:p>
        </p:txBody>
      </p:sp>
      <p:sp>
        <p:nvSpPr>
          <p:cNvPr id="2552" name="Google Shape;2552;p35"/>
          <p:cNvSpPr/>
          <p:nvPr/>
        </p:nvSpPr>
        <p:spPr>
          <a:xfrm>
            <a:off x="1371600" y="2488013"/>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5"/>
          <p:cNvSpPr/>
          <p:nvPr/>
        </p:nvSpPr>
        <p:spPr>
          <a:xfrm>
            <a:off x="5700476" y="2526750"/>
            <a:ext cx="2106846" cy="944700"/>
          </a:xfrm>
          <a:prstGeom prst="rect">
            <a:avLst/>
          </a:prstGeom>
          <a:noFill/>
          <a:ln>
            <a:noFill/>
          </a:ln>
        </p:spPr>
        <p:txBody>
          <a:bodyPr spcFirstLastPara="1" wrap="square" lIns="91425" tIns="91425" rIns="91425" bIns="91425" anchor="t" anchorCtr="0">
            <a:noAutofit/>
          </a:bodyPr>
          <a:lstStyle/>
          <a:p>
            <a:pPr lvl="0"/>
            <a:r>
              <a:rPr lang="en-US" sz="1050" dirty="0">
                <a:solidFill>
                  <a:schemeClr val="dk1"/>
                </a:solidFill>
                <a:latin typeface="Poppins"/>
                <a:ea typeface="Poppins"/>
                <a:cs typeface="Poppins"/>
                <a:sym typeface="Poppins"/>
              </a:rPr>
              <a:t>2. </a:t>
            </a:r>
            <a:r>
              <a:rPr lang="en-US" sz="1050" dirty="0" err="1" smtClean="0">
                <a:solidFill>
                  <a:schemeClr val="dk1"/>
                </a:solidFill>
                <a:latin typeface="Poppins"/>
                <a:ea typeface="Poppins"/>
                <a:cs typeface="Poppins"/>
                <a:sym typeface="Poppins"/>
              </a:rPr>
              <a:t>Notifikasi</a:t>
            </a:r>
            <a:r>
              <a:rPr lang="en-US" sz="1050" dirty="0" smtClean="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pesanan</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masuk</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harus</a:t>
            </a:r>
            <a:r>
              <a:rPr lang="en-US" sz="1050" dirty="0">
                <a:solidFill>
                  <a:schemeClr val="dk1"/>
                </a:solidFill>
                <a:latin typeface="Poppins"/>
                <a:ea typeface="Poppins"/>
                <a:cs typeface="Poppins"/>
                <a:sym typeface="Poppins"/>
              </a:rPr>
              <a:t> login </a:t>
            </a:r>
            <a:r>
              <a:rPr lang="en-US" sz="1050" dirty="0" err="1">
                <a:solidFill>
                  <a:schemeClr val="dk1"/>
                </a:solidFill>
                <a:latin typeface="Poppins"/>
                <a:ea typeface="Poppins"/>
                <a:cs typeface="Poppins"/>
                <a:sym typeface="Poppins"/>
              </a:rPr>
              <a:t>sebagai</a:t>
            </a:r>
            <a:r>
              <a:rPr lang="en-US" sz="1050" dirty="0">
                <a:solidFill>
                  <a:schemeClr val="dk1"/>
                </a:solidFill>
                <a:latin typeface="Poppins"/>
                <a:ea typeface="Poppins"/>
                <a:cs typeface="Poppins"/>
                <a:sym typeface="Poppins"/>
              </a:rPr>
              <a:t> admin </a:t>
            </a:r>
            <a:r>
              <a:rPr lang="en-US" sz="1050" dirty="0" err="1">
                <a:solidFill>
                  <a:schemeClr val="dk1"/>
                </a:solidFill>
                <a:latin typeface="Poppins"/>
                <a:ea typeface="Poppins"/>
                <a:cs typeface="Poppins"/>
                <a:sym typeface="Poppins"/>
              </a:rPr>
              <a:t>dan</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hanya</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muncul</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ketika</a:t>
            </a:r>
            <a:r>
              <a:rPr lang="en-US" sz="1050" dirty="0">
                <a:solidFill>
                  <a:schemeClr val="dk1"/>
                </a:solidFill>
                <a:latin typeface="Poppins"/>
                <a:ea typeface="Poppins"/>
                <a:cs typeface="Poppins"/>
                <a:sym typeface="Poppins"/>
              </a:rPr>
              <a:t> browser </a:t>
            </a:r>
            <a:r>
              <a:rPr lang="en-US" sz="1050" dirty="0" err="1">
                <a:solidFill>
                  <a:schemeClr val="dk1"/>
                </a:solidFill>
                <a:latin typeface="Poppins"/>
                <a:ea typeface="Poppins"/>
                <a:cs typeface="Poppins"/>
                <a:sym typeface="Poppins"/>
              </a:rPr>
              <a:t>sedang</a:t>
            </a:r>
            <a:r>
              <a:rPr lang="en-US" sz="1050" dirty="0">
                <a:solidFill>
                  <a:schemeClr val="dk1"/>
                </a:solidFill>
                <a:latin typeface="Poppins"/>
                <a:ea typeface="Poppins"/>
                <a:cs typeface="Poppins"/>
                <a:sym typeface="Poppins"/>
              </a:rPr>
              <a:t> </a:t>
            </a:r>
            <a:r>
              <a:rPr lang="en-US" sz="1050" dirty="0" err="1" smtClean="0">
                <a:solidFill>
                  <a:schemeClr val="dk1"/>
                </a:solidFill>
                <a:latin typeface="Poppins"/>
                <a:ea typeface="Poppins"/>
                <a:cs typeface="Poppins"/>
                <a:sym typeface="Poppins"/>
              </a:rPr>
              <a:t>digunakan</a:t>
            </a:r>
            <a:r>
              <a:rPr lang="en-US" sz="1050" dirty="0" smtClean="0">
                <a:solidFill>
                  <a:schemeClr val="dk1"/>
                </a:solidFill>
                <a:latin typeface="Poppins"/>
                <a:ea typeface="Poppins"/>
                <a:cs typeface="Poppins"/>
                <a:sym typeface="Poppins"/>
              </a:rPr>
              <a:t>. (</a:t>
            </a:r>
            <a:r>
              <a:rPr lang="en-US" sz="1050" dirty="0" err="1" smtClean="0">
                <a:solidFill>
                  <a:schemeClr val="dk1"/>
                </a:solidFill>
                <a:latin typeface="Poppins"/>
                <a:ea typeface="Poppins"/>
                <a:cs typeface="Poppins"/>
                <a:sym typeface="Poppins"/>
              </a:rPr>
              <a:t>notif</a:t>
            </a:r>
            <a:r>
              <a:rPr lang="en-US" sz="1050" dirty="0" smtClean="0">
                <a:solidFill>
                  <a:schemeClr val="dk1"/>
                </a:solidFill>
                <a:latin typeface="Poppins"/>
                <a:ea typeface="Poppins"/>
                <a:cs typeface="Poppins"/>
                <a:sym typeface="Poppins"/>
              </a:rPr>
              <a:t> </a:t>
            </a:r>
            <a:r>
              <a:rPr lang="en-US" sz="1050" dirty="0" err="1" smtClean="0">
                <a:solidFill>
                  <a:schemeClr val="dk1"/>
                </a:solidFill>
                <a:latin typeface="Poppins"/>
                <a:ea typeface="Poppins"/>
                <a:cs typeface="Poppins"/>
                <a:sym typeface="Poppins"/>
              </a:rPr>
              <a:t>melalui</a:t>
            </a:r>
            <a:r>
              <a:rPr lang="en-US" sz="1050" dirty="0" smtClean="0">
                <a:solidFill>
                  <a:schemeClr val="dk1"/>
                </a:solidFill>
                <a:latin typeface="Poppins"/>
                <a:ea typeface="Poppins"/>
                <a:cs typeface="Poppins"/>
                <a:sym typeface="Poppins"/>
              </a:rPr>
              <a:t> browser)</a:t>
            </a:r>
            <a:endParaRPr sz="1000" dirty="0">
              <a:solidFill>
                <a:schemeClr val="dk1"/>
              </a:solidFill>
              <a:latin typeface="Poppins"/>
              <a:ea typeface="Poppins"/>
              <a:cs typeface="Poppins"/>
              <a:sym typeface="Poppins"/>
            </a:endParaRPr>
          </a:p>
        </p:txBody>
      </p:sp>
      <p:sp>
        <p:nvSpPr>
          <p:cNvPr id="2556" name="Google Shape;2556;p35"/>
          <p:cNvSpPr/>
          <p:nvPr/>
        </p:nvSpPr>
        <p:spPr>
          <a:xfrm>
            <a:off x="5745442" y="2485308"/>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5"/>
          <p:cNvSpPr/>
          <p:nvPr/>
        </p:nvSpPr>
        <p:spPr>
          <a:xfrm>
            <a:off x="5694202" y="3669832"/>
            <a:ext cx="2189388" cy="944700"/>
          </a:xfrm>
          <a:prstGeom prst="rect">
            <a:avLst/>
          </a:prstGeom>
          <a:noFill/>
          <a:ln>
            <a:noFill/>
          </a:ln>
        </p:spPr>
        <p:txBody>
          <a:bodyPr spcFirstLastPara="1" wrap="square" lIns="91425" tIns="91425" rIns="91425" bIns="91425" anchor="t" anchorCtr="0">
            <a:noAutofit/>
          </a:bodyPr>
          <a:lstStyle/>
          <a:p>
            <a:pPr lvl="0"/>
            <a:r>
              <a:rPr lang="fi-FI" sz="1100" dirty="0">
                <a:solidFill>
                  <a:schemeClr val="dk1"/>
                </a:solidFill>
                <a:latin typeface="Poppins"/>
                <a:ea typeface="Poppins"/>
                <a:cs typeface="Poppins"/>
                <a:sym typeface="Poppins"/>
              </a:rPr>
              <a:t>4. </a:t>
            </a:r>
            <a:r>
              <a:rPr lang="fi-FI" sz="1100" dirty="0" smtClean="0">
                <a:solidFill>
                  <a:schemeClr val="dk1"/>
                </a:solidFill>
                <a:latin typeface="Poppins"/>
                <a:ea typeface="Poppins"/>
                <a:cs typeface="Poppins"/>
                <a:sym typeface="Poppins"/>
              </a:rPr>
              <a:t>Sistem </a:t>
            </a:r>
            <a:r>
              <a:rPr lang="fi-FI" sz="1100" dirty="0">
                <a:solidFill>
                  <a:schemeClr val="dk1"/>
                </a:solidFill>
                <a:latin typeface="Poppins"/>
                <a:ea typeface="Poppins"/>
                <a:cs typeface="Poppins"/>
                <a:sym typeface="Poppins"/>
              </a:rPr>
              <a:t>website ini hanya mampu melakukan proses pemesanan makanan dan minuman.</a:t>
            </a:r>
            <a:endParaRPr sz="1050" dirty="0">
              <a:solidFill>
                <a:schemeClr val="dk1"/>
              </a:solidFill>
              <a:latin typeface="Poppins"/>
              <a:ea typeface="Poppins"/>
              <a:cs typeface="Poppins"/>
              <a:sym typeface="Poppins"/>
            </a:endParaRPr>
          </a:p>
        </p:txBody>
      </p:sp>
      <p:sp>
        <p:nvSpPr>
          <p:cNvPr id="2560" name="Google Shape;2560;p35"/>
          <p:cNvSpPr/>
          <p:nvPr/>
        </p:nvSpPr>
        <p:spPr>
          <a:xfrm>
            <a:off x="5745442" y="3609488"/>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1" name="Google Shape;2561;p35"/>
          <p:cNvGrpSpPr/>
          <p:nvPr/>
        </p:nvGrpSpPr>
        <p:grpSpPr>
          <a:xfrm>
            <a:off x="557800" y="720554"/>
            <a:ext cx="1751100" cy="1737671"/>
            <a:chOff x="557800" y="720554"/>
            <a:chExt cx="1751100" cy="1737671"/>
          </a:xfrm>
        </p:grpSpPr>
        <p:grpSp>
          <p:nvGrpSpPr>
            <p:cNvPr id="2562" name="Google Shape;2562;p35"/>
            <p:cNvGrpSpPr/>
            <p:nvPr/>
          </p:nvGrpSpPr>
          <p:grpSpPr>
            <a:xfrm>
              <a:off x="624575" y="720554"/>
              <a:ext cx="1654836" cy="1722836"/>
              <a:chOff x="624588" y="717029"/>
              <a:chExt cx="1654836" cy="1722836"/>
            </a:xfrm>
          </p:grpSpPr>
          <p:sp>
            <p:nvSpPr>
              <p:cNvPr id="2563" name="Google Shape;2563;p35"/>
              <p:cNvSpPr/>
              <p:nvPr/>
            </p:nvSpPr>
            <p:spPr>
              <a:xfrm>
                <a:off x="1765020" y="1085831"/>
                <a:ext cx="73342" cy="73900"/>
              </a:xfrm>
              <a:custGeom>
                <a:avLst/>
                <a:gdLst/>
                <a:ahLst/>
                <a:cxnLst/>
                <a:rect l="l" t="t" r="r" b="b"/>
                <a:pathLst>
                  <a:path w="4074" h="4105" extrusionOk="0">
                    <a:moveTo>
                      <a:pt x="2037" y="1"/>
                    </a:moveTo>
                    <a:cubicBezTo>
                      <a:pt x="912" y="1"/>
                      <a:pt x="0" y="913"/>
                      <a:pt x="0" y="2037"/>
                    </a:cubicBezTo>
                    <a:cubicBezTo>
                      <a:pt x="0" y="3162"/>
                      <a:pt x="912" y="4104"/>
                      <a:pt x="2037" y="4104"/>
                    </a:cubicBezTo>
                    <a:cubicBezTo>
                      <a:pt x="3162" y="4104"/>
                      <a:pt x="4073" y="3162"/>
                      <a:pt x="4073" y="2037"/>
                    </a:cubicBezTo>
                    <a:cubicBezTo>
                      <a:pt x="4073" y="913"/>
                      <a:pt x="3162"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5"/>
              <p:cNvSpPr/>
              <p:nvPr/>
            </p:nvSpPr>
            <p:spPr>
              <a:xfrm>
                <a:off x="1910038" y="1136691"/>
                <a:ext cx="83730" cy="73414"/>
              </a:xfrm>
              <a:custGeom>
                <a:avLst/>
                <a:gdLst/>
                <a:ahLst/>
                <a:cxnLst/>
                <a:rect l="l" t="t" r="r" b="b"/>
                <a:pathLst>
                  <a:path w="4651" h="4078" extrusionOk="0">
                    <a:moveTo>
                      <a:pt x="2325" y="1"/>
                    </a:moveTo>
                    <a:cubicBezTo>
                      <a:pt x="2067" y="1"/>
                      <a:pt x="1804" y="50"/>
                      <a:pt x="1550" y="155"/>
                    </a:cubicBezTo>
                    <a:cubicBezTo>
                      <a:pt x="487" y="580"/>
                      <a:pt x="0" y="1796"/>
                      <a:pt x="456" y="2830"/>
                    </a:cubicBezTo>
                    <a:cubicBezTo>
                      <a:pt x="777" y="3609"/>
                      <a:pt x="1531" y="4078"/>
                      <a:pt x="2326" y="4078"/>
                    </a:cubicBezTo>
                    <a:cubicBezTo>
                      <a:pt x="2584" y="4078"/>
                      <a:pt x="2847" y="4028"/>
                      <a:pt x="3101" y="3924"/>
                    </a:cubicBezTo>
                    <a:cubicBezTo>
                      <a:pt x="4165" y="3498"/>
                      <a:pt x="4651" y="2282"/>
                      <a:pt x="4195" y="1249"/>
                    </a:cubicBezTo>
                    <a:cubicBezTo>
                      <a:pt x="3874" y="469"/>
                      <a:pt x="3120" y="1"/>
                      <a:pt x="2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5"/>
              <p:cNvSpPr/>
              <p:nvPr/>
            </p:nvSpPr>
            <p:spPr>
              <a:xfrm>
                <a:off x="1749699" y="1182150"/>
                <a:ext cx="143390" cy="146558"/>
              </a:xfrm>
              <a:custGeom>
                <a:avLst/>
                <a:gdLst/>
                <a:ahLst/>
                <a:cxnLst/>
                <a:rect l="l" t="t" r="r" b="b"/>
                <a:pathLst>
                  <a:path w="7965" h="8141" extrusionOk="0">
                    <a:moveTo>
                      <a:pt x="0" y="1"/>
                    </a:moveTo>
                    <a:cubicBezTo>
                      <a:pt x="0" y="1"/>
                      <a:pt x="238" y="8120"/>
                      <a:pt x="4311" y="8120"/>
                    </a:cubicBezTo>
                    <a:cubicBezTo>
                      <a:pt x="4363" y="8120"/>
                      <a:pt x="4415" y="8119"/>
                      <a:pt x="4469" y="8116"/>
                    </a:cubicBezTo>
                    <a:cubicBezTo>
                      <a:pt x="4469" y="8116"/>
                      <a:pt x="4541" y="8141"/>
                      <a:pt x="4683" y="8141"/>
                    </a:cubicBezTo>
                    <a:cubicBezTo>
                      <a:pt x="5129" y="8141"/>
                      <a:pt x="6258" y="7896"/>
                      <a:pt x="7964" y="5867"/>
                    </a:cubicBezTo>
                    <a:lnTo>
                      <a:pt x="7964" y="5867"/>
                    </a:lnTo>
                    <a:cubicBezTo>
                      <a:pt x="7964" y="5867"/>
                      <a:pt x="7339" y="6131"/>
                      <a:pt x="6405" y="6131"/>
                    </a:cubicBezTo>
                    <a:cubicBezTo>
                      <a:pt x="4667" y="6131"/>
                      <a:pt x="1858" y="5218"/>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5"/>
              <p:cNvSpPr/>
              <p:nvPr/>
            </p:nvSpPr>
            <p:spPr>
              <a:xfrm>
                <a:off x="1423547" y="1339212"/>
                <a:ext cx="238605" cy="65673"/>
              </a:xfrm>
              <a:custGeom>
                <a:avLst/>
                <a:gdLst/>
                <a:ahLst/>
                <a:cxnLst/>
                <a:rect l="l" t="t" r="r" b="b"/>
                <a:pathLst>
                  <a:path w="13254" h="3648" extrusionOk="0">
                    <a:moveTo>
                      <a:pt x="700" y="0"/>
                    </a:moveTo>
                    <a:cubicBezTo>
                      <a:pt x="487" y="274"/>
                      <a:pt x="244" y="578"/>
                      <a:pt x="1" y="882"/>
                    </a:cubicBezTo>
                    <a:cubicBezTo>
                      <a:pt x="4408" y="1885"/>
                      <a:pt x="8815" y="2796"/>
                      <a:pt x="13253" y="3648"/>
                    </a:cubicBezTo>
                    <a:cubicBezTo>
                      <a:pt x="13131" y="3131"/>
                      <a:pt x="13040" y="2645"/>
                      <a:pt x="13010" y="2128"/>
                    </a:cubicBezTo>
                    <a:cubicBezTo>
                      <a:pt x="8906" y="1368"/>
                      <a:pt x="4803" y="638"/>
                      <a:pt x="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5"/>
              <p:cNvSpPr/>
              <p:nvPr/>
            </p:nvSpPr>
            <p:spPr>
              <a:xfrm>
                <a:off x="1943957" y="1430598"/>
                <a:ext cx="165281" cy="56924"/>
              </a:xfrm>
              <a:custGeom>
                <a:avLst/>
                <a:gdLst/>
                <a:ahLst/>
                <a:cxnLst/>
                <a:rect l="l" t="t" r="r" b="b"/>
                <a:pathLst>
                  <a:path w="9181" h="3162" extrusionOk="0">
                    <a:moveTo>
                      <a:pt x="122" y="0"/>
                    </a:moveTo>
                    <a:cubicBezTo>
                      <a:pt x="92" y="517"/>
                      <a:pt x="62" y="1003"/>
                      <a:pt x="1" y="1520"/>
                    </a:cubicBezTo>
                    <a:cubicBezTo>
                      <a:pt x="3040" y="2097"/>
                      <a:pt x="6141" y="2888"/>
                      <a:pt x="9180" y="3161"/>
                    </a:cubicBezTo>
                    <a:cubicBezTo>
                      <a:pt x="9120" y="2766"/>
                      <a:pt x="8968" y="2371"/>
                      <a:pt x="8755" y="2006"/>
                    </a:cubicBezTo>
                    <a:cubicBezTo>
                      <a:pt x="8512" y="1824"/>
                      <a:pt x="8299" y="1642"/>
                      <a:pt x="8086" y="1398"/>
                    </a:cubicBezTo>
                    <a:cubicBezTo>
                      <a:pt x="6961" y="1186"/>
                      <a:pt x="5806" y="1034"/>
                      <a:pt x="4712" y="821"/>
                    </a:cubicBezTo>
                    <a:cubicBezTo>
                      <a:pt x="3162" y="547"/>
                      <a:pt x="1642" y="274"/>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5"/>
              <p:cNvSpPr/>
              <p:nvPr/>
            </p:nvSpPr>
            <p:spPr>
              <a:xfrm>
                <a:off x="1366638" y="1443183"/>
                <a:ext cx="322317" cy="60200"/>
              </a:xfrm>
              <a:custGeom>
                <a:avLst/>
                <a:gdLst/>
                <a:ahLst/>
                <a:cxnLst/>
                <a:rect l="l" t="t" r="r" b="b"/>
                <a:pathLst>
                  <a:path w="17904" h="3344" extrusionOk="0">
                    <a:moveTo>
                      <a:pt x="487" y="0"/>
                    </a:moveTo>
                    <a:cubicBezTo>
                      <a:pt x="335" y="335"/>
                      <a:pt x="152" y="669"/>
                      <a:pt x="0" y="1034"/>
                    </a:cubicBezTo>
                    <a:cubicBezTo>
                      <a:pt x="5988" y="1490"/>
                      <a:pt x="11946" y="2493"/>
                      <a:pt x="17903" y="3344"/>
                    </a:cubicBezTo>
                    <a:cubicBezTo>
                      <a:pt x="17751" y="2827"/>
                      <a:pt x="17599" y="2310"/>
                      <a:pt x="17478" y="1763"/>
                    </a:cubicBezTo>
                    <a:cubicBezTo>
                      <a:pt x="11824" y="1034"/>
                      <a:pt x="6171" y="243"/>
                      <a:pt x="4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5"/>
              <p:cNvSpPr/>
              <p:nvPr/>
            </p:nvSpPr>
            <p:spPr>
              <a:xfrm>
                <a:off x="1929734" y="1504466"/>
                <a:ext cx="182779" cy="48175"/>
              </a:xfrm>
              <a:custGeom>
                <a:avLst/>
                <a:gdLst/>
                <a:ahLst/>
                <a:cxnLst/>
                <a:rect l="l" t="t" r="r" b="b"/>
                <a:pathLst>
                  <a:path w="10153" h="2676" extrusionOk="0">
                    <a:moveTo>
                      <a:pt x="396" y="1"/>
                    </a:moveTo>
                    <a:cubicBezTo>
                      <a:pt x="305" y="517"/>
                      <a:pt x="153" y="1034"/>
                      <a:pt x="1" y="1551"/>
                    </a:cubicBezTo>
                    <a:cubicBezTo>
                      <a:pt x="821" y="1642"/>
                      <a:pt x="1642" y="1733"/>
                      <a:pt x="2432" y="1824"/>
                    </a:cubicBezTo>
                    <a:cubicBezTo>
                      <a:pt x="4469" y="2067"/>
                      <a:pt x="6536" y="2280"/>
                      <a:pt x="8572" y="2493"/>
                    </a:cubicBezTo>
                    <a:cubicBezTo>
                      <a:pt x="9119" y="2554"/>
                      <a:pt x="9636" y="2615"/>
                      <a:pt x="10153" y="2675"/>
                    </a:cubicBezTo>
                    <a:cubicBezTo>
                      <a:pt x="10153" y="2128"/>
                      <a:pt x="10153" y="1551"/>
                      <a:pt x="10153" y="973"/>
                    </a:cubicBezTo>
                    <a:cubicBezTo>
                      <a:pt x="9697" y="943"/>
                      <a:pt x="9241" y="912"/>
                      <a:pt x="8785" y="852"/>
                    </a:cubicBezTo>
                    <a:cubicBezTo>
                      <a:pt x="6748" y="639"/>
                      <a:pt x="4681" y="426"/>
                      <a:pt x="2645" y="213"/>
                    </a:cubicBezTo>
                    <a:cubicBezTo>
                      <a:pt x="1885" y="153"/>
                      <a:pt x="1156" y="61"/>
                      <a:pt x="3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5"/>
              <p:cNvSpPr/>
              <p:nvPr/>
            </p:nvSpPr>
            <p:spPr>
              <a:xfrm>
                <a:off x="1321215" y="1537845"/>
                <a:ext cx="397279" cy="47635"/>
              </a:xfrm>
              <a:custGeom>
                <a:avLst/>
                <a:gdLst/>
                <a:ahLst/>
                <a:cxnLst/>
                <a:rect l="l" t="t" r="r" b="b"/>
                <a:pathLst>
                  <a:path w="22068" h="2646" extrusionOk="0">
                    <a:moveTo>
                      <a:pt x="487" y="1"/>
                    </a:moveTo>
                    <a:cubicBezTo>
                      <a:pt x="304" y="426"/>
                      <a:pt x="153" y="821"/>
                      <a:pt x="1" y="1217"/>
                    </a:cubicBezTo>
                    <a:cubicBezTo>
                      <a:pt x="7326" y="1794"/>
                      <a:pt x="14712" y="2189"/>
                      <a:pt x="22068" y="2645"/>
                    </a:cubicBezTo>
                    <a:cubicBezTo>
                      <a:pt x="21885" y="2098"/>
                      <a:pt x="21673" y="1581"/>
                      <a:pt x="21460" y="1065"/>
                    </a:cubicBezTo>
                    <a:cubicBezTo>
                      <a:pt x="14469" y="639"/>
                      <a:pt x="7478" y="213"/>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5"/>
              <p:cNvSpPr/>
              <p:nvPr/>
            </p:nvSpPr>
            <p:spPr>
              <a:xfrm>
                <a:off x="1911137" y="1571224"/>
                <a:ext cx="205751" cy="44340"/>
              </a:xfrm>
              <a:custGeom>
                <a:avLst/>
                <a:gdLst/>
                <a:ahLst/>
                <a:cxnLst/>
                <a:rect l="l" t="t" r="r" b="b"/>
                <a:pathLst>
                  <a:path w="11429" h="2463" extrusionOk="0">
                    <a:moveTo>
                      <a:pt x="426" y="1"/>
                    </a:moveTo>
                    <a:cubicBezTo>
                      <a:pt x="426" y="1"/>
                      <a:pt x="426" y="31"/>
                      <a:pt x="426" y="31"/>
                    </a:cubicBezTo>
                    <a:cubicBezTo>
                      <a:pt x="274" y="548"/>
                      <a:pt x="152" y="1034"/>
                      <a:pt x="0" y="1551"/>
                    </a:cubicBezTo>
                    <a:cubicBezTo>
                      <a:pt x="1246" y="1642"/>
                      <a:pt x="2493" y="1733"/>
                      <a:pt x="3739" y="1825"/>
                    </a:cubicBezTo>
                    <a:cubicBezTo>
                      <a:pt x="6322" y="2007"/>
                      <a:pt x="8876" y="2250"/>
                      <a:pt x="11429" y="2463"/>
                    </a:cubicBezTo>
                    <a:cubicBezTo>
                      <a:pt x="11398" y="1885"/>
                      <a:pt x="11338" y="1308"/>
                      <a:pt x="11277" y="730"/>
                    </a:cubicBezTo>
                    <a:cubicBezTo>
                      <a:pt x="8784" y="548"/>
                      <a:pt x="6262" y="396"/>
                      <a:pt x="3739" y="214"/>
                    </a:cubicBezTo>
                    <a:cubicBezTo>
                      <a:pt x="2645" y="153"/>
                      <a:pt x="1550" y="62"/>
                      <a:pt x="4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5"/>
              <p:cNvSpPr/>
              <p:nvPr/>
            </p:nvSpPr>
            <p:spPr>
              <a:xfrm>
                <a:off x="1290015" y="1617114"/>
                <a:ext cx="458578" cy="42234"/>
              </a:xfrm>
              <a:custGeom>
                <a:avLst/>
                <a:gdLst/>
                <a:ahLst/>
                <a:cxnLst/>
                <a:rect l="l" t="t" r="r" b="b"/>
                <a:pathLst>
                  <a:path w="25473" h="2346" extrusionOk="0">
                    <a:moveTo>
                      <a:pt x="3729" y="0"/>
                    </a:moveTo>
                    <a:cubicBezTo>
                      <a:pt x="2637" y="0"/>
                      <a:pt x="1545" y="18"/>
                      <a:pt x="457" y="66"/>
                    </a:cubicBezTo>
                    <a:cubicBezTo>
                      <a:pt x="305" y="552"/>
                      <a:pt x="153" y="1038"/>
                      <a:pt x="1" y="1494"/>
                    </a:cubicBezTo>
                    <a:cubicBezTo>
                      <a:pt x="3284" y="1798"/>
                      <a:pt x="6658" y="1768"/>
                      <a:pt x="9940" y="1859"/>
                    </a:cubicBezTo>
                    <a:cubicBezTo>
                      <a:pt x="10092" y="1494"/>
                      <a:pt x="10275" y="1130"/>
                      <a:pt x="10487" y="795"/>
                    </a:cubicBezTo>
                    <a:cubicBezTo>
                      <a:pt x="10546" y="690"/>
                      <a:pt x="10641" y="643"/>
                      <a:pt x="10737" y="643"/>
                    </a:cubicBezTo>
                    <a:cubicBezTo>
                      <a:pt x="10890" y="643"/>
                      <a:pt x="11046" y="761"/>
                      <a:pt x="11065" y="947"/>
                    </a:cubicBezTo>
                    <a:cubicBezTo>
                      <a:pt x="11126" y="1251"/>
                      <a:pt x="11187" y="1555"/>
                      <a:pt x="11217" y="1890"/>
                    </a:cubicBezTo>
                    <a:cubicBezTo>
                      <a:pt x="15229" y="2011"/>
                      <a:pt x="19272" y="2102"/>
                      <a:pt x="23314" y="2254"/>
                    </a:cubicBezTo>
                    <a:cubicBezTo>
                      <a:pt x="24044" y="2285"/>
                      <a:pt x="24743" y="2315"/>
                      <a:pt x="25473" y="2346"/>
                    </a:cubicBezTo>
                    <a:cubicBezTo>
                      <a:pt x="25169" y="1798"/>
                      <a:pt x="24895" y="1282"/>
                      <a:pt x="24652" y="735"/>
                    </a:cubicBezTo>
                    <a:cubicBezTo>
                      <a:pt x="24621" y="674"/>
                      <a:pt x="24591" y="613"/>
                      <a:pt x="24561" y="552"/>
                    </a:cubicBezTo>
                    <a:lnTo>
                      <a:pt x="23314" y="491"/>
                    </a:lnTo>
                    <a:cubicBezTo>
                      <a:pt x="19150" y="339"/>
                      <a:pt x="14986" y="187"/>
                      <a:pt x="10852" y="127"/>
                    </a:cubicBezTo>
                    <a:cubicBezTo>
                      <a:pt x="8497" y="85"/>
                      <a:pt x="6112" y="0"/>
                      <a:pt x="3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5"/>
              <p:cNvSpPr/>
              <p:nvPr/>
            </p:nvSpPr>
            <p:spPr>
              <a:xfrm>
                <a:off x="1882133" y="1633606"/>
                <a:ext cx="239685" cy="40776"/>
              </a:xfrm>
              <a:custGeom>
                <a:avLst/>
                <a:gdLst/>
                <a:ahLst/>
                <a:cxnLst/>
                <a:rect l="l" t="t" r="r" b="b"/>
                <a:pathLst>
                  <a:path w="13314" h="2265" extrusionOk="0">
                    <a:moveTo>
                      <a:pt x="882" y="1"/>
                    </a:moveTo>
                    <a:cubicBezTo>
                      <a:pt x="821" y="153"/>
                      <a:pt x="760" y="274"/>
                      <a:pt x="669" y="426"/>
                    </a:cubicBezTo>
                    <a:cubicBezTo>
                      <a:pt x="456" y="852"/>
                      <a:pt x="243" y="1308"/>
                      <a:pt x="0" y="1733"/>
                    </a:cubicBezTo>
                    <a:cubicBezTo>
                      <a:pt x="973" y="1764"/>
                      <a:pt x="1915" y="1825"/>
                      <a:pt x="2857" y="1855"/>
                    </a:cubicBezTo>
                    <a:cubicBezTo>
                      <a:pt x="4924" y="1946"/>
                      <a:pt x="7022" y="2007"/>
                      <a:pt x="9088" y="2098"/>
                    </a:cubicBezTo>
                    <a:cubicBezTo>
                      <a:pt x="10261" y="2149"/>
                      <a:pt x="11455" y="2264"/>
                      <a:pt x="12634" y="2264"/>
                    </a:cubicBezTo>
                    <a:cubicBezTo>
                      <a:pt x="12861" y="2264"/>
                      <a:pt x="13088" y="2260"/>
                      <a:pt x="13313" y="2250"/>
                    </a:cubicBezTo>
                    <a:cubicBezTo>
                      <a:pt x="13313" y="2220"/>
                      <a:pt x="13313" y="2189"/>
                      <a:pt x="13313" y="2129"/>
                    </a:cubicBezTo>
                    <a:cubicBezTo>
                      <a:pt x="13283" y="1703"/>
                      <a:pt x="13253" y="1247"/>
                      <a:pt x="13222" y="791"/>
                    </a:cubicBezTo>
                    <a:cubicBezTo>
                      <a:pt x="11854" y="609"/>
                      <a:pt x="10456" y="609"/>
                      <a:pt x="9088" y="518"/>
                    </a:cubicBezTo>
                    <a:cubicBezTo>
                      <a:pt x="7022" y="366"/>
                      <a:pt x="4955" y="214"/>
                      <a:pt x="2857" y="92"/>
                    </a:cubicBezTo>
                    <a:cubicBezTo>
                      <a:pt x="2189" y="62"/>
                      <a:pt x="1550" y="31"/>
                      <a:pt x="8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5"/>
              <p:cNvSpPr/>
              <p:nvPr/>
            </p:nvSpPr>
            <p:spPr>
              <a:xfrm>
                <a:off x="1268141" y="1707888"/>
                <a:ext cx="175110" cy="28066"/>
              </a:xfrm>
              <a:custGeom>
                <a:avLst/>
                <a:gdLst/>
                <a:ahLst/>
                <a:cxnLst/>
                <a:rect l="l" t="t" r="r" b="b"/>
                <a:pathLst>
                  <a:path w="9727" h="1559" extrusionOk="0">
                    <a:moveTo>
                      <a:pt x="1895" y="1"/>
                    </a:moveTo>
                    <a:cubicBezTo>
                      <a:pt x="1334" y="1"/>
                      <a:pt x="773" y="3"/>
                      <a:pt x="213" y="9"/>
                    </a:cubicBezTo>
                    <a:cubicBezTo>
                      <a:pt x="152" y="343"/>
                      <a:pt x="91" y="647"/>
                      <a:pt x="0" y="981"/>
                    </a:cubicBezTo>
                    <a:cubicBezTo>
                      <a:pt x="3070" y="1225"/>
                      <a:pt x="6140" y="1407"/>
                      <a:pt x="9210" y="1559"/>
                    </a:cubicBezTo>
                    <a:cubicBezTo>
                      <a:pt x="9362" y="1073"/>
                      <a:pt x="9514" y="586"/>
                      <a:pt x="9727" y="130"/>
                    </a:cubicBezTo>
                    <a:cubicBezTo>
                      <a:pt x="7126" y="55"/>
                      <a:pt x="4504" y="1"/>
                      <a:pt x="18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5"/>
              <p:cNvSpPr/>
              <p:nvPr/>
            </p:nvSpPr>
            <p:spPr>
              <a:xfrm>
                <a:off x="1506184" y="1711327"/>
                <a:ext cx="297149" cy="41604"/>
              </a:xfrm>
              <a:custGeom>
                <a:avLst/>
                <a:gdLst/>
                <a:ahLst/>
                <a:cxnLst/>
                <a:rect l="l" t="t" r="r" b="b"/>
                <a:pathLst>
                  <a:path w="16506" h="2311" extrusionOk="0">
                    <a:moveTo>
                      <a:pt x="0" y="0"/>
                    </a:moveTo>
                    <a:cubicBezTo>
                      <a:pt x="122" y="304"/>
                      <a:pt x="274" y="578"/>
                      <a:pt x="395" y="851"/>
                    </a:cubicBezTo>
                    <a:cubicBezTo>
                      <a:pt x="487" y="1094"/>
                      <a:pt x="578" y="1337"/>
                      <a:pt x="669" y="1581"/>
                    </a:cubicBezTo>
                    <a:cubicBezTo>
                      <a:pt x="2797" y="1672"/>
                      <a:pt x="4955" y="1763"/>
                      <a:pt x="7082" y="1854"/>
                    </a:cubicBezTo>
                    <a:cubicBezTo>
                      <a:pt x="10244" y="2006"/>
                      <a:pt x="13374" y="2158"/>
                      <a:pt x="16505" y="2310"/>
                    </a:cubicBezTo>
                    <a:cubicBezTo>
                      <a:pt x="16110" y="1763"/>
                      <a:pt x="15806" y="1094"/>
                      <a:pt x="15472" y="486"/>
                    </a:cubicBezTo>
                    <a:cubicBezTo>
                      <a:pt x="10304" y="274"/>
                      <a:pt x="5168" y="122"/>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5"/>
              <p:cNvSpPr/>
              <p:nvPr/>
            </p:nvSpPr>
            <p:spPr>
              <a:xfrm>
                <a:off x="1841625" y="1722813"/>
                <a:ext cx="291136" cy="47617"/>
              </a:xfrm>
              <a:custGeom>
                <a:avLst/>
                <a:gdLst/>
                <a:ahLst/>
                <a:cxnLst/>
                <a:rect l="l" t="t" r="r" b="b"/>
                <a:pathLst>
                  <a:path w="16172" h="2645" extrusionOk="0">
                    <a:moveTo>
                      <a:pt x="730" y="0"/>
                    </a:moveTo>
                    <a:cubicBezTo>
                      <a:pt x="487" y="608"/>
                      <a:pt x="274" y="1186"/>
                      <a:pt x="1" y="1763"/>
                    </a:cubicBezTo>
                    <a:cubicBezTo>
                      <a:pt x="3223" y="1915"/>
                      <a:pt x="6414" y="2067"/>
                      <a:pt x="9636" y="2219"/>
                    </a:cubicBezTo>
                    <a:cubicBezTo>
                      <a:pt x="11825" y="2341"/>
                      <a:pt x="14013" y="2493"/>
                      <a:pt x="16171" y="2645"/>
                    </a:cubicBezTo>
                    <a:cubicBezTo>
                      <a:pt x="16141" y="2098"/>
                      <a:pt x="16111" y="1551"/>
                      <a:pt x="16111" y="1003"/>
                    </a:cubicBezTo>
                    <a:cubicBezTo>
                      <a:pt x="16050" y="973"/>
                      <a:pt x="15989" y="882"/>
                      <a:pt x="15989" y="791"/>
                    </a:cubicBezTo>
                    <a:cubicBezTo>
                      <a:pt x="15959" y="760"/>
                      <a:pt x="15959" y="699"/>
                      <a:pt x="15959" y="669"/>
                    </a:cubicBezTo>
                    <a:cubicBezTo>
                      <a:pt x="14408" y="608"/>
                      <a:pt x="12858" y="578"/>
                      <a:pt x="11308" y="487"/>
                    </a:cubicBezTo>
                    <a:cubicBezTo>
                      <a:pt x="7782" y="335"/>
                      <a:pt x="4256" y="152"/>
                      <a:pt x="7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5"/>
              <p:cNvSpPr/>
              <p:nvPr/>
            </p:nvSpPr>
            <p:spPr>
              <a:xfrm>
                <a:off x="1242954" y="1796141"/>
                <a:ext cx="165281" cy="26284"/>
              </a:xfrm>
              <a:custGeom>
                <a:avLst/>
                <a:gdLst/>
                <a:ahLst/>
                <a:cxnLst/>
                <a:rect l="l" t="t" r="r" b="b"/>
                <a:pathLst>
                  <a:path w="9181" h="1460" extrusionOk="0">
                    <a:moveTo>
                      <a:pt x="9180" y="0"/>
                    </a:moveTo>
                    <a:lnTo>
                      <a:pt x="9180" y="0"/>
                    </a:lnTo>
                    <a:cubicBezTo>
                      <a:pt x="6202" y="31"/>
                      <a:pt x="3223" y="31"/>
                      <a:pt x="244" y="122"/>
                    </a:cubicBezTo>
                    <a:cubicBezTo>
                      <a:pt x="153" y="517"/>
                      <a:pt x="62" y="912"/>
                      <a:pt x="1" y="1307"/>
                    </a:cubicBezTo>
                    <a:cubicBezTo>
                      <a:pt x="2858" y="1399"/>
                      <a:pt x="5746" y="1429"/>
                      <a:pt x="8603" y="1459"/>
                    </a:cubicBezTo>
                    <a:cubicBezTo>
                      <a:pt x="8785" y="943"/>
                      <a:pt x="8968" y="487"/>
                      <a:pt x="9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5"/>
              <p:cNvSpPr/>
              <p:nvPr/>
            </p:nvSpPr>
            <p:spPr>
              <a:xfrm>
                <a:off x="1536825" y="1795601"/>
                <a:ext cx="601392" cy="39948"/>
              </a:xfrm>
              <a:custGeom>
                <a:avLst/>
                <a:gdLst/>
                <a:ahLst/>
                <a:cxnLst/>
                <a:rect l="l" t="t" r="r" b="b"/>
                <a:pathLst>
                  <a:path w="33406" h="2219" extrusionOk="0">
                    <a:moveTo>
                      <a:pt x="0" y="0"/>
                    </a:moveTo>
                    <a:cubicBezTo>
                      <a:pt x="183" y="517"/>
                      <a:pt x="335" y="1033"/>
                      <a:pt x="517" y="1520"/>
                    </a:cubicBezTo>
                    <a:cubicBezTo>
                      <a:pt x="1703" y="1550"/>
                      <a:pt x="2918" y="1550"/>
                      <a:pt x="4134" y="1581"/>
                    </a:cubicBezTo>
                    <a:cubicBezTo>
                      <a:pt x="11551" y="1641"/>
                      <a:pt x="18967" y="1885"/>
                      <a:pt x="26384" y="2037"/>
                    </a:cubicBezTo>
                    <a:cubicBezTo>
                      <a:pt x="28451" y="2097"/>
                      <a:pt x="30518" y="2128"/>
                      <a:pt x="32615" y="2188"/>
                    </a:cubicBezTo>
                    <a:cubicBezTo>
                      <a:pt x="32858" y="2188"/>
                      <a:pt x="33132" y="2188"/>
                      <a:pt x="33405" y="2219"/>
                    </a:cubicBezTo>
                    <a:cubicBezTo>
                      <a:pt x="33375" y="1702"/>
                      <a:pt x="33345" y="1216"/>
                      <a:pt x="33284" y="699"/>
                    </a:cubicBezTo>
                    <a:cubicBezTo>
                      <a:pt x="33284" y="608"/>
                      <a:pt x="33284" y="486"/>
                      <a:pt x="33253" y="365"/>
                    </a:cubicBezTo>
                    <a:cubicBezTo>
                      <a:pt x="31460" y="334"/>
                      <a:pt x="29636" y="304"/>
                      <a:pt x="27813" y="243"/>
                    </a:cubicBezTo>
                    <a:cubicBezTo>
                      <a:pt x="24074" y="152"/>
                      <a:pt x="20335" y="122"/>
                      <a:pt x="16596" y="91"/>
                    </a:cubicBezTo>
                    <a:cubicBezTo>
                      <a:pt x="11064" y="61"/>
                      <a:pt x="5532" y="3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5"/>
              <p:cNvSpPr/>
              <p:nvPr/>
            </p:nvSpPr>
            <p:spPr>
              <a:xfrm>
                <a:off x="1566927" y="1861260"/>
                <a:ext cx="575666" cy="38327"/>
              </a:xfrm>
              <a:custGeom>
                <a:avLst/>
                <a:gdLst/>
                <a:ahLst/>
                <a:cxnLst/>
                <a:rect l="l" t="t" r="r" b="b"/>
                <a:pathLst>
                  <a:path w="31977" h="2129" extrusionOk="0">
                    <a:moveTo>
                      <a:pt x="27113" y="0"/>
                    </a:moveTo>
                    <a:cubicBezTo>
                      <a:pt x="24864" y="0"/>
                      <a:pt x="22645" y="31"/>
                      <a:pt x="20426" y="31"/>
                    </a:cubicBezTo>
                    <a:cubicBezTo>
                      <a:pt x="16110" y="92"/>
                      <a:pt x="11794" y="152"/>
                      <a:pt x="7478" y="274"/>
                    </a:cubicBezTo>
                    <a:cubicBezTo>
                      <a:pt x="4985" y="335"/>
                      <a:pt x="2493" y="396"/>
                      <a:pt x="0" y="487"/>
                    </a:cubicBezTo>
                    <a:cubicBezTo>
                      <a:pt x="213" y="882"/>
                      <a:pt x="456" y="1277"/>
                      <a:pt x="669" y="1672"/>
                    </a:cubicBezTo>
                    <a:cubicBezTo>
                      <a:pt x="730" y="1824"/>
                      <a:pt x="790" y="1976"/>
                      <a:pt x="882" y="2128"/>
                    </a:cubicBezTo>
                    <a:cubicBezTo>
                      <a:pt x="3161" y="2067"/>
                      <a:pt x="5411" y="1976"/>
                      <a:pt x="7690" y="1946"/>
                    </a:cubicBezTo>
                    <a:cubicBezTo>
                      <a:pt x="12007" y="1824"/>
                      <a:pt x="16323" y="1763"/>
                      <a:pt x="20639" y="1733"/>
                    </a:cubicBezTo>
                    <a:cubicBezTo>
                      <a:pt x="22767" y="1703"/>
                      <a:pt x="24955" y="1703"/>
                      <a:pt x="27083" y="1703"/>
                    </a:cubicBezTo>
                    <a:lnTo>
                      <a:pt x="30426" y="1703"/>
                    </a:lnTo>
                    <a:cubicBezTo>
                      <a:pt x="30771" y="1703"/>
                      <a:pt x="31115" y="1716"/>
                      <a:pt x="31460" y="1716"/>
                    </a:cubicBezTo>
                    <a:cubicBezTo>
                      <a:pt x="31632" y="1716"/>
                      <a:pt x="31804" y="1713"/>
                      <a:pt x="31976" y="1703"/>
                    </a:cubicBezTo>
                    <a:cubicBezTo>
                      <a:pt x="31946" y="1551"/>
                      <a:pt x="31946" y="1429"/>
                      <a:pt x="31916" y="1277"/>
                    </a:cubicBezTo>
                    <a:lnTo>
                      <a:pt x="31946" y="1277"/>
                    </a:lnTo>
                    <a:cubicBezTo>
                      <a:pt x="31885" y="852"/>
                      <a:pt x="31855" y="426"/>
                      <a:pt x="318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5"/>
              <p:cNvSpPr/>
              <p:nvPr/>
            </p:nvSpPr>
            <p:spPr>
              <a:xfrm>
                <a:off x="1238039" y="1879858"/>
                <a:ext cx="147765" cy="27868"/>
              </a:xfrm>
              <a:custGeom>
                <a:avLst/>
                <a:gdLst/>
                <a:ahLst/>
                <a:cxnLst/>
                <a:rect l="l" t="t" r="r" b="b"/>
                <a:pathLst>
                  <a:path w="8208" h="1548" extrusionOk="0">
                    <a:moveTo>
                      <a:pt x="7873" y="1"/>
                    </a:moveTo>
                    <a:lnTo>
                      <a:pt x="7873" y="1"/>
                    </a:lnTo>
                    <a:cubicBezTo>
                      <a:pt x="5228" y="123"/>
                      <a:pt x="2614" y="305"/>
                      <a:pt x="0" y="730"/>
                    </a:cubicBezTo>
                    <a:cubicBezTo>
                      <a:pt x="61" y="882"/>
                      <a:pt x="122" y="1004"/>
                      <a:pt x="152" y="1156"/>
                    </a:cubicBezTo>
                    <a:cubicBezTo>
                      <a:pt x="213" y="1247"/>
                      <a:pt x="274" y="1369"/>
                      <a:pt x="304" y="1490"/>
                    </a:cubicBezTo>
                    <a:cubicBezTo>
                      <a:pt x="1186" y="1531"/>
                      <a:pt x="2064" y="1548"/>
                      <a:pt x="2941" y="1548"/>
                    </a:cubicBezTo>
                    <a:cubicBezTo>
                      <a:pt x="4695" y="1548"/>
                      <a:pt x="6444" y="1480"/>
                      <a:pt x="8207" y="1399"/>
                    </a:cubicBezTo>
                    <a:cubicBezTo>
                      <a:pt x="8177" y="1369"/>
                      <a:pt x="8146" y="1338"/>
                      <a:pt x="8116" y="1278"/>
                    </a:cubicBezTo>
                    <a:cubicBezTo>
                      <a:pt x="8025" y="913"/>
                      <a:pt x="7964" y="548"/>
                      <a:pt x="7873" y="183"/>
                    </a:cubicBezTo>
                    <a:cubicBezTo>
                      <a:pt x="7842" y="123"/>
                      <a:pt x="7842" y="62"/>
                      <a:pt x="7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5"/>
              <p:cNvSpPr/>
              <p:nvPr/>
            </p:nvSpPr>
            <p:spPr>
              <a:xfrm>
                <a:off x="1273056" y="1968525"/>
                <a:ext cx="151041" cy="47617"/>
              </a:xfrm>
              <a:custGeom>
                <a:avLst/>
                <a:gdLst/>
                <a:ahLst/>
                <a:cxnLst/>
                <a:rect l="l" t="t" r="r" b="b"/>
                <a:pathLst>
                  <a:path w="8390" h="2645" extrusionOk="0">
                    <a:moveTo>
                      <a:pt x="7721" y="0"/>
                    </a:moveTo>
                    <a:cubicBezTo>
                      <a:pt x="5138" y="365"/>
                      <a:pt x="2524" y="730"/>
                      <a:pt x="1" y="1307"/>
                    </a:cubicBezTo>
                    <a:cubicBezTo>
                      <a:pt x="31" y="1368"/>
                      <a:pt x="92" y="1459"/>
                      <a:pt x="122" y="1520"/>
                    </a:cubicBezTo>
                    <a:cubicBezTo>
                      <a:pt x="396" y="1854"/>
                      <a:pt x="639" y="2188"/>
                      <a:pt x="821" y="2553"/>
                    </a:cubicBezTo>
                    <a:cubicBezTo>
                      <a:pt x="821" y="2584"/>
                      <a:pt x="852" y="2614"/>
                      <a:pt x="852" y="2644"/>
                    </a:cubicBezTo>
                    <a:cubicBezTo>
                      <a:pt x="3010" y="2401"/>
                      <a:pt x="5168" y="2037"/>
                      <a:pt x="7356" y="1763"/>
                    </a:cubicBezTo>
                    <a:cubicBezTo>
                      <a:pt x="7691" y="1702"/>
                      <a:pt x="8025" y="1672"/>
                      <a:pt x="8390" y="1611"/>
                    </a:cubicBezTo>
                    <a:cubicBezTo>
                      <a:pt x="8208" y="1185"/>
                      <a:pt x="7995" y="730"/>
                      <a:pt x="7812" y="274"/>
                    </a:cubicBezTo>
                    <a:cubicBezTo>
                      <a:pt x="7782" y="182"/>
                      <a:pt x="7752" y="91"/>
                      <a:pt x="7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5"/>
              <p:cNvSpPr/>
              <p:nvPr/>
            </p:nvSpPr>
            <p:spPr>
              <a:xfrm>
                <a:off x="1602484" y="1926379"/>
                <a:ext cx="547780" cy="52549"/>
              </a:xfrm>
              <a:custGeom>
                <a:avLst/>
                <a:gdLst/>
                <a:ahLst/>
                <a:cxnLst/>
                <a:rect l="l" t="t" r="r" b="b"/>
                <a:pathLst>
                  <a:path w="30428" h="2919" extrusionOk="0">
                    <a:moveTo>
                      <a:pt x="21886" y="1"/>
                    </a:moveTo>
                    <a:cubicBezTo>
                      <a:pt x="18330" y="1"/>
                      <a:pt x="14773" y="61"/>
                      <a:pt x="11247" y="213"/>
                    </a:cubicBezTo>
                    <a:cubicBezTo>
                      <a:pt x="7478" y="396"/>
                      <a:pt x="3740" y="700"/>
                      <a:pt x="1" y="1064"/>
                    </a:cubicBezTo>
                    <a:cubicBezTo>
                      <a:pt x="62" y="1247"/>
                      <a:pt x="153" y="1460"/>
                      <a:pt x="214" y="1642"/>
                    </a:cubicBezTo>
                    <a:cubicBezTo>
                      <a:pt x="396" y="2067"/>
                      <a:pt x="609" y="2493"/>
                      <a:pt x="822" y="2919"/>
                    </a:cubicBezTo>
                    <a:cubicBezTo>
                      <a:pt x="7357" y="2402"/>
                      <a:pt x="13892" y="2067"/>
                      <a:pt x="20427" y="2007"/>
                    </a:cubicBezTo>
                    <a:cubicBezTo>
                      <a:pt x="22403" y="2007"/>
                      <a:pt x="24409" y="2007"/>
                      <a:pt x="26384" y="2037"/>
                    </a:cubicBezTo>
                    <a:cubicBezTo>
                      <a:pt x="27548" y="2064"/>
                      <a:pt x="28760" y="2163"/>
                      <a:pt x="29977" y="2163"/>
                    </a:cubicBezTo>
                    <a:cubicBezTo>
                      <a:pt x="30127" y="2163"/>
                      <a:pt x="30277" y="2162"/>
                      <a:pt x="30427" y="2159"/>
                    </a:cubicBezTo>
                    <a:cubicBezTo>
                      <a:pt x="30397" y="2007"/>
                      <a:pt x="30397" y="1855"/>
                      <a:pt x="30366" y="1703"/>
                    </a:cubicBezTo>
                    <a:lnTo>
                      <a:pt x="30397" y="1703"/>
                    </a:lnTo>
                    <a:cubicBezTo>
                      <a:pt x="30336" y="1186"/>
                      <a:pt x="30305" y="639"/>
                      <a:pt x="30245" y="122"/>
                    </a:cubicBezTo>
                    <a:cubicBezTo>
                      <a:pt x="29211" y="61"/>
                      <a:pt x="28178" y="61"/>
                      <a:pt x="27205" y="61"/>
                    </a:cubicBezTo>
                    <a:cubicBezTo>
                      <a:pt x="25412" y="1"/>
                      <a:pt x="23649" y="1"/>
                      <a:pt x="21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5"/>
              <p:cNvSpPr/>
              <p:nvPr/>
            </p:nvSpPr>
            <p:spPr>
              <a:xfrm>
                <a:off x="1324492" y="2020501"/>
                <a:ext cx="122597" cy="83190"/>
              </a:xfrm>
              <a:custGeom>
                <a:avLst/>
                <a:gdLst/>
                <a:ahLst/>
                <a:cxnLst/>
                <a:rect l="l" t="t" r="r" b="b"/>
                <a:pathLst>
                  <a:path w="6810" h="4621" extrusionOk="0">
                    <a:moveTo>
                      <a:pt x="6080" y="1"/>
                    </a:moveTo>
                    <a:cubicBezTo>
                      <a:pt x="5016" y="487"/>
                      <a:pt x="3983" y="1004"/>
                      <a:pt x="2980" y="1551"/>
                    </a:cubicBezTo>
                    <a:cubicBezTo>
                      <a:pt x="2007" y="2067"/>
                      <a:pt x="974" y="2645"/>
                      <a:pt x="1" y="3283"/>
                    </a:cubicBezTo>
                    <a:cubicBezTo>
                      <a:pt x="183" y="3496"/>
                      <a:pt x="335" y="3709"/>
                      <a:pt x="487" y="3922"/>
                    </a:cubicBezTo>
                    <a:cubicBezTo>
                      <a:pt x="700" y="4134"/>
                      <a:pt x="913" y="4378"/>
                      <a:pt x="1095" y="4621"/>
                    </a:cubicBezTo>
                    <a:cubicBezTo>
                      <a:pt x="1946" y="4104"/>
                      <a:pt x="2797" y="3587"/>
                      <a:pt x="3679" y="3131"/>
                    </a:cubicBezTo>
                    <a:cubicBezTo>
                      <a:pt x="4712" y="2584"/>
                      <a:pt x="5746" y="2098"/>
                      <a:pt x="6810" y="1612"/>
                    </a:cubicBezTo>
                    <a:cubicBezTo>
                      <a:pt x="6688" y="1338"/>
                      <a:pt x="6536" y="1034"/>
                      <a:pt x="6414" y="760"/>
                    </a:cubicBezTo>
                    <a:cubicBezTo>
                      <a:pt x="6293" y="517"/>
                      <a:pt x="6202" y="244"/>
                      <a:pt x="6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5"/>
              <p:cNvSpPr/>
              <p:nvPr/>
            </p:nvSpPr>
            <p:spPr>
              <a:xfrm>
                <a:off x="1383598" y="2091093"/>
                <a:ext cx="100166" cy="79355"/>
              </a:xfrm>
              <a:custGeom>
                <a:avLst/>
                <a:gdLst/>
                <a:ahLst/>
                <a:cxnLst/>
                <a:rect l="l" t="t" r="r" b="b"/>
                <a:pathLst>
                  <a:path w="5564" h="4408" extrusionOk="0">
                    <a:moveTo>
                      <a:pt x="4682" y="1"/>
                    </a:moveTo>
                    <a:cubicBezTo>
                      <a:pt x="4684" y="5"/>
                      <a:pt x="4686" y="10"/>
                      <a:pt x="4688" y="14"/>
                    </a:cubicBezTo>
                    <a:lnTo>
                      <a:pt x="4688" y="14"/>
                    </a:lnTo>
                    <a:cubicBezTo>
                      <a:pt x="4696" y="10"/>
                      <a:pt x="4704" y="5"/>
                      <a:pt x="4712" y="1"/>
                    </a:cubicBezTo>
                    <a:close/>
                    <a:moveTo>
                      <a:pt x="4688" y="14"/>
                    </a:moveTo>
                    <a:lnTo>
                      <a:pt x="4688" y="14"/>
                    </a:lnTo>
                    <a:cubicBezTo>
                      <a:pt x="3997" y="405"/>
                      <a:pt x="3306" y="826"/>
                      <a:pt x="2645" y="1247"/>
                    </a:cubicBezTo>
                    <a:cubicBezTo>
                      <a:pt x="1703" y="1855"/>
                      <a:pt x="821" y="2523"/>
                      <a:pt x="1" y="3253"/>
                    </a:cubicBezTo>
                    <a:cubicBezTo>
                      <a:pt x="122" y="3405"/>
                      <a:pt x="274" y="3557"/>
                      <a:pt x="396" y="3709"/>
                    </a:cubicBezTo>
                    <a:cubicBezTo>
                      <a:pt x="609" y="3952"/>
                      <a:pt x="791" y="4195"/>
                      <a:pt x="973" y="4408"/>
                    </a:cubicBezTo>
                    <a:cubicBezTo>
                      <a:pt x="1916" y="3770"/>
                      <a:pt x="2888" y="3162"/>
                      <a:pt x="3861" y="2584"/>
                    </a:cubicBezTo>
                    <a:cubicBezTo>
                      <a:pt x="4408" y="2219"/>
                      <a:pt x="4986" y="1916"/>
                      <a:pt x="5563" y="1612"/>
                    </a:cubicBezTo>
                    <a:cubicBezTo>
                      <a:pt x="5201" y="1129"/>
                      <a:pt x="4959" y="557"/>
                      <a:pt x="4688" y="1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5"/>
              <p:cNvSpPr/>
              <p:nvPr/>
            </p:nvSpPr>
            <p:spPr>
              <a:xfrm>
                <a:off x="2097185" y="2015586"/>
                <a:ext cx="68968" cy="32296"/>
              </a:xfrm>
              <a:custGeom>
                <a:avLst/>
                <a:gdLst/>
                <a:ahLst/>
                <a:cxnLst/>
                <a:rect l="l" t="t" r="r" b="b"/>
                <a:pathLst>
                  <a:path w="3831" h="1794" extrusionOk="0">
                    <a:moveTo>
                      <a:pt x="1" y="0"/>
                    </a:moveTo>
                    <a:cubicBezTo>
                      <a:pt x="274" y="486"/>
                      <a:pt x="517" y="1003"/>
                      <a:pt x="761" y="1550"/>
                    </a:cubicBezTo>
                    <a:cubicBezTo>
                      <a:pt x="1064" y="1581"/>
                      <a:pt x="1338" y="1581"/>
                      <a:pt x="1642" y="1611"/>
                    </a:cubicBezTo>
                    <a:cubicBezTo>
                      <a:pt x="2311" y="1641"/>
                      <a:pt x="3071" y="1763"/>
                      <a:pt x="3830" y="1793"/>
                    </a:cubicBezTo>
                    <a:cubicBezTo>
                      <a:pt x="3739" y="1489"/>
                      <a:pt x="3648" y="1185"/>
                      <a:pt x="3587" y="881"/>
                    </a:cubicBezTo>
                    <a:cubicBezTo>
                      <a:pt x="3496" y="638"/>
                      <a:pt x="3435" y="365"/>
                      <a:pt x="3375" y="91"/>
                    </a:cubicBezTo>
                    <a:cubicBezTo>
                      <a:pt x="2767" y="91"/>
                      <a:pt x="2159" y="91"/>
                      <a:pt x="1642" y="61"/>
                    </a:cubicBezTo>
                    <a:cubicBezTo>
                      <a:pt x="1095" y="30"/>
                      <a:pt x="548"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5"/>
              <p:cNvSpPr/>
              <p:nvPr/>
            </p:nvSpPr>
            <p:spPr>
              <a:xfrm>
                <a:off x="1768855" y="1566309"/>
                <a:ext cx="74440" cy="98510"/>
              </a:xfrm>
              <a:custGeom>
                <a:avLst/>
                <a:gdLst/>
                <a:ahLst/>
                <a:cxnLst/>
                <a:rect l="l" t="t" r="r" b="b"/>
                <a:pathLst>
                  <a:path w="4135" h="5472" extrusionOk="0">
                    <a:moveTo>
                      <a:pt x="0" y="0"/>
                    </a:moveTo>
                    <a:cubicBezTo>
                      <a:pt x="0" y="0"/>
                      <a:pt x="458" y="771"/>
                      <a:pt x="1186" y="1463"/>
                    </a:cubicBezTo>
                    <a:lnTo>
                      <a:pt x="1186" y="1463"/>
                    </a:lnTo>
                    <a:cubicBezTo>
                      <a:pt x="858" y="954"/>
                      <a:pt x="466" y="454"/>
                      <a:pt x="0" y="0"/>
                    </a:cubicBezTo>
                    <a:close/>
                    <a:moveTo>
                      <a:pt x="1186" y="1463"/>
                    </a:moveTo>
                    <a:cubicBezTo>
                      <a:pt x="2441" y="3408"/>
                      <a:pt x="2766" y="5471"/>
                      <a:pt x="2766" y="5471"/>
                    </a:cubicBezTo>
                    <a:lnTo>
                      <a:pt x="3435" y="5471"/>
                    </a:lnTo>
                    <a:cubicBezTo>
                      <a:pt x="3374" y="4681"/>
                      <a:pt x="4134" y="2402"/>
                      <a:pt x="4134" y="2402"/>
                    </a:cubicBezTo>
                    <a:lnTo>
                      <a:pt x="4134" y="2402"/>
                    </a:lnTo>
                    <a:cubicBezTo>
                      <a:pt x="3883" y="2494"/>
                      <a:pt x="3637" y="2535"/>
                      <a:pt x="3396" y="2535"/>
                    </a:cubicBezTo>
                    <a:cubicBezTo>
                      <a:pt x="2549" y="2535"/>
                      <a:pt x="1778" y="2025"/>
                      <a:pt x="1186" y="146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5"/>
              <p:cNvSpPr/>
              <p:nvPr/>
            </p:nvSpPr>
            <p:spPr>
              <a:xfrm>
                <a:off x="1383652" y="1166090"/>
                <a:ext cx="369879" cy="257184"/>
              </a:xfrm>
              <a:custGeom>
                <a:avLst/>
                <a:gdLst/>
                <a:ahLst/>
                <a:cxnLst/>
                <a:rect l="l" t="t" r="r" b="b"/>
                <a:pathLst>
                  <a:path w="20546" h="14286" extrusionOk="0">
                    <a:moveTo>
                      <a:pt x="20332" y="0"/>
                    </a:moveTo>
                    <a:cubicBezTo>
                      <a:pt x="20253" y="0"/>
                      <a:pt x="20176" y="41"/>
                      <a:pt x="20150" y="133"/>
                    </a:cubicBezTo>
                    <a:cubicBezTo>
                      <a:pt x="19785" y="2352"/>
                      <a:pt x="19025" y="6455"/>
                      <a:pt x="16533" y="7184"/>
                    </a:cubicBezTo>
                    <a:cubicBezTo>
                      <a:pt x="15734" y="7431"/>
                      <a:pt x="14849" y="7511"/>
                      <a:pt x="13929" y="7511"/>
                    </a:cubicBezTo>
                    <a:cubicBezTo>
                      <a:pt x="12214" y="7511"/>
                      <a:pt x="10376" y="7233"/>
                      <a:pt x="8743" y="7233"/>
                    </a:cubicBezTo>
                    <a:cubicBezTo>
                      <a:pt x="8550" y="7233"/>
                      <a:pt x="8361" y="7237"/>
                      <a:pt x="8174" y="7245"/>
                    </a:cubicBezTo>
                    <a:cubicBezTo>
                      <a:pt x="6563" y="7336"/>
                      <a:pt x="4557" y="7367"/>
                      <a:pt x="3341" y="8613"/>
                    </a:cubicBezTo>
                    <a:cubicBezTo>
                      <a:pt x="1913" y="10163"/>
                      <a:pt x="849" y="12078"/>
                      <a:pt x="58" y="14023"/>
                    </a:cubicBezTo>
                    <a:cubicBezTo>
                      <a:pt x="0" y="14179"/>
                      <a:pt x="129" y="14285"/>
                      <a:pt x="269" y="14285"/>
                    </a:cubicBezTo>
                    <a:cubicBezTo>
                      <a:pt x="347" y="14285"/>
                      <a:pt x="429" y="14252"/>
                      <a:pt x="484" y="14175"/>
                    </a:cubicBezTo>
                    <a:cubicBezTo>
                      <a:pt x="1183" y="13081"/>
                      <a:pt x="1882" y="11957"/>
                      <a:pt x="2642" y="10862"/>
                    </a:cubicBezTo>
                    <a:cubicBezTo>
                      <a:pt x="3919" y="9039"/>
                      <a:pt x="4861" y="8339"/>
                      <a:pt x="7141" y="8096"/>
                    </a:cubicBezTo>
                    <a:cubicBezTo>
                      <a:pt x="7867" y="8022"/>
                      <a:pt x="8596" y="7997"/>
                      <a:pt x="9326" y="7997"/>
                    </a:cubicBezTo>
                    <a:cubicBezTo>
                      <a:pt x="10822" y="7997"/>
                      <a:pt x="12322" y="8102"/>
                      <a:pt x="13816" y="8102"/>
                    </a:cubicBezTo>
                    <a:cubicBezTo>
                      <a:pt x="14277" y="8102"/>
                      <a:pt x="14736" y="8092"/>
                      <a:pt x="15195" y="8066"/>
                    </a:cubicBezTo>
                    <a:cubicBezTo>
                      <a:pt x="16837" y="7975"/>
                      <a:pt x="17962" y="7640"/>
                      <a:pt x="18813" y="6181"/>
                    </a:cubicBezTo>
                    <a:cubicBezTo>
                      <a:pt x="19937" y="4358"/>
                      <a:pt x="20454" y="2291"/>
                      <a:pt x="20545" y="193"/>
                    </a:cubicBezTo>
                    <a:cubicBezTo>
                      <a:pt x="20545" y="72"/>
                      <a:pt x="20436" y="0"/>
                      <a:pt x="203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5"/>
              <p:cNvSpPr/>
              <p:nvPr/>
            </p:nvSpPr>
            <p:spPr>
              <a:xfrm>
                <a:off x="1230928" y="1405681"/>
                <a:ext cx="165677" cy="485671"/>
              </a:xfrm>
              <a:custGeom>
                <a:avLst/>
                <a:gdLst/>
                <a:ahLst/>
                <a:cxnLst/>
                <a:rect l="l" t="t" r="r" b="b"/>
                <a:pathLst>
                  <a:path w="9203" h="26978" extrusionOk="0">
                    <a:moveTo>
                      <a:pt x="8917" y="0"/>
                    </a:moveTo>
                    <a:cubicBezTo>
                      <a:pt x="8854" y="0"/>
                      <a:pt x="8792" y="32"/>
                      <a:pt x="8754" y="108"/>
                    </a:cubicBezTo>
                    <a:cubicBezTo>
                      <a:pt x="6475" y="4241"/>
                      <a:pt x="4590" y="8558"/>
                      <a:pt x="3131" y="13026"/>
                    </a:cubicBezTo>
                    <a:cubicBezTo>
                      <a:pt x="1672" y="17524"/>
                      <a:pt x="0" y="22144"/>
                      <a:pt x="61" y="26704"/>
                    </a:cubicBezTo>
                    <a:cubicBezTo>
                      <a:pt x="61" y="26886"/>
                      <a:pt x="190" y="26977"/>
                      <a:pt x="319" y="26977"/>
                    </a:cubicBezTo>
                    <a:cubicBezTo>
                      <a:pt x="449" y="26977"/>
                      <a:pt x="578" y="26886"/>
                      <a:pt x="578" y="26704"/>
                    </a:cubicBezTo>
                    <a:cubicBezTo>
                      <a:pt x="669" y="22175"/>
                      <a:pt x="2280" y="17463"/>
                      <a:pt x="3769" y="13208"/>
                    </a:cubicBezTo>
                    <a:cubicBezTo>
                      <a:pt x="5289" y="8831"/>
                      <a:pt x="7113" y="4515"/>
                      <a:pt x="9119" y="320"/>
                    </a:cubicBezTo>
                    <a:cubicBezTo>
                      <a:pt x="9203" y="153"/>
                      <a:pt x="9056" y="0"/>
                      <a:pt x="8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5"/>
              <p:cNvSpPr/>
              <p:nvPr/>
            </p:nvSpPr>
            <p:spPr>
              <a:xfrm>
                <a:off x="1232566" y="1883891"/>
                <a:ext cx="254501" cy="374848"/>
              </a:xfrm>
              <a:custGeom>
                <a:avLst/>
                <a:gdLst/>
                <a:ahLst/>
                <a:cxnLst/>
                <a:rect l="l" t="t" r="r" b="b"/>
                <a:pathLst>
                  <a:path w="14137" h="20822" extrusionOk="0">
                    <a:moveTo>
                      <a:pt x="209" y="1"/>
                    </a:moveTo>
                    <a:cubicBezTo>
                      <a:pt x="132" y="1"/>
                      <a:pt x="61" y="55"/>
                      <a:pt x="61" y="172"/>
                    </a:cubicBezTo>
                    <a:cubicBezTo>
                      <a:pt x="0" y="1965"/>
                      <a:pt x="760" y="3333"/>
                      <a:pt x="1429" y="4944"/>
                    </a:cubicBezTo>
                    <a:cubicBezTo>
                      <a:pt x="2280" y="7011"/>
                      <a:pt x="3374" y="8956"/>
                      <a:pt x="4621" y="10811"/>
                    </a:cubicBezTo>
                    <a:cubicBezTo>
                      <a:pt x="5897" y="12634"/>
                      <a:pt x="7204" y="14215"/>
                      <a:pt x="8633" y="15795"/>
                    </a:cubicBezTo>
                    <a:cubicBezTo>
                      <a:pt x="10183" y="17498"/>
                      <a:pt x="11733" y="19473"/>
                      <a:pt x="13587" y="20780"/>
                    </a:cubicBezTo>
                    <a:cubicBezTo>
                      <a:pt x="13633" y="20809"/>
                      <a:pt x="13681" y="20821"/>
                      <a:pt x="13729" y="20821"/>
                    </a:cubicBezTo>
                    <a:cubicBezTo>
                      <a:pt x="13938" y="20821"/>
                      <a:pt x="14137" y="20583"/>
                      <a:pt x="14013" y="20385"/>
                    </a:cubicBezTo>
                    <a:cubicBezTo>
                      <a:pt x="12919" y="18805"/>
                      <a:pt x="11399" y="17528"/>
                      <a:pt x="10092" y="16130"/>
                    </a:cubicBezTo>
                    <a:cubicBezTo>
                      <a:pt x="8572" y="14458"/>
                      <a:pt x="7113" y="12695"/>
                      <a:pt x="5776" y="10841"/>
                    </a:cubicBezTo>
                    <a:cubicBezTo>
                      <a:pt x="4621" y="9230"/>
                      <a:pt x="3587" y="7558"/>
                      <a:pt x="2706" y="5765"/>
                    </a:cubicBezTo>
                    <a:cubicBezTo>
                      <a:pt x="1915" y="4123"/>
                      <a:pt x="639" y="1996"/>
                      <a:pt x="396" y="172"/>
                    </a:cubicBezTo>
                    <a:cubicBezTo>
                      <a:pt x="380" y="62"/>
                      <a:pt x="291" y="1"/>
                      <a:pt x="2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5"/>
              <p:cNvSpPr/>
              <p:nvPr/>
            </p:nvSpPr>
            <p:spPr>
              <a:xfrm>
                <a:off x="1475506" y="2257859"/>
                <a:ext cx="91165" cy="129924"/>
              </a:xfrm>
              <a:custGeom>
                <a:avLst/>
                <a:gdLst/>
                <a:ahLst/>
                <a:cxnLst/>
                <a:rect l="l" t="t" r="r" b="b"/>
                <a:pathLst>
                  <a:path w="5064" h="7217" extrusionOk="0">
                    <a:moveTo>
                      <a:pt x="199" y="0"/>
                    </a:moveTo>
                    <a:cubicBezTo>
                      <a:pt x="94" y="0"/>
                      <a:pt x="1" y="96"/>
                      <a:pt x="63" y="221"/>
                    </a:cubicBezTo>
                    <a:cubicBezTo>
                      <a:pt x="1309" y="2561"/>
                      <a:pt x="2525" y="5206"/>
                      <a:pt x="4409" y="7121"/>
                    </a:cubicBezTo>
                    <a:cubicBezTo>
                      <a:pt x="4477" y="7188"/>
                      <a:pt x="4553" y="7217"/>
                      <a:pt x="4628" y="7217"/>
                    </a:cubicBezTo>
                    <a:cubicBezTo>
                      <a:pt x="4856" y="7217"/>
                      <a:pt x="5064" y="6947"/>
                      <a:pt x="4926" y="6695"/>
                    </a:cubicBezTo>
                    <a:cubicBezTo>
                      <a:pt x="3680" y="4355"/>
                      <a:pt x="1826" y="2258"/>
                      <a:pt x="336" y="69"/>
                    </a:cubicBezTo>
                    <a:cubicBezTo>
                      <a:pt x="298" y="21"/>
                      <a:pt x="247" y="0"/>
                      <a:pt x="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5"/>
              <p:cNvSpPr/>
              <p:nvPr/>
            </p:nvSpPr>
            <p:spPr>
              <a:xfrm>
                <a:off x="1553245" y="2210546"/>
                <a:ext cx="92857" cy="65655"/>
              </a:xfrm>
              <a:custGeom>
                <a:avLst/>
                <a:gdLst/>
                <a:ahLst/>
                <a:cxnLst/>
                <a:rect l="l" t="t" r="r" b="b"/>
                <a:pathLst>
                  <a:path w="5158" h="3647" extrusionOk="0">
                    <a:moveTo>
                      <a:pt x="2601" y="1"/>
                    </a:moveTo>
                    <a:cubicBezTo>
                      <a:pt x="1793" y="1"/>
                      <a:pt x="839" y="276"/>
                      <a:pt x="274" y="417"/>
                    </a:cubicBezTo>
                    <a:cubicBezTo>
                      <a:pt x="0" y="509"/>
                      <a:pt x="31" y="934"/>
                      <a:pt x="335" y="934"/>
                    </a:cubicBezTo>
                    <a:cubicBezTo>
                      <a:pt x="897" y="900"/>
                      <a:pt x="1651" y="703"/>
                      <a:pt x="2327" y="703"/>
                    </a:cubicBezTo>
                    <a:cubicBezTo>
                      <a:pt x="2858" y="703"/>
                      <a:pt x="3341" y="824"/>
                      <a:pt x="3648" y="1238"/>
                    </a:cubicBezTo>
                    <a:cubicBezTo>
                      <a:pt x="4134" y="1937"/>
                      <a:pt x="4377" y="2758"/>
                      <a:pt x="4712" y="3518"/>
                    </a:cubicBezTo>
                    <a:cubicBezTo>
                      <a:pt x="4742" y="3609"/>
                      <a:pt x="4803" y="3646"/>
                      <a:pt x="4869" y="3646"/>
                    </a:cubicBezTo>
                    <a:cubicBezTo>
                      <a:pt x="5002" y="3646"/>
                      <a:pt x="5157" y="3497"/>
                      <a:pt x="5137" y="3335"/>
                    </a:cubicBezTo>
                    <a:cubicBezTo>
                      <a:pt x="4955" y="2302"/>
                      <a:pt x="4499" y="934"/>
                      <a:pt x="3648" y="265"/>
                    </a:cubicBezTo>
                    <a:cubicBezTo>
                      <a:pt x="3382" y="71"/>
                      <a:pt x="3010" y="1"/>
                      <a:pt x="26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5"/>
              <p:cNvSpPr/>
              <p:nvPr/>
            </p:nvSpPr>
            <p:spPr>
              <a:xfrm>
                <a:off x="1365738" y="1858218"/>
                <a:ext cx="199360" cy="372400"/>
              </a:xfrm>
              <a:custGeom>
                <a:avLst/>
                <a:gdLst/>
                <a:ahLst/>
                <a:cxnLst/>
                <a:rect l="l" t="t" r="r" b="b"/>
                <a:pathLst>
                  <a:path w="11074" h="20686" extrusionOk="0">
                    <a:moveTo>
                      <a:pt x="178" y="0"/>
                    </a:moveTo>
                    <a:cubicBezTo>
                      <a:pt x="93" y="0"/>
                      <a:pt x="1" y="72"/>
                      <a:pt x="20" y="169"/>
                    </a:cubicBezTo>
                    <a:cubicBezTo>
                      <a:pt x="1023" y="3969"/>
                      <a:pt x="2482" y="7616"/>
                      <a:pt x="4154" y="11142"/>
                    </a:cubicBezTo>
                    <a:cubicBezTo>
                      <a:pt x="5795" y="14699"/>
                      <a:pt x="8318" y="17282"/>
                      <a:pt x="10294" y="20535"/>
                    </a:cubicBezTo>
                    <a:cubicBezTo>
                      <a:pt x="10365" y="20641"/>
                      <a:pt x="10467" y="20686"/>
                      <a:pt x="10571" y="20686"/>
                    </a:cubicBezTo>
                    <a:cubicBezTo>
                      <a:pt x="10820" y="20686"/>
                      <a:pt x="11074" y="20428"/>
                      <a:pt x="10902" y="20170"/>
                    </a:cubicBezTo>
                    <a:cubicBezTo>
                      <a:pt x="8865" y="17221"/>
                      <a:pt x="6585" y="14273"/>
                      <a:pt x="5066" y="11021"/>
                    </a:cubicBezTo>
                    <a:cubicBezTo>
                      <a:pt x="3364" y="7434"/>
                      <a:pt x="2056" y="3635"/>
                      <a:pt x="294" y="78"/>
                    </a:cubicBezTo>
                    <a:cubicBezTo>
                      <a:pt x="272" y="23"/>
                      <a:pt x="226" y="0"/>
                      <a:pt x="1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5"/>
              <p:cNvSpPr/>
              <p:nvPr/>
            </p:nvSpPr>
            <p:spPr>
              <a:xfrm>
                <a:off x="1375046" y="1561016"/>
                <a:ext cx="141302" cy="324747"/>
              </a:xfrm>
              <a:custGeom>
                <a:avLst/>
                <a:gdLst/>
                <a:ahLst/>
                <a:cxnLst/>
                <a:rect l="l" t="t" r="r" b="b"/>
                <a:pathLst>
                  <a:path w="7849" h="18039" extrusionOk="0">
                    <a:moveTo>
                      <a:pt x="7494" y="1"/>
                    </a:moveTo>
                    <a:cubicBezTo>
                      <a:pt x="7393" y="1"/>
                      <a:pt x="7289" y="44"/>
                      <a:pt x="7223" y="142"/>
                    </a:cubicBezTo>
                    <a:cubicBezTo>
                      <a:pt x="5430" y="2726"/>
                      <a:pt x="4245" y="5887"/>
                      <a:pt x="3059" y="8805"/>
                    </a:cubicBezTo>
                    <a:cubicBezTo>
                      <a:pt x="1904" y="11632"/>
                      <a:pt x="415" y="14793"/>
                      <a:pt x="20" y="17833"/>
                    </a:cubicBezTo>
                    <a:cubicBezTo>
                      <a:pt x="1" y="17965"/>
                      <a:pt x="111" y="18039"/>
                      <a:pt x="220" y="18039"/>
                    </a:cubicBezTo>
                    <a:cubicBezTo>
                      <a:pt x="285" y="18039"/>
                      <a:pt x="350" y="18011"/>
                      <a:pt x="384" y="17954"/>
                    </a:cubicBezTo>
                    <a:cubicBezTo>
                      <a:pt x="1843" y="15279"/>
                      <a:pt x="2634" y="12149"/>
                      <a:pt x="3789" y="9352"/>
                    </a:cubicBezTo>
                    <a:cubicBezTo>
                      <a:pt x="5035" y="6343"/>
                      <a:pt x="6707" y="3425"/>
                      <a:pt x="7771" y="355"/>
                    </a:cubicBezTo>
                    <a:cubicBezTo>
                      <a:pt x="7849" y="140"/>
                      <a:pt x="7676" y="1"/>
                      <a:pt x="74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5"/>
              <p:cNvSpPr/>
              <p:nvPr/>
            </p:nvSpPr>
            <p:spPr>
              <a:xfrm>
                <a:off x="1868990" y="1286264"/>
                <a:ext cx="282369" cy="660890"/>
              </a:xfrm>
              <a:custGeom>
                <a:avLst/>
                <a:gdLst/>
                <a:ahLst/>
                <a:cxnLst/>
                <a:rect l="l" t="t" r="r" b="b"/>
                <a:pathLst>
                  <a:path w="15685" h="36711" extrusionOk="0">
                    <a:moveTo>
                      <a:pt x="1375" y="0"/>
                    </a:moveTo>
                    <a:cubicBezTo>
                      <a:pt x="1339" y="0"/>
                      <a:pt x="1301" y="18"/>
                      <a:pt x="1277" y="54"/>
                    </a:cubicBezTo>
                    <a:cubicBezTo>
                      <a:pt x="609" y="905"/>
                      <a:pt x="1" y="2394"/>
                      <a:pt x="487" y="3488"/>
                    </a:cubicBezTo>
                    <a:cubicBezTo>
                      <a:pt x="1034" y="4765"/>
                      <a:pt x="2888" y="5403"/>
                      <a:pt x="4043" y="5859"/>
                    </a:cubicBezTo>
                    <a:cubicBezTo>
                      <a:pt x="6293" y="6771"/>
                      <a:pt x="8511" y="7683"/>
                      <a:pt x="10639" y="8868"/>
                    </a:cubicBezTo>
                    <a:cubicBezTo>
                      <a:pt x="12554" y="9902"/>
                      <a:pt x="12828" y="11421"/>
                      <a:pt x="13040" y="13367"/>
                    </a:cubicBezTo>
                    <a:cubicBezTo>
                      <a:pt x="13375" y="16589"/>
                      <a:pt x="13618" y="19811"/>
                      <a:pt x="13861" y="23033"/>
                    </a:cubicBezTo>
                    <a:cubicBezTo>
                      <a:pt x="14043" y="25312"/>
                      <a:pt x="14226" y="27622"/>
                      <a:pt x="14408" y="29902"/>
                    </a:cubicBezTo>
                    <a:cubicBezTo>
                      <a:pt x="14560" y="32090"/>
                      <a:pt x="14530" y="34370"/>
                      <a:pt x="14986" y="36498"/>
                    </a:cubicBezTo>
                    <a:cubicBezTo>
                      <a:pt x="15013" y="36645"/>
                      <a:pt x="15116" y="36710"/>
                      <a:pt x="15227" y="36710"/>
                    </a:cubicBezTo>
                    <a:cubicBezTo>
                      <a:pt x="15366" y="36710"/>
                      <a:pt x="15516" y="36607"/>
                      <a:pt x="15533" y="36437"/>
                    </a:cubicBezTo>
                    <a:cubicBezTo>
                      <a:pt x="15685" y="34188"/>
                      <a:pt x="15290" y="31817"/>
                      <a:pt x="15107" y="29568"/>
                    </a:cubicBezTo>
                    <a:cubicBezTo>
                      <a:pt x="14955" y="27501"/>
                      <a:pt x="14773" y="25403"/>
                      <a:pt x="14621" y="23337"/>
                    </a:cubicBezTo>
                    <a:cubicBezTo>
                      <a:pt x="14347" y="20115"/>
                      <a:pt x="14104" y="16893"/>
                      <a:pt x="13770" y="13671"/>
                    </a:cubicBezTo>
                    <a:cubicBezTo>
                      <a:pt x="13557" y="11452"/>
                      <a:pt x="13375" y="9598"/>
                      <a:pt x="11247" y="8382"/>
                    </a:cubicBezTo>
                    <a:cubicBezTo>
                      <a:pt x="9484" y="7379"/>
                      <a:pt x="7600" y="6558"/>
                      <a:pt x="5715" y="5829"/>
                    </a:cubicBezTo>
                    <a:cubicBezTo>
                      <a:pt x="4651" y="5403"/>
                      <a:pt x="3496" y="5099"/>
                      <a:pt x="2523" y="4491"/>
                    </a:cubicBezTo>
                    <a:cubicBezTo>
                      <a:pt x="213" y="3032"/>
                      <a:pt x="1064" y="1999"/>
                      <a:pt x="1460" y="114"/>
                    </a:cubicBezTo>
                    <a:cubicBezTo>
                      <a:pt x="1478" y="41"/>
                      <a:pt x="1430" y="0"/>
                      <a:pt x="13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5"/>
              <p:cNvSpPr/>
              <p:nvPr/>
            </p:nvSpPr>
            <p:spPr>
              <a:xfrm>
                <a:off x="2136036" y="1897501"/>
                <a:ext cx="53521" cy="254807"/>
              </a:xfrm>
              <a:custGeom>
                <a:avLst/>
                <a:gdLst/>
                <a:ahLst/>
                <a:cxnLst/>
                <a:rect l="l" t="t" r="r" b="b"/>
                <a:pathLst>
                  <a:path w="2973" h="14154" extrusionOk="0">
                    <a:moveTo>
                      <a:pt x="190" y="0"/>
                    </a:moveTo>
                    <a:cubicBezTo>
                      <a:pt x="97" y="0"/>
                      <a:pt x="1" y="62"/>
                      <a:pt x="1" y="176"/>
                    </a:cubicBezTo>
                    <a:cubicBezTo>
                      <a:pt x="183" y="4735"/>
                      <a:pt x="973" y="9477"/>
                      <a:pt x="2128" y="13854"/>
                    </a:cubicBezTo>
                    <a:cubicBezTo>
                      <a:pt x="2190" y="14064"/>
                      <a:pt x="2347" y="14153"/>
                      <a:pt x="2505" y="14153"/>
                    </a:cubicBezTo>
                    <a:cubicBezTo>
                      <a:pt x="2737" y="14153"/>
                      <a:pt x="2973" y="13961"/>
                      <a:pt x="2919" y="13672"/>
                    </a:cubicBezTo>
                    <a:cubicBezTo>
                      <a:pt x="2068" y="9143"/>
                      <a:pt x="1247" y="4614"/>
                      <a:pt x="365" y="146"/>
                    </a:cubicBezTo>
                    <a:cubicBezTo>
                      <a:pt x="351" y="47"/>
                      <a:pt x="272" y="0"/>
                      <a:pt x="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5"/>
              <p:cNvSpPr/>
              <p:nvPr/>
            </p:nvSpPr>
            <p:spPr>
              <a:xfrm>
                <a:off x="1477180" y="1611731"/>
                <a:ext cx="169061" cy="420106"/>
              </a:xfrm>
              <a:custGeom>
                <a:avLst/>
                <a:gdLst/>
                <a:ahLst/>
                <a:cxnLst/>
                <a:rect l="l" t="t" r="r" b="b"/>
                <a:pathLst>
                  <a:path w="9391" h="23336" extrusionOk="0">
                    <a:moveTo>
                      <a:pt x="426" y="0"/>
                    </a:moveTo>
                    <a:lnTo>
                      <a:pt x="304" y="30"/>
                    </a:lnTo>
                    <a:cubicBezTo>
                      <a:pt x="152" y="61"/>
                      <a:pt x="0" y="243"/>
                      <a:pt x="31" y="395"/>
                    </a:cubicBezTo>
                    <a:cubicBezTo>
                      <a:pt x="487" y="4468"/>
                      <a:pt x="1976" y="8328"/>
                      <a:pt x="3405" y="12158"/>
                    </a:cubicBezTo>
                    <a:cubicBezTo>
                      <a:pt x="4864" y="15958"/>
                      <a:pt x="6414" y="19544"/>
                      <a:pt x="8298" y="23070"/>
                    </a:cubicBezTo>
                    <a:cubicBezTo>
                      <a:pt x="8392" y="23258"/>
                      <a:pt x="8540" y="23335"/>
                      <a:pt x="8692" y="23335"/>
                    </a:cubicBezTo>
                    <a:cubicBezTo>
                      <a:pt x="9033" y="23335"/>
                      <a:pt x="9390" y="22944"/>
                      <a:pt x="9180" y="22523"/>
                    </a:cubicBezTo>
                    <a:cubicBezTo>
                      <a:pt x="7295" y="18754"/>
                      <a:pt x="5563" y="14864"/>
                      <a:pt x="4043" y="10912"/>
                    </a:cubicBezTo>
                    <a:cubicBezTo>
                      <a:pt x="3313" y="9028"/>
                      <a:pt x="2614" y="7143"/>
                      <a:pt x="2006" y="5228"/>
                    </a:cubicBezTo>
                    <a:cubicBezTo>
                      <a:pt x="1702" y="4286"/>
                      <a:pt x="1459" y="3344"/>
                      <a:pt x="1216" y="2401"/>
                    </a:cubicBezTo>
                    <a:cubicBezTo>
                      <a:pt x="1064" y="1763"/>
                      <a:pt x="1034" y="669"/>
                      <a:pt x="639" y="91"/>
                    </a:cubicBezTo>
                    <a:cubicBezTo>
                      <a:pt x="578" y="30"/>
                      <a:pt x="517" y="0"/>
                      <a:pt x="4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5"/>
              <p:cNvSpPr/>
              <p:nvPr/>
            </p:nvSpPr>
            <p:spPr>
              <a:xfrm>
                <a:off x="1994889" y="1496761"/>
                <a:ext cx="123659" cy="264097"/>
              </a:xfrm>
              <a:custGeom>
                <a:avLst/>
                <a:gdLst/>
                <a:ahLst/>
                <a:cxnLst/>
                <a:rect l="l" t="t" r="r" b="b"/>
                <a:pathLst>
                  <a:path w="6869" h="14670" extrusionOk="0">
                    <a:moveTo>
                      <a:pt x="192" y="1"/>
                    </a:moveTo>
                    <a:cubicBezTo>
                      <a:pt x="94" y="1"/>
                      <a:pt x="1" y="68"/>
                      <a:pt x="59" y="185"/>
                    </a:cubicBezTo>
                    <a:cubicBezTo>
                      <a:pt x="1762" y="4562"/>
                      <a:pt x="5865" y="9730"/>
                      <a:pt x="1397" y="13863"/>
                    </a:cubicBezTo>
                    <a:cubicBezTo>
                      <a:pt x="1097" y="14164"/>
                      <a:pt x="1373" y="14670"/>
                      <a:pt x="1701" y="14670"/>
                    </a:cubicBezTo>
                    <a:cubicBezTo>
                      <a:pt x="1771" y="14670"/>
                      <a:pt x="1844" y="14647"/>
                      <a:pt x="1914" y="14593"/>
                    </a:cubicBezTo>
                    <a:cubicBezTo>
                      <a:pt x="6868" y="10793"/>
                      <a:pt x="3099" y="3894"/>
                      <a:pt x="333" y="64"/>
                    </a:cubicBezTo>
                    <a:cubicBezTo>
                      <a:pt x="301" y="21"/>
                      <a:pt x="246" y="1"/>
                      <a:pt x="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5"/>
              <p:cNvSpPr/>
              <p:nvPr/>
            </p:nvSpPr>
            <p:spPr>
              <a:xfrm>
                <a:off x="2035343" y="1695898"/>
                <a:ext cx="59876" cy="300480"/>
              </a:xfrm>
              <a:custGeom>
                <a:avLst/>
                <a:gdLst/>
                <a:ahLst/>
                <a:cxnLst/>
                <a:rect l="l" t="t" r="r" b="b"/>
                <a:pathLst>
                  <a:path w="3326" h="16691" extrusionOk="0">
                    <a:moveTo>
                      <a:pt x="1383" y="1"/>
                    </a:moveTo>
                    <a:cubicBezTo>
                      <a:pt x="1280" y="1"/>
                      <a:pt x="1182" y="59"/>
                      <a:pt x="1156" y="188"/>
                    </a:cubicBezTo>
                    <a:cubicBezTo>
                      <a:pt x="1" y="5386"/>
                      <a:pt x="578" y="11496"/>
                      <a:pt x="2524" y="16420"/>
                    </a:cubicBezTo>
                    <a:cubicBezTo>
                      <a:pt x="2598" y="16606"/>
                      <a:pt x="2754" y="16691"/>
                      <a:pt x="2904" y="16691"/>
                    </a:cubicBezTo>
                    <a:cubicBezTo>
                      <a:pt x="3120" y="16691"/>
                      <a:pt x="3325" y="16513"/>
                      <a:pt x="3253" y="16207"/>
                    </a:cubicBezTo>
                    <a:cubicBezTo>
                      <a:pt x="2585" y="13441"/>
                      <a:pt x="1916" y="10736"/>
                      <a:pt x="1703" y="7878"/>
                    </a:cubicBezTo>
                    <a:cubicBezTo>
                      <a:pt x="1521" y="5325"/>
                      <a:pt x="1764" y="2802"/>
                      <a:pt x="1673" y="280"/>
                    </a:cubicBezTo>
                    <a:cubicBezTo>
                      <a:pt x="1673" y="105"/>
                      <a:pt x="1523" y="1"/>
                      <a:pt x="13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5"/>
              <p:cNvSpPr/>
              <p:nvPr/>
            </p:nvSpPr>
            <p:spPr>
              <a:xfrm>
                <a:off x="1633684" y="1306896"/>
                <a:ext cx="195903" cy="468659"/>
              </a:xfrm>
              <a:custGeom>
                <a:avLst/>
                <a:gdLst/>
                <a:ahLst/>
                <a:cxnLst/>
                <a:rect l="l" t="t" r="r" b="b"/>
                <a:pathLst>
                  <a:path w="10882" h="26033" extrusionOk="0">
                    <a:moveTo>
                      <a:pt x="341" y="1"/>
                    </a:moveTo>
                    <a:cubicBezTo>
                      <a:pt x="263" y="1"/>
                      <a:pt x="183" y="55"/>
                      <a:pt x="183" y="154"/>
                    </a:cubicBezTo>
                    <a:cubicBezTo>
                      <a:pt x="0" y="4622"/>
                      <a:pt x="1976" y="9607"/>
                      <a:pt x="3435" y="13771"/>
                    </a:cubicBezTo>
                    <a:cubicBezTo>
                      <a:pt x="4894" y="17935"/>
                      <a:pt x="7265" y="22099"/>
                      <a:pt x="9909" y="25838"/>
                    </a:cubicBezTo>
                    <a:cubicBezTo>
                      <a:pt x="10001" y="25975"/>
                      <a:pt x="10134" y="26032"/>
                      <a:pt x="10266" y="26032"/>
                    </a:cubicBezTo>
                    <a:cubicBezTo>
                      <a:pt x="10574" y="26032"/>
                      <a:pt x="10882" y="25722"/>
                      <a:pt x="10669" y="25382"/>
                    </a:cubicBezTo>
                    <a:cubicBezTo>
                      <a:pt x="8207" y="21400"/>
                      <a:pt x="5715" y="17662"/>
                      <a:pt x="4165" y="13224"/>
                    </a:cubicBezTo>
                    <a:cubicBezTo>
                      <a:pt x="3435" y="11157"/>
                      <a:pt x="2766" y="9060"/>
                      <a:pt x="2159" y="6962"/>
                    </a:cubicBezTo>
                    <a:cubicBezTo>
                      <a:pt x="1520" y="4683"/>
                      <a:pt x="1186" y="2342"/>
                      <a:pt x="487" y="123"/>
                    </a:cubicBezTo>
                    <a:cubicBezTo>
                      <a:pt x="473" y="40"/>
                      <a:pt x="408" y="1"/>
                      <a:pt x="3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5"/>
              <p:cNvSpPr/>
              <p:nvPr/>
            </p:nvSpPr>
            <p:spPr>
              <a:xfrm>
                <a:off x="1813035" y="1384725"/>
                <a:ext cx="142976" cy="399619"/>
              </a:xfrm>
              <a:custGeom>
                <a:avLst/>
                <a:gdLst/>
                <a:ahLst/>
                <a:cxnLst/>
                <a:rect l="l" t="t" r="r" b="b"/>
                <a:pathLst>
                  <a:path w="7942" h="22198" extrusionOk="0">
                    <a:moveTo>
                      <a:pt x="7689" y="0"/>
                    </a:moveTo>
                    <a:cubicBezTo>
                      <a:pt x="7591" y="0"/>
                      <a:pt x="7499" y="56"/>
                      <a:pt x="7486" y="177"/>
                    </a:cubicBezTo>
                    <a:cubicBezTo>
                      <a:pt x="6969" y="3886"/>
                      <a:pt x="6483" y="7503"/>
                      <a:pt x="5297" y="11089"/>
                    </a:cubicBezTo>
                    <a:cubicBezTo>
                      <a:pt x="4112" y="14646"/>
                      <a:pt x="2318" y="18293"/>
                      <a:pt x="191" y="21606"/>
                    </a:cubicBezTo>
                    <a:cubicBezTo>
                      <a:pt x="1" y="21902"/>
                      <a:pt x="280" y="22198"/>
                      <a:pt x="560" y="22198"/>
                    </a:cubicBezTo>
                    <a:cubicBezTo>
                      <a:pt x="683" y="22198"/>
                      <a:pt x="806" y="22140"/>
                      <a:pt x="890" y="22001"/>
                    </a:cubicBezTo>
                    <a:cubicBezTo>
                      <a:pt x="4993" y="15740"/>
                      <a:pt x="7942" y="7807"/>
                      <a:pt x="7942" y="238"/>
                    </a:cubicBezTo>
                    <a:cubicBezTo>
                      <a:pt x="7942" y="86"/>
                      <a:pt x="7811" y="0"/>
                      <a:pt x="76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5"/>
              <p:cNvSpPr/>
              <p:nvPr/>
            </p:nvSpPr>
            <p:spPr>
              <a:xfrm>
                <a:off x="1437392" y="2162423"/>
                <a:ext cx="84774" cy="64053"/>
              </a:xfrm>
              <a:custGeom>
                <a:avLst/>
                <a:gdLst/>
                <a:ahLst/>
                <a:cxnLst/>
                <a:rect l="l" t="t" r="r" b="b"/>
                <a:pathLst>
                  <a:path w="4709" h="3558" extrusionOk="0">
                    <a:moveTo>
                      <a:pt x="4171" y="1"/>
                    </a:moveTo>
                    <a:cubicBezTo>
                      <a:pt x="4116" y="1"/>
                      <a:pt x="4058" y="16"/>
                      <a:pt x="4004" y="51"/>
                    </a:cubicBezTo>
                    <a:cubicBezTo>
                      <a:pt x="2666" y="902"/>
                      <a:pt x="1450" y="1996"/>
                      <a:pt x="265" y="3030"/>
                    </a:cubicBezTo>
                    <a:cubicBezTo>
                      <a:pt x="0" y="3246"/>
                      <a:pt x="231" y="3558"/>
                      <a:pt x="489" y="3558"/>
                    </a:cubicBezTo>
                    <a:cubicBezTo>
                      <a:pt x="557" y="3558"/>
                      <a:pt x="627" y="3536"/>
                      <a:pt x="691" y="3486"/>
                    </a:cubicBezTo>
                    <a:cubicBezTo>
                      <a:pt x="1937" y="2513"/>
                      <a:pt x="3244" y="1631"/>
                      <a:pt x="4429" y="628"/>
                    </a:cubicBezTo>
                    <a:cubicBezTo>
                      <a:pt x="4709" y="400"/>
                      <a:pt x="4457" y="1"/>
                      <a:pt x="4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5"/>
              <p:cNvSpPr/>
              <p:nvPr/>
            </p:nvSpPr>
            <p:spPr>
              <a:xfrm>
                <a:off x="1751283" y="1557181"/>
                <a:ext cx="79409" cy="145604"/>
              </a:xfrm>
              <a:custGeom>
                <a:avLst/>
                <a:gdLst/>
                <a:ahLst/>
                <a:cxnLst/>
                <a:rect l="l" t="t" r="r" b="b"/>
                <a:pathLst>
                  <a:path w="4411" h="8088" extrusionOk="0">
                    <a:moveTo>
                      <a:pt x="246" y="1"/>
                    </a:moveTo>
                    <a:cubicBezTo>
                      <a:pt x="87" y="1"/>
                      <a:pt x="1" y="191"/>
                      <a:pt x="156" y="294"/>
                    </a:cubicBezTo>
                    <a:cubicBezTo>
                      <a:pt x="1402" y="1115"/>
                      <a:pt x="2162" y="2848"/>
                      <a:pt x="2587" y="4216"/>
                    </a:cubicBezTo>
                    <a:cubicBezTo>
                      <a:pt x="2952" y="5431"/>
                      <a:pt x="2861" y="6678"/>
                      <a:pt x="3134" y="7893"/>
                    </a:cubicBezTo>
                    <a:cubicBezTo>
                      <a:pt x="3164" y="8026"/>
                      <a:pt x="3265" y="8087"/>
                      <a:pt x="3372" y="8087"/>
                    </a:cubicBezTo>
                    <a:cubicBezTo>
                      <a:pt x="3485" y="8087"/>
                      <a:pt x="3604" y="8019"/>
                      <a:pt x="3651" y="7893"/>
                    </a:cubicBezTo>
                    <a:cubicBezTo>
                      <a:pt x="4411" y="5431"/>
                      <a:pt x="2648" y="1206"/>
                      <a:pt x="338" y="21"/>
                    </a:cubicBezTo>
                    <a:cubicBezTo>
                      <a:pt x="306" y="7"/>
                      <a:pt x="275" y="1"/>
                      <a:pt x="2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5"/>
              <p:cNvSpPr/>
              <p:nvPr/>
            </p:nvSpPr>
            <p:spPr>
              <a:xfrm>
                <a:off x="1821389" y="1606294"/>
                <a:ext cx="25726" cy="67833"/>
              </a:xfrm>
              <a:custGeom>
                <a:avLst/>
                <a:gdLst/>
                <a:ahLst/>
                <a:cxnLst/>
                <a:rect l="l" t="t" r="r" b="b"/>
                <a:pathLst>
                  <a:path w="1429" h="3768" extrusionOk="0">
                    <a:moveTo>
                      <a:pt x="1185" y="0"/>
                    </a:moveTo>
                    <a:cubicBezTo>
                      <a:pt x="1124" y="0"/>
                      <a:pt x="1065" y="27"/>
                      <a:pt x="1034" y="89"/>
                    </a:cubicBezTo>
                    <a:cubicBezTo>
                      <a:pt x="578" y="1123"/>
                      <a:pt x="0" y="2521"/>
                      <a:pt x="365" y="3676"/>
                    </a:cubicBezTo>
                    <a:cubicBezTo>
                      <a:pt x="380" y="3737"/>
                      <a:pt x="441" y="3767"/>
                      <a:pt x="502" y="3767"/>
                    </a:cubicBezTo>
                    <a:cubicBezTo>
                      <a:pt x="563" y="3767"/>
                      <a:pt x="623" y="3737"/>
                      <a:pt x="639" y="3676"/>
                    </a:cubicBezTo>
                    <a:cubicBezTo>
                      <a:pt x="821" y="3129"/>
                      <a:pt x="821" y="2521"/>
                      <a:pt x="942" y="1943"/>
                    </a:cubicBezTo>
                    <a:cubicBezTo>
                      <a:pt x="1034" y="1366"/>
                      <a:pt x="1186" y="788"/>
                      <a:pt x="1368" y="241"/>
                    </a:cubicBezTo>
                    <a:cubicBezTo>
                      <a:pt x="1428" y="101"/>
                      <a:pt x="1303" y="0"/>
                      <a:pt x="11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5"/>
              <p:cNvSpPr/>
              <p:nvPr/>
            </p:nvSpPr>
            <p:spPr>
              <a:xfrm>
                <a:off x="1688109" y="999792"/>
                <a:ext cx="86232" cy="124343"/>
              </a:xfrm>
              <a:custGeom>
                <a:avLst/>
                <a:gdLst/>
                <a:ahLst/>
                <a:cxnLst/>
                <a:rect l="l" t="t" r="r" b="b"/>
                <a:pathLst>
                  <a:path w="4790" h="6907" extrusionOk="0">
                    <a:moveTo>
                      <a:pt x="3003" y="0"/>
                    </a:moveTo>
                    <a:cubicBezTo>
                      <a:pt x="2018" y="0"/>
                      <a:pt x="1246" y="870"/>
                      <a:pt x="838" y="1740"/>
                    </a:cubicBezTo>
                    <a:cubicBezTo>
                      <a:pt x="0" y="3473"/>
                      <a:pt x="836" y="6906"/>
                      <a:pt x="3111" y="6906"/>
                    </a:cubicBezTo>
                    <a:cubicBezTo>
                      <a:pt x="3231" y="6906"/>
                      <a:pt x="3355" y="6897"/>
                      <a:pt x="3482" y="6877"/>
                    </a:cubicBezTo>
                    <a:cubicBezTo>
                      <a:pt x="3968" y="6816"/>
                      <a:pt x="3817" y="6087"/>
                      <a:pt x="3391" y="6087"/>
                    </a:cubicBezTo>
                    <a:cubicBezTo>
                      <a:pt x="2023" y="6057"/>
                      <a:pt x="1294" y="4415"/>
                      <a:pt x="1324" y="3230"/>
                    </a:cubicBezTo>
                    <a:cubicBezTo>
                      <a:pt x="1354" y="2622"/>
                      <a:pt x="1506" y="2014"/>
                      <a:pt x="1902" y="1528"/>
                    </a:cubicBezTo>
                    <a:cubicBezTo>
                      <a:pt x="2236" y="1077"/>
                      <a:pt x="2759" y="793"/>
                      <a:pt x="3223" y="793"/>
                    </a:cubicBezTo>
                    <a:cubicBezTo>
                      <a:pt x="3728" y="793"/>
                      <a:pt x="4164" y="1129"/>
                      <a:pt x="4212" y="1953"/>
                    </a:cubicBezTo>
                    <a:cubicBezTo>
                      <a:pt x="4227" y="2120"/>
                      <a:pt x="4364" y="2204"/>
                      <a:pt x="4497" y="2204"/>
                    </a:cubicBezTo>
                    <a:cubicBezTo>
                      <a:pt x="4630" y="2204"/>
                      <a:pt x="4759" y="2120"/>
                      <a:pt x="4759" y="1953"/>
                    </a:cubicBezTo>
                    <a:cubicBezTo>
                      <a:pt x="4789" y="1041"/>
                      <a:pt x="4303" y="221"/>
                      <a:pt x="3361" y="38"/>
                    </a:cubicBezTo>
                    <a:cubicBezTo>
                      <a:pt x="3239" y="13"/>
                      <a:pt x="3119" y="0"/>
                      <a:pt x="30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5"/>
              <p:cNvSpPr/>
              <p:nvPr/>
            </p:nvSpPr>
            <p:spPr>
              <a:xfrm>
                <a:off x="1714124" y="1021270"/>
                <a:ext cx="47077" cy="48715"/>
              </a:xfrm>
              <a:custGeom>
                <a:avLst/>
                <a:gdLst/>
                <a:ahLst/>
                <a:cxnLst/>
                <a:rect l="l" t="t" r="r" b="b"/>
                <a:pathLst>
                  <a:path w="2615" h="2706" extrusionOk="0">
                    <a:moveTo>
                      <a:pt x="1997" y="1"/>
                    </a:moveTo>
                    <a:cubicBezTo>
                      <a:pt x="1552" y="1"/>
                      <a:pt x="1097" y="290"/>
                      <a:pt x="821" y="608"/>
                    </a:cubicBezTo>
                    <a:cubicBezTo>
                      <a:pt x="578" y="882"/>
                      <a:pt x="457" y="1216"/>
                      <a:pt x="305" y="1520"/>
                    </a:cubicBezTo>
                    <a:cubicBezTo>
                      <a:pt x="153" y="1885"/>
                      <a:pt x="1" y="2250"/>
                      <a:pt x="153" y="2614"/>
                    </a:cubicBezTo>
                    <a:cubicBezTo>
                      <a:pt x="183" y="2675"/>
                      <a:pt x="259" y="2705"/>
                      <a:pt x="335" y="2705"/>
                    </a:cubicBezTo>
                    <a:cubicBezTo>
                      <a:pt x="411" y="2705"/>
                      <a:pt x="487" y="2675"/>
                      <a:pt x="517" y="2614"/>
                    </a:cubicBezTo>
                    <a:cubicBezTo>
                      <a:pt x="609" y="2371"/>
                      <a:pt x="609" y="2158"/>
                      <a:pt x="669" y="1915"/>
                    </a:cubicBezTo>
                    <a:cubicBezTo>
                      <a:pt x="730" y="1642"/>
                      <a:pt x="852" y="1368"/>
                      <a:pt x="1004" y="1095"/>
                    </a:cubicBezTo>
                    <a:cubicBezTo>
                      <a:pt x="1338" y="547"/>
                      <a:pt x="1855" y="365"/>
                      <a:pt x="2493" y="365"/>
                    </a:cubicBezTo>
                    <a:cubicBezTo>
                      <a:pt x="2615" y="365"/>
                      <a:pt x="2615" y="243"/>
                      <a:pt x="2554" y="183"/>
                    </a:cubicBezTo>
                    <a:cubicBezTo>
                      <a:pt x="2380" y="54"/>
                      <a:pt x="2189" y="1"/>
                      <a:pt x="1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5"/>
              <p:cNvSpPr/>
              <p:nvPr/>
            </p:nvSpPr>
            <p:spPr>
              <a:xfrm>
                <a:off x="1731822" y="1028670"/>
                <a:ext cx="23367" cy="76637"/>
              </a:xfrm>
              <a:custGeom>
                <a:avLst/>
                <a:gdLst/>
                <a:ahLst/>
                <a:cxnLst/>
                <a:rect l="l" t="t" r="r" b="b"/>
                <a:pathLst>
                  <a:path w="1298" h="4257" extrusionOk="0">
                    <a:moveTo>
                      <a:pt x="234" y="0"/>
                    </a:moveTo>
                    <a:cubicBezTo>
                      <a:pt x="112" y="0"/>
                      <a:pt x="1" y="88"/>
                      <a:pt x="21" y="228"/>
                    </a:cubicBezTo>
                    <a:cubicBezTo>
                      <a:pt x="51" y="835"/>
                      <a:pt x="325" y="1474"/>
                      <a:pt x="446" y="2082"/>
                    </a:cubicBezTo>
                    <a:cubicBezTo>
                      <a:pt x="598" y="2750"/>
                      <a:pt x="507" y="3510"/>
                      <a:pt x="720" y="4149"/>
                    </a:cubicBezTo>
                    <a:cubicBezTo>
                      <a:pt x="737" y="4217"/>
                      <a:pt x="792" y="4256"/>
                      <a:pt x="848" y="4256"/>
                    </a:cubicBezTo>
                    <a:cubicBezTo>
                      <a:pt x="892" y="4256"/>
                      <a:pt x="936" y="4232"/>
                      <a:pt x="963" y="4179"/>
                    </a:cubicBezTo>
                    <a:cubicBezTo>
                      <a:pt x="1297" y="3601"/>
                      <a:pt x="1206" y="2659"/>
                      <a:pt x="1145" y="1991"/>
                    </a:cubicBezTo>
                    <a:cubicBezTo>
                      <a:pt x="1054" y="1352"/>
                      <a:pt x="872" y="532"/>
                      <a:pt x="416" y="76"/>
                    </a:cubicBezTo>
                    <a:cubicBezTo>
                      <a:pt x="364" y="24"/>
                      <a:pt x="29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5"/>
              <p:cNvSpPr/>
              <p:nvPr/>
            </p:nvSpPr>
            <p:spPr>
              <a:xfrm>
                <a:off x="1740949" y="1057187"/>
                <a:ext cx="304890" cy="242818"/>
              </a:xfrm>
              <a:custGeom>
                <a:avLst/>
                <a:gdLst/>
                <a:ahLst/>
                <a:cxnLst/>
                <a:rect l="l" t="t" r="r" b="b"/>
                <a:pathLst>
                  <a:path w="16936" h="13488" extrusionOk="0">
                    <a:moveTo>
                      <a:pt x="16688" y="0"/>
                    </a:moveTo>
                    <a:cubicBezTo>
                      <a:pt x="16600" y="0"/>
                      <a:pt x="16512" y="51"/>
                      <a:pt x="16475" y="163"/>
                    </a:cubicBezTo>
                    <a:cubicBezTo>
                      <a:pt x="14894" y="4510"/>
                      <a:pt x="13830" y="9586"/>
                      <a:pt x="9423" y="12018"/>
                    </a:cubicBezTo>
                    <a:cubicBezTo>
                      <a:pt x="8616" y="12458"/>
                      <a:pt x="7839" y="12651"/>
                      <a:pt x="7100" y="12651"/>
                    </a:cubicBezTo>
                    <a:cubicBezTo>
                      <a:pt x="5082" y="12651"/>
                      <a:pt x="3341" y="11213"/>
                      <a:pt x="2006" y="9434"/>
                    </a:cubicBezTo>
                    <a:cubicBezTo>
                      <a:pt x="547" y="7458"/>
                      <a:pt x="942" y="5300"/>
                      <a:pt x="942" y="3021"/>
                    </a:cubicBezTo>
                    <a:cubicBezTo>
                      <a:pt x="942" y="2827"/>
                      <a:pt x="804" y="2735"/>
                      <a:pt x="659" y="2735"/>
                    </a:cubicBezTo>
                    <a:cubicBezTo>
                      <a:pt x="508" y="2735"/>
                      <a:pt x="350" y="2835"/>
                      <a:pt x="334" y="3021"/>
                    </a:cubicBezTo>
                    <a:cubicBezTo>
                      <a:pt x="91" y="5391"/>
                      <a:pt x="0" y="7884"/>
                      <a:pt x="1520" y="9890"/>
                    </a:cubicBezTo>
                    <a:cubicBezTo>
                      <a:pt x="2743" y="11521"/>
                      <a:pt x="4805" y="13488"/>
                      <a:pt x="7008" y="13488"/>
                    </a:cubicBezTo>
                    <a:cubicBezTo>
                      <a:pt x="7103" y="13488"/>
                      <a:pt x="7199" y="13484"/>
                      <a:pt x="7295" y="13477"/>
                    </a:cubicBezTo>
                    <a:cubicBezTo>
                      <a:pt x="13192" y="12990"/>
                      <a:pt x="16079" y="5057"/>
                      <a:pt x="16900" y="285"/>
                    </a:cubicBezTo>
                    <a:cubicBezTo>
                      <a:pt x="16936" y="106"/>
                      <a:pt x="16813" y="0"/>
                      <a:pt x="166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5"/>
              <p:cNvSpPr/>
              <p:nvPr/>
            </p:nvSpPr>
            <p:spPr>
              <a:xfrm>
                <a:off x="1867496" y="1109019"/>
                <a:ext cx="48571" cy="65151"/>
              </a:xfrm>
              <a:custGeom>
                <a:avLst/>
                <a:gdLst/>
                <a:ahLst/>
                <a:cxnLst/>
                <a:rect l="l" t="t" r="r" b="b"/>
                <a:pathLst>
                  <a:path w="2698" h="3619" extrusionOk="0">
                    <a:moveTo>
                      <a:pt x="1389" y="1"/>
                    </a:moveTo>
                    <a:cubicBezTo>
                      <a:pt x="1323" y="1"/>
                      <a:pt x="1253" y="39"/>
                      <a:pt x="1239" y="111"/>
                    </a:cubicBezTo>
                    <a:cubicBezTo>
                      <a:pt x="897" y="1057"/>
                      <a:pt x="1123" y="2002"/>
                      <a:pt x="1740" y="2752"/>
                    </a:cubicBezTo>
                    <a:lnTo>
                      <a:pt x="1740" y="2752"/>
                    </a:lnTo>
                    <a:cubicBezTo>
                      <a:pt x="1442" y="2860"/>
                      <a:pt x="1155" y="2890"/>
                      <a:pt x="840" y="2890"/>
                    </a:cubicBezTo>
                    <a:cubicBezTo>
                      <a:pt x="706" y="2890"/>
                      <a:pt x="566" y="2884"/>
                      <a:pt x="418" y="2877"/>
                    </a:cubicBezTo>
                    <a:cubicBezTo>
                      <a:pt x="408" y="2876"/>
                      <a:pt x="398" y="2876"/>
                      <a:pt x="388" y="2876"/>
                    </a:cubicBezTo>
                    <a:cubicBezTo>
                      <a:pt x="22" y="2876"/>
                      <a:pt x="1" y="3427"/>
                      <a:pt x="327" y="3515"/>
                    </a:cubicBezTo>
                    <a:cubicBezTo>
                      <a:pt x="531" y="3587"/>
                      <a:pt x="746" y="3619"/>
                      <a:pt x="963" y="3619"/>
                    </a:cubicBezTo>
                    <a:cubicBezTo>
                      <a:pt x="1487" y="3619"/>
                      <a:pt x="2024" y="3430"/>
                      <a:pt x="2454" y="3151"/>
                    </a:cubicBezTo>
                    <a:cubicBezTo>
                      <a:pt x="2637" y="3029"/>
                      <a:pt x="2698" y="2786"/>
                      <a:pt x="2515" y="2634"/>
                    </a:cubicBezTo>
                    <a:cubicBezTo>
                      <a:pt x="1816" y="1996"/>
                      <a:pt x="1482" y="1084"/>
                      <a:pt x="1512" y="142"/>
                    </a:cubicBezTo>
                    <a:cubicBezTo>
                      <a:pt x="1528" y="46"/>
                      <a:pt x="1461"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5"/>
              <p:cNvSpPr/>
              <p:nvPr/>
            </p:nvSpPr>
            <p:spPr>
              <a:xfrm>
                <a:off x="1787848" y="930208"/>
                <a:ext cx="161302" cy="53017"/>
              </a:xfrm>
              <a:custGeom>
                <a:avLst/>
                <a:gdLst/>
                <a:ahLst/>
                <a:cxnLst/>
                <a:rect l="l" t="t" r="r" b="b"/>
                <a:pathLst>
                  <a:path w="8960" h="2945" extrusionOk="0">
                    <a:moveTo>
                      <a:pt x="4088" y="0"/>
                    </a:moveTo>
                    <a:cubicBezTo>
                      <a:pt x="3650" y="0"/>
                      <a:pt x="3213" y="55"/>
                      <a:pt x="2775" y="165"/>
                    </a:cubicBezTo>
                    <a:cubicBezTo>
                      <a:pt x="1559" y="499"/>
                      <a:pt x="556" y="1320"/>
                      <a:pt x="100" y="2505"/>
                    </a:cubicBezTo>
                    <a:cubicBezTo>
                      <a:pt x="1" y="2764"/>
                      <a:pt x="227" y="2944"/>
                      <a:pt x="446" y="2944"/>
                    </a:cubicBezTo>
                    <a:cubicBezTo>
                      <a:pt x="562" y="2944"/>
                      <a:pt x="676" y="2894"/>
                      <a:pt x="739" y="2779"/>
                    </a:cubicBezTo>
                    <a:cubicBezTo>
                      <a:pt x="1377" y="1654"/>
                      <a:pt x="2350" y="894"/>
                      <a:pt x="3687" y="803"/>
                    </a:cubicBezTo>
                    <a:cubicBezTo>
                      <a:pt x="3802" y="792"/>
                      <a:pt x="3913" y="788"/>
                      <a:pt x="4022" y="788"/>
                    </a:cubicBezTo>
                    <a:cubicBezTo>
                      <a:pt x="5178" y="788"/>
                      <a:pt x="6008" y="1335"/>
                      <a:pt x="7091" y="1502"/>
                    </a:cubicBezTo>
                    <a:cubicBezTo>
                      <a:pt x="7218" y="1527"/>
                      <a:pt x="7339" y="1538"/>
                      <a:pt x="7453" y="1538"/>
                    </a:cubicBezTo>
                    <a:cubicBezTo>
                      <a:pt x="8184" y="1538"/>
                      <a:pt x="8652" y="1049"/>
                      <a:pt x="8915" y="286"/>
                    </a:cubicBezTo>
                    <a:cubicBezTo>
                      <a:pt x="8960" y="153"/>
                      <a:pt x="8857" y="68"/>
                      <a:pt x="8752" y="68"/>
                    </a:cubicBezTo>
                    <a:cubicBezTo>
                      <a:pt x="8713" y="68"/>
                      <a:pt x="8674" y="79"/>
                      <a:pt x="8641" y="104"/>
                    </a:cubicBezTo>
                    <a:lnTo>
                      <a:pt x="8641" y="134"/>
                    </a:lnTo>
                    <a:cubicBezTo>
                      <a:pt x="8228" y="536"/>
                      <a:pt x="7811" y="674"/>
                      <a:pt x="7385" y="674"/>
                    </a:cubicBezTo>
                    <a:cubicBezTo>
                      <a:pt x="6619" y="674"/>
                      <a:pt x="5823" y="230"/>
                      <a:pt x="4964" y="73"/>
                    </a:cubicBezTo>
                    <a:cubicBezTo>
                      <a:pt x="4672" y="25"/>
                      <a:pt x="4380" y="0"/>
                      <a:pt x="4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5"/>
              <p:cNvSpPr/>
              <p:nvPr/>
            </p:nvSpPr>
            <p:spPr>
              <a:xfrm>
                <a:off x="1739851" y="958564"/>
                <a:ext cx="99608" cy="51235"/>
              </a:xfrm>
              <a:custGeom>
                <a:avLst/>
                <a:gdLst/>
                <a:ahLst/>
                <a:cxnLst/>
                <a:rect l="l" t="t" r="r" b="b"/>
                <a:pathLst>
                  <a:path w="5533" h="2846" extrusionOk="0">
                    <a:moveTo>
                      <a:pt x="4974" y="0"/>
                    </a:moveTo>
                    <a:cubicBezTo>
                      <a:pt x="3202" y="0"/>
                      <a:pt x="2127" y="2094"/>
                      <a:pt x="365" y="2267"/>
                    </a:cubicBezTo>
                    <a:cubicBezTo>
                      <a:pt x="0" y="2328"/>
                      <a:pt x="0" y="2815"/>
                      <a:pt x="365" y="2845"/>
                    </a:cubicBezTo>
                    <a:cubicBezTo>
                      <a:pt x="379" y="2845"/>
                      <a:pt x="392" y="2845"/>
                      <a:pt x="406" y="2845"/>
                    </a:cubicBezTo>
                    <a:cubicBezTo>
                      <a:pt x="2326" y="2845"/>
                      <a:pt x="3448" y="715"/>
                      <a:pt x="5319" y="353"/>
                    </a:cubicBezTo>
                    <a:cubicBezTo>
                      <a:pt x="5532" y="322"/>
                      <a:pt x="5441" y="49"/>
                      <a:pt x="5259" y="18"/>
                    </a:cubicBezTo>
                    <a:cubicBezTo>
                      <a:pt x="5162" y="6"/>
                      <a:pt x="5067" y="0"/>
                      <a:pt x="49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5"/>
              <p:cNvSpPr/>
              <p:nvPr/>
            </p:nvSpPr>
            <p:spPr>
              <a:xfrm>
                <a:off x="1934667" y="933017"/>
                <a:ext cx="95215" cy="95215"/>
              </a:xfrm>
              <a:custGeom>
                <a:avLst/>
                <a:gdLst/>
                <a:ahLst/>
                <a:cxnLst/>
                <a:rect l="l" t="t" r="r" b="b"/>
                <a:pathLst>
                  <a:path w="5289" h="5289" extrusionOk="0">
                    <a:moveTo>
                      <a:pt x="547" y="1"/>
                    </a:moveTo>
                    <a:cubicBezTo>
                      <a:pt x="486" y="1"/>
                      <a:pt x="426" y="24"/>
                      <a:pt x="395" y="69"/>
                    </a:cubicBezTo>
                    <a:lnTo>
                      <a:pt x="395" y="100"/>
                    </a:lnTo>
                    <a:cubicBezTo>
                      <a:pt x="0" y="1042"/>
                      <a:pt x="882" y="1863"/>
                      <a:pt x="1641" y="2319"/>
                    </a:cubicBezTo>
                    <a:cubicBezTo>
                      <a:pt x="2249" y="2683"/>
                      <a:pt x="2948" y="2866"/>
                      <a:pt x="3526" y="3291"/>
                    </a:cubicBezTo>
                    <a:cubicBezTo>
                      <a:pt x="4225" y="3808"/>
                      <a:pt x="4347" y="4598"/>
                      <a:pt x="4863" y="5206"/>
                    </a:cubicBezTo>
                    <a:cubicBezTo>
                      <a:pt x="4912" y="5264"/>
                      <a:pt x="4973" y="5289"/>
                      <a:pt x="5033" y="5289"/>
                    </a:cubicBezTo>
                    <a:cubicBezTo>
                      <a:pt x="5162" y="5289"/>
                      <a:pt x="5289" y="5178"/>
                      <a:pt x="5289" y="5054"/>
                    </a:cubicBezTo>
                    <a:cubicBezTo>
                      <a:pt x="5289" y="4082"/>
                      <a:pt x="4559" y="3139"/>
                      <a:pt x="3769" y="2623"/>
                    </a:cubicBezTo>
                    <a:cubicBezTo>
                      <a:pt x="3252" y="2288"/>
                      <a:pt x="2675" y="2075"/>
                      <a:pt x="2128" y="1802"/>
                    </a:cubicBezTo>
                    <a:cubicBezTo>
                      <a:pt x="1338" y="1346"/>
                      <a:pt x="1064" y="860"/>
                      <a:pt x="699" y="69"/>
                    </a:cubicBezTo>
                    <a:cubicBezTo>
                      <a:pt x="669" y="24"/>
                      <a:pt x="608"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5"/>
              <p:cNvSpPr/>
              <p:nvPr/>
            </p:nvSpPr>
            <p:spPr>
              <a:xfrm>
                <a:off x="2025693" y="995579"/>
                <a:ext cx="24447" cy="59840"/>
              </a:xfrm>
              <a:custGeom>
                <a:avLst/>
                <a:gdLst/>
                <a:ahLst/>
                <a:cxnLst/>
                <a:rect l="l" t="t" r="r" b="b"/>
                <a:pathLst>
                  <a:path w="1358" h="3324" extrusionOk="0">
                    <a:moveTo>
                      <a:pt x="239" y="1"/>
                    </a:moveTo>
                    <a:cubicBezTo>
                      <a:pt x="125" y="1"/>
                      <a:pt x="0" y="102"/>
                      <a:pt x="20" y="242"/>
                    </a:cubicBezTo>
                    <a:cubicBezTo>
                      <a:pt x="142" y="728"/>
                      <a:pt x="263" y="1214"/>
                      <a:pt x="324" y="1670"/>
                    </a:cubicBezTo>
                    <a:cubicBezTo>
                      <a:pt x="385" y="2157"/>
                      <a:pt x="324" y="2673"/>
                      <a:pt x="476" y="3129"/>
                    </a:cubicBezTo>
                    <a:cubicBezTo>
                      <a:pt x="520" y="3262"/>
                      <a:pt x="622" y="3323"/>
                      <a:pt x="725" y="3323"/>
                    </a:cubicBezTo>
                    <a:cubicBezTo>
                      <a:pt x="835" y="3323"/>
                      <a:pt x="946" y="3255"/>
                      <a:pt x="993" y="3129"/>
                    </a:cubicBezTo>
                    <a:cubicBezTo>
                      <a:pt x="1358" y="2218"/>
                      <a:pt x="841" y="880"/>
                      <a:pt x="385" y="90"/>
                    </a:cubicBezTo>
                    <a:cubicBezTo>
                      <a:pt x="354" y="28"/>
                      <a:pt x="298" y="1"/>
                      <a:pt x="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5"/>
              <p:cNvSpPr/>
              <p:nvPr/>
            </p:nvSpPr>
            <p:spPr>
              <a:xfrm>
                <a:off x="1721344" y="812429"/>
                <a:ext cx="230684" cy="198928"/>
              </a:xfrm>
              <a:custGeom>
                <a:avLst/>
                <a:gdLst/>
                <a:ahLst/>
                <a:cxnLst/>
                <a:rect l="l" t="t" r="r" b="b"/>
                <a:pathLst>
                  <a:path w="12814" h="11050" extrusionOk="0">
                    <a:moveTo>
                      <a:pt x="10255" y="1"/>
                    </a:moveTo>
                    <a:cubicBezTo>
                      <a:pt x="8198" y="1"/>
                      <a:pt x="6130" y="719"/>
                      <a:pt x="4524" y="1995"/>
                    </a:cubicBezTo>
                    <a:cubicBezTo>
                      <a:pt x="1727" y="4214"/>
                      <a:pt x="876" y="7406"/>
                      <a:pt x="56" y="10688"/>
                    </a:cubicBezTo>
                    <a:cubicBezTo>
                      <a:pt x="1" y="10907"/>
                      <a:pt x="165" y="11049"/>
                      <a:pt x="331" y="11049"/>
                    </a:cubicBezTo>
                    <a:cubicBezTo>
                      <a:pt x="442" y="11049"/>
                      <a:pt x="554" y="10986"/>
                      <a:pt x="603" y="10840"/>
                    </a:cubicBezTo>
                    <a:cubicBezTo>
                      <a:pt x="1575" y="8135"/>
                      <a:pt x="2305" y="5187"/>
                      <a:pt x="4402" y="3059"/>
                    </a:cubicBezTo>
                    <a:cubicBezTo>
                      <a:pt x="6114" y="1300"/>
                      <a:pt x="8290" y="675"/>
                      <a:pt x="10582" y="675"/>
                    </a:cubicBezTo>
                    <a:cubicBezTo>
                      <a:pt x="11220" y="675"/>
                      <a:pt x="11868" y="724"/>
                      <a:pt x="12518" y="810"/>
                    </a:cubicBezTo>
                    <a:cubicBezTo>
                      <a:pt x="12527" y="811"/>
                      <a:pt x="12536" y="811"/>
                      <a:pt x="12545" y="811"/>
                    </a:cubicBezTo>
                    <a:cubicBezTo>
                      <a:pt x="12793" y="811"/>
                      <a:pt x="12813" y="412"/>
                      <a:pt x="12579" y="324"/>
                    </a:cubicBezTo>
                    <a:cubicBezTo>
                      <a:pt x="11823" y="105"/>
                      <a:pt x="11040" y="1"/>
                      <a:pt x="10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5"/>
              <p:cNvSpPr/>
              <p:nvPr/>
            </p:nvSpPr>
            <p:spPr>
              <a:xfrm>
                <a:off x="1942319" y="819001"/>
                <a:ext cx="130248" cy="226237"/>
              </a:xfrm>
              <a:custGeom>
                <a:avLst/>
                <a:gdLst/>
                <a:ahLst/>
                <a:cxnLst/>
                <a:rect l="l" t="t" r="r" b="b"/>
                <a:pathLst>
                  <a:path w="7235" h="12567" extrusionOk="0">
                    <a:moveTo>
                      <a:pt x="596" y="1"/>
                    </a:moveTo>
                    <a:cubicBezTo>
                      <a:pt x="479" y="1"/>
                      <a:pt x="361" y="7"/>
                      <a:pt x="244" y="19"/>
                    </a:cubicBezTo>
                    <a:cubicBezTo>
                      <a:pt x="61" y="50"/>
                      <a:pt x="1" y="293"/>
                      <a:pt x="183" y="354"/>
                    </a:cubicBezTo>
                    <a:lnTo>
                      <a:pt x="183" y="384"/>
                    </a:lnTo>
                    <a:cubicBezTo>
                      <a:pt x="2706" y="1114"/>
                      <a:pt x="4803" y="2664"/>
                      <a:pt x="5654" y="5247"/>
                    </a:cubicBezTo>
                    <a:cubicBezTo>
                      <a:pt x="6445" y="7618"/>
                      <a:pt x="6019" y="10050"/>
                      <a:pt x="5928" y="12481"/>
                    </a:cubicBezTo>
                    <a:cubicBezTo>
                      <a:pt x="5928" y="12534"/>
                      <a:pt x="5979" y="12567"/>
                      <a:pt x="6028" y="12567"/>
                    </a:cubicBezTo>
                    <a:cubicBezTo>
                      <a:pt x="6063" y="12567"/>
                      <a:pt x="6097" y="12550"/>
                      <a:pt x="6110" y="12512"/>
                    </a:cubicBezTo>
                    <a:cubicBezTo>
                      <a:pt x="7083" y="9776"/>
                      <a:pt x="7235" y="6524"/>
                      <a:pt x="5897" y="3910"/>
                    </a:cubicBezTo>
                    <a:cubicBezTo>
                      <a:pt x="4974" y="2092"/>
                      <a:pt x="2791" y="1"/>
                      <a:pt x="5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5"/>
              <p:cNvSpPr/>
              <p:nvPr/>
            </p:nvSpPr>
            <p:spPr>
              <a:xfrm>
                <a:off x="1934361" y="821287"/>
                <a:ext cx="21657" cy="111399"/>
              </a:xfrm>
              <a:custGeom>
                <a:avLst/>
                <a:gdLst/>
                <a:ahLst/>
                <a:cxnLst/>
                <a:rect l="l" t="t" r="r" b="b"/>
                <a:pathLst>
                  <a:path w="1203" h="6188" extrusionOk="0">
                    <a:moveTo>
                      <a:pt x="667" y="1"/>
                    </a:moveTo>
                    <a:cubicBezTo>
                      <a:pt x="540" y="1"/>
                      <a:pt x="400" y="98"/>
                      <a:pt x="382" y="257"/>
                    </a:cubicBezTo>
                    <a:cubicBezTo>
                      <a:pt x="291" y="2111"/>
                      <a:pt x="108" y="3965"/>
                      <a:pt x="17" y="5819"/>
                    </a:cubicBezTo>
                    <a:cubicBezTo>
                      <a:pt x="0" y="6055"/>
                      <a:pt x="207" y="6188"/>
                      <a:pt x="410" y="6188"/>
                    </a:cubicBezTo>
                    <a:cubicBezTo>
                      <a:pt x="574" y="6188"/>
                      <a:pt x="736" y="6101"/>
                      <a:pt x="777" y="5911"/>
                    </a:cubicBezTo>
                    <a:cubicBezTo>
                      <a:pt x="1203" y="4087"/>
                      <a:pt x="1203" y="2020"/>
                      <a:pt x="868" y="166"/>
                    </a:cubicBezTo>
                    <a:cubicBezTo>
                      <a:pt x="843" y="51"/>
                      <a:pt x="759" y="1"/>
                      <a:pt x="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5"/>
              <p:cNvSpPr/>
              <p:nvPr/>
            </p:nvSpPr>
            <p:spPr>
              <a:xfrm>
                <a:off x="1940140" y="782076"/>
                <a:ext cx="36005" cy="47509"/>
              </a:xfrm>
              <a:custGeom>
                <a:avLst/>
                <a:gdLst/>
                <a:ahLst/>
                <a:cxnLst/>
                <a:rect l="l" t="t" r="r" b="b"/>
                <a:pathLst>
                  <a:path w="2000" h="2639" extrusionOk="0">
                    <a:moveTo>
                      <a:pt x="1673" y="0"/>
                    </a:moveTo>
                    <a:cubicBezTo>
                      <a:pt x="1619" y="0"/>
                      <a:pt x="1565" y="19"/>
                      <a:pt x="1520" y="64"/>
                    </a:cubicBezTo>
                    <a:cubicBezTo>
                      <a:pt x="821" y="672"/>
                      <a:pt x="365" y="1371"/>
                      <a:pt x="30" y="2253"/>
                    </a:cubicBezTo>
                    <a:cubicBezTo>
                      <a:pt x="0" y="2344"/>
                      <a:pt x="61" y="2465"/>
                      <a:pt x="122" y="2526"/>
                    </a:cubicBezTo>
                    <a:cubicBezTo>
                      <a:pt x="189" y="2606"/>
                      <a:pt x="253" y="2638"/>
                      <a:pt x="315" y="2638"/>
                    </a:cubicBezTo>
                    <a:cubicBezTo>
                      <a:pt x="560" y="2638"/>
                      <a:pt x="754" y="2119"/>
                      <a:pt x="851" y="1949"/>
                    </a:cubicBezTo>
                    <a:cubicBezTo>
                      <a:pt x="1155" y="1402"/>
                      <a:pt x="1489" y="854"/>
                      <a:pt x="1885" y="338"/>
                    </a:cubicBezTo>
                    <a:cubicBezTo>
                      <a:pt x="1999" y="178"/>
                      <a:pt x="1838" y="0"/>
                      <a:pt x="16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5"/>
              <p:cNvSpPr/>
              <p:nvPr/>
            </p:nvSpPr>
            <p:spPr>
              <a:xfrm>
                <a:off x="1930508" y="784920"/>
                <a:ext cx="21135" cy="44088"/>
              </a:xfrm>
              <a:custGeom>
                <a:avLst/>
                <a:gdLst/>
                <a:ahLst/>
                <a:cxnLst/>
                <a:rect l="l" t="t" r="r" b="b"/>
                <a:pathLst>
                  <a:path w="1174" h="2449" extrusionOk="0">
                    <a:moveTo>
                      <a:pt x="166" y="1"/>
                    </a:moveTo>
                    <a:cubicBezTo>
                      <a:pt x="79" y="1"/>
                      <a:pt x="0" y="59"/>
                      <a:pt x="18" y="149"/>
                    </a:cubicBezTo>
                    <a:cubicBezTo>
                      <a:pt x="18" y="514"/>
                      <a:pt x="140" y="818"/>
                      <a:pt x="262" y="1152"/>
                    </a:cubicBezTo>
                    <a:cubicBezTo>
                      <a:pt x="383" y="1517"/>
                      <a:pt x="322" y="1912"/>
                      <a:pt x="413" y="2277"/>
                    </a:cubicBezTo>
                    <a:cubicBezTo>
                      <a:pt x="443" y="2395"/>
                      <a:pt x="536" y="2448"/>
                      <a:pt x="632" y="2448"/>
                    </a:cubicBezTo>
                    <a:cubicBezTo>
                      <a:pt x="734" y="2448"/>
                      <a:pt x="838" y="2387"/>
                      <a:pt x="869" y="2277"/>
                    </a:cubicBezTo>
                    <a:cubicBezTo>
                      <a:pt x="1173" y="1517"/>
                      <a:pt x="657" y="727"/>
                      <a:pt x="322" y="89"/>
                    </a:cubicBezTo>
                    <a:cubicBezTo>
                      <a:pt x="285" y="27"/>
                      <a:pt x="224" y="1"/>
                      <a:pt x="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5"/>
              <p:cNvSpPr/>
              <p:nvPr/>
            </p:nvSpPr>
            <p:spPr>
              <a:xfrm>
                <a:off x="1941779" y="790753"/>
                <a:ext cx="10405" cy="33629"/>
              </a:xfrm>
              <a:custGeom>
                <a:avLst/>
                <a:gdLst/>
                <a:ahLst/>
                <a:cxnLst/>
                <a:rect l="l" t="t" r="r" b="b"/>
                <a:pathLst>
                  <a:path w="578" h="1868" extrusionOk="0">
                    <a:moveTo>
                      <a:pt x="350" y="0"/>
                    </a:moveTo>
                    <a:cubicBezTo>
                      <a:pt x="274" y="0"/>
                      <a:pt x="198" y="53"/>
                      <a:pt x="183" y="160"/>
                    </a:cubicBezTo>
                    <a:cubicBezTo>
                      <a:pt x="183" y="433"/>
                      <a:pt x="152" y="707"/>
                      <a:pt x="122" y="980"/>
                    </a:cubicBezTo>
                    <a:cubicBezTo>
                      <a:pt x="91" y="1224"/>
                      <a:pt x="0" y="1467"/>
                      <a:pt x="61" y="1710"/>
                    </a:cubicBezTo>
                    <a:cubicBezTo>
                      <a:pt x="78" y="1813"/>
                      <a:pt x="174" y="1868"/>
                      <a:pt x="270" y="1868"/>
                    </a:cubicBezTo>
                    <a:cubicBezTo>
                      <a:pt x="343" y="1868"/>
                      <a:pt x="417" y="1836"/>
                      <a:pt x="456" y="1771"/>
                    </a:cubicBezTo>
                    <a:cubicBezTo>
                      <a:pt x="578" y="1528"/>
                      <a:pt x="547" y="1284"/>
                      <a:pt x="547" y="1041"/>
                    </a:cubicBezTo>
                    <a:cubicBezTo>
                      <a:pt x="547" y="737"/>
                      <a:pt x="547" y="464"/>
                      <a:pt x="517" y="160"/>
                    </a:cubicBezTo>
                    <a:cubicBezTo>
                      <a:pt x="502" y="53"/>
                      <a:pt x="426" y="0"/>
                      <a:pt x="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5"/>
              <p:cNvSpPr/>
              <p:nvPr/>
            </p:nvSpPr>
            <p:spPr>
              <a:xfrm>
                <a:off x="1660168" y="989800"/>
                <a:ext cx="67941" cy="30694"/>
              </a:xfrm>
              <a:custGeom>
                <a:avLst/>
                <a:gdLst/>
                <a:ahLst/>
                <a:cxnLst/>
                <a:rect l="l" t="t" r="r" b="b"/>
                <a:pathLst>
                  <a:path w="3774" h="1705" extrusionOk="0">
                    <a:moveTo>
                      <a:pt x="1531" y="0"/>
                    </a:moveTo>
                    <a:cubicBezTo>
                      <a:pt x="698" y="0"/>
                      <a:pt x="1" y="422"/>
                      <a:pt x="171" y="1475"/>
                    </a:cubicBezTo>
                    <a:cubicBezTo>
                      <a:pt x="185" y="1639"/>
                      <a:pt x="285" y="1705"/>
                      <a:pt x="402" y="1705"/>
                    </a:cubicBezTo>
                    <a:cubicBezTo>
                      <a:pt x="545" y="1705"/>
                      <a:pt x="712" y="1608"/>
                      <a:pt x="779" y="1475"/>
                    </a:cubicBezTo>
                    <a:cubicBezTo>
                      <a:pt x="900" y="1171"/>
                      <a:pt x="900" y="897"/>
                      <a:pt x="1265" y="776"/>
                    </a:cubicBezTo>
                    <a:cubicBezTo>
                      <a:pt x="1380" y="737"/>
                      <a:pt x="1494" y="721"/>
                      <a:pt x="1609" y="721"/>
                    </a:cubicBezTo>
                    <a:cubicBezTo>
                      <a:pt x="1768" y="721"/>
                      <a:pt x="1927" y="753"/>
                      <a:pt x="2086" y="806"/>
                    </a:cubicBezTo>
                    <a:cubicBezTo>
                      <a:pt x="2542" y="928"/>
                      <a:pt x="2937" y="1232"/>
                      <a:pt x="3393" y="1323"/>
                    </a:cubicBezTo>
                    <a:cubicBezTo>
                      <a:pt x="3414" y="1330"/>
                      <a:pt x="3437" y="1333"/>
                      <a:pt x="3459" y="1333"/>
                    </a:cubicBezTo>
                    <a:cubicBezTo>
                      <a:pt x="3621" y="1333"/>
                      <a:pt x="3773" y="1149"/>
                      <a:pt x="3666" y="988"/>
                    </a:cubicBezTo>
                    <a:cubicBezTo>
                      <a:pt x="3264" y="392"/>
                      <a:pt x="2334" y="0"/>
                      <a:pt x="15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5"/>
              <p:cNvSpPr/>
              <p:nvPr/>
            </p:nvSpPr>
            <p:spPr>
              <a:xfrm>
                <a:off x="1587721" y="1001934"/>
                <a:ext cx="85746" cy="78455"/>
              </a:xfrm>
              <a:custGeom>
                <a:avLst/>
                <a:gdLst/>
                <a:ahLst/>
                <a:cxnLst/>
                <a:rect l="l" t="t" r="r" b="b"/>
                <a:pathLst>
                  <a:path w="4763" h="4358" extrusionOk="0">
                    <a:moveTo>
                      <a:pt x="2668" y="0"/>
                    </a:moveTo>
                    <a:cubicBezTo>
                      <a:pt x="2083" y="0"/>
                      <a:pt x="1502" y="174"/>
                      <a:pt x="1064" y="558"/>
                    </a:cubicBezTo>
                    <a:cubicBezTo>
                      <a:pt x="0" y="1530"/>
                      <a:pt x="456" y="3111"/>
                      <a:pt x="1125" y="4175"/>
                    </a:cubicBezTo>
                    <a:cubicBezTo>
                      <a:pt x="1208" y="4304"/>
                      <a:pt x="1327" y="4357"/>
                      <a:pt x="1447" y="4357"/>
                    </a:cubicBezTo>
                    <a:cubicBezTo>
                      <a:pt x="1720" y="4357"/>
                      <a:pt x="1993" y="4076"/>
                      <a:pt x="1824" y="3779"/>
                    </a:cubicBezTo>
                    <a:cubicBezTo>
                      <a:pt x="1398" y="2989"/>
                      <a:pt x="760" y="1713"/>
                      <a:pt x="1763" y="1074"/>
                    </a:cubicBezTo>
                    <a:cubicBezTo>
                      <a:pt x="2080" y="859"/>
                      <a:pt x="2450" y="781"/>
                      <a:pt x="2832" y="781"/>
                    </a:cubicBezTo>
                    <a:cubicBezTo>
                      <a:pt x="3363" y="781"/>
                      <a:pt x="3917" y="933"/>
                      <a:pt x="4377" y="1074"/>
                    </a:cubicBezTo>
                    <a:cubicBezTo>
                      <a:pt x="4388" y="1076"/>
                      <a:pt x="4399" y="1077"/>
                      <a:pt x="4410" y="1077"/>
                    </a:cubicBezTo>
                    <a:cubicBezTo>
                      <a:pt x="4608" y="1077"/>
                      <a:pt x="4763" y="825"/>
                      <a:pt x="4590" y="710"/>
                    </a:cubicBezTo>
                    <a:cubicBezTo>
                      <a:pt x="4106" y="259"/>
                      <a:pt x="3383" y="0"/>
                      <a:pt x="26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5"/>
              <p:cNvSpPr/>
              <p:nvPr/>
            </p:nvSpPr>
            <p:spPr>
              <a:xfrm>
                <a:off x="1508920" y="1065793"/>
                <a:ext cx="112930" cy="88698"/>
              </a:xfrm>
              <a:custGeom>
                <a:avLst/>
                <a:gdLst/>
                <a:ahLst/>
                <a:cxnLst/>
                <a:rect l="l" t="t" r="r" b="b"/>
                <a:pathLst>
                  <a:path w="6273" h="4927" extrusionOk="0">
                    <a:moveTo>
                      <a:pt x="4263" y="0"/>
                    </a:moveTo>
                    <a:cubicBezTo>
                      <a:pt x="2995" y="0"/>
                      <a:pt x="1695" y="480"/>
                      <a:pt x="912" y="1448"/>
                    </a:cubicBezTo>
                    <a:cubicBezTo>
                      <a:pt x="0" y="2543"/>
                      <a:pt x="274" y="4457"/>
                      <a:pt x="1733" y="4913"/>
                    </a:cubicBezTo>
                    <a:cubicBezTo>
                      <a:pt x="1762" y="4922"/>
                      <a:pt x="1790" y="4926"/>
                      <a:pt x="1817" y="4926"/>
                    </a:cubicBezTo>
                    <a:cubicBezTo>
                      <a:pt x="2078" y="4926"/>
                      <a:pt x="2257" y="4559"/>
                      <a:pt x="2037" y="4366"/>
                    </a:cubicBezTo>
                    <a:cubicBezTo>
                      <a:pt x="882" y="3363"/>
                      <a:pt x="882" y="2087"/>
                      <a:pt x="2280" y="1266"/>
                    </a:cubicBezTo>
                    <a:cubicBezTo>
                      <a:pt x="2973" y="850"/>
                      <a:pt x="3770" y="705"/>
                      <a:pt x="4577" y="705"/>
                    </a:cubicBezTo>
                    <a:cubicBezTo>
                      <a:pt x="5009" y="705"/>
                      <a:pt x="5443" y="746"/>
                      <a:pt x="5867" y="810"/>
                    </a:cubicBezTo>
                    <a:cubicBezTo>
                      <a:pt x="5889" y="814"/>
                      <a:pt x="5910" y="816"/>
                      <a:pt x="5930" y="816"/>
                    </a:cubicBezTo>
                    <a:cubicBezTo>
                      <a:pt x="6211" y="816"/>
                      <a:pt x="6272" y="437"/>
                      <a:pt x="5988" y="324"/>
                    </a:cubicBezTo>
                    <a:cubicBezTo>
                      <a:pt x="5460" y="108"/>
                      <a:pt x="4865" y="0"/>
                      <a:pt x="42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5"/>
              <p:cNvSpPr/>
              <p:nvPr/>
            </p:nvSpPr>
            <p:spPr>
              <a:xfrm>
                <a:off x="1480457" y="1146629"/>
                <a:ext cx="65133" cy="74620"/>
              </a:xfrm>
              <a:custGeom>
                <a:avLst/>
                <a:gdLst/>
                <a:ahLst/>
                <a:cxnLst/>
                <a:rect l="l" t="t" r="r" b="b"/>
                <a:pathLst>
                  <a:path w="3618" h="4145" extrusionOk="0">
                    <a:moveTo>
                      <a:pt x="2762" y="0"/>
                    </a:moveTo>
                    <a:cubicBezTo>
                      <a:pt x="1602" y="0"/>
                      <a:pt x="328" y="867"/>
                      <a:pt x="122" y="1974"/>
                    </a:cubicBezTo>
                    <a:cubicBezTo>
                      <a:pt x="1" y="2551"/>
                      <a:pt x="1" y="3311"/>
                      <a:pt x="457" y="3737"/>
                    </a:cubicBezTo>
                    <a:cubicBezTo>
                      <a:pt x="673" y="3953"/>
                      <a:pt x="1031" y="4144"/>
                      <a:pt x="1355" y="4144"/>
                    </a:cubicBezTo>
                    <a:cubicBezTo>
                      <a:pt x="1530" y="4144"/>
                      <a:pt x="1696" y="4088"/>
                      <a:pt x="1824" y="3949"/>
                    </a:cubicBezTo>
                    <a:cubicBezTo>
                      <a:pt x="1885" y="3888"/>
                      <a:pt x="1885" y="3797"/>
                      <a:pt x="1855" y="3706"/>
                    </a:cubicBezTo>
                    <a:cubicBezTo>
                      <a:pt x="1733" y="3402"/>
                      <a:pt x="1490" y="3433"/>
                      <a:pt x="1247" y="3281"/>
                    </a:cubicBezTo>
                    <a:cubicBezTo>
                      <a:pt x="730" y="3007"/>
                      <a:pt x="761" y="2247"/>
                      <a:pt x="1004" y="1791"/>
                    </a:cubicBezTo>
                    <a:cubicBezTo>
                      <a:pt x="1490" y="758"/>
                      <a:pt x="2615" y="1031"/>
                      <a:pt x="3435" y="545"/>
                    </a:cubicBezTo>
                    <a:cubicBezTo>
                      <a:pt x="3618" y="423"/>
                      <a:pt x="3587" y="150"/>
                      <a:pt x="3375" y="89"/>
                    </a:cubicBezTo>
                    <a:cubicBezTo>
                      <a:pt x="3179" y="28"/>
                      <a:pt x="2972" y="0"/>
                      <a:pt x="27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5"/>
              <p:cNvSpPr/>
              <p:nvPr/>
            </p:nvSpPr>
            <p:spPr>
              <a:xfrm>
                <a:off x="1470068" y="1213746"/>
                <a:ext cx="71632" cy="84270"/>
              </a:xfrm>
              <a:custGeom>
                <a:avLst/>
                <a:gdLst/>
                <a:ahLst/>
                <a:cxnLst/>
                <a:rect l="l" t="t" r="r" b="b"/>
                <a:pathLst>
                  <a:path w="3979" h="4681" extrusionOk="0">
                    <a:moveTo>
                      <a:pt x="2224" y="0"/>
                    </a:moveTo>
                    <a:cubicBezTo>
                      <a:pt x="2183" y="0"/>
                      <a:pt x="2140" y="12"/>
                      <a:pt x="2097" y="39"/>
                    </a:cubicBezTo>
                    <a:lnTo>
                      <a:pt x="2097" y="9"/>
                    </a:lnTo>
                    <a:cubicBezTo>
                      <a:pt x="973" y="677"/>
                      <a:pt x="0" y="1863"/>
                      <a:pt x="395" y="3230"/>
                    </a:cubicBezTo>
                    <a:cubicBezTo>
                      <a:pt x="680" y="4167"/>
                      <a:pt x="1551" y="4680"/>
                      <a:pt x="2424" y="4680"/>
                    </a:cubicBezTo>
                    <a:cubicBezTo>
                      <a:pt x="2855" y="4680"/>
                      <a:pt x="3286" y="4555"/>
                      <a:pt x="3648" y="4294"/>
                    </a:cubicBezTo>
                    <a:cubicBezTo>
                      <a:pt x="3978" y="4046"/>
                      <a:pt x="3834" y="3548"/>
                      <a:pt x="3465" y="3548"/>
                    </a:cubicBezTo>
                    <a:cubicBezTo>
                      <a:pt x="3427" y="3548"/>
                      <a:pt x="3386" y="3553"/>
                      <a:pt x="3344" y="3565"/>
                    </a:cubicBezTo>
                    <a:cubicBezTo>
                      <a:pt x="3087" y="3614"/>
                      <a:pt x="2809" y="3650"/>
                      <a:pt x="2539" y="3650"/>
                    </a:cubicBezTo>
                    <a:cubicBezTo>
                      <a:pt x="1818" y="3650"/>
                      <a:pt x="1163" y="3392"/>
                      <a:pt x="1186" y="2440"/>
                    </a:cubicBezTo>
                    <a:cubicBezTo>
                      <a:pt x="1186" y="1619"/>
                      <a:pt x="1824" y="920"/>
                      <a:pt x="2401" y="404"/>
                    </a:cubicBezTo>
                    <a:cubicBezTo>
                      <a:pt x="2552" y="254"/>
                      <a:pt x="2413" y="0"/>
                      <a:pt x="22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5"/>
              <p:cNvSpPr/>
              <p:nvPr/>
            </p:nvSpPr>
            <p:spPr>
              <a:xfrm>
                <a:off x="1528616" y="1282411"/>
                <a:ext cx="12602" cy="22377"/>
              </a:xfrm>
              <a:custGeom>
                <a:avLst/>
                <a:gdLst/>
                <a:ahLst/>
                <a:cxnLst/>
                <a:rect l="l" t="t" r="r" b="b"/>
                <a:pathLst>
                  <a:path w="700" h="1243" extrusionOk="0">
                    <a:moveTo>
                      <a:pt x="343" y="1"/>
                    </a:moveTo>
                    <a:cubicBezTo>
                      <a:pt x="261" y="1"/>
                      <a:pt x="181" y="47"/>
                      <a:pt x="152" y="146"/>
                    </a:cubicBezTo>
                    <a:cubicBezTo>
                      <a:pt x="61" y="419"/>
                      <a:pt x="1" y="815"/>
                      <a:pt x="152" y="1088"/>
                    </a:cubicBezTo>
                    <a:cubicBezTo>
                      <a:pt x="212" y="1196"/>
                      <a:pt x="305" y="1242"/>
                      <a:pt x="398" y="1242"/>
                    </a:cubicBezTo>
                    <a:cubicBezTo>
                      <a:pt x="540" y="1242"/>
                      <a:pt x="681" y="1132"/>
                      <a:pt x="700" y="967"/>
                    </a:cubicBezTo>
                    <a:cubicBezTo>
                      <a:pt x="700" y="815"/>
                      <a:pt x="639" y="693"/>
                      <a:pt x="608" y="571"/>
                    </a:cubicBezTo>
                    <a:cubicBezTo>
                      <a:pt x="578" y="450"/>
                      <a:pt x="548" y="328"/>
                      <a:pt x="548" y="176"/>
                    </a:cubicBezTo>
                    <a:cubicBezTo>
                      <a:pt x="531" y="62"/>
                      <a:pt x="437" y="1"/>
                      <a:pt x="3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5"/>
              <p:cNvSpPr/>
              <p:nvPr/>
            </p:nvSpPr>
            <p:spPr>
              <a:xfrm>
                <a:off x="1640256" y="1161878"/>
                <a:ext cx="38867" cy="50839"/>
              </a:xfrm>
              <a:custGeom>
                <a:avLst/>
                <a:gdLst/>
                <a:ahLst/>
                <a:cxnLst/>
                <a:rect l="l" t="t" r="r" b="b"/>
                <a:pathLst>
                  <a:path w="2159" h="2824" extrusionOk="0">
                    <a:moveTo>
                      <a:pt x="1371" y="0"/>
                    </a:moveTo>
                    <a:cubicBezTo>
                      <a:pt x="630" y="0"/>
                      <a:pt x="25" y="658"/>
                      <a:pt x="0" y="1461"/>
                    </a:cubicBezTo>
                    <a:cubicBezTo>
                      <a:pt x="0" y="1947"/>
                      <a:pt x="213" y="2312"/>
                      <a:pt x="608" y="2555"/>
                    </a:cubicBezTo>
                    <a:cubicBezTo>
                      <a:pt x="889" y="2696"/>
                      <a:pt x="1237" y="2823"/>
                      <a:pt x="1572" y="2823"/>
                    </a:cubicBezTo>
                    <a:cubicBezTo>
                      <a:pt x="1744" y="2823"/>
                      <a:pt x="1913" y="2790"/>
                      <a:pt x="2067" y="2707"/>
                    </a:cubicBezTo>
                    <a:cubicBezTo>
                      <a:pt x="2158" y="2616"/>
                      <a:pt x="2158" y="2464"/>
                      <a:pt x="2067" y="2373"/>
                    </a:cubicBezTo>
                    <a:cubicBezTo>
                      <a:pt x="1611" y="2130"/>
                      <a:pt x="821" y="2190"/>
                      <a:pt x="669" y="1613"/>
                    </a:cubicBezTo>
                    <a:cubicBezTo>
                      <a:pt x="498" y="1016"/>
                      <a:pt x="1046" y="419"/>
                      <a:pt x="1640" y="419"/>
                    </a:cubicBezTo>
                    <a:cubicBezTo>
                      <a:pt x="1681" y="419"/>
                      <a:pt x="1722" y="422"/>
                      <a:pt x="1763" y="427"/>
                    </a:cubicBezTo>
                    <a:cubicBezTo>
                      <a:pt x="1773" y="429"/>
                      <a:pt x="1783" y="430"/>
                      <a:pt x="1793" y="430"/>
                    </a:cubicBezTo>
                    <a:cubicBezTo>
                      <a:pt x="1984" y="430"/>
                      <a:pt x="2057" y="151"/>
                      <a:pt x="1854" y="93"/>
                    </a:cubicBezTo>
                    <a:cubicBezTo>
                      <a:pt x="1690" y="29"/>
                      <a:pt x="1527" y="0"/>
                      <a:pt x="13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5"/>
              <p:cNvSpPr/>
              <p:nvPr/>
            </p:nvSpPr>
            <p:spPr>
              <a:xfrm>
                <a:off x="1658853" y="1203700"/>
                <a:ext cx="35411" cy="37355"/>
              </a:xfrm>
              <a:custGeom>
                <a:avLst/>
                <a:gdLst/>
                <a:ahLst/>
                <a:cxnLst/>
                <a:rect l="l" t="t" r="r" b="b"/>
                <a:pathLst>
                  <a:path w="1967" h="2075" extrusionOk="0">
                    <a:moveTo>
                      <a:pt x="879" y="0"/>
                    </a:moveTo>
                    <a:cubicBezTo>
                      <a:pt x="837" y="0"/>
                      <a:pt x="795" y="15"/>
                      <a:pt x="761" y="50"/>
                    </a:cubicBezTo>
                    <a:cubicBezTo>
                      <a:pt x="274" y="475"/>
                      <a:pt x="1" y="1448"/>
                      <a:pt x="609" y="1934"/>
                    </a:cubicBezTo>
                    <a:cubicBezTo>
                      <a:pt x="730" y="2033"/>
                      <a:pt x="851" y="2075"/>
                      <a:pt x="967" y="2075"/>
                    </a:cubicBezTo>
                    <a:cubicBezTo>
                      <a:pt x="1460" y="2075"/>
                      <a:pt x="1872" y="1313"/>
                      <a:pt x="1946" y="870"/>
                    </a:cubicBezTo>
                    <a:cubicBezTo>
                      <a:pt x="1966" y="730"/>
                      <a:pt x="1840" y="616"/>
                      <a:pt x="1726" y="616"/>
                    </a:cubicBezTo>
                    <a:cubicBezTo>
                      <a:pt x="1668" y="616"/>
                      <a:pt x="1612" y="646"/>
                      <a:pt x="1581" y="718"/>
                    </a:cubicBezTo>
                    <a:cubicBezTo>
                      <a:pt x="1483" y="866"/>
                      <a:pt x="1186" y="1510"/>
                      <a:pt x="947" y="1510"/>
                    </a:cubicBezTo>
                    <a:cubicBezTo>
                      <a:pt x="891" y="1510"/>
                      <a:pt x="837" y="1474"/>
                      <a:pt x="791" y="1387"/>
                    </a:cubicBezTo>
                    <a:cubicBezTo>
                      <a:pt x="609" y="962"/>
                      <a:pt x="882" y="567"/>
                      <a:pt x="1034" y="202"/>
                    </a:cubicBezTo>
                    <a:cubicBezTo>
                      <a:pt x="1078" y="93"/>
                      <a:pt x="981" y="0"/>
                      <a:pt x="8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5"/>
              <p:cNvSpPr/>
              <p:nvPr/>
            </p:nvSpPr>
            <p:spPr>
              <a:xfrm>
                <a:off x="1685444" y="1203304"/>
                <a:ext cx="28156" cy="27832"/>
              </a:xfrm>
              <a:custGeom>
                <a:avLst/>
                <a:gdLst/>
                <a:ahLst/>
                <a:cxnLst/>
                <a:rect l="l" t="t" r="r" b="b"/>
                <a:pathLst>
                  <a:path w="1564" h="1546" extrusionOk="0">
                    <a:moveTo>
                      <a:pt x="1130" y="0"/>
                    </a:moveTo>
                    <a:cubicBezTo>
                      <a:pt x="989" y="0"/>
                      <a:pt x="845" y="104"/>
                      <a:pt x="864" y="254"/>
                    </a:cubicBezTo>
                    <a:cubicBezTo>
                      <a:pt x="864" y="467"/>
                      <a:pt x="955" y="710"/>
                      <a:pt x="864" y="892"/>
                    </a:cubicBezTo>
                    <a:cubicBezTo>
                      <a:pt x="803" y="984"/>
                      <a:pt x="743" y="1044"/>
                      <a:pt x="682" y="1075"/>
                    </a:cubicBezTo>
                    <a:cubicBezTo>
                      <a:pt x="651" y="1085"/>
                      <a:pt x="614" y="1092"/>
                      <a:pt x="577" y="1092"/>
                    </a:cubicBezTo>
                    <a:cubicBezTo>
                      <a:pt x="503" y="1092"/>
                      <a:pt x="428" y="1065"/>
                      <a:pt x="408" y="984"/>
                    </a:cubicBezTo>
                    <a:cubicBezTo>
                      <a:pt x="408" y="924"/>
                      <a:pt x="344" y="878"/>
                      <a:pt x="282" y="878"/>
                    </a:cubicBezTo>
                    <a:cubicBezTo>
                      <a:pt x="249" y="878"/>
                      <a:pt x="217" y="891"/>
                      <a:pt x="195" y="923"/>
                    </a:cubicBezTo>
                    <a:cubicBezTo>
                      <a:pt x="1" y="1312"/>
                      <a:pt x="371" y="1545"/>
                      <a:pt x="713" y="1545"/>
                    </a:cubicBezTo>
                    <a:cubicBezTo>
                      <a:pt x="798" y="1545"/>
                      <a:pt x="882" y="1531"/>
                      <a:pt x="955" y="1500"/>
                    </a:cubicBezTo>
                    <a:cubicBezTo>
                      <a:pt x="1442" y="1257"/>
                      <a:pt x="1563" y="589"/>
                      <a:pt x="1350" y="133"/>
                    </a:cubicBezTo>
                    <a:cubicBezTo>
                      <a:pt x="1304" y="40"/>
                      <a:pt x="1218" y="0"/>
                      <a:pt x="1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5"/>
              <p:cNvSpPr/>
              <p:nvPr/>
            </p:nvSpPr>
            <p:spPr>
              <a:xfrm>
                <a:off x="1551138" y="1096759"/>
                <a:ext cx="38777" cy="50515"/>
              </a:xfrm>
              <a:custGeom>
                <a:avLst/>
                <a:gdLst/>
                <a:ahLst/>
                <a:cxnLst/>
                <a:rect l="l" t="t" r="r" b="b"/>
                <a:pathLst>
                  <a:path w="2154" h="2806" extrusionOk="0">
                    <a:moveTo>
                      <a:pt x="1831" y="0"/>
                    </a:moveTo>
                    <a:cubicBezTo>
                      <a:pt x="1007" y="0"/>
                      <a:pt x="205" y="456"/>
                      <a:pt x="87" y="1339"/>
                    </a:cubicBezTo>
                    <a:cubicBezTo>
                      <a:pt x="1" y="2086"/>
                      <a:pt x="620" y="2806"/>
                      <a:pt x="1381" y="2806"/>
                    </a:cubicBezTo>
                    <a:cubicBezTo>
                      <a:pt x="1426" y="2806"/>
                      <a:pt x="1470" y="2803"/>
                      <a:pt x="1516" y="2798"/>
                    </a:cubicBezTo>
                    <a:cubicBezTo>
                      <a:pt x="1728" y="2768"/>
                      <a:pt x="1819" y="2525"/>
                      <a:pt x="1637" y="2403"/>
                    </a:cubicBezTo>
                    <a:cubicBezTo>
                      <a:pt x="1181" y="2099"/>
                      <a:pt x="482" y="2038"/>
                      <a:pt x="634" y="1309"/>
                    </a:cubicBezTo>
                    <a:cubicBezTo>
                      <a:pt x="786" y="731"/>
                      <a:pt x="1424" y="458"/>
                      <a:pt x="1941" y="367"/>
                    </a:cubicBezTo>
                    <a:cubicBezTo>
                      <a:pt x="2154" y="306"/>
                      <a:pt x="2093" y="32"/>
                      <a:pt x="1911" y="2"/>
                    </a:cubicBezTo>
                    <a:cubicBezTo>
                      <a:pt x="1884" y="1"/>
                      <a:pt x="1857" y="0"/>
                      <a:pt x="18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5"/>
              <p:cNvSpPr/>
              <p:nvPr/>
            </p:nvSpPr>
            <p:spPr>
              <a:xfrm>
                <a:off x="1560896" y="1140832"/>
                <a:ext cx="48661" cy="34529"/>
              </a:xfrm>
              <a:custGeom>
                <a:avLst/>
                <a:gdLst/>
                <a:ahLst/>
                <a:cxnLst/>
                <a:rect l="l" t="t" r="r" b="b"/>
                <a:pathLst>
                  <a:path w="2703" h="1918" extrusionOk="0">
                    <a:moveTo>
                      <a:pt x="923" y="0"/>
                    </a:moveTo>
                    <a:cubicBezTo>
                      <a:pt x="901" y="0"/>
                      <a:pt x="877" y="5"/>
                      <a:pt x="852" y="16"/>
                    </a:cubicBezTo>
                    <a:cubicBezTo>
                      <a:pt x="31" y="289"/>
                      <a:pt x="1" y="1353"/>
                      <a:pt x="730" y="1779"/>
                    </a:cubicBezTo>
                    <a:cubicBezTo>
                      <a:pt x="893" y="1874"/>
                      <a:pt x="1084" y="1917"/>
                      <a:pt x="1279" y="1917"/>
                    </a:cubicBezTo>
                    <a:cubicBezTo>
                      <a:pt x="1959" y="1917"/>
                      <a:pt x="2702" y="1393"/>
                      <a:pt x="2584" y="685"/>
                    </a:cubicBezTo>
                    <a:cubicBezTo>
                      <a:pt x="2565" y="588"/>
                      <a:pt x="2473" y="529"/>
                      <a:pt x="2385" y="529"/>
                    </a:cubicBezTo>
                    <a:cubicBezTo>
                      <a:pt x="2333" y="529"/>
                      <a:pt x="2284" y="549"/>
                      <a:pt x="2250" y="593"/>
                    </a:cubicBezTo>
                    <a:cubicBezTo>
                      <a:pt x="1957" y="916"/>
                      <a:pt x="1833" y="1324"/>
                      <a:pt x="1332" y="1324"/>
                    </a:cubicBezTo>
                    <a:cubicBezTo>
                      <a:pt x="1314" y="1324"/>
                      <a:pt x="1296" y="1324"/>
                      <a:pt x="1277" y="1323"/>
                    </a:cubicBezTo>
                    <a:cubicBezTo>
                      <a:pt x="730" y="1293"/>
                      <a:pt x="487" y="624"/>
                      <a:pt x="1004" y="350"/>
                    </a:cubicBezTo>
                    <a:cubicBezTo>
                      <a:pt x="1165" y="270"/>
                      <a:pt x="1089" y="0"/>
                      <a:pt x="9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5"/>
              <p:cNvSpPr/>
              <p:nvPr/>
            </p:nvSpPr>
            <p:spPr>
              <a:xfrm>
                <a:off x="2009076" y="1149815"/>
                <a:ext cx="23007" cy="31612"/>
              </a:xfrm>
              <a:custGeom>
                <a:avLst/>
                <a:gdLst/>
                <a:ahLst/>
                <a:cxnLst/>
                <a:rect l="l" t="t" r="r" b="b"/>
                <a:pathLst>
                  <a:path w="1278" h="1756" extrusionOk="0">
                    <a:moveTo>
                      <a:pt x="446" y="1"/>
                    </a:moveTo>
                    <a:cubicBezTo>
                      <a:pt x="328" y="1"/>
                      <a:pt x="207" y="39"/>
                      <a:pt x="92" y="125"/>
                    </a:cubicBezTo>
                    <a:cubicBezTo>
                      <a:pt x="1" y="216"/>
                      <a:pt x="62" y="398"/>
                      <a:pt x="183" y="429"/>
                    </a:cubicBezTo>
                    <a:cubicBezTo>
                      <a:pt x="396" y="490"/>
                      <a:pt x="548" y="642"/>
                      <a:pt x="548" y="854"/>
                    </a:cubicBezTo>
                    <a:cubicBezTo>
                      <a:pt x="548" y="1128"/>
                      <a:pt x="335" y="1371"/>
                      <a:pt x="518" y="1614"/>
                    </a:cubicBezTo>
                    <a:cubicBezTo>
                      <a:pt x="565" y="1685"/>
                      <a:pt x="648" y="1755"/>
                      <a:pt x="726" y="1755"/>
                    </a:cubicBezTo>
                    <a:cubicBezTo>
                      <a:pt x="749" y="1755"/>
                      <a:pt x="771" y="1749"/>
                      <a:pt x="791" y="1736"/>
                    </a:cubicBezTo>
                    <a:cubicBezTo>
                      <a:pt x="1278" y="1584"/>
                      <a:pt x="1278" y="794"/>
                      <a:pt x="1065" y="429"/>
                    </a:cubicBezTo>
                    <a:cubicBezTo>
                      <a:pt x="940" y="179"/>
                      <a:pt x="701" y="1"/>
                      <a:pt x="4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5"/>
              <p:cNvSpPr/>
              <p:nvPr/>
            </p:nvSpPr>
            <p:spPr>
              <a:xfrm>
                <a:off x="2016799" y="1168611"/>
                <a:ext cx="82595" cy="81407"/>
              </a:xfrm>
              <a:custGeom>
                <a:avLst/>
                <a:gdLst/>
                <a:ahLst/>
                <a:cxnLst/>
                <a:rect l="l" t="t" r="r" b="b"/>
                <a:pathLst>
                  <a:path w="4588" h="4522" extrusionOk="0">
                    <a:moveTo>
                      <a:pt x="1667" y="0"/>
                    </a:moveTo>
                    <a:cubicBezTo>
                      <a:pt x="1154" y="0"/>
                      <a:pt x="652" y="98"/>
                      <a:pt x="271" y="266"/>
                    </a:cubicBezTo>
                    <a:cubicBezTo>
                      <a:pt x="0" y="374"/>
                      <a:pt x="139" y="772"/>
                      <a:pt x="388" y="772"/>
                    </a:cubicBezTo>
                    <a:cubicBezTo>
                      <a:pt x="418" y="772"/>
                      <a:pt x="450" y="766"/>
                      <a:pt x="484" y="753"/>
                    </a:cubicBezTo>
                    <a:cubicBezTo>
                      <a:pt x="743" y="659"/>
                      <a:pt x="1097" y="605"/>
                      <a:pt x="1469" y="605"/>
                    </a:cubicBezTo>
                    <a:cubicBezTo>
                      <a:pt x="2190" y="605"/>
                      <a:pt x="2980" y="809"/>
                      <a:pt x="3280" y="1330"/>
                    </a:cubicBezTo>
                    <a:cubicBezTo>
                      <a:pt x="3919" y="2455"/>
                      <a:pt x="2672" y="3154"/>
                      <a:pt x="2034" y="3823"/>
                    </a:cubicBezTo>
                    <a:cubicBezTo>
                      <a:pt x="1757" y="4099"/>
                      <a:pt x="2001" y="4521"/>
                      <a:pt x="2317" y="4521"/>
                    </a:cubicBezTo>
                    <a:cubicBezTo>
                      <a:pt x="2383" y="4521"/>
                      <a:pt x="2452" y="4503"/>
                      <a:pt x="2520" y="4461"/>
                    </a:cubicBezTo>
                    <a:cubicBezTo>
                      <a:pt x="3584" y="3823"/>
                      <a:pt x="4587" y="2212"/>
                      <a:pt x="3858" y="996"/>
                    </a:cubicBezTo>
                    <a:cubicBezTo>
                      <a:pt x="3455" y="286"/>
                      <a:pt x="2544" y="0"/>
                      <a:pt x="1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5"/>
              <p:cNvSpPr/>
              <p:nvPr/>
            </p:nvSpPr>
            <p:spPr>
              <a:xfrm>
                <a:off x="2057235" y="1238159"/>
                <a:ext cx="40848" cy="48301"/>
              </a:xfrm>
              <a:custGeom>
                <a:avLst/>
                <a:gdLst/>
                <a:ahLst/>
                <a:cxnLst/>
                <a:rect l="l" t="t" r="r" b="b"/>
                <a:pathLst>
                  <a:path w="2269" h="2683" extrusionOk="0">
                    <a:moveTo>
                      <a:pt x="687" y="1"/>
                    </a:moveTo>
                    <a:cubicBezTo>
                      <a:pt x="494" y="1"/>
                      <a:pt x="310" y="45"/>
                      <a:pt x="153" y="142"/>
                    </a:cubicBezTo>
                    <a:cubicBezTo>
                      <a:pt x="1" y="233"/>
                      <a:pt x="1" y="446"/>
                      <a:pt x="153" y="537"/>
                    </a:cubicBezTo>
                    <a:cubicBezTo>
                      <a:pt x="487" y="750"/>
                      <a:pt x="1247" y="719"/>
                      <a:pt x="1308" y="1236"/>
                    </a:cubicBezTo>
                    <a:cubicBezTo>
                      <a:pt x="1369" y="1722"/>
                      <a:pt x="791" y="1905"/>
                      <a:pt x="761" y="2361"/>
                    </a:cubicBezTo>
                    <a:cubicBezTo>
                      <a:pt x="761" y="2482"/>
                      <a:pt x="882" y="2634"/>
                      <a:pt x="1004" y="2665"/>
                    </a:cubicBezTo>
                    <a:cubicBezTo>
                      <a:pt x="1059" y="2677"/>
                      <a:pt x="1112" y="2683"/>
                      <a:pt x="1164" y="2683"/>
                    </a:cubicBezTo>
                    <a:cubicBezTo>
                      <a:pt x="1883" y="2683"/>
                      <a:pt x="2268" y="1558"/>
                      <a:pt x="2098" y="963"/>
                    </a:cubicBezTo>
                    <a:cubicBezTo>
                      <a:pt x="1938" y="413"/>
                      <a:pt x="1276" y="1"/>
                      <a:pt x="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5"/>
              <p:cNvSpPr/>
              <p:nvPr/>
            </p:nvSpPr>
            <p:spPr>
              <a:xfrm>
                <a:off x="2073114" y="1272977"/>
                <a:ext cx="80993" cy="103028"/>
              </a:xfrm>
              <a:custGeom>
                <a:avLst/>
                <a:gdLst/>
                <a:ahLst/>
                <a:cxnLst/>
                <a:rect l="l" t="t" r="r" b="b"/>
                <a:pathLst>
                  <a:path w="4499" h="5723" extrusionOk="0">
                    <a:moveTo>
                      <a:pt x="1384" y="1"/>
                    </a:moveTo>
                    <a:cubicBezTo>
                      <a:pt x="1014" y="1"/>
                      <a:pt x="645" y="61"/>
                      <a:pt x="304" y="184"/>
                    </a:cubicBezTo>
                    <a:cubicBezTo>
                      <a:pt x="0" y="305"/>
                      <a:pt x="31" y="792"/>
                      <a:pt x="395" y="792"/>
                    </a:cubicBezTo>
                    <a:cubicBezTo>
                      <a:pt x="1550" y="792"/>
                      <a:pt x="3313" y="852"/>
                      <a:pt x="3313" y="2402"/>
                    </a:cubicBezTo>
                    <a:cubicBezTo>
                      <a:pt x="3344" y="3618"/>
                      <a:pt x="2250" y="4226"/>
                      <a:pt x="1277" y="4682"/>
                    </a:cubicBezTo>
                    <a:cubicBezTo>
                      <a:pt x="788" y="4899"/>
                      <a:pt x="1051" y="5723"/>
                      <a:pt x="1546" y="5723"/>
                    </a:cubicBezTo>
                    <a:cubicBezTo>
                      <a:pt x="1605" y="5723"/>
                      <a:pt x="1668" y="5711"/>
                      <a:pt x="1733" y="5685"/>
                    </a:cubicBezTo>
                    <a:cubicBezTo>
                      <a:pt x="3192" y="5077"/>
                      <a:pt x="4499" y="3740"/>
                      <a:pt x="4195" y="2038"/>
                    </a:cubicBezTo>
                    <a:cubicBezTo>
                      <a:pt x="3959" y="718"/>
                      <a:pt x="2663" y="1"/>
                      <a:pt x="13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5"/>
              <p:cNvSpPr/>
              <p:nvPr/>
            </p:nvSpPr>
            <p:spPr>
              <a:xfrm>
                <a:off x="2093350" y="1360348"/>
                <a:ext cx="46032" cy="67167"/>
              </a:xfrm>
              <a:custGeom>
                <a:avLst/>
                <a:gdLst/>
                <a:ahLst/>
                <a:cxnLst/>
                <a:rect l="l" t="t" r="r" b="b"/>
                <a:pathLst>
                  <a:path w="2557" h="3731" extrusionOk="0">
                    <a:moveTo>
                      <a:pt x="532" y="1"/>
                    </a:moveTo>
                    <a:cubicBezTo>
                      <a:pt x="437" y="1"/>
                      <a:pt x="340" y="14"/>
                      <a:pt x="244" y="42"/>
                    </a:cubicBezTo>
                    <a:cubicBezTo>
                      <a:pt x="62" y="72"/>
                      <a:pt x="1" y="285"/>
                      <a:pt x="92" y="437"/>
                    </a:cubicBezTo>
                    <a:cubicBezTo>
                      <a:pt x="305" y="832"/>
                      <a:pt x="822" y="954"/>
                      <a:pt x="1126" y="1288"/>
                    </a:cubicBezTo>
                    <a:cubicBezTo>
                      <a:pt x="1277" y="1471"/>
                      <a:pt x="1369" y="1714"/>
                      <a:pt x="1429" y="1957"/>
                    </a:cubicBezTo>
                    <a:cubicBezTo>
                      <a:pt x="1521" y="2534"/>
                      <a:pt x="1186" y="2717"/>
                      <a:pt x="700" y="2717"/>
                    </a:cubicBezTo>
                    <a:cubicBezTo>
                      <a:pt x="122" y="2717"/>
                      <a:pt x="1" y="3568"/>
                      <a:pt x="548" y="3689"/>
                    </a:cubicBezTo>
                    <a:cubicBezTo>
                      <a:pt x="671" y="3717"/>
                      <a:pt x="790" y="3730"/>
                      <a:pt x="904" y="3730"/>
                    </a:cubicBezTo>
                    <a:cubicBezTo>
                      <a:pt x="1919" y="3730"/>
                      <a:pt x="2557" y="2697"/>
                      <a:pt x="2311" y="1714"/>
                    </a:cubicBezTo>
                    <a:cubicBezTo>
                      <a:pt x="2120" y="1004"/>
                      <a:pt x="1366" y="1"/>
                      <a:pt x="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5"/>
              <p:cNvSpPr/>
              <p:nvPr/>
            </p:nvSpPr>
            <p:spPr>
              <a:xfrm>
                <a:off x="2087337" y="1415925"/>
                <a:ext cx="31756" cy="47041"/>
              </a:xfrm>
              <a:custGeom>
                <a:avLst/>
                <a:gdLst/>
                <a:ahLst/>
                <a:cxnLst/>
                <a:rect l="l" t="t" r="r" b="b"/>
                <a:pathLst>
                  <a:path w="1764" h="2613" extrusionOk="0">
                    <a:moveTo>
                      <a:pt x="891" y="1"/>
                    </a:moveTo>
                    <a:cubicBezTo>
                      <a:pt x="725" y="1"/>
                      <a:pt x="600" y="160"/>
                      <a:pt x="700" y="359"/>
                    </a:cubicBezTo>
                    <a:cubicBezTo>
                      <a:pt x="821" y="663"/>
                      <a:pt x="943" y="1028"/>
                      <a:pt x="791" y="1362"/>
                    </a:cubicBezTo>
                    <a:cubicBezTo>
                      <a:pt x="669" y="1666"/>
                      <a:pt x="365" y="1727"/>
                      <a:pt x="183" y="2001"/>
                    </a:cubicBezTo>
                    <a:cubicBezTo>
                      <a:pt x="1" y="2274"/>
                      <a:pt x="244" y="2548"/>
                      <a:pt x="517" y="2608"/>
                    </a:cubicBezTo>
                    <a:cubicBezTo>
                      <a:pt x="540" y="2611"/>
                      <a:pt x="563" y="2612"/>
                      <a:pt x="585" y="2612"/>
                    </a:cubicBezTo>
                    <a:cubicBezTo>
                      <a:pt x="1130" y="2612"/>
                      <a:pt x="1554" y="1922"/>
                      <a:pt x="1642" y="1484"/>
                    </a:cubicBezTo>
                    <a:cubicBezTo>
                      <a:pt x="1763" y="906"/>
                      <a:pt x="1551" y="268"/>
                      <a:pt x="1004" y="25"/>
                    </a:cubicBezTo>
                    <a:cubicBezTo>
                      <a:pt x="965" y="9"/>
                      <a:pt x="927" y="1"/>
                      <a:pt x="8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5"/>
              <p:cNvSpPr/>
              <p:nvPr/>
            </p:nvSpPr>
            <p:spPr>
              <a:xfrm>
                <a:off x="1973753" y="1247736"/>
                <a:ext cx="39732" cy="34475"/>
              </a:xfrm>
              <a:custGeom>
                <a:avLst/>
                <a:gdLst/>
                <a:ahLst/>
                <a:cxnLst/>
                <a:rect l="l" t="t" r="r" b="b"/>
                <a:pathLst>
                  <a:path w="2207" h="1915" extrusionOk="0">
                    <a:moveTo>
                      <a:pt x="1134" y="0"/>
                    </a:moveTo>
                    <a:cubicBezTo>
                      <a:pt x="764" y="0"/>
                      <a:pt x="370" y="119"/>
                      <a:pt x="109" y="279"/>
                    </a:cubicBezTo>
                    <a:cubicBezTo>
                      <a:pt x="1" y="333"/>
                      <a:pt x="61" y="531"/>
                      <a:pt x="183" y="531"/>
                    </a:cubicBezTo>
                    <a:cubicBezTo>
                      <a:pt x="198" y="531"/>
                      <a:pt x="214" y="528"/>
                      <a:pt x="230" y="522"/>
                    </a:cubicBezTo>
                    <a:cubicBezTo>
                      <a:pt x="356" y="490"/>
                      <a:pt x="684" y="427"/>
                      <a:pt x="980" y="427"/>
                    </a:cubicBezTo>
                    <a:cubicBezTo>
                      <a:pt x="1258" y="427"/>
                      <a:pt x="1508" y="483"/>
                      <a:pt x="1537" y="674"/>
                    </a:cubicBezTo>
                    <a:cubicBezTo>
                      <a:pt x="1568" y="1038"/>
                      <a:pt x="747" y="1282"/>
                      <a:pt x="534" y="1464"/>
                    </a:cubicBezTo>
                    <a:cubicBezTo>
                      <a:pt x="413" y="1555"/>
                      <a:pt x="443" y="1798"/>
                      <a:pt x="595" y="1859"/>
                    </a:cubicBezTo>
                    <a:cubicBezTo>
                      <a:pt x="679" y="1898"/>
                      <a:pt x="762" y="1915"/>
                      <a:pt x="845" y="1915"/>
                    </a:cubicBezTo>
                    <a:cubicBezTo>
                      <a:pt x="1154" y="1915"/>
                      <a:pt x="1456" y="1680"/>
                      <a:pt x="1720" y="1464"/>
                    </a:cubicBezTo>
                    <a:cubicBezTo>
                      <a:pt x="1993" y="1251"/>
                      <a:pt x="2206" y="917"/>
                      <a:pt x="2054" y="522"/>
                    </a:cubicBezTo>
                    <a:cubicBezTo>
                      <a:pt x="1911" y="141"/>
                      <a:pt x="1537" y="0"/>
                      <a:pt x="1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5"/>
              <p:cNvSpPr/>
              <p:nvPr/>
            </p:nvSpPr>
            <p:spPr>
              <a:xfrm>
                <a:off x="1961474" y="1274634"/>
                <a:ext cx="65133" cy="59588"/>
              </a:xfrm>
              <a:custGeom>
                <a:avLst/>
                <a:gdLst/>
                <a:ahLst/>
                <a:cxnLst/>
                <a:rect l="l" t="t" r="r" b="b"/>
                <a:pathLst>
                  <a:path w="3618" h="3310" extrusionOk="0">
                    <a:moveTo>
                      <a:pt x="1399" y="0"/>
                    </a:moveTo>
                    <a:cubicBezTo>
                      <a:pt x="1216" y="0"/>
                      <a:pt x="1186" y="244"/>
                      <a:pt x="1338" y="304"/>
                    </a:cubicBezTo>
                    <a:lnTo>
                      <a:pt x="1368" y="304"/>
                    </a:lnTo>
                    <a:cubicBezTo>
                      <a:pt x="1763" y="426"/>
                      <a:pt x="2311" y="639"/>
                      <a:pt x="2615" y="943"/>
                    </a:cubicBezTo>
                    <a:cubicBezTo>
                      <a:pt x="2949" y="1307"/>
                      <a:pt x="2858" y="1855"/>
                      <a:pt x="2554" y="2219"/>
                    </a:cubicBezTo>
                    <a:cubicBezTo>
                      <a:pt x="2294" y="2505"/>
                      <a:pt x="1922" y="2658"/>
                      <a:pt x="1554" y="2658"/>
                    </a:cubicBezTo>
                    <a:cubicBezTo>
                      <a:pt x="1492" y="2658"/>
                      <a:pt x="1430" y="2654"/>
                      <a:pt x="1368" y="2645"/>
                    </a:cubicBezTo>
                    <a:cubicBezTo>
                      <a:pt x="912" y="2523"/>
                      <a:pt x="730" y="2159"/>
                      <a:pt x="365" y="1976"/>
                    </a:cubicBezTo>
                    <a:cubicBezTo>
                      <a:pt x="333" y="1963"/>
                      <a:pt x="300" y="1957"/>
                      <a:pt x="269" y="1957"/>
                    </a:cubicBezTo>
                    <a:cubicBezTo>
                      <a:pt x="155" y="1957"/>
                      <a:pt x="61" y="2039"/>
                      <a:pt x="61" y="2159"/>
                    </a:cubicBezTo>
                    <a:cubicBezTo>
                      <a:pt x="1" y="2766"/>
                      <a:pt x="852" y="3192"/>
                      <a:pt x="1368" y="3283"/>
                    </a:cubicBezTo>
                    <a:cubicBezTo>
                      <a:pt x="1467" y="3301"/>
                      <a:pt x="1566" y="3310"/>
                      <a:pt x="1665" y="3310"/>
                    </a:cubicBezTo>
                    <a:cubicBezTo>
                      <a:pt x="2237" y="3310"/>
                      <a:pt x="2799" y="3020"/>
                      <a:pt x="3162" y="2554"/>
                    </a:cubicBezTo>
                    <a:cubicBezTo>
                      <a:pt x="3526" y="2037"/>
                      <a:pt x="3618" y="1368"/>
                      <a:pt x="3283" y="821"/>
                    </a:cubicBezTo>
                    <a:cubicBezTo>
                      <a:pt x="2918" y="213"/>
                      <a:pt x="2067" y="0"/>
                      <a:pt x="13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5"/>
              <p:cNvSpPr/>
              <p:nvPr/>
            </p:nvSpPr>
            <p:spPr>
              <a:xfrm>
                <a:off x="1925359" y="1310389"/>
                <a:ext cx="48175" cy="29722"/>
              </a:xfrm>
              <a:custGeom>
                <a:avLst/>
                <a:gdLst/>
                <a:ahLst/>
                <a:cxnLst/>
                <a:rect l="l" t="t" r="r" b="b"/>
                <a:pathLst>
                  <a:path w="2676" h="1651" extrusionOk="0">
                    <a:moveTo>
                      <a:pt x="2231" y="1"/>
                    </a:moveTo>
                    <a:cubicBezTo>
                      <a:pt x="2110" y="1"/>
                      <a:pt x="1976" y="99"/>
                      <a:pt x="1976" y="233"/>
                    </a:cubicBezTo>
                    <a:cubicBezTo>
                      <a:pt x="2005" y="614"/>
                      <a:pt x="1724" y="995"/>
                      <a:pt x="1323" y="995"/>
                    </a:cubicBezTo>
                    <a:cubicBezTo>
                      <a:pt x="1308" y="995"/>
                      <a:pt x="1292" y="994"/>
                      <a:pt x="1277" y="993"/>
                    </a:cubicBezTo>
                    <a:cubicBezTo>
                      <a:pt x="851" y="993"/>
                      <a:pt x="669" y="628"/>
                      <a:pt x="304" y="507"/>
                    </a:cubicBezTo>
                    <a:cubicBezTo>
                      <a:pt x="281" y="497"/>
                      <a:pt x="257" y="493"/>
                      <a:pt x="234" y="493"/>
                    </a:cubicBezTo>
                    <a:cubicBezTo>
                      <a:pt x="109" y="493"/>
                      <a:pt x="0" y="622"/>
                      <a:pt x="0" y="750"/>
                    </a:cubicBezTo>
                    <a:cubicBezTo>
                      <a:pt x="25" y="1322"/>
                      <a:pt x="722" y="1650"/>
                      <a:pt x="1291" y="1650"/>
                    </a:cubicBezTo>
                    <a:cubicBezTo>
                      <a:pt x="1417" y="1650"/>
                      <a:pt x="1537" y="1634"/>
                      <a:pt x="1642" y="1601"/>
                    </a:cubicBezTo>
                    <a:cubicBezTo>
                      <a:pt x="2280" y="1449"/>
                      <a:pt x="2675" y="750"/>
                      <a:pt x="2402" y="112"/>
                    </a:cubicBezTo>
                    <a:cubicBezTo>
                      <a:pt x="2368" y="34"/>
                      <a:pt x="2302" y="1"/>
                      <a:pt x="22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5"/>
              <p:cNvSpPr/>
              <p:nvPr/>
            </p:nvSpPr>
            <p:spPr>
              <a:xfrm>
                <a:off x="2066003" y="1295572"/>
                <a:ext cx="56114" cy="56114"/>
              </a:xfrm>
              <a:custGeom>
                <a:avLst/>
                <a:gdLst/>
                <a:ahLst/>
                <a:cxnLst/>
                <a:rect l="l" t="t" r="r" b="b"/>
                <a:pathLst>
                  <a:path w="3117" h="3117" extrusionOk="0">
                    <a:moveTo>
                      <a:pt x="1302" y="0"/>
                    </a:moveTo>
                    <a:cubicBezTo>
                      <a:pt x="1149" y="0"/>
                      <a:pt x="997" y="18"/>
                      <a:pt x="851" y="53"/>
                    </a:cubicBezTo>
                    <a:cubicBezTo>
                      <a:pt x="760" y="53"/>
                      <a:pt x="790" y="205"/>
                      <a:pt x="882" y="205"/>
                    </a:cubicBezTo>
                    <a:cubicBezTo>
                      <a:pt x="1368" y="236"/>
                      <a:pt x="1945" y="388"/>
                      <a:pt x="2219" y="844"/>
                    </a:cubicBezTo>
                    <a:cubicBezTo>
                      <a:pt x="2462" y="1239"/>
                      <a:pt x="2341" y="1634"/>
                      <a:pt x="2037" y="1938"/>
                    </a:cubicBezTo>
                    <a:cubicBezTo>
                      <a:pt x="1520" y="2515"/>
                      <a:pt x="730" y="2242"/>
                      <a:pt x="152" y="2606"/>
                    </a:cubicBezTo>
                    <a:cubicBezTo>
                      <a:pt x="30" y="2698"/>
                      <a:pt x="0" y="2910"/>
                      <a:pt x="152" y="3002"/>
                    </a:cubicBezTo>
                    <a:cubicBezTo>
                      <a:pt x="314" y="3083"/>
                      <a:pt x="503" y="3116"/>
                      <a:pt x="701" y="3116"/>
                    </a:cubicBezTo>
                    <a:cubicBezTo>
                      <a:pt x="1098" y="3116"/>
                      <a:pt x="1530" y="2981"/>
                      <a:pt x="1854" y="2819"/>
                    </a:cubicBezTo>
                    <a:cubicBezTo>
                      <a:pt x="2310" y="2606"/>
                      <a:pt x="2736" y="2181"/>
                      <a:pt x="2857" y="1664"/>
                    </a:cubicBezTo>
                    <a:cubicBezTo>
                      <a:pt x="3117" y="599"/>
                      <a:pt x="2200" y="0"/>
                      <a:pt x="1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5"/>
              <p:cNvSpPr/>
              <p:nvPr/>
            </p:nvSpPr>
            <p:spPr>
              <a:xfrm>
                <a:off x="2053400" y="1344397"/>
                <a:ext cx="35591" cy="35429"/>
              </a:xfrm>
              <a:custGeom>
                <a:avLst/>
                <a:gdLst/>
                <a:ahLst/>
                <a:cxnLst/>
                <a:rect l="l" t="t" r="r" b="b"/>
                <a:pathLst>
                  <a:path w="1977" h="1968" extrusionOk="0">
                    <a:moveTo>
                      <a:pt x="933" y="0"/>
                    </a:moveTo>
                    <a:cubicBezTo>
                      <a:pt x="767" y="0"/>
                      <a:pt x="691" y="270"/>
                      <a:pt x="852" y="350"/>
                    </a:cubicBezTo>
                    <a:lnTo>
                      <a:pt x="852" y="381"/>
                    </a:lnTo>
                    <a:cubicBezTo>
                      <a:pt x="1095" y="502"/>
                      <a:pt x="1521" y="958"/>
                      <a:pt x="1308" y="1262"/>
                    </a:cubicBezTo>
                    <a:cubicBezTo>
                      <a:pt x="1217" y="1414"/>
                      <a:pt x="882" y="1353"/>
                      <a:pt x="730" y="1384"/>
                    </a:cubicBezTo>
                    <a:cubicBezTo>
                      <a:pt x="660" y="1384"/>
                      <a:pt x="592" y="1380"/>
                      <a:pt x="527" y="1380"/>
                    </a:cubicBezTo>
                    <a:cubicBezTo>
                      <a:pt x="396" y="1380"/>
                      <a:pt x="275" y="1394"/>
                      <a:pt x="153" y="1475"/>
                    </a:cubicBezTo>
                    <a:cubicBezTo>
                      <a:pt x="1" y="1536"/>
                      <a:pt x="31" y="1718"/>
                      <a:pt x="153" y="1809"/>
                    </a:cubicBezTo>
                    <a:cubicBezTo>
                      <a:pt x="307" y="1925"/>
                      <a:pt x="571" y="1967"/>
                      <a:pt x="821" y="1967"/>
                    </a:cubicBezTo>
                    <a:cubicBezTo>
                      <a:pt x="966" y="1967"/>
                      <a:pt x="1106" y="1953"/>
                      <a:pt x="1217" y="1931"/>
                    </a:cubicBezTo>
                    <a:cubicBezTo>
                      <a:pt x="1521" y="1870"/>
                      <a:pt x="1764" y="1688"/>
                      <a:pt x="1825" y="1384"/>
                    </a:cubicBezTo>
                    <a:cubicBezTo>
                      <a:pt x="1977" y="776"/>
                      <a:pt x="1521" y="229"/>
                      <a:pt x="1004" y="16"/>
                    </a:cubicBezTo>
                    <a:cubicBezTo>
                      <a:pt x="979" y="5"/>
                      <a:pt x="955" y="0"/>
                      <a:pt x="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5"/>
              <p:cNvSpPr/>
              <p:nvPr/>
            </p:nvSpPr>
            <p:spPr>
              <a:xfrm>
                <a:off x="1802773" y="1016265"/>
                <a:ext cx="87024" cy="35663"/>
              </a:xfrm>
              <a:custGeom>
                <a:avLst/>
                <a:gdLst/>
                <a:ahLst/>
                <a:cxnLst/>
                <a:rect l="l" t="t" r="r" b="b"/>
                <a:pathLst>
                  <a:path w="4834" h="1981" extrusionOk="0">
                    <a:moveTo>
                      <a:pt x="2035" y="0"/>
                    </a:moveTo>
                    <a:cubicBezTo>
                      <a:pt x="1380" y="0"/>
                      <a:pt x="396" y="153"/>
                      <a:pt x="92" y="734"/>
                    </a:cubicBezTo>
                    <a:cubicBezTo>
                      <a:pt x="1" y="917"/>
                      <a:pt x="62" y="1129"/>
                      <a:pt x="214" y="1221"/>
                    </a:cubicBezTo>
                    <a:cubicBezTo>
                      <a:pt x="700" y="1524"/>
                      <a:pt x="1460" y="1373"/>
                      <a:pt x="2007" y="1494"/>
                    </a:cubicBezTo>
                    <a:cubicBezTo>
                      <a:pt x="2676" y="1616"/>
                      <a:pt x="3314" y="1980"/>
                      <a:pt x="3952" y="1980"/>
                    </a:cubicBezTo>
                    <a:cubicBezTo>
                      <a:pt x="4439" y="1980"/>
                      <a:pt x="4834" y="1373"/>
                      <a:pt x="4530" y="947"/>
                    </a:cubicBezTo>
                    <a:lnTo>
                      <a:pt x="4530" y="947"/>
                    </a:lnTo>
                    <a:lnTo>
                      <a:pt x="4560" y="977"/>
                    </a:lnTo>
                    <a:cubicBezTo>
                      <a:pt x="4043" y="248"/>
                      <a:pt x="3071" y="5"/>
                      <a:pt x="2220" y="5"/>
                    </a:cubicBezTo>
                    <a:cubicBezTo>
                      <a:pt x="2162" y="2"/>
                      <a:pt x="2100" y="0"/>
                      <a:pt x="2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5"/>
              <p:cNvSpPr/>
              <p:nvPr/>
            </p:nvSpPr>
            <p:spPr>
              <a:xfrm>
                <a:off x="1807706" y="1055945"/>
                <a:ext cx="54242" cy="23691"/>
              </a:xfrm>
              <a:custGeom>
                <a:avLst/>
                <a:gdLst/>
                <a:ahLst/>
                <a:cxnLst/>
                <a:rect l="l" t="t" r="r" b="b"/>
                <a:pathLst>
                  <a:path w="3013" h="1316" extrusionOk="0">
                    <a:moveTo>
                      <a:pt x="571" y="0"/>
                    </a:moveTo>
                    <a:cubicBezTo>
                      <a:pt x="395" y="0"/>
                      <a:pt x="228" y="39"/>
                      <a:pt x="91" y="141"/>
                    </a:cubicBezTo>
                    <a:cubicBezTo>
                      <a:pt x="0" y="232"/>
                      <a:pt x="31" y="354"/>
                      <a:pt x="91" y="415"/>
                    </a:cubicBezTo>
                    <a:cubicBezTo>
                      <a:pt x="365" y="719"/>
                      <a:pt x="821" y="658"/>
                      <a:pt x="1186" y="749"/>
                    </a:cubicBezTo>
                    <a:cubicBezTo>
                      <a:pt x="1702" y="871"/>
                      <a:pt x="2128" y="1083"/>
                      <a:pt x="2584" y="1296"/>
                    </a:cubicBezTo>
                    <a:cubicBezTo>
                      <a:pt x="2616" y="1310"/>
                      <a:pt x="2648" y="1316"/>
                      <a:pt x="2680" y="1316"/>
                    </a:cubicBezTo>
                    <a:cubicBezTo>
                      <a:pt x="2860" y="1316"/>
                      <a:pt x="3013" y="1117"/>
                      <a:pt x="2858" y="962"/>
                    </a:cubicBezTo>
                    <a:cubicBezTo>
                      <a:pt x="2432" y="597"/>
                      <a:pt x="1976" y="354"/>
                      <a:pt x="1429" y="202"/>
                    </a:cubicBezTo>
                    <a:cubicBezTo>
                      <a:pt x="1182" y="107"/>
                      <a:pt x="864" y="0"/>
                      <a:pt x="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5"/>
              <p:cNvSpPr/>
              <p:nvPr/>
            </p:nvSpPr>
            <p:spPr>
              <a:xfrm>
                <a:off x="1818094" y="1069196"/>
                <a:ext cx="41064" cy="14060"/>
              </a:xfrm>
              <a:custGeom>
                <a:avLst/>
                <a:gdLst/>
                <a:ahLst/>
                <a:cxnLst/>
                <a:rect l="l" t="t" r="r" b="b"/>
                <a:pathLst>
                  <a:path w="2281" h="781" extrusionOk="0">
                    <a:moveTo>
                      <a:pt x="881" y="1"/>
                    </a:moveTo>
                    <a:cubicBezTo>
                      <a:pt x="557" y="1"/>
                      <a:pt x="227" y="64"/>
                      <a:pt x="62" y="347"/>
                    </a:cubicBezTo>
                    <a:cubicBezTo>
                      <a:pt x="1" y="439"/>
                      <a:pt x="62" y="560"/>
                      <a:pt x="122" y="621"/>
                    </a:cubicBezTo>
                    <a:cubicBezTo>
                      <a:pt x="264" y="720"/>
                      <a:pt x="426" y="747"/>
                      <a:pt x="592" y="747"/>
                    </a:cubicBezTo>
                    <a:cubicBezTo>
                      <a:pt x="782" y="747"/>
                      <a:pt x="978" y="712"/>
                      <a:pt x="1156" y="712"/>
                    </a:cubicBezTo>
                    <a:cubicBezTo>
                      <a:pt x="1336" y="730"/>
                      <a:pt x="1569" y="780"/>
                      <a:pt x="1779" y="780"/>
                    </a:cubicBezTo>
                    <a:cubicBezTo>
                      <a:pt x="1925" y="780"/>
                      <a:pt x="2060" y="756"/>
                      <a:pt x="2159" y="682"/>
                    </a:cubicBezTo>
                    <a:cubicBezTo>
                      <a:pt x="2250" y="621"/>
                      <a:pt x="2281" y="530"/>
                      <a:pt x="2250" y="408"/>
                    </a:cubicBezTo>
                    <a:cubicBezTo>
                      <a:pt x="2068" y="43"/>
                      <a:pt x="1521" y="13"/>
                      <a:pt x="1156" y="13"/>
                    </a:cubicBezTo>
                    <a:cubicBezTo>
                      <a:pt x="1067" y="6"/>
                      <a:pt x="974" y="1"/>
                      <a:pt x="8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5"/>
              <p:cNvSpPr/>
              <p:nvPr/>
            </p:nvSpPr>
            <p:spPr>
              <a:xfrm>
                <a:off x="1939042" y="1055459"/>
                <a:ext cx="80993" cy="50263"/>
              </a:xfrm>
              <a:custGeom>
                <a:avLst/>
                <a:gdLst/>
                <a:ahLst/>
                <a:cxnLst/>
                <a:rect l="l" t="t" r="r" b="b"/>
                <a:pathLst>
                  <a:path w="4499" h="2792" extrusionOk="0">
                    <a:moveTo>
                      <a:pt x="1129" y="0"/>
                    </a:moveTo>
                    <a:cubicBezTo>
                      <a:pt x="893" y="0"/>
                      <a:pt x="665" y="41"/>
                      <a:pt x="456" y="138"/>
                    </a:cubicBezTo>
                    <a:cubicBezTo>
                      <a:pt x="91" y="320"/>
                      <a:pt x="0" y="958"/>
                      <a:pt x="304" y="1202"/>
                    </a:cubicBezTo>
                    <a:lnTo>
                      <a:pt x="335" y="1202"/>
                    </a:lnTo>
                    <a:cubicBezTo>
                      <a:pt x="851" y="1627"/>
                      <a:pt x="1611" y="1688"/>
                      <a:pt x="2250" y="1962"/>
                    </a:cubicBezTo>
                    <a:cubicBezTo>
                      <a:pt x="2554" y="2083"/>
                      <a:pt x="2827" y="2235"/>
                      <a:pt x="3101" y="2417"/>
                    </a:cubicBezTo>
                    <a:cubicBezTo>
                      <a:pt x="3345" y="2580"/>
                      <a:pt x="3541" y="2792"/>
                      <a:pt x="3840" y="2792"/>
                    </a:cubicBezTo>
                    <a:cubicBezTo>
                      <a:pt x="3876" y="2792"/>
                      <a:pt x="3913" y="2789"/>
                      <a:pt x="3952" y="2782"/>
                    </a:cubicBezTo>
                    <a:cubicBezTo>
                      <a:pt x="4104" y="2782"/>
                      <a:pt x="4256" y="2691"/>
                      <a:pt x="4286" y="2539"/>
                    </a:cubicBezTo>
                    <a:cubicBezTo>
                      <a:pt x="4499" y="1840"/>
                      <a:pt x="3526" y="1019"/>
                      <a:pt x="3009" y="654"/>
                    </a:cubicBezTo>
                    <a:cubicBezTo>
                      <a:pt x="2495" y="319"/>
                      <a:pt x="1784" y="0"/>
                      <a:pt x="11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5"/>
              <p:cNvSpPr/>
              <p:nvPr/>
            </p:nvSpPr>
            <p:spPr>
              <a:xfrm>
                <a:off x="1935747" y="1097929"/>
                <a:ext cx="54746" cy="19713"/>
              </a:xfrm>
              <a:custGeom>
                <a:avLst/>
                <a:gdLst/>
                <a:ahLst/>
                <a:cxnLst/>
                <a:rect l="l" t="t" r="r" b="b"/>
                <a:pathLst>
                  <a:path w="3041" h="1095" extrusionOk="0">
                    <a:moveTo>
                      <a:pt x="811" y="1"/>
                    </a:moveTo>
                    <a:cubicBezTo>
                      <a:pt x="600" y="1"/>
                      <a:pt x="392" y="27"/>
                      <a:pt x="183" y="89"/>
                    </a:cubicBezTo>
                    <a:cubicBezTo>
                      <a:pt x="1" y="150"/>
                      <a:pt x="1" y="393"/>
                      <a:pt x="183" y="423"/>
                    </a:cubicBezTo>
                    <a:cubicBezTo>
                      <a:pt x="639" y="575"/>
                      <a:pt x="1126" y="606"/>
                      <a:pt x="1581" y="727"/>
                    </a:cubicBezTo>
                    <a:cubicBezTo>
                      <a:pt x="1985" y="842"/>
                      <a:pt x="2361" y="1094"/>
                      <a:pt x="2787" y="1094"/>
                    </a:cubicBezTo>
                    <a:cubicBezTo>
                      <a:pt x="2811" y="1094"/>
                      <a:pt x="2834" y="1093"/>
                      <a:pt x="2858" y="1092"/>
                    </a:cubicBezTo>
                    <a:cubicBezTo>
                      <a:pt x="2980" y="1092"/>
                      <a:pt x="3040" y="970"/>
                      <a:pt x="2980" y="849"/>
                    </a:cubicBezTo>
                    <a:cubicBezTo>
                      <a:pt x="2737" y="393"/>
                      <a:pt x="2220" y="271"/>
                      <a:pt x="1764" y="150"/>
                    </a:cubicBezTo>
                    <a:cubicBezTo>
                      <a:pt x="1438" y="59"/>
                      <a:pt x="1122" y="1"/>
                      <a:pt x="8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5"/>
              <p:cNvSpPr/>
              <p:nvPr/>
            </p:nvSpPr>
            <p:spPr>
              <a:xfrm>
                <a:off x="1933569" y="1098955"/>
                <a:ext cx="47077" cy="27418"/>
              </a:xfrm>
              <a:custGeom>
                <a:avLst/>
                <a:gdLst/>
                <a:ahLst/>
                <a:cxnLst/>
                <a:rect l="l" t="t" r="r" b="b"/>
                <a:pathLst>
                  <a:path w="2615" h="1523" extrusionOk="0">
                    <a:moveTo>
                      <a:pt x="489" y="1"/>
                    </a:moveTo>
                    <a:cubicBezTo>
                      <a:pt x="339" y="1"/>
                      <a:pt x="194" y="43"/>
                      <a:pt x="61" y="153"/>
                    </a:cubicBezTo>
                    <a:cubicBezTo>
                      <a:pt x="0" y="214"/>
                      <a:pt x="0" y="336"/>
                      <a:pt x="61" y="397"/>
                    </a:cubicBezTo>
                    <a:cubicBezTo>
                      <a:pt x="213" y="488"/>
                      <a:pt x="304" y="518"/>
                      <a:pt x="456" y="579"/>
                    </a:cubicBezTo>
                    <a:cubicBezTo>
                      <a:pt x="730" y="701"/>
                      <a:pt x="943" y="822"/>
                      <a:pt x="1155" y="974"/>
                    </a:cubicBezTo>
                    <a:cubicBezTo>
                      <a:pt x="1476" y="1178"/>
                      <a:pt x="1854" y="1523"/>
                      <a:pt x="2260" y="1523"/>
                    </a:cubicBezTo>
                    <a:cubicBezTo>
                      <a:pt x="2277" y="1523"/>
                      <a:pt x="2294" y="1522"/>
                      <a:pt x="2310" y="1521"/>
                    </a:cubicBezTo>
                    <a:cubicBezTo>
                      <a:pt x="2493" y="1521"/>
                      <a:pt x="2614" y="1308"/>
                      <a:pt x="2523" y="1126"/>
                    </a:cubicBezTo>
                    <a:cubicBezTo>
                      <a:pt x="2341" y="731"/>
                      <a:pt x="1642" y="427"/>
                      <a:pt x="1277" y="245"/>
                    </a:cubicBezTo>
                    <a:cubicBezTo>
                      <a:pt x="1026" y="129"/>
                      <a:pt x="750" y="1"/>
                      <a:pt x="4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5"/>
              <p:cNvSpPr/>
              <p:nvPr/>
            </p:nvSpPr>
            <p:spPr>
              <a:xfrm>
                <a:off x="1805906" y="1162598"/>
                <a:ext cx="104144" cy="56150"/>
              </a:xfrm>
              <a:custGeom>
                <a:avLst/>
                <a:gdLst/>
                <a:ahLst/>
                <a:cxnLst/>
                <a:rect l="l" t="t" r="r" b="b"/>
                <a:pathLst>
                  <a:path w="5785" h="3119" extrusionOk="0">
                    <a:moveTo>
                      <a:pt x="240" y="1"/>
                    </a:moveTo>
                    <a:cubicBezTo>
                      <a:pt x="124" y="1"/>
                      <a:pt x="1" y="151"/>
                      <a:pt x="70" y="266"/>
                    </a:cubicBezTo>
                    <a:cubicBezTo>
                      <a:pt x="804" y="1734"/>
                      <a:pt x="2698" y="3118"/>
                      <a:pt x="4487" y="3118"/>
                    </a:cubicBezTo>
                    <a:cubicBezTo>
                      <a:pt x="4846" y="3118"/>
                      <a:pt x="5201" y="3063"/>
                      <a:pt x="5541" y="2941"/>
                    </a:cubicBezTo>
                    <a:cubicBezTo>
                      <a:pt x="5724" y="2880"/>
                      <a:pt x="5784" y="2546"/>
                      <a:pt x="5541" y="2515"/>
                    </a:cubicBezTo>
                    <a:cubicBezTo>
                      <a:pt x="4538" y="2302"/>
                      <a:pt x="3626" y="2302"/>
                      <a:pt x="2684" y="1877"/>
                    </a:cubicBezTo>
                    <a:cubicBezTo>
                      <a:pt x="1742" y="1421"/>
                      <a:pt x="1012" y="783"/>
                      <a:pt x="343" y="53"/>
                    </a:cubicBezTo>
                    <a:cubicBezTo>
                      <a:pt x="314" y="16"/>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5"/>
              <p:cNvSpPr/>
              <p:nvPr/>
            </p:nvSpPr>
            <p:spPr>
              <a:xfrm>
                <a:off x="1802773" y="1164002"/>
                <a:ext cx="83748" cy="88374"/>
              </a:xfrm>
              <a:custGeom>
                <a:avLst/>
                <a:gdLst/>
                <a:ahLst/>
                <a:cxnLst/>
                <a:rect l="l" t="t" r="r" b="b"/>
                <a:pathLst>
                  <a:path w="4652" h="4909" extrusionOk="0">
                    <a:moveTo>
                      <a:pt x="289" y="0"/>
                    </a:moveTo>
                    <a:cubicBezTo>
                      <a:pt x="193" y="0"/>
                      <a:pt x="92" y="71"/>
                      <a:pt x="92" y="188"/>
                    </a:cubicBezTo>
                    <a:cubicBezTo>
                      <a:pt x="1" y="1525"/>
                      <a:pt x="335" y="2863"/>
                      <a:pt x="1277" y="3835"/>
                    </a:cubicBezTo>
                    <a:cubicBezTo>
                      <a:pt x="1852" y="4433"/>
                      <a:pt x="2738" y="4908"/>
                      <a:pt x="3610" y="4908"/>
                    </a:cubicBezTo>
                    <a:cubicBezTo>
                      <a:pt x="3891" y="4908"/>
                      <a:pt x="4171" y="4859"/>
                      <a:pt x="4439" y="4747"/>
                    </a:cubicBezTo>
                    <a:cubicBezTo>
                      <a:pt x="4651" y="4686"/>
                      <a:pt x="4621" y="4352"/>
                      <a:pt x="4378" y="4352"/>
                    </a:cubicBezTo>
                    <a:cubicBezTo>
                      <a:pt x="3223" y="4291"/>
                      <a:pt x="2189" y="3987"/>
                      <a:pt x="1460" y="2984"/>
                    </a:cubicBezTo>
                    <a:cubicBezTo>
                      <a:pt x="852" y="2164"/>
                      <a:pt x="609" y="1130"/>
                      <a:pt x="457" y="157"/>
                    </a:cubicBezTo>
                    <a:cubicBezTo>
                      <a:pt x="443" y="48"/>
                      <a:pt x="368"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5"/>
              <p:cNvSpPr/>
              <p:nvPr/>
            </p:nvSpPr>
            <p:spPr>
              <a:xfrm>
                <a:off x="1867478" y="1209227"/>
                <a:ext cx="27112" cy="38075"/>
              </a:xfrm>
              <a:custGeom>
                <a:avLst/>
                <a:gdLst/>
                <a:ahLst/>
                <a:cxnLst/>
                <a:rect l="l" t="t" r="r" b="b"/>
                <a:pathLst>
                  <a:path w="1506" h="2115" extrusionOk="0">
                    <a:moveTo>
                      <a:pt x="1210" y="0"/>
                    </a:moveTo>
                    <a:cubicBezTo>
                      <a:pt x="1142" y="0"/>
                      <a:pt x="1074" y="32"/>
                      <a:pt x="1027" y="108"/>
                    </a:cubicBezTo>
                    <a:cubicBezTo>
                      <a:pt x="784" y="411"/>
                      <a:pt x="571" y="715"/>
                      <a:pt x="389" y="1019"/>
                    </a:cubicBezTo>
                    <a:cubicBezTo>
                      <a:pt x="206" y="1293"/>
                      <a:pt x="24" y="1597"/>
                      <a:pt x="24" y="1901"/>
                    </a:cubicBezTo>
                    <a:cubicBezTo>
                      <a:pt x="1" y="2017"/>
                      <a:pt x="118" y="2115"/>
                      <a:pt x="230" y="2115"/>
                    </a:cubicBezTo>
                    <a:cubicBezTo>
                      <a:pt x="265" y="2115"/>
                      <a:pt x="299" y="2105"/>
                      <a:pt x="328" y="2083"/>
                    </a:cubicBezTo>
                    <a:cubicBezTo>
                      <a:pt x="571" y="1901"/>
                      <a:pt x="723" y="1597"/>
                      <a:pt x="875" y="1323"/>
                    </a:cubicBezTo>
                    <a:cubicBezTo>
                      <a:pt x="1057" y="989"/>
                      <a:pt x="1240" y="655"/>
                      <a:pt x="1422" y="320"/>
                    </a:cubicBezTo>
                    <a:cubicBezTo>
                      <a:pt x="1506" y="153"/>
                      <a:pt x="1359" y="0"/>
                      <a:pt x="12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5"/>
              <p:cNvSpPr/>
              <p:nvPr/>
            </p:nvSpPr>
            <p:spPr>
              <a:xfrm>
                <a:off x="1590890" y="2240558"/>
                <a:ext cx="50479" cy="45258"/>
              </a:xfrm>
              <a:custGeom>
                <a:avLst/>
                <a:gdLst/>
                <a:ahLst/>
                <a:cxnLst/>
                <a:rect l="l" t="t" r="r" b="b"/>
                <a:pathLst>
                  <a:path w="2804" h="2514" extrusionOk="0">
                    <a:moveTo>
                      <a:pt x="241" y="1"/>
                    </a:moveTo>
                    <a:cubicBezTo>
                      <a:pt x="115" y="1"/>
                      <a:pt x="0" y="135"/>
                      <a:pt x="67" y="270"/>
                    </a:cubicBezTo>
                    <a:cubicBezTo>
                      <a:pt x="402" y="848"/>
                      <a:pt x="402" y="1577"/>
                      <a:pt x="918" y="2064"/>
                    </a:cubicBezTo>
                    <a:cubicBezTo>
                      <a:pt x="1206" y="2351"/>
                      <a:pt x="1591" y="2514"/>
                      <a:pt x="1980" y="2514"/>
                    </a:cubicBezTo>
                    <a:cubicBezTo>
                      <a:pt x="2166" y="2514"/>
                      <a:pt x="2352" y="2477"/>
                      <a:pt x="2529" y="2398"/>
                    </a:cubicBezTo>
                    <a:cubicBezTo>
                      <a:pt x="2803" y="2246"/>
                      <a:pt x="2651" y="1851"/>
                      <a:pt x="2377" y="1851"/>
                    </a:cubicBezTo>
                    <a:cubicBezTo>
                      <a:pt x="1800" y="1820"/>
                      <a:pt x="1405" y="1760"/>
                      <a:pt x="1070" y="1212"/>
                    </a:cubicBezTo>
                    <a:cubicBezTo>
                      <a:pt x="827" y="848"/>
                      <a:pt x="645" y="422"/>
                      <a:pt x="371" y="57"/>
                    </a:cubicBezTo>
                    <a:cubicBezTo>
                      <a:pt x="332" y="18"/>
                      <a:pt x="286" y="1"/>
                      <a:pt x="2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5"/>
              <p:cNvSpPr/>
              <p:nvPr/>
            </p:nvSpPr>
            <p:spPr>
              <a:xfrm>
                <a:off x="2082638" y="1985826"/>
                <a:ext cx="196785" cy="406478"/>
              </a:xfrm>
              <a:custGeom>
                <a:avLst/>
                <a:gdLst/>
                <a:ahLst/>
                <a:cxnLst/>
                <a:rect l="l" t="t" r="r" b="b"/>
                <a:pathLst>
                  <a:path w="10931" h="22579" extrusionOk="0">
                    <a:moveTo>
                      <a:pt x="259" y="1"/>
                    </a:moveTo>
                    <a:cubicBezTo>
                      <a:pt x="131" y="1"/>
                      <a:pt x="0" y="106"/>
                      <a:pt x="18" y="285"/>
                    </a:cubicBezTo>
                    <a:lnTo>
                      <a:pt x="49" y="285"/>
                    </a:lnTo>
                    <a:cubicBezTo>
                      <a:pt x="717" y="3842"/>
                      <a:pt x="3453" y="7003"/>
                      <a:pt x="5672" y="9769"/>
                    </a:cubicBezTo>
                    <a:cubicBezTo>
                      <a:pt x="7009" y="11440"/>
                      <a:pt x="8408" y="13234"/>
                      <a:pt x="8924" y="15361"/>
                    </a:cubicBezTo>
                    <a:cubicBezTo>
                      <a:pt x="9471" y="17641"/>
                      <a:pt x="9137" y="20042"/>
                      <a:pt x="9745" y="22292"/>
                    </a:cubicBezTo>
                    <a:cubicBezTo>
                      <a:pt x="9798" y="22490"/>
                      <a:pt x="9942" y="22579"/>
                      <a:pt x="10094" y="22579"/>
                    </a:cubicBezTo>
                    <a:cubicBezTo>
                      <a:pt x="10292" y="22579"/>
                      <a:pt x="10501" y="22428"/>
                      <a:pt x="10535" y="22170"/>
                    </a:cubicBezTo>
                    <a:cubicBezTo>
                      <a:pt x="10930" y="18219"/>
                      <a:pt x="9958" y="13994"/>
                      <a:pt x="7587" y="10802"/>
                    </a:cubicBezTo>
                    <a:cubicBezTo>
                      <a:pt x="5064" y="7367"/>
                      <a:pt x="2116" y="4206"/>
                      <a:pt x="474" y="164"/>
                    </a:cubicBezTo>
                    <a:cubicBezTo>
                      <a:pt x="437" y="51"/>
                      <a:pt x="348" y="1"/>
                      <a:pt x="2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5"/>
              <p:cNvSpPr/>
              <p:nvPr/>
            </p:nvSpPr>
            <p:spPr>
              <a:xfrm>
                <a:off x="1628355" y="1982190"/>
                <a:ext cx="471017" cy="44916"/>
              </a:xfrm>
              <a:custGeom>
                <a:avLst/>
                <a:gdLst/>
                <a:ahLst/>
                <a:cxnLst/>
                <a:rect l="l" t="t" r="r" b="b"/>
                <a:pathLst>
                  <a:path w="26164" h="2495" extrusionOk="0">
                    <a:moveTo>
                      <a:pt x="25616" y="1"/>
                    </a:moveTo>
                    <a:cubicBezTo>
                      <a:pt x="17196" y="31"/>
                      <a:pt x="8595" y="670"/>
                      <a:pt x="266" y="1977"/>
                    </a:cubicBezTo>
                    <a:cubicBezTo>
                      <a:pt x="0" y="2006"/>
                      <a:pt x="50" y="2495"/>
                      <a:pt x="304" y="2495"/>
                    </a:cubicBezTo>
                    <a:cubicBezTo>
                      <a:pt x="311" y="2495"/>
                      <a:pt x="319" y="2494"/>
                      <a:pt x="327" y="2493"/>
                    </a:cubicBezTo>
                    <a:lnTo>
                      <a:pt x="357" y="2493"/>
                    </a:lnTo>
                    <a:cubicBezTo>
                      <a:pt x="8777" y="1825"/>
                      <a:pt x="17166" y="1278"/>
                      <a:pt x="25616" y="852"/>
                    </a:cubicBezTo>
                    <a:cubicBezTo>
                      <a:pt x="26133" y="822"/>
                      <a:pt x="26163" y="1"/>
                      <a:pt x="256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5"/>
              <p:cNvSpPr/>
              <p:nvPr/>
            </p:nvSpPr>
            <p:spPr>
              <a:xfrm>
                <a:off x="1590890" y="2023094"/>
                <a:ext cx="47743" cy="203752"/>
              </a:xfrm>
              <a:custGeom>
                <a:avLst/>
                <a:gdLst/>
                <a:ahLst/>
                <a:cxnLst/>
                <a:rect l="l" t="t" r="r" b="b"/>
                <a:pathLst>
                  <a:path w="2652" h="11318" extrusionOk="0">
                    <a:moveTo>
                      <a:pt x="2358" y="1"/>
                    </a:moveTo>
                    <a:cubicBezTo>
                      <a:pt x="2241" y="1"/>
                      <a:pt x="2119" y="85"/>
                      <a:pt x="2104" y="252"/>
                    </a:cubicBezTo>
                    <a:cubicBezTo>
                      <a:pt x="2043" y="2106"/>
                      <a:pt x="1618" y="3808"/>
                      <a:pt x="1040" y="5571"/>
                    </a:cubicBezTo>
                    <a:cubicBezTo>
                      <a:pt x="463" y="7304"/>
                      <a:pt x="341" y="9036"/>
                      <a:pt x="37" y="10829"/>
                    </a:cubicBezTo>
                    <a:cubicBezTo>
                      <a:pt x="0" y="11123"/>
                      <a:pt x="241" y="11317"/>
                      <a:pt x="464" y="11317"/>
                    </a:cubicBezTo>
                    <a:cubicBezTo>
                      <a:pt x="610" y="11317"/>
                      <a:pt x="749" y="11234"/>
                      <a:pt x="797" y="11042"/>
                    </a:cubicBezTo>
                    <a:cubicBezTo>
                      <a:pt x="1253" y="9066"/>
                      <a:pt x="1496" y="7091"/>
                      <a:pt x="2074" y="5115"/>
                    </a:cubicBezTo>
                    <a:cubicBezTo>
                      <a:pt x="2529" y="3504"/>
                      <a:pt x="2651" y="1923"/>
                      <a:pt x="2590" y="252"/>
                    </a:cubicBezTo>
                    <a:cubicBezTo>
                      <a:pt x="2590" y="85"/>
                      <a:pt x="2476" y="1"/>
                      <a:pt x="2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5"/>
              <p:cNvSpPr/>
              <p:nvPr/>
            </p:nvSpPr>
            <p:spPr>
              <a:xfrm>
                <a:off x="1555621" y="2255627"/>
                <a:ext cx="45510" cy="184238"/>
              </a:xfrm>
              <a:custGeom>
                <a:avLst/>
                <a:gdLst/>
                <a:ahLst/>
                <a:cxnLst/>
                <a:rect l="l" t="t" r="r" b="b"/>
                <a:pathLst>
                  <a:path w="2528" h="10234" extrusionOk="0">
                    <a:moveTo>
                      <a:pt x="2163" y="1"/>
                    </a:moveTo>
                    <a:cubicBezTo>
                      <a:pt x="2086" y="1"/>
                      <a:pt x="2012" y="40"/>
                      <a:pt x="1966" y="132"/>
                    </a:cubicBezTo>
                    <a:lnTo>
                      <a:pt x="1935" y="132"/>
                    </a:lnTo>
                    <a:cubicBezTo>
                      <a:pt x="1115" y="1622"/>
                      <a:pt x="537" y="3081"/>
                      <a:pt x="263" y="4783"/>
                    </a:cubicBezTo>
                    <a:cubicBezTo>
                      <a:pt x="20" y="6455"/>
                      <a:pt x="324" y="8309"/>
                      <a:pt x="20" y="10072"/>
                    </a:cubicBezTo>
                    <a:cubicBezTo>
                      <a:pt x="0" y="10153"/>
                      <a:pt x="88" y="10234"/>
                      <a:pt x="167" y="10234"/>
                    </a:cubicBezTo>
                    <a:cubicBezTo>
                      <a:pt x="206" y="10234"/>
                      <a:pt x="243" y="10213"/>
                      <a:pt x="263" y="10163"/>
                    </a:cubicBezTo>
                    <a:cubicBezTo>
                      <a:pt x="871" y="9008"/>
                      <a:pt x="750" y="7762"/>
                      <a:pt x="841" y="6485"/>
                    </a:cubicBezTo>
                    <a:cubicBezTo>
                      <a:pt x="993" y="4388"/>
                      <a:pt x="1540" y="2351"/>
                      <a:pt x="2422" y="436"/>
                    </a:cubicBezTo>
                    <a:cubicBezTo>
                      <a:pt x="2527" y="204"/>
                      <a:pt x="2339" y="1"/>
                      <a:pt x="2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5"/>
              <p:cNvSpPr/>
              <p:nvPr/>
            </p:nvSpPr>
            <p:spPr>
              <a:xfrm>
                <a:off x="1912775" y="2057372"/>
                <a:ext cx="52549" cy="305178"/>
              </a:xfrm>
              <a:custGeom>
                <a:avLst/>
                <a:gdLst/>
                <a:ahLst/>
                <a:cxnLst/>
                <a:rect l="l" t="t" r="r" b="b"/>
                <a:pathLst>
                  <a:path w="2919" h="16952" extrusionOk="0">
                    <a:moveTo>
                      <a:pt x="500" y="1"/>
                    </a:moveTo>
                    <a:cubicBezTo>
                      <a:pt x="422" y="1"/>
                      <a:pt x="347" y="65"/>
                      <a:pt x="365" y="171"/>
                    </a:cubicBezTo>
                    <a:cubicBezTo>
                      <a:pt x="608" y="1904"/>
                      <a:pt x="851" y="3606"/>
                      <a:pt x="1247" y="5308"/>
                    </a:cubicBezTo>
                    <a:cubicBezTo>
                      <a:pt x="1429" y="6190"/>
                      <a:pt x="1824" y="7132"/>
                      <a:pt x="1702" y="8014"/>
                    </a:cubicBezTo>
                    <a:cubicBezTo>
                      <a:pt x="1611" y="8804"/>
                      <a:pt x="1155" y="9290"/>
                      <a:pt x="851" y="10020"/>
                    </a:cubicBezTo>
                    <a:cubicBezTo>
                      <a:pt x="0" y="12056"/>
                      <a:pt x="0" y="14579"/>
                      <a:pt x="487" y="16707"/>
                    </a:cubicBezTo>
                    <a:cubicBezTo>
                      <a:pt x="526" y="16877"/>
                      <a:pt x="656" y="16952"/>
                      <a:pt x="793" y="16952"/>
                    </a:cubicBezTo>
                    <a:cubicBezTo>
                      <a:pt x="974" y="16952"/>
                      <a:pt x="1168" y="16823"/>
                      <a:pt x="1186" y="16615"/>
                    </a:cubicBezTo>
                    <a:cubicBezTo>
                      <a:pt x="1247" y="15248"/>
                      <a:pt x="1034" y="13849"/>
                      <a:pt x="1186" y="12482"/>
                    </a:cubicBezTo>
                    <a:cubicBezTo>
                      <a:pt x="1307" y="11509"/>
                      <a:pt x="1550" y="10597"/>
                      <a:pt x="2037" y="9716"/>
                    </a:cubicBezTo>
                    <a:cubicBezTo>
                      <a:pt x="2250" y="9321"/>
                      <a:pt x="2584" y="8925"/>
                      <a:pt x="2675" y="8469"/>
                    </a:cubicBezTo>
                    <a:cubicBezTo>
                      <a:pt x="2918" y="7406"/>
                      <a:pt x="2341" y="6068"/>
                      <a:pt x="2098" y="5065"/>
                    </a:cubicBezTo>
                    <a:cubicBezTo>
                      <a:pt x="1672" y="3393"/>
                      <a:pt x="1155" y="1752"/>
                      <a:pt x="639" y="111"/>
                    </a:cubicBezTo>
                    <a:cubicBezTo>
                      <a:pt x="613" y="34"/>
                      <a:pt x="556" y="1"/>
                      <a:pt x="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5"/>
              <p:cNvSpPr/>
              <p:nvPr/>
            </p:nvSpPr>
            <p:spPr>
              <a:xfrm>
                <a:off x="1881575" y="2066140"/>
                <a:ext cx="34493" cy="53809"/>
              </a:xfrm>
              <a:custGeom>
                <a:avLst/>
                <a:gdLst/>
                <a:ahLst/>
                <a:cxnLst/>
                <a:rect l="l" t="t" r="r" b="b"/>
                <a:pathLst>
                  <a:path w="1916" h="2989" extrusionOk="0">
                    <a:moveTo>
                      <a:pt x="761" y="627"/>
                    </a:moveTo>
                    <a:lnTo>
                      <a:pt x="761" y="627"/>
                    </a:lnTo>
                    <a:cubicBezTo>
                      <a:pt x="802" y="685"/>
                      <a:pt x="858" y="711"/>
                      <a:pt x="915" y="714"/>
                    </a:cubicBezTo>
                    <a:lnTo>
                      <a:pt x="915" y="714"/>
                    </a:lnTo>
                    <a:cubicBezTo>
                      <a:pt x="1081" y="868"/>
                      <a:pt x="1180" y="1074"/>
                      <a:pt x="1247" y="1295"/>
                    </a:cubicBezTo>
                    <a:cubicBezTo>
                      <a:pt x="1308" y="1478"/>
                      <a:pt x="1581" y="2268"/>
                      <a:pt x="1277" y="2359"/>
                    </a:cubicBezTo>
                    <a:cubicBezTo>
                      <a:pt x="1274" y="2360"/>
                      <a:pt x="1270" y="2360"/>
                      <a:pt x="1267" y="2360"/>
                    </a:cubicBezTo>
                    <a:cubicBezTo>
                      <a:pt x="1086" y="2360"/>
                      <a:pt x="851" y="1627"/>
                      <a:pt x="821" y="1508"/>
                    </a:cubicBezTo>
                    <a:cubicBezTo>
                      <a:pt x="791" y="1356"/>
                      <a:pt x="791" y="1204"/>
                      <a:pt x="761" y="1083"/>
                    </a:cubicBezTo>
                    <a:cubicBezTo>
                      <a:pt x="761" y="991"/>
                      <a:pt x="791" y="688"/>
                      <a:pt x="761" y="627"/>
                    </a:cubicBezTo>
                    <a:close/>
                    <a:moveTo>
                      <a:pt x="860" y="1"/>
                    </a:moveTo>
                    <a:cubicBezTo>
                      <a:pt x="824" y="1"/>
                      <a:pt x="790" y="9"/>
                      <a:pt x="758" y="24"/>
                    </a:cubicBezTo>
                    <a:lnTo>
                      <a:pt x="758" y="24"/>
                    </a:lnTo>
                    <a:cubicBezTo>
                      <a:pt x="479" y="24"/>
                      <a:pt x="179" y="300"/>
                      <a:pt x="122" y="657"/>
                    </a:cubicBezTo>
                    <a:cubicBezTo>
                      <a:pt x="1" y="1356"/>
                      <a:pt x="244" y="2359"/>
                      <a:pt x="852" y="2846"/>
                    </a:cubicBezTo>
                    <a:cubicBezTo>
                      <a:pt x="979" y="2946"/>
                      <a:pt x="1101" y="2989"/>
                      <a:pt x="1215" y="2989"/>
                    </a:cubicBezTo>
                    <a:cubicBezTo>
                      <a:pt x="1619" y="2989"/>
                      <a:pt x="1916" y="2445"/>
                      <a:pt x="1916" y="1995"/>
                    </a:cubicBezTo>
                    <a:cubicBezTo>
                      <a:pt x="1885" y="1295"/>
                      <a:pt x="1581" y="475"/>
                      <a:pt x="1004" y="49"/>
                    </a:cubicBezTo>
                    <a:cubicBezTo>
                      <a:pt x="956" y="15"/>
                      <a:pt x="907"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5"/>
              <p:cNvSpPr/>
              <p:nvPr/>
            </p:nvSpPr>
            <p:spPr>
              <a:xfrm>
                <a:off x="2030248" y="2026874"/>
                <a:ext cx="95413" cy="88320"/>
              </a:xfrm>
              <a:custGeom>
                <a:avLst/>
                <a:gdLst/>
                <a:ahLst/>
                <a:cxnLst/>
                <a:rect l="l" t="t" r="r" b="b"/>
                <a:pathLst>
                  <a:path w="5300" h="4906" extrusionOk="0">
                    <a:moveTo>
                      <a:pt x="262" y="0"/>
                    </a:moveTo>
                    <a:cubicBezTo>
                      <a:pt x="133" y="0"/>
                      <a:pt x="1" y="114"/>
                      <a:pt x="41" y="254"/>
                    </a:cubicBezTo>
                    <a:cubicBezTo>
                      <a:pt x="375" y="1470"/>
                      <a:pt x="983" y="2504"/>
                      <a:pt x="1895" y="3355"/>
                    </a:cubicBezTo>
                    <a:cubicBezTo>
                      <a:pt x="2671" y="4072"/>
                      <a:pt x="3829" y="4906"/>
                      <a:pt x="4908" y="4906"/>
                    </a:cubicBezTo>
                    <a:cubicBezTo>
                      <a:pt x="4927" y="4906"/>
                      <a:pt x="4946" y="4906"/>
                      <a:pt x="4965" y="4905"/>
                    </a:cubicBezTo>
                    <a:cubicBezTo>
                      <a:pt x="5238" y="4905"/>
                      <a:pt x="5299" y="4571"/>
                      <a:pt x="5086" y="4419"/>
                    </a:cubicBezTo>
                    <a:cubicBezTo>
                      <a:pt x="4175" y="3811"/>
                      <a:pt x="3172" y="3537"/>
                      <a:pt x="2320" y="2747"/>
                    </a:cubicBezTo>
                    <a:cubicBezTo>
                      <a:pt x="1530" y="2017"/>
                      <a:pt x="892" y="1075"/>
                      <a:pt x="436" y="103"/>
                    </a:cubicBezTo>
                    <a:cubicBezTo>
                      <a:pt x="395" y="30"/>
                      <a:pt x="329" y="0"/>
                      <a:pt x="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5"/>
              <p:cNvSpPr/>
              <p:nvPr/>
            </p:nvSpPr>
            <p:spPr>
              <a:xfrm>
                <a:off x="1642506" y="2046192"/>
                <a:ext cx="59588" cy="94927"/>
              </a:xfrm>
              <a:custGeom>
                <a:avLst/>
                <a:gdLst/>
                <a:ahLst/>
                <a:cxnLst/>
                <a:rect l="l" t="t" r="r" b="b"/>
                <a:pathLst>
                  <a:path w="3310" h="5273" extrusionOk="0">
                    <a:moveTo>
                      <a:pt x="2729" y="0"/>
                    </a:moveTo>
                    <a:cubicBezTo>
                      <a:pt x="2559" y="0"/>
                      <a:pt x="2385" y="129"/>
                      <a:pt x="2368" y="337"/>
                    </a:cubicBezTo>
                    <a:cubicBezTo>
                      <a:pt x="2216" y="1400"/>
                      <a:pt x="2003" y="2282"/>
                      <a:pt x="1334" y="3163"/>
                    </a:cubicBezTo>
                    <a:cubicBezTo>
                      <a:pt x="909" y="3741"/>
                      <a:pt x="210" y="4227"/>
                      <a:pt x="27" y="4926"/>
                    </a:cubicBezTo>
                    <a:cubicBezTo>
                      <a:pt x="1" y="5111"/>
                      <a:pt x="112" y="5272"/>
                      <a:pt x="280" y="5272"/>
                    </a:cubicBezTo>
                    <a:cubicBezTo>
                      <a:pt x="306" y="5272"/>
                      <a:pt x="333" y="5269"/>
                      <a:pt x="362" y="5261"/>
                    </a:cubicBezTo>
                    <a:cubicBezTo>
                      <a:pt x="1243" y="4987"/>
                      <a:pt x="1973" y="3923"/>
                      <a:pt x="2428" y="3163"/>
                    </a:cubicBezTo>
                    <a:cubicBezTo>
                      <a:pt x="2915" y="2312"/>
                      <a:pt x="3310" y="1218"/>
                      <a:pt x="3036" y="245"/>
                    </a:cubicBezTo>
                    <a:cubicBezTo>
                      <a:pt x="2984" y="75"/>
                      <a:pt x="2858" y="0"/>
                      <a:pt x="2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5"/>
              <p:cNvSpPr/>
              <p:nvPr/>
            </p:nvSpPr>
            <p:spPr>
              <a:xfrm>
                <a:off x="1628751" y="2019313"/>
                <a:ext cx="481009" cy="40632"/>
              </a:xfrm>
              <a:custGeom>
                <a:avLst/>
                <a:gdLst/>
                <a:ahLst/>
                <a:cxnLst/>
                <a:rect l="l" t="t" r="r" b="b"/>
                <a:pathLst>
                  <a:path w="26719" h="2257" extrusionOk="0">
                    <a:moveTo>
                      <a:pt x="24587" y="0"/>
                    </a:moveTo>
                    <a:cubicBezTo>
                      <a:pt x="20678" y="0"/>
                      <a:pt x="16768" y="93"/>
                      <a:pt x="12858" y="279"/>
                    </a:cubicBezTo>
                    <a:cubicBezTo>
                      <a:pt x="10761" y="371"/>
                      <a:pt x="8633" y="523"/>
                      <a:pt x="6506" y="766"/>
                    </a:cubicBezTo>
                    <a:cubicBezTo>
                      <a:pt x="4408" y="978"/>
                      <a:pt x="2189" y="1100"/>
                      <a:pt x="244" y="1830"/>
                    </a:cubicBezTo>
                    <a:cubicBezTo>
                      <a:pt x="1" y="1921"/>
                      <a:pt x="31" y="2255"/>
                      <a:pt x="305" y="2255"/>
                    </a:cubicBezTo>
                    <a:cubicBezTo>
                      <a:pt x="364" y="2256"/>
                      <a:pt x="422" y="2256"/>
                      <a:pt x="481" y="2256"/>
                    </a:cubicBezTo>
                    <a:cubicBezTo>
                      <a:pt x="2491" y="2256"/>
                      <a:pt x="4527" y="1763"/>
                      <a:pt x="6506" y="1556"/>
                    </a:cubicBezTo>
                    <a:cubicBezTo>
                      <a:pt x="8755" y="1313"/>
                      <a:pt x="11004" y="1130"/>
                      <a:pt x="13223" y="1009"/>
                    </a:cubicBezTo>
                    <a:cubicBezTo>
                      <a:pt x="17570" y="766"/>
                      <a:pt x="21916" y="796"/>
                      <a:pt x="26263" y="705"/>
                    </a:cubicBezTo>
                    <a:cubicBezTo>
                      <a:pt x="26719" y="705"/>
                      <a:pt x="26719" y="6"/>
                      <a:pt x="26263" y="6"/>
                    </a:cubicBezTo>
                    <a:cubicBezTo>
                      <a:pt x="25704" y="2"/>
                      <a:pt x="25146" y="0"/>
                      <a:pt x="245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5"/>
              <p:cNvSpPr/>
              <p:nvPr/>
            </p:nvSpPr>
            <p:spPr>
              <a:xfrm>
                <a:off x="1706473" y="1998609"/>
                <a:ext cx="17516" cy="63711"/>
              </a:xfrm>
              <a:custGeom>
                <a:avLst/>
                <a:gdLst/>
                <a:ahLst/>
                <a:cxnLst/>
                <a:rect l="l" t="t" r="r" b="b"/>
                <a:pathLst>
                  <a:path w="973" h="3539" extrusionOk="0">
                    <a:moveTo>
                      <a:pt x="532" y="1"/>
                    </a:moveTo>
                    <a:cubicBezTo>
                      <a:pt x="441" y="1"/>
                      <a:pt x="350" y="62"/>
                      <a:pt x="334" y="183"/>
                    </a:cubicBezTo>
                    <a:cubicBezTo>
                      <a:pt x="243" y="1156"/>
                      <a:pt x="0" y="2432"/>
                      <a:pt x="334" y="3344"/>
                    </a:cubicBezTo>
                    <a:cubicBezTo>
                      <a:pt x="366" y="3469"/>
                      <a:pt x="486" y="3538"/>
                      <a:pt x="603" y="3538"/>
                    </a:cubicBezTo>
                    <a:cubicBezTo>
                      <a:pt x="713" y="3538"/>
                      <a:pt x="822" y="3477"/>
                      <a:pt x="851" y="3344"/>
                    </a:cubicBezTo>
                    <a:cubicBezTo>
                      <a:pt x="973" y="2858"/>
                      <a:pt x="882" y="2341"/>
                      <a:pt x="851" y="1855"/>
                    </a:cubicBezTo>
                    <a:cubicBezTo>
                      <a:pt x="821" y="1308"/>
                      <a:pt x="760" y="730"/>
                      <a:pt x="730" y="183"/>
                    </a:cubicBezTo>
                    <a:cubicBezTo>
                      <a:pt x="714" y="62"/>
                      <a:pt x="623" y="1"/>
                      <a:pt x="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5"/>
              <p:cNvSpPr/>
              <p:nvPr/>
            </p:nvSpPr>
            <p:spPr>
              <a:xfrm>
                <a:off x="1847098" y="1991930"/>
                <a:ext cx="15896" cy="54926"/>
              </a:xfrm>
              <a:custGeom>
                <a:avLst/>
                <a:gdLst/>
                <a:ahLst/>
                <a:cxnLst/>
                <a:rect l="l" t="t" r="r" b="b"/>
                <a:pathLst>
                  <a:path w="883" h="3051" extrusionOk="0">
                    <a:moveTo>
                      <a:pt x="353" y="0"/>
                    </a:moveTo>
                    <a:cubicBezTo>
                      <a:pt x="238" y="0"/>
                      <a:pt x="111" y="86"/>
                      <a:pt x="92" y="220"/>
                    </a:cubicBezTo>
                    <a:lnTo>
                      <a:pt x="122" y="220"/>
                    </a:lnTo>
                    <a:cubicBezTo>
                      <a:pt x="92" y="706"/>
                      <a:pt x="92" y="1162"/>
                      <a:pt x="92" y="1648"/>
                    </a:cubicBezTo>
                    <a:cubicBezTo>
                      <a:pt x="92" y="2074"/>
                      <a:pt x="1" y="2560"/>
                      <a:pt x="244" y="2925"/>
                    </a:cubicBezTo>
                    <a:cubicBezTo>
                      <a:pt x="276" y="3004"/>
                      <a:pt x="357" y="3051"/>
                      <a:pt x="441" y="3051"/>
                    </a:cubicBezTo>
                    <a:cubicBezTo>
                      <a:pt x="517" y="3051"/>
                      <a:pt x="596" y="3012"/>
                      <a:pt x="639" y="2925"/>
                    </a:cubicBezTo>
                    <a:cubicBezTo>
                      <a:pt x="882" y="2499"/>
                      <a:pt x="761" y="1922"/>
                      <a:pt x="730" y="1436"/>
                    </a:cubicBezTo>
                    <a:cubicBezTo>
                      <a:pt x="700" y="1010"/>
                      <a:pt x="761" y="493"/>
                      <a:pt x="518" y="98"/>
                    </a:cubicBezTo>
                    <a:cubicBezTo>
                      <a:pt x="484" y="30"/>
                      <a:pt x="420" y="0"/>
                      <a:pt x="3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5"/>
              <p:cNvSpPr/>
              <p:nvPr/>
            </p:nvSpPr>
            <p:spPr>
              <a:xfrm>
                <a:off x="1960376" y="1986294"/>
                <a:ext cx="19713" cy="64341"/>
              </a:xfrm>
              <a:custGeom>
                <a:avLst/>
                <a:gdLst/>
                <a:ahLst/>
                <a:cxnLst/>
                <a:rect l="l" t="t" r="r" b="b"/>
                <a:pathLst>
                  <a:path w="1095" h="3574" extrusionOk="0">
                    <a:moveTo>
                      <a:pt x="292" y="1"/>
                    </a:moveTo>
                    <a:cubicBezTo>
                      <a:pt x="175" y="1"/>
                      <a:pt x="48" y="90"/>
                      <a:pt x="31" y="229"/>
                    </a:cubicBezTo>
                    <a:cubicBezTo>
                      <a:pt x="1" y="776"/>
                      <a:pt x="31" y="1323"/>
                      <a:pt x="122" y="1870"/>
                    </a:cubicBezTo>
                    <a:cubicBezTo>
                      <a:pt x="183" y="2387"/>
                      <a:pt x="213" y="2964"/>
                      <a:pt x="487" y="3420"/>
                    </a:cubicBezTo>
                    <a:cubicBezTo>
                      <a:pt x="544" y="3520"/>
                      <a:pt x="654" y="3573"/>
                      <a:pt x="759" y="3573"/>
                    </a:cubicBezTo>
                    <a:cubicBezTo>
                      <a:pt x="877" y="3573"/>
                      <a:pt x="988" y="3505"/>
                      <a:pt x="1004" y="3360"/>
                    </a:cubicBezTo>
                    <a:cubicBezTo>
                      <a:pt x="1095" y="2873"/>
                      <a:pt x="913" y="2387"/>
                      <a:pt x="852" y="1901"/>
                    </a:cubicBezTo>
                    <a:cubicBezTo>
                      <a:pt x="730" y="1323"/>
                      <a:pt x="639" y="746"/>
                      <a:pt x="487" y="168"/>
                    </a:cubicBezTo>
                    <a:cubicBezTo>
                      <a:pt x="461" y="51"/>
                      <a:pt x="379" y="1"/>
                      <a:pt x="2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5"/>
              <p:cNvSpPr/>
              <p:nvPr/>
            </p:nvSpPr>
            <p:spPr>
              <a:xfrm>
                <a:off x="2047945" y="1980497"/>
                <a:ext cx="19155" cy="62883"/>
              </a:xfrm>
              <a:custGeom>
                <a:avLst/>
                <a:gdLst/>
                <a:ahLst/>
                <a:cxnLst/>
                <a:rect l="l" t="t" r="r" b="b"/>
                <a:pathLst>
                  <a:path w="1064" h="3493" extrusionOk="0">
                    <a:moveTo>
                      <a:pt x="227" y="1"/>
                    </a:moveTo>
                    <a:cubicBezTo>
                      <a:pt x="120" y="1"/>
                      <a:pt x="10" y="73"/>
                      <a:pt x="1" y="199"/>
                    </a:cubicBezTo>
                    <a:lnTo>
                      <a:pt x="1" y="199"/>
                    </a:lnTo>
                    <a:cubicBezTo>
                      <a:pt x="0" y="194"/>
                      <a:pt x="0" y="190"/>
                      <a:pt x="0" y="186"/>
                    </a:cubicBezTo>
                    <a:lnTo>
                      <a:pt x="0" y="216"/>
                    </a:lnTo>
                    <a:cubicBezTo>
                      <a:pt x="0" y="210"/>
                      <a:pt x="0" y="204"/>
                      <a:pt x="1" y="199"/>
                    </a:cubicBezTo>
                    <a:lnTo>
                      <a:pt x="1" y="199"/>
                    </a:lnTo>
                    <a:cubicBezTo>
                      <a:pt x="31" y="771"/>
                      <a:pt x="92" y="1284"/>
                      <a:pt x="182" y="1827"/>
                    </a:cubicBezTo>
                    <a:cubicBezTo>
                      <a:pt x="243" y="2375"/>
                      <a:pt x="274" y="2952"/>
                      <a:pt x="578" y="3408"/>
                    </a:cubicBezTo>
                    <a:cubicBezTo>
                      <a:pt x="619" y="3463"/>
                      <a:pt x="696" y="3493"/>
                      <a:pt x="772" y="3493"/>
                    </a:cubicBezTo>
                    <a:cubicBezTo>
                      <a:pt x="866" y="3493"/>
                      <a:pt x="956" y="3448"/>
                      <a:pt x="973" y="3347"/>
                    </a:cubicBezTo>
                    <a:cubicBezTo>
                      <a:pt x="1064" y="2861"/>
                      <a:pt x="912" y="2405"/>
                      <a:pt x="821" y="1919"/>
                    </a:cubicBezTo>
                    <a:cubicBezTo>
                      <a:pt x="699" y="1311"/>
                      <a:pt x="578" y="733"/>
                      <a:pt x="426" y="156"/>
                    </a:cubicBezTo>
                    <a:cubicBezTo>
                      <a:pt x="399" y="49"/>
                      <a:pt x="314" y="1"/>
                      <a:pt x="2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5"/>
              <p:cNvSpPr/>
              <p:nvPr/>
            </p:nvSpPr>
            <p:spPr>
              <a:xfrm>
                <a:off x="1074423" y="1044801"/>
                <a:ext cx="73342" cy="73882"/>
              </a:xfrm>
              <a:custGeom>
                <a:avLst/>
                <a:gdLst/>
                <a:ahLst/>
                <a:cxnLst/>
                <a:rect l="l" t="t" r="r" b="b"/>
                <a:pathLst>
                  <a:path w="4074" h="4104" extrusionOk="0">
                    <a:moveTo>
                      <a:pt x="2037" y="0"/>
                    </a:moveTo>
                    <a:cubicBezTo>
                      <a:pt x="912" y="0"/>
                      <a:pt x="0" y="912"/>
                      <a:pt x="0" y="2037"/>
                    </a:cubicBezTo>
                    <a:cubicBezTo>
                      <a:pt x="0" y="3161"/>
                      <a:pt x="912" y="4104"/>
                      <a:pt x="2037" y="4104"/>
                    </a:cubicBezTo>
                    <a:cubicBezTo>
                      <a:pt x="3161" y="4104"/>
                      <a:pt x="4073" y="3161"/>
                      <a:pt x="4073" y="2037"/>
                    </a:cubicBezTo>
                    <a:cubicBezTo>
                      <a:pt x="4073" y="912"/>
                      <a:pt x="3161"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5"/>
              <p:cNvSpPr/>
              <p:nvPr/>
            </p:nvSpPr>
            <p:spPr>
              <a:xfrm>
                <a:off x="1247347" y="1055189"/>
                <a:ext cx="73342" cy="73342"/>
              </a:xfrm>
              <a:custGeom>
                <a:avLst/>
                <a:gdLst/>
                <a:ahLst/>
                <a:cxnLst/>
                <a:rect l="l" t="t" r="r" b="b"/>
                <a:pathLst>
                  <a:path w="4074" h="4074" extrusionOk="0">
                    <a:moveTo>
                      <a:pt x="2037" y="1"/>
                    </a:moveTo>
                    <a:cubicBezTo>
                      <a:pt x="912" y="1"/>
                      <a:pt x="0" y="913"/>
                      <a:pt x="0" y="2037"/>
                    </a:cubicBezTo>
                    <a:cubicBezTo>
                      <a:pt x="0" y="3162"/>
                      <a:pt x="912" y="4074"/>
                      <a:pt x="2037" y="4074"/>
                    </a:cubicBezTo>
                    <a:cubicBezTo>
                      <a:pt x="3161" y="4074"/>
                      <a:pt x="4073" y="3162"/>
                      <a:pt x="4073" y="2037"/>
                    </a:cubicBezTo>
                    <a:cubicBezTo>
                      <a:pt x="4073" y="913"/>
                      <a:pt x="3161"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5"/>
              <p:cNvSpPr/>
              <p:nvPr/>
            </p:nvSpPr>
            <p:spPr>
              <a:xfrm>
                <a:off x="1020233" y="721188"/>
                <a:ext cx="397297" cy="302820"/>
              </a:xfrm>
              <a:custGeom>
                <a:avLst/>
                <a:gdLst/>
                <a:ahLst/>
                <a:cxnLst/>
                <a:rect l="l" t="t" r="r" b="b"/>
                <a:pathLst>
                  <a:path w="22069" h="16821" extrusionOk="0">
                    <a:moveTo>
                      <a:pt x="12017" y="1"/>
                    </a:moveTo>
                    <a:cubicBezTo>
                      <a:pt x="10112" y="1"/>
                      <a:pt x="7993" y="593"/>
                      <a:pt x="6658" y="2777"/>
                    </a:cubicBezTo>
                    <a:cubicBezTo>
                      <a:pt x="6658" y="2777"/>
                      <a:pt x="6514" y="2762"/>
                      <a:pt x="6271" y="2762"/>
                    </a:cubicBezTo>
                    <a:cubicBezTo>
                      <a:pt x="5068" y="2762"/>
                      <a:pt x="1433" y="3141"/>
                      <a:pt x="700" y="7641"/>
                    </a:cubicBezTo>
                    <a:cubicBezTo>
                      <a:pt x="700" y="7641"/>
                      <a:pt x="1" y="10255"/>
                      <a:pt x="1217" y="12170"/>
                    </a:cubicBezTo>
                    <a:cubicBezTo>
                      <a:pt x="1217" y="12170"/>
                      <a:pt x="1855" y="15483"/>
                      <a:pt x="2615" y="15635"/>
                    </a:cubicBezTo>
                    <a:lnTo>
                      <a:pt x="2767" y="9981"/>
                    </a:lnTo>
                    <a:cubicBezTo>
                      <a:pt x="2767" y="9981"/>
                      <a:pt x="3314" y="10650"/>
                      <a:pt x="4408" y="10832"/>
                    </a:cubicBezTo>
                    <a:cubicBezTo>
                      <a:pt x="4574" y="10855"/>
                      <a:pt x="4727" y="10865"/>
                      <a:pt x="4868" y="10865"/>
                    </a:cubicBezTo>
                    <a:cubicBezTo>
                      <a:pt x="5656" y="10865"/>
                      <a:pt x="6050" y="10559"/>
                      <a:pt x="6050" y="10559"/>
                    </a:cubicBezTo>
                    <a:cubicBezTo>
                      <a:pt x="6050" y="10559"/>
                      <a:pt x="6362" y="10771"/>
                      <a:pt x="6803" y="10771"/>
                    </a:cubicBezTo>
                    <a:cubicBezTo>
                      <a:pt x="7050" y="10771"/>
                      <a:pt x="7336" y="10705"/>
                      <a:pt x="7630" y="10498"/>
                    </a:cubicBezTo>
                    <a:cubicBezTo>
                      <a:pt x="7630" y="10498"/>
                      <a:pt x="4165" y="9009"/>
                      <a:pt x="4834" y="6759"/>
                    </a:cubicBezTo>
                    <a:cubicBezTo>
                      <a:pt x="5143" y="5778"/>
                      <a:pt x="5731" y="5427"/>
                      <a:pt x="6328" y="5427"/>
                    </a:cubicBezTo>
                    <a:cubicBezTo>
                      <a:pt x="7081" y="5427"/>
                      <a:pt x="7849" y="5987"/>
                      <a:pt x="8086" y="6547"/>
                    </a:cubicBezTo>
                    <a:cubicBezTo>
                      <a:pt x="8086" y="6547"/>
                      <a:pt x="8836" y="5674"/>
                      <a:pt x="9821" y="5674"/>
                    </a:cubicBezTo>
                    <a:cubicBezTo>
                      <a:pt x="10136" y="5674"/>
                      <a:pt x="10475" y="5764"/>
                      <a:pt x="10822" y="5999"/>
                    </a:cubicBezTo>
                    <a:cubicBezTo>
                      <a:pt x="12220" y="7002"/>
                      <a:pt x="10579" y="8978"/>
                      <a:pt x="10579" y="8978"/>
                    </a:cubicBezTo>
                    <a:lnTo>
                      <a:pt x="11004" y="10711"/>
                    </a:lnTo>
                    <a:cubicBezTo>
                      <a:pt x="11004" y="10711"/>
                      <a:pt x="11168" y="11024"/>
                      <a:pt x="11631" y="11024"/>
                    </a:cubicBezTo>
                    <a:cubicBezTo>
                      <a:pt x="11830" y="11024"/>
                      <a:pt x="12083" y="10966"/>
                      <a:pt x="12402" y="10802"/>
                    </a:cubicBezTo>
                    <a:cubicBezTo>
                      <a:pt x="12402" y="10802"/>
                      <a:pt x="12555" y="11587"/>
                      <a:pt x="13341" y="11587"/>
                    </a:cubicBezTo>
                    <a:cubicBezTo>
                      <a:pt x="13482" y="11587"/>
                      <a:pt x="13645" y="11561"/>
                      <a:pt x="13831" y="11501"/>
                    </a:cubicBezTo>
                    <a:lnTo>
                      <a:pt x="13831" y="11501"/>
                    </a:lnTo>
                    <a:cubicBezTo>
                      <a:pt x="13831" y="11501"/>
                      <a:pt x="12950" y="12139"/>
                      <a:pt x="14317" y="12413"/>
                    </a:cubicBezTo>
                    <a:lnTo>
                      <a:pt x="13831" y="13477"/>
                    </a:lnTo>
                    <a:cubicBezTo>
                      <a:pt x="13831" y="13477"/>
                      <a:pt x="14345" y="13599"/>
                      <a:pt x="15082" y="13599"/>
                    </a:cubicBezTo>
                    <a:cubicBezTo>
                      <a:pt x="16215" y="13599"/>
                      <a:pt x="17874" y="13309"/>
                      <a:pt x="18998" y="11835"/>
                    </a:cubicBezTo>
                    <a:lnTo>
                      <a:pt x="18998" y="11835"/>
                    </a:lnTo>
                    <a:lnTo>
                      <a:pt x="18026" y="16820"/>
                    </a:lnTo>
                    <a:lnTo>
                      <a:pt x="18998" y="16364"/>
                    </a:lnTo>
                    <a:lnTo>
                      <a:pt x="20275" y="13750"/>
                    </a:lnTo>
                    <a:cubicBezTo>
                      <a:pt x="20275" y="13750"/>
                      <a:pt x="22068" y="12990"/>
                      <a:pt x="21399" y="9556"/>
                    </a:cubicBezTo>
                    <a:cubicBezTo>
                      <a:pt x="21399" y="9556"/>
                      <a:pt x="21947" y="3963"/>
                      <a:pt x="16232" y="832"/>
                    </a:cubicBezTo>
                    <a:cubicBezTo>
                      <a:pt x="16232" y="832"/>
                      <a:pt x="14275" y="1"/>
                      <a:pt x="120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5"/>
              <p:cNvSpPr/>
              <p:nvPr/>
            </p:nvSpPr>
            <p:spPr>
              <a:xfrm>
                <a:off x="637172" y="1264786"/>
                <a:ext cx="879926" cy="1056099"/>
              </a:xfrm>
              <a:custGeom>
                <a:avLst/>
                <a:gdLst/>
                <a:ahLst/>
                <a:cxnLst/>
                <a:rect l="l" t="t" r="r" b="b"/>
                <a:pathLst>
                  <a:path w="48878" h="58664" extrusionOk="0">
                    <a:moveTo>
                      <a:pt x="36992" y="0"/>
                    </a:moveTo>
                    <a:lnTo>
                      <a:pt x="36567" y="2827"/>
                    </a:lnTo>
                    <a:lnTo>
                      <a:pt x="35929" y="2706"/>
                    </a:lnTo>
                    <a:cubicBezTo>
                      <a:pt x="35929" y="2706"/>
                      <a:pt x="35807" y="5715"/>
                      <a:pt x="33163" y="6900"/>
                    </a:cubicBezTo>
                    <a:cubicBezTo>
                      <a:pt x="30549" y="8055"/>
                      <a:pt x="29272" y="7417"/>
                      <a:pt x="29302" y="10244"/>
                    </a:cubicBezTo>
                    <a:lnTo>
                      <a:pt x="28664" y="10244"/>
                    </a:lnTo>
                    <a:cubicBezTo>
                      <a:pt x="28664" y="10244"/>
                      <a:pt x="28968" y="7934"/>
                      <a:pt x="26719" y="7447"/>
                    </a:cubicBezTo>
                    <a:cubicBezTo>
                      <a:pt x="24469" y="6930"/>
                      <a:pt x="22342" y="6079"/>
                      <a:pt x="22342" y="6079"/>
                    </a:cubicBezTo>
                    <a:cubicBezTo>
                      <a:pt x="22342" y="6079"/>
                      <a:pt x="22190" y="1702"/>
                      <a:pt x="22342" y="426"/>
                    </a:cubicBezTo>
                    <a:lnTo>
                      <a:pt x="22342" y="426"/>
                    </a:lnTo>
                    <a:cubicBezTo>
                      <a:pt x="22342" y="426"/>
                      <a:pt x="18937" y="2858"/>
                      <a:pt x="18785" y="4924"/>
                    </a:cubicBezTo>
                    <a:lnTo>
                      <a:pt x="4925" y="11672"/>
                    </a:lnTo>
                    <a:cubicBezTo>
                      <a:pt x="4925" y="11672"/>
                      <a:pt x="1429" y="35016"/>
                      <a:pt x="1247" y="38208"/>
                    </a:cubicBezTo>
                    <a:cubicBezTo>
                      <a:pt x="1065" y="41369"/>
                      <a:pt x="1" y="57904"/>
                      <a:pt x="1" y="57904"/>
                    </a:cubicBezTo>
                    <a:lnTo>
                      <a:pt x="48877" y="58664"/>
                    </a:lnTo>
                    <a:cubicBezTo>
                      <a:pt x="48877" y="58664"/>
                      <a:pt x="47297" y="55715"/>
                      <a:pt x="47053" y="55320"/>
                    </a:cubicBezTo>
                    <a:cubicBezTo>
                      <a:pt x="46810" y="54925"/>
                      <a:pt x="34774" y="44074"/>
                      <a:pt x="33375" y="34894"/>
                    </a:cubicBezTo>
                    <a:cubicBezTo>
                      <a:pt x="32008" y="25745"/>
                      <a:pt x="43680" y="5016"/>
                      <a:pt x="43680" y="5016"/>
                    </a:cubicBezTo>
                    <a:lnTo>
                      <a:pt x="39181" y="3101"/>
                    </a:lnTo>
                    <a:cubicBezTo>
                      <a:pt x="39181" y="3101"/>
                      <a:pt x="37844" y="699"/>
                      <a:pt x="36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5"/>
              <p:cNvSpPr/>
              <p:nvPr/>
            </p:nvSpPr>
            <p:spPr>
              <a:xfrm>
                <a:off x="1379763" y="1631427"/>
                <a:ext cx="187172" cy="593182"/>
              </a:xfrm>
              <a:custGeom>
                <a:avLst/>
                <a:gdLst/>
                <a:ahLst/>
                <a:cxnLst/>
                <a:rect l="l" t="t" r="r" b="b"/>
                <a:pathLst>
                  <a:path w="10397" h="32950" extrusionOk="0">
                    <a:moveTo>
                      <a:pt x="5502" y="0"/>
                    </a:moveTo>
                    <a:lnTo>
                      <a:pt x="1" y="13800"/>
                    </a:lnTo>
                    <a:cubicBezTo>
                      <a:pt x="1" y="13800"/>
                      <a:pt x="2676" y="24530"/>
                      <a:pt x="9819" y="32949"/>
                    </a:cubicBezTo>
                    <a:lnTo>
                      <a:pt x="10396" y="32767"/>
                    </a:lnTo>
                    <a:lnTo>
                      <a:pt x="7782" y="6748"/>
                    </a:lnTo>
                    <a:lnTo>
                      <a:pt x="550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5"/>
              <p:cNvSpPr/>
              <p:nvPr/>
            </p:nvSpPr>
            <p:spPr>
              <a:xfrm>
                <a:off x="1082633" y="1183788"/>
                <a:ext cx="200278" cy="102722"/>
              </a:xfrm>
              <a:custGeom>
                <a:avLst/>
                <a:gdLst/>
                <a:ahLst/>
                <a:cxnLst/>
                <a:rect l="l" t="t" r="r" b="b"/>
                <a:pathLst>
                  <a:path w="11125" h="5706" extrusionOk="0">
                    <a:moveTo>
                      <a:pt x="0" y="1"/>
                    </a:moveTo>
                    <a:cubicBezTo>
                      <a:pt x="0" y="1"/>
                      <a:pt x="1307" y="5107"/>
                      <a:pt x="5076" y="5654"/>
                    </a:cubicBezTo>
                    <a:cubicBezTo>
                      <a:pt x="5305" y="5689"/>
                      <a:pt x="5529" y="5706"/>
                      <a:pt x="5747" y="5706"/>
                    </a:cubicBezTo>
                    <a:cubicBezTo>
                      <a:pt x="9139" y="5706"/>
                      <a:pt x="11125" y="1733"/>
                      <a:pt x="11125" y="1733"/>
                    </a:cubicBezTo>
                    <a:lnTo>
                      <a:pt x="11125" y="1733"/>
                    </a:lnTo>
                    <a:cubicBezTo>
                      <a:pt x="11125" y="1733"/>
                      <a:pt x="8834" y="2980"/>
                      <a:pt x="6079" y="2980"/>
                    </a:cubicBezTo>
                    <a:cubicBezTo>
                      <a:pt x="4063" y="2980"/>
                      <a:pt x="1798" y="2313"/>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5"/>
              <p:cNvSpPr/>
              <p:nvPr/>
            </p:nvSpPr>
            <p:spPr>
              <a:xfrm>
                <a:off x="1262668" y="894003"/>
                <a:ext cx="119843" cy="77825"/>
              </a:xfrm>
              <a:custGeom>
                <a:avLst/>
                <a:gdLst/>
                <a:ahLst/>
                <a:cxnLst/>
                <a:rect l="l" t="t" r="r" b="b"/>
                <a:pathLst>
                  <a:path w="6657" h="4323" extrusionOk="0">
                    <a:moveTo>
                      <a:pt x="6164" y="1"/>
                    </a:moveTo>
                    <a:cubicBezTo>
                      <a:pt x="6120" y="1"/>
                      <a:pt x="6076" y="25"/>
                      <a:pt x="6049" y="78"/>
                    </a:cubicBezTo>
                    <a:cubicBezTo>
                      <a:pt x="5623" y="1051"/>
                      <a:pt x="5380" y="2024"/>
                      <a:pt x="4499" y="2783"/>
                    </a:cubicBezTo>
                    <a:cubicBezTo>
                      <a:pt x="3649" y="3502"/>
                      <a:pt x="2644" y="3644"/>
                      <a:pt x="1605" y="3644"/>
                    </a:cubicBezTo>
                    <a:cubicBezTo>
                      <a:pt x="1195" y="3644"/>
                      <a:pt x="779" y="3621"/>
                      <a:pt x="365" y="3604"/>
                    </a:cubicBezTo>
                    <a:cubicBezTo>
                      <a:pt x="61" y="3604"/>
                      <a:pt x="0" y="4060"/>
                      <a:pt x="274" y="4121"/>
                    </a:cubicBezTo>
                    <a:cubicBezTo>
                      <a:pt x="847" y="4244"/>
                      <a:pt x="1428" y="4322"/>
                      <a:pt x="1999" y="4322"/>
                    </a:cubicBezTo>
                    <a:cubicBezTo>
                      <a:pt x="2973" y="4322"/>
                      <a:pt x="3918" y="4096"/>
                      <a:pt x="4742" y="3483"/>
                    </a:cubicBezTo>
                    <a:cubicBezTo>
                      <a:pt x="5745" y="2753"/>
                      <a:pt x="6657" y="1355"/>
                      <a:pt x="6292" y="109"/>
                    </a:cubicBezTo>
                    <a:cubicBezTo>
                      <a:pt x="6275" y="40"/>
                      <a:pt x="6220" y="1"/>
                      <a:pt x="61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5"/>
              <p:cNvSpPr/>
              <p:nvPr/>
            </p:nvSpPr>
            <p:spPr>
              <a:xfrm>
                <a:off x="999619" y="971743"/>
                <a:ext cx="76367" cy="107763"/>
              </a:xfrm>
              <a:custGeom>
                <a:avLst/>
                <a:gdLst/>
                <a:ahLst/>
                <a:cxnLst/>
                <a:rect l="l" t="t" r="r" b="b"/>
                <a:pathLst>
                  <a:path w="4242" h="5986" extrusionOk="0">
                    <a:moveTo>
                      <a:pt x="2091" y="0"/>
                    </a:moveTo>
                    <a:cubicBezTo>
                      <a:pt x="2021" y="0"/>
                      <a:pt x="1949" y="5"/>
                      <a:pt x="1875" y="16"/>
                    </a:cubicBezTo>
                    <a:cubicBezTo>
                      <a:pt x="842" y="168"/>
                      <a:pt x="356" y="1171"/>
                      <a:pt x="234" y="2113"/>
                    </a:cubicBezTo>
                    <a:cubicBezTo>
                      <a:pt x="1" y="3618"/>
                      <a:pt x="1317" y="5986"/>
                      <a:pt x="2974" y="5986"/>
                    </a:cubicBezTo>
                    <a:cubicBezTo>
                      <a:pt x="3258" y="5986"/>
                      <a:pt x="3553" y="5916"/>
                      <a:pt x="3851" y="5760"/>
                    </a:cubicBezTo>
                    <a:cubicBezTo>
                      <a:pt x="4242" y="5565"/>
                      <a:pt x="4018" y="4986"/>
                      <a:pt x="3649" y="4986"/>
                    </a:cubicBezTo>
                    <a:cubicBezTo>
                      <a:pt x="3616" y="4986"/>
                      <a:pt x="3582" y="4991"/>
                      <a:pt x="3547" y="5001"/>
                    </a:cubicBezTo>
                    <a:cubicBezTo>
                      <a:pt x="3414" y="5037"/>
                      <a:pt x="3282" y="5053"/>
                      <a:pt x="3154" y="5053"/>
                    </a:cubicBezTo>
                    <a:cubicBezTo>
                      <a:pt x="2201" y="5053"/>
                      <a:pt x="1414" y="4125"/>
                      <a:pt x="1146" y="3268"/>
                    </a:cubicBezTo>
                    <a:cubicBezTo>
                      <a:pt x="994" y="2751"/>
                      <a:pt x="964" y="2204"/>
                      <a:pt x="1146" y="1687"/>
                    </a:cubicBezTo>
                    <a:cubicBezTo>
                      <a:pt x="1310" y="1159"/>
                      <a:pt x="1802" y="718"/>
                      <a:pt x="2274" y="718"/>
                    </a:cubicBezTo>
                    <a:cubicBezTo>
                      <a:pt x="2590" y="718"/>
                      <a:pt x="2896" y="915"/>
                      <a:pt x="3091" y="1414"/>
                    </a:cubicBezTo>
                    <a:cubicBezTo>
                      <a:pt x="3141" y="1539"/>
                      <a:pt x="3253" y="1597"/>
                      <a:pt x="3360" y="1597"/>
                    </a:cubicBezTo>
                    <a:cubicBezTo>
                      <a:pt x="3515" y="1597"/>
                      <a:pt x="3662" y="1477"/>
                      <a:pt x="3608" y="1262"/>
                    </a:cubicBezTo>
                    <a:cubicBezTo>
                      <a:pt x="3414" y="568"/>
                      <a:pt x="2838" y="0"/>
                      <a:pt x="2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5"/>
              <p:cNvSpPr/>
              <p:nvPr/>
            </p:nvSpPr>
            <p:spPr>
              <a:xfrm>
                <a:off x="1018594" y="988594"/>
                <a:ext cx="33395" cy="50245"/>
              </a:xfrm>
              <a:custGeom>
                <a:avLst/>
                <a:gdLst/>
                <a:ahLst/>
                <a:cxnLst/>
                <a:rect l="l" t="t" r="r" b="b"/>
                <a:pathLst>
                  <a:path w="1855" h="2791" extrusionOk="0">
                    <a:moveTo>
                      <a:pt x="1465" y="1"/>
                    </a:moveTo>
                    <a:cubicBezTo>
                      <a:pt x="1022" y="1"/>
                      <a:pt x="629" y="407"/>
                      <a:pt x="426" y="812"/>
                    </a:cubicBezTo>
                    <a:cubicBezTo>
                      <a:pt x="183" y="1299"/>
                      <a:pt x="1" y="2271"/>
                      <a:pt x="396" y="2727"/>
                    </a:cubicBezTo>
                    <a:cubicBezTo>
                      <a:pt x="431" y="2772"/>
                      <a:pt x="472" y="2790"/>
                      <a:pt x="513" y="2790"/>
                    </a:cubicBezTo>
                    <a:cubicBezTo>
                      <a:pt x="611" y="2790"/>
                      <a:pt x="709" y="2683"/>
                      <a:pt x="730" y="2575"/>
                    </a:cubicBezTo>
                    <a:cubicBezTo>
                      <a:pt x="791" y="2119"/>
                      <a:pt x="609" y="1694"/>
                      <a:pt x="730" y="1238"/>
                    </a:cubicBezTo>
                    <a:cubicBezTo>
                      <a:pt x="882" y="691"/>
                      <a:pt x="1217" y="447"/>
                      <a:pt x="1733" y="265"/>
                    </a:cubicBezTo>
                    <a:cubicBezTo>
                      <a:pt x="1855" y="235"/>
                      <a:pt x="1855" y="83"/>
                      <a:pt x="1733" y="52"/>
                    </a:cubicBezTo>
                    <a:cubicBezTo>
                      <a:pt x="1642" y="17"/>
                      <a:pt x="1553" y="1"/>
                      <a:pt x="1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5"/>
              <p:cNvSpPr/>
              <p:nvPr/>
            </p:nvSpPr>
            <p:spPr>
              <a:xfrm>
                <a:off x="1027974" y="998622"/>
                <a:ext cx="37697" cy="61785"/>
              </a:xfrm>
              <a:custGeom>
                <a:avLst/>
                <a:gdLst/>
                <a:ahLst/>
                <a:cxnLst/>
                <a:rect l="l" t="t" r="r" b="b"/>
                <a:pathLst>
                  <a:path w="2094" h="3432" extrusionOk="0">
                    <a:moveTo>
                      <a:pt x="239" y="0"/>
                    </a:moveTo>
                    <a:cubicBezTo>
                      <a:pt x="111" y="0"/>
                      <a:pt x="1" y="154"/>
                      <a:pt x="27" y="286"/>
                    </a:cubicBezTo>
                    <a:cubicBezTo>
                      <a:pt x="148" y="833"/>
                      <a:pt x="635" y="1349"/>
                      <a:pt x="939" y="1836"/>
                    </a:cubicBezTo>
                    <a:cubicBezTo>
                      <a:pt x="1121" y="2140"/>
                      <a:pt x="1273" y="2444"/>
                      <a:pt x="1395" y="2778"/>
                    </a:cubicBezTo>
                    <a:cubicBezTo>
                      <a:pt x="1455" y="3021"/>
                      <a:pt x="1486" y="3204"/>
                      <a:pt x="1668" y="3386"/>
                    </a:cubicBezTo>
                    <a:cubicBezTo>
                      <a:pt x="1700" y="3418"/>
                      <a:pt x="1735" y="3431"/>
                      <a:pt x="1769" y="3431"/>
                    </a:cubicBezTo>
                    <a:cubicBezTo>
                      <a:pt x="1833" y="3431"/>
                      <a:pt x="1892" y="3385"/>
                      <a:pt x="1911" y="3325"/>
                    </a:cubicBezTo>
                    <a:cubicBezTo>
                      <a:pt x="2094" y="2808"/>
                      <a:pt x="1699" y="1927"/>
                      <a:pt x="1486" y="1441"/>
                    </a:cubicBezTo>
                    <a:cubicBezTo>
                      <a:pt x="1273" y="924"/>
                      <a:pt x="848" y="225"/>
                      <a:pt x="300" y="12"/>
                    </a:cubicBezTo>
                    <a:cubicBezTo>
                      <a:pt x="280" y="4"/>
                      <a:pt x="259"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5"/>
              <p:cNvSpPr/>
              <p:nvPr/>
            </p:nvSpPr>
            <p:spPr>
              <a:xfrm>
                <a:off x="1318407" y="1009334"/>
                <a:ext cx="81947" cy="115864"/>
              </a:xfrm>
              <a:custGeom>
                <a:avLst/>
                <a:gdLst/>
                <a:ahLst/>
                <a:cxnLst/>
                <a:rect l="l" t="t" r="r" b="b"/>
                <a:pathLst>
                  <a:path w="4552" h="6436" extrusionOk="0">
                    <a:moveTo>
                      <a:pt x="2635" y="0"/>
                    </a:moveTo>
                    <a:cubicBezTo>
                      <a:pt x="1969" y="0"/>
                      <a:pt x="1460" y="480"/>
                      <a:pt x="1190" y="1119"/>
                    </a:cubicBezTo>
                    <a:cubicBezTo>
                      <a:pt x="1111" y="1297"/>
                      <a:pt x="1277" y="1437"/>
                      <a:pt x="1444" y="1437"/>
                    </a:cubicBezTo>
                    <a:cubicBezTo>
                      <a:pt x="1533" y="1437"/>
                      <a:pt x="1623" y="1397"/>
                      <a:pt x="1676" y="1302"/>
                    </a:cubicBezTo>
                    <a:cubicBezTo>
                      <a:pt x="1890" y="908"/>
                      <a:pt x="2174" y="747"/>
                      <a:pt x="2460" y="747"/>
                    </a:cubicBezTo>
                    <a:cubicBezTo>
                      <a:pt x="2947" y="747"/>
                      <a:pt x="3438" y="1213"/>
                      <a:pt x="3591" y="1788"/>
                    </a:cubicBezTo>
                    <a:cubicBezTo>
                      <a:pt x="3774" y="2426"/>
                      <a:pt x="3713" y="3095"/>
                      <a:pt x="3500" y="3703"/>
                    </a:cubicBezTo>
                    <a:cubicBezTo>
                      <a:pt x="3185" y="4552"/>
                      <a:pt x="2405" y="5478"/>
                      <a:pt x="1501" y="5478"/>
                    </a:cubicBezTo>
                    <a:cubicBezTo>
                      <a:pt x="1271" y="5478"/>
                      <a:pt x="1034" y="5419"/>
                      <a:pt x="795" y="5283"/>
                    </a:cubicBezTo>
                    <a:cubicBezTo>
                      <a:pt x="733" y="5250"/>
                      <a:pt x="670" y="5235"/>
                      <a:pt x="609" y="5235"/>
                    </a:cubicBezTo>
                    <a:cubicBezTo>
                      <a:pt x="277" y="5235"/>
                      <a:pt x="1" y="5665"/>
                      <a:pt x="309" y="5922"/>
                    </a:cubicBezTo>
                    <a:cubicBezTo>
                      <a:pt x="725" y="6282"/>
                      <a:pt x="1148" y="6435"/>
                      <a:pt x="1558" y="6435"/>
                    </a:cubicBezTo>
                    <a:cubicBezTo>
                      <a:pt x="3156" y="6435"/>
                      <a:pt x="4551" y="4108"/>
                      <a:pt x="4503" y="2609"/>
                    </a:cubicBezTo>
                    <a:cubicBezTo>
                      <a:pt x="4473" y="1636"/>
                      <a:pt x="4138" y="450"/>
                      <a:pt x="3135" y="86"/>
                    </a:cubicBezTo>
                    <a:cubicBezTo>
                      <a:pt x="2961" y="27"/>
                      <a:pt x="2794" y="0"/>
                      <a:pt x="26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5"/>
              <p:cNvSpPr/>
              <p:nvPr/>
            </p:nvSpPr>
            <p:spPr>
              <a:xfrm>
                <a:off x="1352956" y="1026113"/>
                <a:ext cx="29020" cy="59102"/>
              </a:xfrm>
              <a:custGeom>
                <a:avLst/>
                <a:gdLst/>
                <a:ahLst/>
                <a:cxnLst/>
                <a:rect l="l" t="t" r="r" b="b"/>
                <a:pathLst>
                  <a:path w="1612" h="3283" extrusionOk="0">
                    <a:moveTo>
                      <a:pt x="237" y="1"/>
                    </a:moveTo>
                    <a:cubicBezTo>
                      <a:pt x="209" y="1"/>
                      <a:pt x="181" y="2"/>
                      <a:pt x="152" y="5"/>
                    </a:cubicBezTo>
                    <a:cubicBezTo>
                      <a:pt x="61" y="5"/>
                      <a:pt x="0" y="157"/>
                      <a:pt x="92" y="187"/>
                    </a:cubicBezTo>
                    <a:lnTo>
                      <a:pt x="92" y="218"/>
                    </a:lnTo>
                    <a:cubicBezTo>
                      <a:pt x="700" y="552"/>
                      <a:pt x="973" y="1008"/>
                      <a:pt x="1004" y="1707"/>
                    </a:cubicBezTo>
                    <a:cubicBezTo>
                      <a:pt x="1034" y="2193"/>
                      <a:pt x="852" y="2619"/>
                      <a:pt x="821" y="3075"/>
                    </a:cubicBezTo>
                    <a:cubicBezTo>
                      <a:pt x="821" y="3200"/>
                      <a:pt x="936" y="3282"/>
                      <a:pt x="1047" y="3282"/>
                    </a:cubicBezTo>
                    <a:cubicBezTo>
                      <a:pt x="1098" y="3282"/>
                      <a:pt x="1148" y="3265"/>
                      <a:pt x="1186" y="3227"/>
                    </a:cubicBezTo>
                    <a:cubicBezTo>
                      <a:pt x="1611" y="2771"/>
                      <a:pt x="1520" y="1707"/>
                      <a:pt x="1368" y="1160"/>
                    </a:cubicBezTo>
                    <a:cubicBezTo>
                      <a:pt x="1223" y="608"/>
                      <a:pt x="828" y="1"/>
                      <a:pt x="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5"/>
              <p:cNvSpPr/>
              <p:nvPr/>
            </p:nvSpPr>
            <p:spPr>
              <a:xfrm>
                <a:off x="1331063" y="1040894"/>
                <a:ext cx="45348" cy="61551"/>
              </a:xfrm>
              <a:custGeom>
                <a:avLst/>
                <a:gdLst/>
                <a:ahLst/>
                <a:cxnLst/>
                <a:rect l="l" t="t" r="r" b="b"/>
                <a:pathLst>
                  <a:path w="2519" h="3419" extrusionOk="0">
                    <a:moveTo>
                      <a:pt x="2229" y="1"/>
                    </a:moveTo>
                    <a:cubicBezTo>
                      <a:pt x="2216" y="1"/>
                      <a:pt x="2202" y="2"/>
                      <a:pt x="2189" y="5"/>
                    </a:cubicBezTo>
                    <a:cubicBezTo>
                      <a:pt x="1581" y="156"/>
                      <a:pt x="1034" y="916"/>
                      <a:pt x="761" y="1403"/>
                    </a:cubicBezTo>
                    <a:cubicBezTo>
                      <a:pt x="487" y="1919"/>
                      <a:pt x="1" y="2740"/>
                      <a:pt x="122" y="3318"/>
                    </a:cubicBezTo>
                    <a:cubicBezTo>
                      <a:pt x="140" y="3389"/>
                      <a:pt x="189" y="3418"/>
                      <a:pt x="245" y="3418"/>
                    </a:cubicBezTo>
                    <a:cubicBezTo>
                      <a:pt x="285" y="3418"/>
                      <a:pt x="328" y="3404"/>
                      <a:pt x="365" y="3378"/>
                    </a:cubicBezTo>
                    <a:cubicBezTo>
                      <a:pt x="609" y="3196"/>
                      <a:pt x="639" y="2953"/>
                      <a:pt x="791" y="2679"/>
                    </a:cubicBezTo>
                    <a:cubicBezTo>
                      <a:pt x="943" y="2315"/>
                      <a:pt x="1156" y="2041"/>
                      <a:pt x="1399" y="1737"/>
                    </a:cubicBezTo>
                    <a:cubicBezTo>
                      <a:pt x="1733" y="1281"/>
                      <a:pt x="2280" y="825"/>
                      <a:pt x="2463" y="278"/>
                    </a:cubicBezTo>
                    <a:cubicBezTo>
                      <a:pt x="2518" y="139"/>
                      <a:pt x="2371" y="1"/>
                      <a:pt x="2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5"/>
              <p:cNvSpPr/>
              <p:nvPr/>
            </p:nvSpPr>
            <p:spPr>
              <a:xfrm>
                <a:off x="1054709" y="903059"/>
                <a:ext cx="314000" cy="339851"/>
              </a:xfrm>
              <a:custGeom>
                <a:avLst/>
                <a:gdLst/>
                <a:ahLst/>
                <a:cxnLst/>
                <a:rect l="l" t="t" r="r" b="b"/>
                <a:pathLst>
                  <a:path w="17442" h="18878" extrusionOk="0">
                    <a:moveTo>
                      <a:pt x="878" y="1"/>
                    </a:moveTo>
                    <a:cubicBezTo>
                      <a:pt x="784" y="1"/>
                      <a:pt x="685" y="62"/>
                      <a:pt x="670" y="183"/>
                    </a:cubicBezTo>
                    <a:lnTo>
                      <a:pt x="670" y="214"/>
                    </a:lnTo>
                    <a:cubicBezTo>
                      <a:pt x="366" y="4165"/>
                      <a:pt x="1" y="8451"/>
                      <a:pt x="426" y="12402"/>
                    </a:cubicBezTo>
                    <a:cubicBezTo>
                      <a:pt x="609" y="13952"/>
                      <a:pt x="913" y="15746"/>
                      <a:pt x="2098" y="16901"/>
                    </a:cubicBezTo>
                    <a:cubicBezTo>
                      <a:pt x="3284" y="18056"/>
                      <a:pt x="5502" y="18542"/>
                      <a:pt x="7113" y="18785"/>
                    </a:cubicBezTo>
                    <a:cubicBezTo>
                      <a:pt x="7526" y="18847"/>
                      <a:pt x="7954" y="18878"/>
                      <a:pt x="8389" y="18878"/>
                    </a:cubicBezTo>
                    <a:cubicBezTo>
                      <a:pt x="9874" y="18878"/>
                      <a:pt x="11429" y="18518"/>
                      <a:pt x="12676" y="17813"/>
                    </a:cubicBezTo>
                    <a:cubicBezTo>
                      <a:pt x="14104" y="17022"/>
                      <a:pt x="14378" y="15411"/>
                      <a:pt x="14773" y="13952"/>
                    </a:cubicBezTo>
                    <a:cubicBezTo>
                      <a:pt x="15807" y="9971"/>
                      <a:pt x="16658" y="5898"/>
                      <a:pt x="17387" y="1825"/>
                    </a:cubicBezTo>
                    <a:cubicBezTo>
                      <a:pt x="17442" y="1589"/>
                      <a:pt x="17236" y="1428"/>
                      <a:pt x="17048" y="1428"/>
                    </a:cubicBezTo>
                    <a:cubicBezTo>
                      <a:pt x="16922" y="1428"/>
                      <a:pt x="16804" y="1501"/>
                      <a:pt x="16779" y="1673"/>
                    </a:cubicBezTo>
                    <a:cubicBezTo>
                      <a:pt x="16232" y="4743"/>
                      <a:pt x="15594" y="7782"/>
                      <a:pt x="14895" y="10822"/>
                    </a:cubicBezTo>
                    <a:cubicBezTo>
                      <a:pt x="14560" y="12220"/>
                      <a:pt x="14287" y="13648"/>
                      <a:pt x="13800" y="14986"/>
                    </a:cubicBezTo>
                    <a:cubicBezTo>
                      <a:pt x="13284" y="16566"/>
                      <a:pt x="12493" y="17296"/>
                      <a:pt x="10913" y="17782"/>
                    </a:cubicBezTo>
                    <a:cubicBezTo>
                      <a:pt x="10044" y="18038"/>
                      <a:pt x="9196" y="18229"/>
                      <a:pt x="8297" y="18229"/>
                    </a:cubicBezTo>
                    <a:cubicBezTo>
                      <a:pt x="8127" y="18229"/>
                      <a:pt x="7956" y="18222"/>
                      <a:pt x="7782" y="18208"/>
                    </a:cubicBezTo>
                    <a:cubicBezTo>
                      <a:pt x="5776" y="18056"/>
                      <a:pt x="2888" y="17326"/>
                      <a:pt x="1855" y="15503"/>
                    </a:cubicBezTo>
                    <a:cubicBezTo>
                      <a:pt x="730" y="13557"/>
                      <a:pt x="852" y="10943"/>
                      <a:pt x="882" y="8785"/>
                    </a:cubicBezTo>
                    <a:cubicBezTo>
                      <a:pt x="943" y="5898"/>
                      <a:pt x="1034" y="3071"/>
                      <a:pt x="1065" y="183"/>
                    </a:cubicBezTo>
                    <a:cubicBezTo>
                      <a:pt x="1065" y="62"/>
                      <a:pt x="973" y="1"/>
                      <a:pt x="8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5"/>
              <p:cNvSpPr/>
              <p:nvPr/>
            </p:nvSpPr>
            <p:spPr>
              <a:xfrm>
                <a:off x="1251164" y="974281"/>
                <a:ext cx="81551" cy="43782"/>
              </a:xfrm>
              <a:custGeom>
                <a:avLst/>
                <a:gdLst/>
                <a:ahLst/>
                <a:cxnLst/>
                <a:rect l="l" t="t" r="r" b="b"/>
                <a:pathLst>
                  <a:path w="4530" h="2432" extrusionOk="0">
                    <a:moveTo>
                      <a:pt x="1318" y="0"/>
                    </a:moveTo>
                    <a:cubicBezTo>
                      <a:pt x="1009" y="0"/>
                      <a:pt x="713" y="60"/>
                      <a:pt x="457" y="209"/>
                    </a:cubicBezTo>
                    <a:cubicBezTo>
                      <a:pt x="31" y="452"/>
                      <a:pt x="1" y="1151"/>
                      <a:pt x="457" y="1364"/>
                    </a:cubicBezTo>
                    <a:cubicBezTo>
                      <a:pt x="1034" y="1668"/>
                      <a:pt x="1764" y="1638"/>
                      <a:pt x="2402" y="1820"/>
                    </a:cubicBezTo>
                    <a:cubicBezTo>
                      <a:pt x="2736" y="1911"/>
                      <a:pt x="3040" y="2033"/>
                      <a:pt x="3344" y="2185"/>
                    </a:cubicBezTo>
                    <a:cubicBezTo>
                      <a:pt x="3594" y="2296"/>
                      <a:pt x="3793" y="2432"/>
                      <a:pt x="4057" y="2432"/>
                    </a:cubicBezTo>
                    <a:cubicBezTo>
                      <a:pt x="4082" y="2432"/>
                      <a:pt x="4108" y="2431"/>
                      <a:pt x="4135" y="2428"/>
                    </a:cubicBezTo>
                    <a:cubicBezTo>
                      <a:pt x="4347" y="2397"/>
                      <a:pt x="4499" y="2276"/>
                      <a:pt x="4499" y="2063"/>
                    </a:cubicBezTo>
                    <a:cubicBezTo>
                      <a:pt x="4530" y="1334"/>
                      <a:pt x="3557" y="726"/>
                      <a:pt x="2980" y="422"/>
                    </a:cubicBezTo>
                    <a:cubicBezTo>
                      <a:pt x="2506" y="205"/>
                      <a:pt x="1891" y="0"/>
                      <a:pt x="13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5"/>
              <p:cNvSpPr/>
              <p:nvPr/>
            </p:nvSpPr>
            <p:spPr>
              <a:xfrm>
                <a:off x="1267043" y="1017345"/>
                <a:ext cx="44880" cy="16688"/>
              </a:xfrm>
              <a:custGeom>
                <a:avLst/>
                <a:gdLst/>
                <a:ahLst/>
                <a:cxnLst/>
                <a:rect l="l" t="t" r="r" b="b"/>
                <a:pathLst>
                  <a:path w="2493" h="927" extrusionOk="0">
                    <a:moveTo>
                      <a:pt x="700" y="0"/>
                    </a:moveTo>
                    <a:cubicBezTo>
                      <a:pt x="521" y="0"/>
                      <a:pt x="345" y="20"/>
                      <a:pt x="183" y="66"/>
                    </a:cubicBezTo>
                    <a:cubicBezTo>
                      <a:pt x="0" y="97"/>
                      <a:pt x="0" y="401"/>
                      <a:pt x="183" y="431"/>
                    </a:cubicBezTo>
                    <a:cubicBezTo>
                      <a:pt x="608" y="492"/>
                      <a:pt x="1003" y="522"/>
                      <a:pt x="1399" y="644"/>
                    </a:cubicBezTo>
                    <a:cubicBezTo>
                      <a:pt x="1696" y="725"/>
                      <a:pt x="1970" y="927"/>
                      <a:pt x="2263" y="927"/>
                    </a:cubicBezTo>
                    <a:cubicBezTo>
                      <a:pt x="2299" y="927"/>
                      <a:pt x="2335" y="924"/>
                      <a:pt x="2371" y="917"/>
                    </a:cubicBezTo>
                    <a:cubicBezTo>
                      <a:pt x="2462" y="917"/>
                      <a:pt x="2493" y="826"/>
                      <a:pt x="2493" y="765"/>
                    </a:cubicBezTo>
                    <a:cubicBezTo>
                      <a:pt x="2371" y="401"/>
                      <a:pt x="1885" y="218"/>
                      <a:pt x="1551" y="127"/>
                    </a:cubicBezTo>
                    <a:cubicBezTo>
                      <a:pt x="1288" y="52"/>
                      <a:pt x="990" y="0"/>
                      <a:pt x="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5"/>
              <p:cNvSpPr/>
              <p:nvPr/>
            </p:nvSpPr>
            <p:spPr>
              <a:xfrm>
                <a:off x="1266485" y="1020280"/>
                <a:ext cx="31720" cy="27832"/>
              </a:xfrm>
              <a:custGeom>
                <a:avLst/>
                <a:gdLst/>
                <a:ahLst/>
                <a:cxnLst/>
                <a:rect l="l" t="t" r="r" b="b"/>
                <a:pathLst>
                  <a:path w="1762" h="1546" extrusionOk="0">
                    <a:moveTo>
                      <a:pt x="730" y="1028"/>
                    </a:moveTo>
                    <a:cubicBezTo>
                      <a:pt x="730" y="1058"/>
                      <a:pt x="761" y="1058"/>
                      <a:pt x="761" y="1089"/>
                    </a:cubicBezTo>
                    <a:cubicBezTo>
                      <a:pt x="730" y="1089"/>
                      <a:pt x="700" y="1058"/>
                      <a:pt x="700" y="1028"/>
                    </a:cubicBezTo>
                    <a:close/>
                    <a:moveTo>
                      <a:pt x="407" y="1"/>
                    </a:moveTo>
                    <a:cubicBezTo>
                      <a:pt x="327" y="1"/>
                      <a:pt x="247" y="46"/>
                      <a:pt x="214" y="146"/>
                    </a:cubicBezTo>
                    <a:cubicBezTo>
                      <a:pt x="1" y="663"/>
                      <a:pt x="123" y="1484"/>
                      <a:pt x="822" y="1545"/>
                    </a:cubicBezTo>
                    <a:cubicBezTo>
                      <a:pt x="833" y="1545"/>
                      <a:pt x="845" y="1546"/>
                      <a:pt x="856" y="1546"/>
                    </a:cubicBezTo>
                    <a:cubicBezTo>
                      <a:pt x="1385" y="1546"/>
                      <a:pt x="1761" y="866"/>
                      <a:pt x="1642" y="390"/>
                    </a:cubicBezTo>
                    <a:cubicBezTo>
                      <a:pt x="1625" y="318"/>
                      <a:pt x="1565" y="289"/>
                      <a:pt x="1507" y="289"/>
                    </a:cubicBezTo>
                    <a:cubicBezTo>
                      <a:pt x="1465" y="289"/>
                      <a:pt x="1424" y="304"/>
                      <a:pt x="1399" y="329"/>
                    </a:cubicBezTo>
                    <a:cubicBezTo>
                      <a:pt x="1399" y="298"/>
                      <a:pt x="1399" y="268"/>
                      <a:pt x="1369" y="238"/>
                    </a:cubicBezTo>
                    <a:cubicBezTo>
                      <a:pt x="1369" y="137"/>
                      <a:pt x="1264" y="78"/>
                      <a:pt x="1160" y="78"/>
                    </a:cubicBezTo>
                    <a:cubicBezTo>
                      <a:pt x="1138" y="78"/>
                      <a:pt x="1116" y="80"/>
                      <a:pt x="1095" y="86"/>
                    </a:cubicBezTo>
                    <a:cubicBezTo>
                      <a:pt x="1036" y="50"/>
                      <a:pt x="971" y="38"/>
                      <a:pt x="904" y="38"/>
                    </a:cubicBezTo>
                    <a:cubicBezTo>
                      <a:pt x="800" y="38"/>
                      <a:pt x="689" y="67"/>
                      <a:pt x="578" y="86"/>
                    </a:cubicBezTo>
                    <a:cubicBezTo>
                      <a:pt x="537" y="31"/>
                      <a:pt x="472" y="1"/>
                      <a:pt x="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5"/>
              <p:cNvSpPr/>
              <p:nvPr/>
            </p:nvSpPr>
            <p:spPr>
              <a:xfrm>
                <a:off x="1080977" y="958690"/>
                <a:ext cx="89220" cy="31216"/>
              </a:xfrm>
              <a:custGeom>
                <a:avLst/>
                <a:gdLst/>
                <a:ahLst/>
                <a:cxnLst/>
                <a:rect l="l" t="t" r="r" b="b"/>
                <a:pathLst>
                  <a:path w="4956" h="1734" extrusionOk="0">
                    <a:moveTo>
                      <a:pt x="2759" y="1"/>
                    </a:moveTo>
                    <a:cubicBezTo>
                      <a:pt x="2497" y="1"/>
                      <a:pt x="2240" y="27"/>
                      <a:pt x="2007" y="72"/>
                    </a:cubicBezTo>
                    <a:cubicBezTo>
                      <a:pt x="1308" y="194"/>
                      <a:pt x="366" y="467"/>
                      <a:pt x="92" y="1166"/>
                    </a:cubicBezTo>
                    <a:cubicBezTo>
                      <a:pt x="1" y="1349"/>
                      <a:pt x="153" y="1561"/>
                      <a:pt x="335" y="1622"/>
                    </a:cubicBezTo>
                    <a:cubicBezTo>
                      <a:pt x="476" y="1672"/>
                      <a:pt x="628" y="1690"/>
                      <a:pt x="786" y="1690"/>
                    </a:cubicBezTo>
                    <a:cubicBezTo>
                      <a:pt x="1208" y="1690"/>
                      <a:pt x="1670" y="1561"/>
                      <a:pt x="2068" y="1561"/>
                    </a:cubicBezTo>
                    <a:cubicBezTo>
                      <a:pt x="2605" y="1561"/>
                      <a:pt x="3164" y="1734"/>
                      <a:pt x="3691" y="1734"/>
                    </a:cubicBezTo>
                    <a:cubicBezTo>
                      <a:pt x="3789" y="1734"/>
                      <a:pt x="3887" y="1728"/>
                      <a:pt x="3983" y="1713"/>
                    </a:cubicBezTo>
                    <a:cubicBezTo>
                      <a:pt x="4530" y="1653"/>
                      <a:pt x="4955" y="1014"/>
                      <a:pt x="4469" y="558"/>
                    </a:cubicBezTo>
                    <a:cubicBezTo>
                      <a:pt x="4040" y="151"/>
                      <a:pt x="3385" y="1"/>
                      <a:pt x="27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5"/>
              <p:cNvSpPr/>
              <p:nvPr/>
            </p:nvSpPr>
            <p:spPr>
              <a:xfrm>
                <a:off x="1095757" y="998658"/>
                <a:ext cx="46392" cy="12260"/>
              </a:xfrm>
              <a:custGeom>
                <a:avLst/>
                <a:gdLst/>
                <a:ahLst/>
                <a:cxnLst/>
                <a:rect l="l" t="t" r="r" b="b"/>
                <a:pathLst>
                  <a:path w="2577" h="681" extrusionOk="0">
                    <a:moveTo>
                      <a:pt x="960" y="1"/>
                    </a:moveTo>
                    <a:cubicBezTo>
                      <a:pt x="631" y="1"/>
                      <a:pt x="257" y="63"/>
                      <a:pt x="61" y="284"/>
                    </a:cubicBezTo>
                    <a:cubicBezTo>
                      <a:pt x="0" y="344"/>
                      <a:pt x="0" y="466"/>
                      <a:pt x="92" y="527"/>
                    </a:cubicBezTo>
                    <a:cubicBezTo>
                      <a:pt x="193" y="567"/>
                      <a:pt x="301" y="581"/>
                      <a:pt x="413" y="581"/>
                    </a:cubicBezTo>
                    <a:cubicBezTo>
                      <a:pt x="635" y="581"/>
                      <a:pt x="872" y="527"/>
                      <a:pt x="1095" y="527"/>
                    </a:cubicBezTo>
                    <a:cubicBezTo>
                      <a:pt x="1520" y="527"/>
                      <a:pt x="1915" y="648"/>
                      <a:pt x="2341" y="679"/>
                    </a:cubicBezTo>
                    <a:cubicBezTo>
                      <a:pt x="2350" y="680"/>
                      <a:pt x="2358" y="681"/>
                      <a:pt x="2366" y="681"/>
                    </a:cubicBezTo>
                    <a:cubicBezTo>
                      <a:pt x="2529" y="681"/>
                      <a:pt x="2577" y="401"/>
                      <a:pt x="2432" y="314"/>
                    </a:cubicBezTo>
                    <a:cubicBezTo>
                      <a:pt x="2067" y="101"/>
                      <a:pt x="1581" y="40"/>
                      <a:pt x="1186" y="10"/>
                    </a:cubicBezTo>
                    <a:cubicBezTo>
                      <a:pt x="1115" y="4"/>
                      <a:pt x="1039" y="1"/>
                      <a:pt x="9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5"/>
              <p:cNvSpPr/>
              <p:nvPr/>
            </p:nvSpPr>
            <p:spPr>
              <a:xfrm>
                <a:off x="1107244" y="1002493"/>
                <a:ext cx="31720" cy="27148"/>
              </a:xfrm>
              <a:custGeom>
                <a:avLst/>
                <a:gdLst/>
                <a:ahLst/>
                <a:cxnLst/>
                <a:rect l="l" t="t" r="r" b="b"/>
                <a:pathLst>
                  <a:path w="1762" h="1508" extrusionOk="0">
                    <a:moveTo>
                      <a:pt x="973" y="1043"/>
                    </a:moveTo>
                    <a:cubicBezTo>
                      <a:pt x="973" y="1043"/>
                      <a:pt x="973" y="1074"/>
                      <a:pt x="1004" y="1074"/>
                    </a:cubicBezTo>
                    <a:lnTo>
                      <a:pt x="943" y="1074"/>
                    </a:lnTo>
                    <a:cubicBezTo>
                      <a:pt x="943" y="1074"/>
                      <a:pt x="943" y="1074"/>
                      <a:pt x="973" y="1043"/>
                    </a:cubicBezTo>
                    <a:close/>
                    <a:moveTo>
                      <a:pt x="755" y="0"/>
                    </a:moveTo>
                    <a:cubicBezTo>
                      <a:pt x="681" y="0"/>
                      <a:pt x="614" y="30"/>
                      <a:pt x="578" y="101"/>
                    </a:cubicBezTo>
                    <a:cubicBezTo>
                      <a:pt x="578" y="131"/>
                      <a:pt x="548" y="162"/>
                      <a:pt x="548" y="192"/>
                    </a:cubicBezTo>
                    <a:cubicBezTo>
                      <a:pt x="532" y="127"/>
                      <a:pt x="480" y="97"/>
                      <a:pt x="427" y="97"/>
                    </a:cubicBezTo>
                    <a:cubicBezTo>
                      <a:pt x="381" y="97"/>
                      <a:pt x="333" y="119"/>
                      <a:pt x="305" y="162"/>
                    </a:cubicBezTo>
                    <a:cubicBezTo>
                      <a:pt x="1" y="618"/>
                      <a:pt x="214" y="1438"/>
                      <a:pt x="821" y="1499"/>
                    </a:cubicBezTo>
                    <a:cubicBezTo>
                      <a:pt x="860" y="1505"/>
                      <a:pt x="897" y="1507"/>
                      <a:pt x="932" y="1507"/>
                    </a:cubicBezTo>
                    <a:cubicBezTo>
                      <a:pt x="1495" y="1507"/>
                      <a:pt x="1762" y="859"/>
                      <a:pt x="1733" y="344"/>
                    </a:cubicBezTo>
                    <a:cubicBezTo>
                      <a:pt x="1733" y="218"/>
                      <a:pt x="1632" y="150"/>
                      <a:pt x="1529" y="150"/>
                    </a:cubicBezTo>
                    <a:cubicBezTo>
                      <a:pt x="1483" y="150"/>
                      <a:pt x="1437" y="164"/>
                      <a:pt x="1399" y="192"/>
                    </a:cubicBezTo>
                    <a:cubicBezTo>
                      <a:pt x="1267" y="113"/>
                      <a:pt x="1136" y="34"/>
                      <a:pt x="984" y="34"/>
                    </a:cubicBezTo>
                    <a:cubicBezTo>
                      <a:pt x="961" y="34"/>
                      <a:pt x="937" y="36"/>
                      <a:pt x="913" y="40"/>
                    </a:cubicBezTo>
                    <a:cubicBezTo>
                      <a:pt x="862" y="15"/>
                      <a:pt x="807" y="0"/>
                      <a:pt x="7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5"/>
              <p:cNvSpPr/>
              <p:nvPr/>
            </p:nvSpPr>
            <p:spPr>
              <a:xfrm>
                <a:off x="1155403" y="1091106"/>
                <a:ext cx="78815" cy="30100"/>
              </a:xfrm>
              <a:custGeom>
                <a:avLst/>
                <a:gdLst/>
                <a:ahLst/>
                <a:cxnLst/>
                <a:rect l="l" t="t" r="r" b="b"/>
                <a:pathLst>
                  <a:path w="4378" h="1672" extrusionOk="0">
                    <a:moveTo>
                      <a:pt x="858" y="1"/>
                    </a:moveTo>
                    <a:cubicBezTo>
                      <a:pt x="800" y="1"/>
                      <a:pt x="741" y="31"/>
                      <a:pt x="700" y="103"/>
                    </a:cubicBezTo>
                    <a:cubicBezTo>
                      <a:pt x="1" y="1197"/>
                      <a:pt x="1520" y="1471"/>
                      <a:pt x="2311" y="1562"/>
                    </a:cubicBezTo>
                    <a:cubicBezTo>
                      <a:pt x="2592" y="1600"/>
                      <a:pt x="3000" y="1672"/>
                      <a:pt x="3371" y="1672"/>
                    </a:cubicBezTo>
                    <a:cubicBezTo>
                      <a:pt x="3602" y="1672"/>
                      <a:pt x="3819" y="1644"/>
                      <a:pt x="3982" y="1562"/>
                    </a:cubicBezTo>
                    <a:cubicBezTo>
                      <a:pt x="4378" y="1349"/>
                      <a:pt x="4378" y="863"/>
                      <a:pt x="4317" y="498"/>
                    </a:cubicBezTo>
                    <a:cubicBezTo>
                      <a:pt x="4300" y="383"/>
                      <a:pt x="4204" y="330"/>
                      <a:pt x="4104" y="330"/>
                    </a:cubicBezTo>
                    <a:cubicBezTo>
                      <a:pt x="4019" y="330"/>
                      <a:pt x="3933" y="368"/>
                      <a:pt x="3891" y="437"/>
                    </a:cubicBezTo>
                    <a:cubicBezTo>
                      <a:pt x="3800" y="529"/>
                      <a:pt x="3770" y="620"/>
                      <a:pt x="3709" y="711"/>
                    </a:cubicBezTo>
                    <a:cubicBezTo>
                      <a:pt x="3730" y="883"/>
                      <a:pt x="3706" y="964"/>
                      <a:pt x="3647" y="964"/>
                    </a:cubicBezTo>
                    <a:cubicBezTo>
                      <a:pt x="3623" y="964"/>
                      <a:pt x="3592" y="950"/>
                      <a:pt x="3557" y="924"/>
                    </a:cubicBezTo>
                    <a:cubicBezTo>
                      <a:pt x="3486" y="954"/>
                      <a:pt x="3395" y="964"/>
                      <a:pt x="3297" y="964"/>
                    </a:cubicBezTo>
                    <a:cubicBezTo>
                      <a:pt x="3101" y="964"/>
                      <a:pt x="2878" y="924"/>
                      <a:pt x="2736" y="924"/>
                    </a:cubicBezTo>
                    <a:cubicBezTo>
                      <a:pt x="2371" y="893"/>
                      <a:pt x="973" y="833"/>
                      <a:pt x="1064" y="255"/>
                    </a:cubicBezTo>
                    <a:cubicBezTo>
                      <a:pt x="1085" y="115"/>
                      <a:pt x="972" y="1"/>
                      <a:pt x="8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5"/>
              <p:cNvSpPr/>
              <p:nvPr/>
            </p:nvSpPr>
            <p:spPr>
              <a:xfrm>
                <a:off x="1137094" y="1146989"/>
                <a:ext cx="110805" cy="28390"/>
              </a:xfrm>
              <a:custGeom>
                <a:avLst/>
                <a:gdLst/>
                <a:ahLst/>
                <a:cxnLst/>
                <a:rect l="l" t="t" r="r" b="b"/>
                <a:pathLst>
                  <a:path w="6155" h="1577" extrusionOk="0">
                    <a:moveTo>
                      <a:pt x="234" y="0"/>
                    </a:moveTo>
                    <a:cubicBezTo>
                      <a:pt x="61" y="0"/>
                      <a:pt x="1" y="260"/>
                      <a:pt x="167" y="343"/>
                    </a:cubicBezTo>
                    <a:lnTo>
                      <a:pt x="167" y="373"/>
                    </a:lnTo>
                    <a:cubicBezTo>
                      <a:pt x="1078" y="1007"/>
                      <a:pt x="2660" y="1576"/>
                      <a:pt x="4073" y="1576"/>
                    </a:cubicBezTo>
                    <a:cubicBezTo>
                      <a:pt x="4828" y="1576"/>
                      <a:pt x="5534" y="1414"/>
                      <a:pt x="6063" y="1011"/>
                    </a:cubicBezTo>
                    <a:cubicBezTo>
                      <a:pt x="6124" y="951"/>
                      <a:pt x="6155" y="799"/>
                      <a:pt x="6033" y="768"/>
                    </a:cubicBezTo>
                    <a:cubicBezTo>
                      <a:pt x="5843" y="734"/>
                      <a:pt x="5652" y="722"/>
                      <a:pt x="5459" y="722"/>
                    </a:cubicBezTo>
                    <a:cubicBezTo>
                      <a:pt x="4878" y="722"/>
                      <a:pt x="4285" y="838"/>
                      <a:pt x="3691" y="838"/>
                    </a:cubicBezTo>
                    <a:cubicBezTo>
                      <a:pt x="3600" y="838"/>
                      <a:pt x="3510" y="835"/>
                      <a:pt x="3419" y="829"/>
                    </a:cubicBezTo>
                    <a:cubicBezTo>
                      <a:pt x="2355" y="738"/>
                      <a:pt x="1322" y="403"/>
                      <a:pt x="288" y="8"/>
                    </a:cubicBezTo>
                    <a:cubicBezTo>
                      <a:pt x="269" y="3"/>
                      <a:pt x="251"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5"/>
              <p:cNvSpPr/>
              <p:nvPr/>
            </p:nvSpPr>
            <p:spPr>
              <a:xfrm>
                <a:off x="1181274" y="1195382"/>
                <a:ext cx="15194" cy="21819"/>
              </a:xfrm>
              <a:custGeom>
                <a:avLst/>
                <a:gdLst/>
                <a:ahLst/>
                <a:cxnLst/>
                <a:rect l="l" t="t" r="r" b="b"/>
                <a:pathLst>
                  <a:path w="844" h="1212" extrusionOk="0">
                    <a:moveTo>
                      <a:pt x="308" y="0"/>
                    </a:moveTo>
                    <a:cubicBezTo>
                      <a:pt x="141" y="0"/>
                      <a:pt x="0" y="148"/>
                      <a:pt x="114" y="329"/>
                    </a:cubicBezTo>
                    <a:cubicBezTo>
                      <a:pt x="205" y="512"/>
                      <a:pt x="114" y="725"/>
                      <a:pt x="144" y="907"/>
                    </a:cubicBezTo>
                    <a:cubicBezTo>
                      <a:pt x="163" y="1093"/>
                      <a:pt x="319" y="1211"/>
                      <a:pt x="472" y="1211"/>
                    </a:cubicBezTo>
                    <a:cubicBezTo>
                      <a:pt x="568" y="1211"/>
                      <a:pt x="663" y="1165"/>
                      <a:pt x="722" y="1059"/>
                    </a:cubicBezTo>
                    <a:cubicBezTo>
                      <a:pt x="843" y="877"/>
                      <a:pt x="843" y="664"/>
                      <a:pt x="783" y="481"/>
                    </a:cubicBezTo>
                    <a:cubicBezTo>
                      <a:pt x="722" y="299"/>
                      <a:pt x="600" y="177"/>
                      <a:pt x="479" y="56"/>
                    </a:cubicBezTo>
                    <a:cubicBezTo>
                      <a:pt x="425" y="17"/>
                      <a:pt x="365"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5"/>
              <p:cNvSpPr/>
              <p:nvPr/>
            </p:nvSpPr>
            <p:spPr>
              <a:xfrm>
                <a:off x="1088646" y="816408"/>
                <a:ext cx="81731" cy="97664"/>
              </a:xfrm>
              <a:custGeom>
                <a:avLst/>
                <a:gdLst/>
                <a:ahLst/>
                <a:cxnLst/>
                <a:rect l="l" t="t" r="r" b="b"/>
                <a:pathLst>
                  <a:path w="4540" h="5425" extrusionOk="0">
                    <a:moveTo>
                      <a:pt x="2829" y="0"/>
                    </a:moveTo>
                    <a:cubicBezTo>
                      <a:pt x="1979" y="0"/>
                      <a:pt x="1073" y="499"/>
                      <a:pt x="730" y="1349"/>
                    </a:cubicBezTo>
                    <a:cubicBezTo>
                      <a:pt x="0" y="3203"/>
                      <a:pt x="2067" y="5270"/>
                      <a:pt x="3830" y="5422"/>
                    </a:cubicBezTo>
                    <a:cubicBezTo>
                      <a:pt x="3841" y="5423"/>
                      <a:pt x="3852" y="5424"/>
                      <a:pt x="3862" y="5424"/>
                    </a:cubicBezTo>
                    <a:cubicBezTo>
                      <a:pt x="4052" y="5424"/>
                      <a:pt x="4128" y="5172"/>
                      <a:pt x="4013" y="5057"/>
                    </a:cubicBezTo>
                    <a:cubicBezTo>
                      <a:pt x="3192" y="4297"/>
                      <a:pt x="2037" y="4084"/>
                      <a:pt x="1459" y="3051"/>
                    </a:cubicBezTo>
                    <a:cubicBezTo>
                      <a:pt x="765" y="1767"/>
                      <a:pt x="1775" y="585"/>
                      <a:pt x="2826" y="585"/>
                    </a:cubicBezTo>
                    <a:cubicBezTo>
                      <a:pt x="3293" y="585"/>
                      <a:pt x="3767" y="818"/>
                      <a:pt x="4104" y="1379"/>
                    </a:cubicBezTo>
                    <a:cubicBezTo>
                      <a:pt x="4144" y="1450"/>
                      <a:pt x="4208" y="1480"/>
                      <a:pt x="4274" y="1480"/>
                    </a:cubicBezTo>
                    <a:cubicBezTo>
                      <a:pt x="4404" y="1480"/>
                      <a:pt x="4539" y="1359"/>
                      <a:pt x="4499" y="1197"/>
                    </a:cubicBezTo>
                    <a:cubicBezTo>
                      <a:pt x="4246" y="368"/>
                      <a:pt x="3558"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5"/>
              <p:cNvSpPr/>
              <p:nvPr/>
            </p:nvSpPr>
            <p:spPr>
              <a:xfrm>
                <a:off x="1172056" y="809027"/>
                <a:ext cx="91165" cy="108465"/>
              </a:xfrm>
              <a:custGeom>
                <a:avLst/>
                <a:gdLst/>
                <a:ahLst/>
                <a:cxnLst/>
                <a:rect l="l" t="t" r="r" b="b"/>
                <a:pathLst>
                  <a:path w="5064" h="6025" extrusionOk="0">
                    <a:moveTo>
                      <a:pt x="2251" y="1"/>
                    </a:moveTo>
                    <a:cubicBezTo>
                      <a:pt x="1271" y="1"/>
                      <a:pt x="278" y="474"/>
                      <a:pt x="18" y="1394"/>
                    </a:cubicBezTo>
                    <a:cubicBezTo>
                      <a:pt x="1" y="1462"/>
                      <a:pt x="51" y="1502"/>
                      <a:pt x="103" y="1502"/>
                    </a:cubicBezTo>
                    <a:cubicBezTo>
                      <a:pt x="144" y="1502"/>
                      <a:pt x="187" y="1478"/>
                      <a:pt x="200" y="1424"/>
                    </a:cubicBezTo>
                    <a:cubicBezTo>
                      <a:pt x="352" y="1060"/>
                      <a:pt x="1082" y="573"/>
                      <a:pt x="1477" y="452"/>
                    </a:cubicBezTo>
                    <a:cubicBezTo>
                      <a:pt x="1677" y="407"/>
                      <a:pt x="1959" y="379"/>
                      <a:pt x="2191" y="379"/>
                    </a:cubicBezTo>
                    <a:cubicBezTo>
                      <a:pt x="2276" y="379"/>
                      <a:pt x="2354" y="383"/>
                      <a:pt x="2419" y="391"/>
                    </a:cubicBezTo>
                    <a:cubicBezTo>
                      <a:pt x="3757" y="573"/>
                      <a:pt x="4182" y="1516"/>
                      <a:pt x="4243" y="2701"/>
                    </a:cubicBezTo>
                    <a:cubicBezTo>
                      <a:pt x="4304" y="4099"/>
                      <a:pt x="3088" y="4707"/>
                      <a:pt x="2389" y="5710"/>
                    </a:cubicBezTo>
                    <a:cubicBezTo>
                      <a:pt x="2309" y="5844"/>
                      <a:pt x="2417" y="6025"/>
                      <a:pt x="2568" y="6025"/>
                    </a:cubicBezTo>
                    <a:cubicBezTo>
                      <a:pt x="2589" y="6025"/>
                      <a:pt x="2610" y="6021"/>
                      <a:pt x="2632" y="6014"/>
                    </a:cubicBezTo>
                    <a:cubicBezTo>
                      <a:pt x="3574" y="5741"/>
                      <a:pt x="4364" y="4646"/>
                      <a:pt x="4699" y="3734"/>
                    </a:cubicBezTo>
                    <a:cubicBezTo>
                      <a:pt x="5064" y="2853"/>
                      <a:pt x="4699" y="1607"/>
                      <a:pt x="4121" y="816"/>
                    </a:cubicBezTo>
                    <a:cubicBezTo>
                      <a:pt x="3717" y="269"/>
                      <a:pt x="2988" y="1"/>
                      <a:pt x="2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5"/>
              <p:cNvSpPr/>
              <p:nvPr/>
            </p:nvSpPr>
            <p:spPr>
              <a:xfrm>
                <a:off x="1067294" y="831351"/>
                <a:ext cx="66789" cy="84990"/>
              </a:xfrm>
              <a:custGeom>
                <a:avLst/>
                <a:gdLst/>
                <a:ahLst/>
                <a:cxnLst/>
                <a:rect l="l" t="t" r="r" b="b"/>
                <a:pathLst>
                  <a:path w="3710" h="4721" extrusionOk="0">
                    <a:moveTo>
                      <a:pt x="824" y="1"/>
                    </a:moveTo>
                    <a:cubicBezTo>
                      <a:pt x="780" y="1"/>
                      <a:pt x="735" y="19"/>
                      <a:pt x="700" y="63"/>
                    </a:cubicBezTo>
                    <a:cubicBezTo>
                      <a:pt x="1" y="1035"/>
                      <a:pt x="123" y="2130"/>
                      <a:pt x="791" y="3072"/>
                    </a:cubicBezTo>
                    <a:cubicBezTo>
                      <a:pt x="1268" y="3734"/>
                      <a:pt x="2184" y="4721"/>
                      <a:pt x="3096" y="4721"/>
                    </a:cubicBezTo>
                    <a:cubicBezTo>
                      <a:pt x="3230" y="4721"/>
                      <a:pt x="3364" y="4699"/>
                      <a:pt x="3496" y="4653"/>
                    </a:cubicBezTo>
                    <a:cubicBezTo>
                      <a:pt x="3679" y="4592"/>
                      <a:pt x="3709" y="4379"/>
                      <a:pt x="3557" y="4257"/>
                    </a:cubicBezTo>
                    <a:cubicBezTo>
                      <a:pt x="2858" y="3832"/>
                      <a:pt x="2189" y="3619"/>
                      <a:pt x="1612" y="2981"/>
                    </a:cubicBezTo>
                    <a:cubicBezTo>
                      <a:pt x="943" y="2282"/>
                      <a:pt x="518" y="1187"/>
                      <a:pt x="974" y="245"/>
                    </a:cubicBezTo>
                    <a:cubicBezTo>
                      <a:pt x="1039" y="115"/>
                      <a:pt x="934" y="1"/>
                      <a:pt x="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5"/>
              <p:cNvSpPr/>
              <p:nvPr/>
            </p:nvSpPr>
            <p:spPr>
              <a:xfrm>
                <a:off x="1057248" y="881095"/>
                <a:ext cx="46734" cy="40056"/>
              </a:xfrm>
              <a:custGeom>
                <a:avLst/>
                <a:gdLst/>
                <a:ahLst/>
                <a:cxnLst/>
                <a:rect l="l" t="t" r="r" b="b"/>
                <a:pathLst>
                  <a:path w="2596" h="2225" extrusionOk="0">
                    <a:moveTo>
                      <a:pt x="242" y="0"/>
                    </a:moveTo>
                    <a:cubicBezTo>
                      <a:pt x="128" y="0"/>
                      <a:pt x="1" y="124"/>
                      <a:pt x="42" y="248"/>
                    </a:cubicBezTo>
                    <a:cubicBezTo>
                      <a:pt x="164" y="856"/>
                      <a:pt x="468" y="1342"/>
                      <a:pt x="954" y="1707"/>
                    </a:cubicBezTo>
                    <a:cubicBezTo>
                      <a:pt x="1233" y="1939"/>
                      <a:pt x="1689" y="2225"/>
                      <a:pt x="2091" y="2225"/>
                    </a:cubicBezTo>
                    <a:cubicBezTo>
                      <a:pt x="2216" y="2225"/>
                      <a:pt x="2336" y="2197"/>
                      <a:pt x="2443" y="2133"/>
                    </a:cubicBezTo>
                    <a:cubicBezTo>
                      <a:pt x="2565" y="2072"/>
                      <a:pt x="2595" y="1890"/>
                      <a:pt x="2474" y="1798"/>
                    </a:cubicBezTo>
                    <a:cubicBezTo>
                      <a:pt x="2322" y="1646"/>
                      <a:pt x="2139" y="1646"/>
                      <a:pt x="1957" y="1555"/>
                    </a:cubicBezTo>
                    <a:cubicBezTo>
                      <a:pt x="1714" y="1494"/>
                      <a:pt x="1501" y="1373"/>
                      <a:pt x="1319" y="1251"/>
                    </a:cubicBezTo>
                    <a:cubicBezTo>
                      <a:pt x="893" y="947"/>
                      <a:pt x="589" y="552"/>
                      <a:pt x="377" y="96"/>
                    </a:cubicBezTo>
                    <a:cubicBezTo>
                      <a:pt x="347" y="28"/>
                      <a:pt x="296" y="0"/>
                      <a:pt x="2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5"/>
              <p:cNvSpPr/>
              <p:nvPr/>
            </p:nvSpPr>
            <p:spPr>
              <a:xfrm>
                <a:off x="991841" y="767097"/>
                <a:ext cx="155362" cy="180277"/>
              </a:xfrm>
              <a:custGeom>
                <a:avLst/>
                <a:gdLst/>
                <a:ahLst/>
                <a:cxnLst/>
                <a:rect l="l" t="t" r="r" b="b"/>
                <a:pathLst>
                  <a:path w="8630" h="10014" extrusionOk="0">
                    <a:moveTo>
                      <a:pt x="7191" y="1"/>
                    </a:moveTo>
                    <a:cubicBezTo>
                      <a:pt x="2792" y="1"/>
                      <a:pt x="1" y="6522"/>
                      <a:pt x="2733" y="9924"/>
                    </a:cubicBezTo>
                    <a:cubicBezTo>
                      <a:pt x="2780" y="9987"/>
                      <a:pt x="2840" y="10013"/>
                      <a:pt x="2900" y="10013"/>
                    </a:cubicBezTo>
                    <a:cubicBezTo>
                      <a:pt x="3070" y="10013"/>
                      <a:pt x="3241" y="9800"/>
                      <a:pt x="3128" y="9620"/>
                    </a:cubicBezTo>
                    <a:cubicBezTo>
                      <a:pt x="2064" y="7857"/>
                      <a:pt x="2247" y="5334"/>
                      <a:pt x="3067" y="3449"/>
                    </a:cubicBezTo>
                    <a:cubicBezTo>
                      <a:pt x="4040" y="1200"/>
                      <a:pt x="6076" y="592"/>
                      <a:pt x="8356" y="531"/>
                    </a:cubicBezTo>
                    <a:cubicBezTo>
                      <a:pt x="8569" y="531"/>
                      <a:pt x="8630" y="227"/>
                      <a:pt x="8417" y="167"/>
                    </a:cubicBezTo>
                    <a:cubicBezTo>
                      <a:pt x="7997" y="54"/>
                      <a:pt x="7587" y="1"/>
                      <a:pt x="7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5"/>
              <p:cNvSpPr/>
              <p:nvPr/>
            </p:nvSpPr>
            <p:spPr>
              <a:xfrm>
                <a:off x="1034473" y="921423"/>
                <a:ext cx="27364" cy="69166"/>
              </a:xfrm>
              <a:custGeom>
                <a:avLst/>
                <a:gdLst/>
                <a:ahLst/>
                <a:cxnLst/>
                <a:rect l="l" t="t" r="r" b="b"/>
                <a:pathLst>
                  <a:path w="1520" h="3842" extrusionOk="0">
                    <a:moveTo>
                      <a:pt x="999" y="0"/>
                    </a:moveTo>
                    <a:cubicBezTo>
                      <a:pt x="961" y="0"/>
                      <a:pt x="920" y="14"/>
                      <a:pt x="882" y="45"/>
                    </a:cubicBezTo>
                    <a:cubicBezTo>
                      <a:pt x="0" y="896"/>
                      <a:pt x="183" y="2932"/>
                      <a:pt x="1003" y="3753"/>
                    </a:cubicBezTo>
                    <a:cubicBezTo>
                      <a:pt x="1058" y="3815"/>
                      <a:pt x="1121" y="3842"/>
                      <a:pt x="1182" y="3842"/>
                    </a:cubicBezTo>
                    <a:cubicBezTo>
                      <a:pt x="1358" y="3842"/>
                      <a:pt x="1519" y="3622"/>
                      <a:pt x="1429" y="3419"/>
                    </a:cubicBezTo>
                    <a:cubicBezTo>
                      <a:pt x="973" y="2507"/>
                      <a:pt x="638" y="1230"/>
                      <a:pt x="1125" y="227"/>
                    </a:cubicBezTo>
                    <a:cubicBezTo>
                      <a:pt x="1193" y="114"/>
                      <a:pt x="1109" y="0"/>
                      <a:pt x="9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5"/>
              <p:cNvSpPr/>
              <p:nvPr/>
            </p:nvSpPr>
            <p:spPr>
              <a:xfrm>
                <a:off x="1137184" y="717029"/>
                <a:ext cx="275726" cy="177145"/>
              </a:xfrm>
              <a:custGeom>
                <a:avLst/>
                <a:gdLst/>
                <a:ahLst/>
                <a:cxnLst/>
                <a:rect l="l" t="t" r="r" b="b"/>
                <a:pathLst>
                  <a:path w="15316" h="9840" extrusionOk="0">
                    <a:moveTo>
                      <a:pt x="5259" y="0"/>
                    </a:moveTo>
                    <a:cubicBezTo>
                      <a:pt x="3001" y="0"/>
                      <a:pt x="805" y="786"/>
                      <a:pt x="40" y="3100"/>
                    </a:cubicBezTo>
                    <a:cubicBezTo>
                      <a:pt x="0" y="3219"/>
                      <a:pt x="129" y="3325"/>
                      <a:pt x="249" y="3325"/>
                    </a:cubicBezTo>
                    <a:cubicBezTo>
                      <a:pt x="312" y="3325"/>
                      <a:pt x="373" y="3295"/>
                      <a:pt x="405" y="3221"/>
                    </a:cubicBezTo>
                    <a:cubicBezTo>
                      <a:pt x="1355" y="1270"/>
                      <a:pt x="3310" y="521"/>
                      <a:pt x="5364" y="521"/>
                    </a:cubicBezTo>
                    <a:cubicBezTo>
                      <a:pt x="6989" y="521"/>
                      <a:pt x="8677" y="990"/>
                      <a:pt x="9979" y="1701"/>
                    </a:cubicBezTo>
                    <a:cubicBezTo>
                      <a:pt x="12928" y="3312"/>
                      <a:pt x="14083" y="6534"/>
                      <a:pt x="14782" y="9665"/>
                    </a:cubicBezTo>
                    <a:cubicBezTo>
                      <a:pt x="14808" y="9784"/>
                      <a:pt x="14915" y="9840"/>
                      <a:pt x="15025" y="9840"/>
                    </a:cubicBezTo>
                    <a:cubicBezTo>
                      <a:pt x="15168" y="9840"/>
                      <a:pt x="15316" y="9746"/>
                      <a:pt x="15299" y="9574"/>
                    </a:cubicBezTo>
                    <a:cubicBezTo>
                      <a:pt x="14964" y="5683"/>
                      <a:pt x="12897" y="2036"/>
                      <a:pt x="9037" y="668"/>
                    </a:cubicBezTo>
                    <a:cubicBezTo>
                      <a:pt x="7943" y="273"/>
                      <a:pt x="6590" y="0"/>
                      <a:pt x="52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5"/>
              <p:cNvSpPr/>
              <p:nvPr/>
            </p:nvSpPr>
            <p:spPr>
              <a:xfrm>
                <a:off x="1228731" y="864748"/>
                <a:ext cx="69508" cy="57320"/>
              </a:xfrm>
              <a:custGeom>
                <a:avLst/>
                <a:gdLst/>
                <a:ahLst/>
                <a:cxnLst/>
                <a:rect l="l" t="t" r="r" b="b"/>
                <a:pathLst>
                  <a:path w="3861" h="3184" extrusionOk="0">
                    <a:moveTo>
                      <a:pt x="3573" y="0"/>
                    </a:moveTo>
                    <a:cubicBezTo>
                      <a:pt x="3538" y="0"/>
                      <a:pt x="3502" y="10"/>
                      <a:pt x="3466" y="32"/>
                    </a:cubicBezTo>
                    <a:cubicBezTo>
                      <a:pt x="3192" y="184"/>
                      <a:pt x="3101" y="366"/>
                      <a:pt x="2949" y="609"/>
                    </a:cubicBezTo>
                    <a:cubicBezTo>
                      <a:pt x="2706" y="1004"/>
                      <a:pt x="2432" y="1369"/>
                      <a:pt x="2098" y="1673"/>
                    </a:cubicBezTo>
                    <a:cubicBezTo>
                      <a:pt x="1490" y="2220"/>
                      <a:pt x="821" y="2402"/>
                      <a:pt x="153" y="2767"/>
                    </a:cubicBezTo>
                    <a:cubicBezTo>
                      <a:pt x="1" y="2858"/>
                      <a:pt x="31" y="3101"/>
                      <a:pt x="183" y="3132"/>
                    </a:cubicBezTo>
                    <a:lnTo>
                      <a:pt x="183" y="3162"/>
                    </a:lnTo>
                    <a:cubicBezTo>
                      <a:pt x="276" y="3177"/>
                      <a:pt x="369" y="3183"/>
                      <a:pt x="462" y="3183"/>
                    </a:cubicBezTo>
                    <a:cubicBezTo>
                      <a:pt x="1156" y="3183"/>
                      <a:pt x="1832" y="2805"/>
                      <a:pt x="2341" y="2402"/>
                    </a:cubicBezTo>
                    <a:cubicBezTo>
                      <a:pt x="2919" y="1916"/>
                      <a:pt x="3861" y="1004"/>
                      <a:pt x="3770" y="214"/>
                    </a:cubicBezTo>
                    <a:cubicBezTo>
                      <a:pt x="3770" y="98"/>
                      <a:pt x="3682" y="0"/>
                      <a:pt x="35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5"/>
              <p:cNvSpPr/>
              <p:nvPr/>
            </p:nvSpPr>
            <p:spPr>
              <a:xfrm>
                <a:off x="1247347" y="881275"/>
                <a:ext cx="83424" cy="50605"/>
              </a:xfrm>
              <a:custGeom>
                <a:avLst/>
                <a:gdLst/>
                <a:ahLst/>
                <a:cxnLst/>
                <a:rect l="l" t="t" r="r" b="b"/>
                <a:pathLst>
                  <a:path w="4634" h="2811" extrusionOk="0">
                    <a:moveTo>
                      <a:pt x="4347" y="1"/>
                    </a:moveTo>
                    <a:cubicBezTo>
                      <a:pt x="4315" y="1"/>
                      <a:pt x="4284" y="8"/>
                      <a:pt x="4256" y="25"/>
                    </a:cubicBezTo>
                    <a:cubicBezTo>
                      <a:pt x="3678" y="421"/>
                      <a:pt x="3313" y="1028"/>
                      <a:pt x="2827" y="1515"/>
                    </a:cubicBezTo>
                    <a:cubicBezTo>
                      <a:pt x="2067" y="2183"/>
                      <a:pt x="1186" y="2305"/>
                      <a:pt x="243" y="2396"/>
                    </a:cubicBezTo>
                    <a:cubicBezTo>
                      <a:pt x="0" y="2427"/>
                      <a:pt x="0" y="2791"/>
                      <a:pt x="243" y="2791"/>
                    </a:cubicBezTo>
                    <a:cubicBezTo>
                      <a:pt x="426" y="2803"/>
                      <a:pt x="607" y="2810"/>
                      <a:pt x="787" y="2810"/>
                    </a:cubicBezTo>
                    <a:cubicBezTo>
                      <a:pt x="1534" y="2810"/>
                      <a:pt x="2251" y="2685"/>
                      <a:pt x="2888" y="2244"/>
                    </a:cubicBezTo>
                    <a:cubicBezTo>
                      <a:pt x="3587" y="1758"/>
                      <a:pt x="4256" y="1059"/>
                      <a:pt x="4559" y="269"/>
                    </a:cubicBezTo>
                    <a:cubicBezTo>
                      <a:pt x="4634" y="145"/>
                      <a:pt x="4486" y="1"/>
                      <a:pt x="4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5"/>
              <p:cNvSpPr/>
              <p:nvPr/>
            </p:nvSpPr>
            <p:spPr>
              <a:xfrm>
                <a:off x="1256781" y="923097"/>
                <a:ext cx="80651" cy="26086"/>
              </a:xfrm>
              <a:custGeom>
                <a:avLst/>
                <a:gdLst/>
                <a:ahLst/>
                <a:cxnLst/>
                <a:rect l="l" t="t" r="r" b="b"/>
                <a:pathLst>
                  <a:path w="4480" h="1449" extrusionOk="0">
                    <a:moveTo>
                      <a:pt x="4249" y="0"/>
                    </a:moveTo>
                    <a:cubicBezTo>
                      <a:pt x="4229" y="0"/>
                      <a:pt x="4208" y="4"/>
                      <a:pt x="4187" y="12"/>
                    </a:cubicBezTo>
                    <a:cubicBezTo>
                      <a:pt x="3610" y="225"/>
                      <a:pt x="3154" y="681"/>
                      <a:pt x="2546" y="894"/>
                    </a:cubicBezTo>
                    <a:cubicBezTo>
                      <a:pt x="2275" y="996"/>
                      <a:pt x="1991" y="1030"/>
                      <a:pt x="1702" y="1030"/>
                    </a:cubicBezTo>
                    <a:cubicBezTo>
                      <a:pt x="1214" y="1030"/>
                      <a:pt x="713" y="932"/>
                      <a:pt x="236" y="894"/>
                    </a:cubicBezTo>
                    <a:cubicBezTo>
                      <a:pt x="228" y="893"/>
                      <a:pt x="220" y="892"/>
                      <a:pt x="213" y="892"/>
                    </a:cubicBezTo>
                    <a:cubicBezTo>
                      <a:pt x="49" y="892"/>
                      <a:pt x="1" y="1199"/>
                      <a:pt x="175" y="1228"/>
                    </a:cubicBezTo>
                    <a:lnTo>
                      <a:pt x="206" y="1228"/>
                    </a:lnTo>
                    <a:cubicBezTo>
                      <a:pt x="767" y="1345"/>
                      <a:pt x="1373" y="1449"/>
                      <a:pt x="1962" y="1449"/>
                    </a:cubicBezTo>
                    <a:cubicBezTo>
                      <a:pt x="2904" y="1449"/>
                      <a:pt x="3802" y="1184"/>
                      <a:pt x="4400" y="286"/>
                    </a:cubicBezTo>
                    <a:cubicBezTo>
                      <a:pt x="4479" y="155"/>
                      <a:pt x="4376" y="0"/>
                      <a:pt x="4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5"/>
              <p:cNvSpPr/>
              <p:nvPr/>
            </p:nvSpPr>
            <p:spPr>
              <a:xfrm>
                <a:off x="1379295" y="856394"/>
                <a:ext cx="41532" cy="121229"/>
              </a:xfrm>
              <a:custGeom>
                <a:avLst/>
                <a:gdLst/>
                <a:ahLst/>
                <a:cxnLst/>
                <a:rect l="l" t="t" r="r" b="b"/>
                <a:pathLst>
                  <a:path w="2307" h="6734" extrusionOk="0">
                    <a:moveTo>
                      <a:pt x="445" y="0"/>
                    </a:moveTo>
                    <a:cubicBezTo>
                      <a:pt x="329" y="0"/>
                      <a:pt x="234" y="150"/>
                      <a:pt x="300" y="283"/>
                    </a:cubicBezTo>
                    <a:lnTo>
                      <a:pt x="270" y="283"/>
                    </a:lnTo>
                    <a:cubicBezTo>
                      <a:pt x="756" y="1377"/>
                      <a:pt x="1152" y="2441"/>
                      <a:pt x="1000" y="3657"/>
                    </a:cubicBezTo>
                    <a:cubicBezTo>
                      <a:pt x="908" y="4629"/>
                      <a:pt x="452" y="5420"/>
                      <a:pt x="88" y="6301"/>
                    </a:cubicBezTo>
                    <a:cubicBezTo>
                      <a:pt x="0" y="6541"/>
                      <a:pt x="226" y="6734"/>
                      <a:pt x="451" y="6734"/>
                    </a:cubicBezTo>
                    <a:cubicBezTo>
                      <a:pt x="539" y="6734"/>
                      <a:pt x="627" y="6704"/>
                      <a:pt x="696" y="6635"/>
                    </a:cubicBezTo>
                    <a:cubicBezTo>
                      <a:pt x="2307" y="4933"/>
                      <a:pt x="2246" y="1711"/>
                      <a:pt x="574" y="70"/>
                    </a:cubicBezTo>
                    <a:cubicBezTo>
                      <a:pt x="533" y="21"/>
                      <a:pt x="487" y="0"/>
                      <a:pt x="4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5"/>
              <p:cNvSpPr/>
              <p:nvPr/>
            </p:nvSpPr>
            <p:spPr>
              <a:xfrm>
                <a:off x="1354270" y="926590"/>
                <a:ext cx="44124" cy="92029"/>
              </a:xfrm>
              <a:custGeom>
                <a:avLst/>
                <a:gdLst/>
                <a:ahLst/>
                <a:cxnLst/>
                <a:rect l="l" t="t" r="r" b="b"/>
                <a:pathLst>
                  <a:path w="2451" h="5112" extrusionOk="0">
                    <a:moveTo>
                      <a:pt x="1594" y="0"/>
                    </a:moveTo>
                    <a:cubicBezTo>
                      <a:pt x="1496" y="0"/>
                      <a:pt x="1403" y="68"/>
                      <a:pt x="1386" y="214"/>
                    </a:cubicBezTo>
                    <a:cubicBezTo>
                      <a:pt x="1356" y="1125"/>
                      <a:pt x="1538" y="2068"/>
                      <a:pt x="1113" y="2949"/>
                    </a:cubicBezTo>
                    <a:cubicBezTo>
                      <a:pt x="779" y="3557"/>
                      <a:pt x="231" y="4043"/>
                      <a:pt x="49" y="4712"/>
                    </a:cubicBezTo>
                    <a:cubicBezTo>
                      <a:pt x="0" y="4932"/>
                      <a:pt x="167" y="5112"/>
                      <a:pt x="344" y="5112"/>
                    </a:cubicBezTo>
                    <a:cubicBezTo>
                      <a:pt x="388" y="5112"/>
                      <a:pt x="433" y="5101"/>
                      <a:pt x="475" y="5077"/>
                    </a:cubicBezTo>
                    <a:cubicBezTo>
                      <a:pt x="2116" y="4074"/>
                      <a:pt x="2450" y="1794"/>
                      <a:pt x="1812" y="153"/>
                    </a:cubicBezTo>
                    <a:cubicBezTo>
                      <a:pt x="1769" y="53"/>
                      <a:pt x="1680" y="0"/>
                      <a:pt x="15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5"/>
              <p:cNvSpPr/>
              <p:nvPr/>
            </p:nvSpPr>
            <p:spPr>
              <a:xfrm>
                <a:off x="1133511" y="724554"/>
                <a:ext cx="12062" cy="51973"/>
              </a:xfrm>
              <a:custGeom>
                <a:avLst/>
                <a:gdLst/>
                <a:ahLst/>
                <a:cxnLst/>
                <a:rect l="l" t="t" r="r" b="b"/>
                <a:pathLst>
                  <a:path w="670" h="2887" extrusionOk="0">
                    <a:moveTo>
                      <a:pt x="315" y="1"/>
                    </a:moveTo>
                    <a:cubicBezTo>
                      <a:pt x="255" y="1"/>
                      <a:pt x="196" y="32"/>
                      <a:pt x="183" y="98"/>
                    </a:cubicBezTo>
                    <a:cubicBezTo>
                      <a:pt x="62" y="615"/>
                      <a:pt x="1" y="1131"/>
                      <a:pt x="1" y="1648"/>
                    </a:cubicBezTo>
                    <a:cubicBezTo>
                      <a:pt x="31" y="2043"/>
                      <a:pt x="62" y="2530"/>
                      <a:pt x="335" y="2834"/>
                    </a:cubicBezTo>
                    <a:cubicBezTo>
                      <a:pt x="371" y="2870"/>
                      <a:pt x="412" y="2887"/>
                      <a:pt x="450" y="2887"/>
                    </a:cubicBezTo>
                    <a:cubicBezTo>
                      <a:pt x="508" y="2887"/>
                      <a:pt x="560" y="2846"/>
                      <a:pt x="578" y="2773"/>
                    </a:cubicBezTo>
                    <a:cubicBezTo>
                      <a:pt x="670" y="2378"/>
                      <a:pt x="487" y="1952"/>
                      <a:pt x="457" y="1557"/>
                    </a:cubicBezTo>
                    <a:cubicBezTo>
                      <a:pt x="426" y="1071"/>
                      <a:pt x="396" y="615"/>
                      <a:pt x="457" y="159"/>
                    </a:cubicBezTo>
                    <a:cubicBezTo>
                      <a:pt x="474" y="55"/>
                      <a:pt x="393" y="1"/>
                      <a:pt x="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5"/>
              <p:cNvSpPr/>
              <p:nvPr/>
            </p:nvSpPr>
            <p:spPr>
              <a:xfrm>
                <a:off x="1117092" y="733214"/>
                <a:ext cx="26842" cy="41928"/>
              </a:xfrm>
              <a:custGeom>
                <a:avLst/>
                <a:gdLst/>
                <a:ahLst/>
                <a:cxnLst/>
                <a:rect l="l" t="t" r="r" b="b"/>
                <a:pathLst>
                  <a:path w="1491" h="2329" extrusionOk="0">
                    <a:moveTo>
                      <a:pt x="221" y="1"/>
                    </a:moveTo>
                    <a:cubicBezTo>
                      <a:pt x="132" y="1"/>
                      <a:pt x="46" y="62"/>
                      <a:pt x="31" y="195"/>
                    </a:cubicBezTo>
                    <a:cubicBezTo>
                      <a:pt x="1" y="681"/>
                      <a:pt x="92" y="1228"/>
                      <a:pt x="396" y="1654"/>
                    </a:cubicBezTo>
                    <a:cubicBezTo>
                      <a:pt x="595" y="1938"/>
                      <a:pt x="874" y="2328"/>
                      <a:pt x="1257" y="2328"/>
                    </a:cubicBezTo>
                    <a:cubicBezTo>
                      <a:pt x="1283" y="2328"/>
                      <a:pt x="1311" y="2326"/>
                      <a:pt x="1338" y="2322"/>
                    </a:cubicBezTo>
                    <a:cubicBezTo>
                      <a:pt x="1430" y="2322"/>
                      <a:pt x="1490" y="2201"/>
                      <a:pt x="1490" y="2140"/>
                    </a:cubicBezTo>
                    <a:cubicBezTo>
                      <a:pt x="1490" y="1775"/>
                      <a:pt x="1186" y="1654"/>
                      <a:pt x="974" y="1441"/>
                    </a:cubicBezTo>
                    <a:cubicBezTo>
                      <a:pt x="670" y="1106"/>
                      <a:pt x="487" y="620"/>
                      <a:pt x="426" y="195"/>
                    </a:cubicBezTo>
                    <a:cubicBezTo>
                      <a:pt x="411" y="69"/>
                      <a:pt x="315"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5"/>
              <p:cNvSpPr/>
              <p:nvPr/>
            </p:nvSpPr>
            <p:spPr>
              <a:xfrm>
                <a:off x="1166709" y="785802"/>
                <a:ext cx="60938" cy="42468"/>
              </a:xfrm>
              <a:custGeom>
                <a:avLst/>
                <a:gdLst/>
                <a:ahLst/>
                <a:cxnLst/>
                <a:rect l="l" t="t" r="r" b="b"/>
                <a:pathLst>
                  <a:path w="3385" h="2359" extrusionOk="0">
                    <a:moveTo>
                      <a:pt x="2710" y="0"/>
                    </a:moveTo>
                    <a:cubicBezTo>
                      <a:pt x="2180" y="0"/>
                      <a:pt x="1611" y="255"/>
                      <a:pt x="1227" y="526"/>
                    </a:cubicBezTo>
                    <a:cubicBezTo>
                      <a:pt x="619" y="921"/>
                      <a:pt x="285" y="1499"/>
                      <a:pt x="41" y="2167"/>
                    </a:cubicBezTo>
                    <a:cubicBezTo>
                      <a:pt x="0" y="2270"/>
                      <a:pt x="98" y="2359"/>
                      <a:pt x="194" y="2359"/>
                    </a:cubicBezTo>
                    <a:cubicBezTo>
                      <a:pt x="240" y="2359"/>
                      <a:pt x="285" y="2338"/>
                      <a:pt x="315" y="2289"/>
                    </a:cubicBezTo>
                    <a:cubicBezTo>
                      <a:pt x="558" y="1742"/>
                      <a:pt x="953" y="1255"/>
                      <a:pt x="1470" y="951"/>
                    </a:cubicBezTo>
                    <a:cubicBezTo>
                      <a:pt x="2017" y="587"/>
                      <a:pt x="2625" y="617"/>
                      <a:pt x="3202" y="404"/>
                    </a:cubicBezTo>
                    <a:cubicBezTo>
                      <a:pt x="3324" y="344"/>
                      <a:pt x="3385" y="161"/>
                      <a:pt x="3233" y="100"/>
                    </a:cubicBezTo>
                    <a:cubicBezTo>
                      <a:pt x="3069" y="30"/>
                      <a:pt x="2892" y="0"/>
                      <a:pt x="27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5"/>
              <p:cNvSpPr/>
              <p:nvPr/>
            </p:nvSpPr>
            <p:spPr>
              <a:xfrm>
                <a:off x="1162514" y="779987"/>
                <a:ext cx="17426" cy="36023"/>
              </a:xfrm>
              <a:custGeom>
                <a:avLst/>
                <a:gdLst/>
                <a:ahLst/>
                <a:cxnLst/>
                <a:rect l="l" t="t" r="r" b="b"/>
                <a:pathLst>
                  <a:path w="968" h="2001" extrusionOk="0">
                    <a:moveTo>
                      <a:pt x="763" y="1"/>
                    </a:moveTo>
                    <a:cubicBezTo>
                      <a:pt x="733" y="1"/>
                      <a:pt x="701" y="9"/>
                      <a:pt x="669" y="28"/>
                    </a:cubicBezTo>
                    <a:cubicBezTo>
                      <a:pt x="153" y="393"/>
                      <a:pt x="1" y="1274"/>
                      <a:pt x="31" y="1852"/>
                    </a:cubicBezTo>
                    <a:cubicBezTo>
                      <a:pt x="31" y="1943"/>
                      <a:pt x="118" y="2001"/>
                      <a:pt x="194" y="2001"/>
                    </a:cubicBezTo>
                    <a:cubicBezTo>
                      <a:pt x="246" y="2001"/>
                      <a:pt x="292" y="1974"/>
                      <a:pt x="305" y="1913"/>
                    </a:cubicBezTo>
                    <a:cubicBezTo>
                      <a:pt x="366" y="1609"/>
                      <a:pt x="457" y="1305"/>
                      <a:pt x="548" y="1031"/>
                    </a:cubicBezTo>
                    <a:cubicBezTo>
                      <a:pt x="669" y="758"/>
                      <a:pt x="882" y="515"/>
                      <a:pt x="943" y="241"/>
                    </a:cubicBezTo>
                    <a:cubicBezTo>
                      <a:pt x="967" y="121"/>
                      <a:pt x="877" y="1"/>
                      <a:pt x="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5"/>
              <p:cNvSpPr/>
              <p:nvPr/>
            </p:nvSpPr>
            <p:spPr>
              <a:xfrm>
                <a:off x="1100132" y="798117"/>
                <a:ext cx="64485" cy="22917"/>
              </a:xfrm>
              <a:custGeom>
                <a:avLst/>
                <a:gdLst/>
                <a:ahLst/>
                <a:cxnLst/>
                <a:rect l="l" t="t" r="r" b="b"/>
                <a:pathLst>
                  <a:path w="3582" h="1273" extrusionOk="0">
                    <a:moveTo>
                      <a:pt x="1795" y="1"/>
                    </a:moveTo>
                    <a:cubicBezTo>
                      <a:pt x="1155" y="1"/>
                      <a:pt x="506" y="251"/>
                      <a:pt x="122" y="723"/>
                    </a:cubicBezTo>
                    <a:cubicBezTo>
                      <a:pt x="1" y="875"/>
                      <a:pt x="61" y="1149"/>
                      <a:pt x="274" y="1149"/>
                    </a:cubicBezTo>
                    <a:cubicBezTo>
                      <a:pt x="906" y="1149"/>
                      <a:pt x="1513" y="815"/>
                      <a:pt x="2102" y="815"/>
                    </a:cubicBezTo>
                    <a:cubicBezTo>
                      <a:pt x="2419" y="815"/>
                      <a:pt x="2732" y="912"/>
                      <a:pt x="3040" y="1210"/>
                    </a:cubicBezTo>
                    <a:cubicBezTo>
                      <a:pt x="3092" y="1254"/>
                      <a:pt x="3152" y="1273"/>
                      <a:pt x="3211" y="1273"/>
                    </a:cubicBezTo>
                    <a:cubicBezTo>
                      <a:pt x="3399" y="1273"/>
                      <a:pt x="3581" y="1083"/>
                      <a:pt x="3466" y="875"/>
                    </a:cubicBezTo>
                    <a:cubicBezTo>
                      <a:pt x="3137" y="281"/>
                      <a:pt x="2472" y="1"/>
                      <a:pt x="17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5"/>
              <p:cNvSpPr/>
              <p:nvPr/>
            </p:nvSpPr>
            <p:spPr>
              <a:xfrm>
                <a:off x="1169896" y="821071"/>
                <a:ext cx="68157" cy="64089"/>
              </a:xfrm>
              <a:custGeom>
                <a:avLst/>
                <a:gdLst/>
                <a:ahLst/>
                <a:cxnLst/>
                <a:rect l="l" t="t" r="r" b="b"/>
                <a:pathLst>
                  <a:path w="3786" h="3560" extrusionOk="0">
                    <a:moveTo>
                      <a:pt x="1892" y="1"/>
                    </a:moveTo>
                    <a:cubicBezTo>
                      <a:pt x="1261" y="1"/>
                      <a:pt x="581" y="290"/>
                      <a:pt x="138" y="664"/>
                    </a:cubicBezTo>
                    <a:cubicBezTo>
                      <a:pt x="1" y="774"/>
                      <a:pt x="111" y="1007"/>
                      <a:pt x="268" y="1007"/>
                    </a:cubicBezTo>
                    <a:cubicBezTo>
                      <a:pt x="285" y="1007"/>
                      <a:pt x="302" y="1004"/>
                      <a:pt x="320" y="999"/>
                    </a:cubicBezTo>
                    <a:cubicBezTo>
                      <a:pt x="701" y="849"/>
                      <a:pt x="1290" y="637"/>
                      <a:pt x="1801" y="637"/>
                    </a:cubicBezTo>
                    <a:cubicBezTo>
                      <a:pt x="2227" y="637"/>
                      <a:pt x="2600" y="785"/>
                      <a:pt x="2752" y="1242"/>
                    </a:cubicBezTo>
                    <a:cubicBezTo>
                      <a:pt x="3025" y="2032"/>
                      <a:pt x="2266" y="2670"/>
                      <a:pt x="2144" y="3400"/>
                    </a:cubicBezTo>
                    <a:cubicBezTo>
                      <a:pt x="2119" y="3501"/>
                      <a:pt x="2177" y="3560"/>
                      <a:pt x="2267" y="3560"/>
                    </a:cubicBezTo>
                    <a:cubicBezTo>
                      <a:pt x="2286" y="3560"/>
                      <a:pt x="2306" y="3557"/>
                      <a:pt x="2326" y="3552"/>
                    </a:cubicBezTo>
                    <a:cubicBezTo>
                      <a:pt x="3299" y="3035"/>
                      <a:pt x="3785" y="1576"/>
                      <a:pt x="3147" y="634"/>
                    </a:cubicBezTo>
                    <a:cubicBezTo>
                      <a:pt x="2853" y="179"/>
                      <a:pt x="2388" y="1"/>
                      <a:pt x="18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5"/>
              <p:cNvSpPr/>
              <p:nvPr/>
            </p:nvSpPr>
            <p:spPr>
              <a:xfrm>
                <a:off x="1051433" y="1130768"/>
                <a:ext cx="21909" cy="182851"/>
              </a:xfrm>
              <a:custGeom>
                <a:avLst/>
                <a:gdLst/>
                <a:ahLst/>
                <a:cxnLst/>
                <a:rect l="l" t="t" r="r" b="b"/>
                <a:pathLst>
                  <a:path w="1217" h="10157" extrusionOk="0">
                    <a:moveTo>
                      <a:pt x="1055" y="1"/>
                    </a:moveTo>
                    <a:cubicBezTo>
                      <a:pt x="965" y="1"/>
                      <a:pt x="867" y="55"/>
                      <a:pt x="852" y="149"/>
                    </a:cubicBezTo>
                    <a:lnTo>
                      <a:pt x="882" y="149"/>
                    </a:lnTo>
                    <a:cubicBezTo>
                      <a:pt x="487" y="3341"/>
                      <a:pt x="0" y="6684"/>
                      <a:pt x="61" y="9906"/>
                    </a:cubicBezTo>
                    <a:cubicBezTo>
                      <a:pt x="61" y="10061"/>
                      <a:pt x="206" y="10157"/>
                      <a:pt x="344" y="10157"/>
                    </a:cubicBezTo>
                    <a:cubicBezTo>
                      <a:pt x="450" y="10157"/>
                      <a:pt x="551" y="10100"/>
                      <a:pt x="578" y="9967"/>
                    </a:cubicBezTo>
                    <a:cubicBezTo>
                      <a:pt x="1095" y="6776"/>
                      <a:pt x="1125" y="3402"/>
                      <a:pt x="1216" y="149"/>
                    </a:cubicBezTo>
                    <a:cubicBezTo>
                      <a:pt x="1216" y="47"/>
                      <a:pt x="1139" y="1"/>
                      <a:pt x="10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5"/>
              <p:cNvSpPr/>
              <p:nvPr/>
            </p:nvSpPr>
            <p:spPr>
              <a:xfrm>
                <a:off x="1284002" y="1180853"/>
                <a:ext cx="25744" cy="139897"/>
              </a:xfrm>
              <a:custGeom>
                <a:avLst/>
                <a:gdLst/>
                <a:ahLst/>
                <a:cxnLst/>
                <a:rect l="l" t="t" r="r" b="b"/>
                <a:pathLst>
                  <a:path w="1430" h="7771" extrusionOk="0">
                    <a:moveTo>
                      <a:pt x="1198" y="1"/>
                    </a:moveTo>
                    <a:cubicBezTo>
                      <a:pt x="1112" y="1"/>
                      <a:pt x="1030" y="42"/>
                      <a:pt x="1004" y="133"/>
                    </a:cubicBezTo>
                    <a:lnTo>
                      <a:pt x="1034" y="133"/>
                    </a:lnTo>
                    <a:cubicBezTo>
                      <a:pt x="609" y="2413"/>
                      <a:pt x="1" y="5331"/>
                      <a:pt x="578" y="7611"/>
                    </a:cubicBezTo>
                    <a:cubicBezTo>
                      <a:pt x="593" y="7717"/>
                      <a:pt x="685" y="7770"/>
                      <a:pt x="780" y="7770"/>
                    </a:cubicBezTo>
                    <a:cubicBezTo>
                      <a:pt x="874" y="7770"/>
                      <a:pt x="973" y="7717"/>
                      <a:pt x="1004" y="7611"/>
                    </a:cubicBezTo>
                    <a:cubicBezTo>
                      <a:pt x="1247" y="6486"/>
                      <a:pt x="1156" y="5301"/>
                      <a:pt x="1186" y="4146"/>
                    </a:cubicBezTo>
                    <a:cubicBezTo>
                      <a:pt x="1247" y="2839"/>
                      <a:pt x="1338" y="1501"/>
                      <a:pt x="1429" y="194"/>
                    </a:cubicBezTo>
                    <a:cubicBezTo>
                      <a:pt x="1429" y="73"/>
                      <a:pt x="1311" y="1"/>
                      <a:pt x="1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5"/>
              <p:cNvSpPr/>
              <p:nvPr/>
            </p:nvSpPr>
            <p:spPr>
              <a:xfrm>
                <a:off x="1024067" y="1256000"/>
                <a:ext cx="38867" cy="121859"/>
              </a:xfrm>
              <a:custGeom>
                <a:avLst/>
                <a:gdLst/>
                <a:ahLst/>
                <a:cxnLst/>
                <a:rect l="l" t="t" r="r" b="b"/>
                <a:pathLst>
                  <a:path w="2159" h="6769" extrusionOk="0">
                    <a:moveTo>
                      <a:pt x="1883" y="1"/>
                    </a:moveTo>
                    <a:cubicBezTo>
                      <a:pt x="1874" y="1"/>
                      <a:pt x="1865" y="1"/>
                      <a:pt x="1855" y="2"/>
                    </a:cubicBezTo>
                    <a:cubicBezTo>
                      <a:pt x="761" y="93"/>
                      <a:pt x="487" y="975"/>
                      <a:pt x="426" y="1947"/>
                    </a:cubicBezTo>
                    <a:cubicBezTo>
                      <a:pt x="396" y="3406"/>
                      <a:pt x="335" y="5382"/>
                      <a:pt x="1156" y="6659"/>
                    </a:cubicBezTo>
                    <a:cubicBezTo>
                      <a:pt x="1199" y="6735"/>
                      <a:pt x="1267" y="6768"/>
                      <a:pt x="1333" y="6768"/>
                    </a:cubicBezTo>
                    <a:cubicBezTo>
                      <a:pt x="1453" y="6768"/>
                      <a:pt x="1570" y="6662"/>
                      <a:pt x="1551" y="6507"/>
                    </a:cubicBezTo>
                    <a:cubicBezTo>
                      <a:pt x="1399" y="5595"/>
                      <a:pt x="1" y="671"/>
                      <a:pt x="1855" y="458"/>
                    </a:cubicBezTo>
                    <a:cubicBezTo>
                      <a:pt x="2149" y="428"/>
                      <a:pt x="2158" y="1"/>
                      <a:pt x="18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5"/>
              <p:cNvSpPr/>
              <p:nvPr/>
            </p:nvSpPr>
            <p:spPr>
              <a:xfrm>
                <a:off x="1041585" y="1368216"/>
                <a:ext cx="119843" cy="86646"/>
              </a:xfrm>
              <a:custGeom>
                <a:avLst/>
                <a:gdLst/>
                <a:ahLst/>
                <a:cxnLst/>
                <a:rect l="l" t="t" r="r" b="b"/>
                <a:pathLst>
                  <a:path w="6657" h="4813" extrusionOk="0">
                    <a:moveTo>
                      <a:pt x="304" y="0"/>
                    </a:moveTo>
                    <a:cubicBezTo>
                      <a:pt x="61" y="0"/>
                      <a:pt x="0" y="365"/>
                      <a:pt x="243" y="426"/>
                    </a:cubicBezTo>
                    <a:lnTo>
                      <a:pt x="243" y="456"/>
                    </a:lnTo>
                    <a:cubicBezTo>
                      <a:pt x="1520" y="821"/>
                      <a:pt x="2706" y="1550"/>
                      <a:pt x="3891" y="2158"/>
                    </a:cubicBezTo>
                    <a:cubicBezTo>
                      <a:pt x="4347" y="2401"/>
                      <a:pt x="4985" y="2584"/>
                      <a:pt x="5380" y="2918"/>
                    </a:cubicBezTo>
                    <a:cubicBezTo>
                      <a:pt x="5927" y="3374"/>
                      <a:pt x="5684" y="3982"/>
                      <a:pt x="5867" y="4590"/>
                    </a:cubicBezTo>
                    <a:cubicBezTo>
                      <a:pt x="5906" y="4745"/>
                      <a:pt x="6016" y="4812"/>
                      <a:pt x="6133" y="4812"/>
                    </a:cubicBezTo>
                    <a:cubicBezTo>
                      <a:pt x="6290" y="4812"/>
                      <a:pt x="6457" y="4691"/>
                      <a:pt x="6475" y="4499"/>
                    </a:cubicBezTo>
                    <a:cubicBezTo>
                      <a:pt x="6657" y="2827"/>
                      <a:pt x="6292" y="2553"/>
                      <a:pt x="4803" y="1824"/>
                    </a:cubicBezTo>
                    <a:cubicBezTo>
                      <a:pt x="3435" y="1125"/>
                      <a:pt x="191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5"/>
              <p:cNvSpPr/>
              <p:nvPr/>
            </p:nvSpPr>
            <p:spPr>
              <a:xfrm>
                <a:off x="1153765" y="1321065"/>
                <a:ext cx="135505" cy="126306"/>
              </a:xfrm>
              <a:custGeom>
                <a:avLst/>
                <a:gdLst/>
                <a:ahLst/>
                <a:cxnLst/>
                <a:rect l="l" t="t" r="r" b="b"/>
                <a:pathLst>
                  <a:path w="7527" h="7016" extrusionOk="0">
                    <a:moveTo>
                      <a:pt x="7215" y="0"/>
                    </a:moveTo>
                    <a:cubicBezTo>
                      <a:pt x="7119" y="0"/>
                      <a:pt x="7027" y="56"/>
                      <a:pt x="6991" y="187"/>
                    </a:cubicBezTo>
                    <a:cubicBezTo>
                      <a:pt x="6687" y="1525"/>
                      <a:pt x="5928" y="2528"/>
                      <a:pt x="4773" y="3227"/>
                    </a:cubicBezTo>
                    <a:cubicBezTo>
                      <a:pt x="3830" y="3835"/>
                      <a:pt x="2766" y="3926"/>
                      <a:pt x="1763" y="4382"/>
                    </a:cubicBezTo>
                    <a:cubicBezTo>
                      <a:pt x="760" y="4808"/>
                      <a:pt x="0" y="5902"/>
                      <a:pt x="548" y="6935"/>
                    </a:cubicBezTo>
                    <a:cubicBezTo>
                      <a:pt x="576" y="6992"/>
                      <a:pt x="624" y="7015"/>
                      <a:pt x="670" y="7015"/>
                    </a:cubicBezTo>
                    <a:cubicBezTo>
                      <a:pt x="723" y="7015"/>
                      <a:pt x="774" y="6984"/>
                      <a:pt x="791" y="6935"/>
                    </a:cubicBezTo>
                    <a:cubicBezTo>
                      <a:pt x="1034" y="5507"/>
                      <a:pt x="1551" y="5081"/>
                      <a:pt x="2918" y="4686"/>
                    </a:cubicBezTo>
                    <a:cubicBezTo>
                      <a:pt x="3678" y="4473"/>
                      <a:pt x="4438" y="4169"/>
                      <a:pt x="5077" y="3774"/>
                    </a:cubicBezTo>
                    <a:cubicBezTo>
                      <a:pt x="6353" y="2984"/>
                      <a:pt x="7265" y="1829"/>
                      <a:pt x="7508" y="339"/>
                    </a:cubicBezTo>
                    <a:cubicBezTo>
                      <a:pt x="7527" y="136"/>
                      <a:pt x="7365" y="0"/>
                      <a:pt x="7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5"/>
              <p:cNvSpPr/>
              <p:nvPr/>
            </p:nvSpPr>
            <p:spPr>
              <a:xfrm>
                <a:off x="968041" y="1269305"/>
                <a:ext cx="75827" cy="94873"/>
              </a:xfrm>
              <a:custGeom>
                <a:avLst/>
                <a:gdLst/>
                <a:ahLst/>
                <a:cxnLst/>
                <a:rect l="l" t="t" r="r" b="b"/>
                <a:pathLst>
                  <a:path w="4212" h="5270" extrusionOk="0">
                    <a:moveTo>
                      <a:pt x="3981" y="1"/>
                    </a:moveTo>
                    <a:cubicBezTo>
                      <a:pt x="3955" y="1"/>
                      <a:pt x="3929" y="7"/>
                      <a:pt x="3903" y="23"/>
                    </a:cubicBezTo>
                    <a:cubicBezTo>
                      <a:pt x="2079" y="1360"/>
                      <a:pt x="681" y="2728"/>
                      <a:pt x="43" y="4947"/>
                    </a:cubicBezTo>
                    <a:cubicBezTo>
                      <a:pt x="0" y="5138"/>
                      <a:pt x="136" y="5270"/>
                      <a:pt x="283" y="5270"/>
                    </a:cubicBezTo>
                    <a:cubicBezTo>
                      <a:pt x="347" y="5270"/>
                      <a:pt x="413" y="5245"/>
                      <a:pt x="468" y="5190"/>
                    </a:cubicBezTo>
                    <a:cubicBezTo>
                      <a:pt x="1167" y="4521"/>
                      <a:pt x="1198" y="3397"/>
                      <a:pt x="1745" y="2606"/>
                    </a:cubicBezTo>
                    <a:cubicBezTo>
                      <a:pt x="2383" y="1664"/>
                      <a:pt x="3234" y="965"/>
                      <a:pt x="4085" y="266"/>
                    </a:cubicBezTo>
                    <a:cubicBezTo>
                      <a:pt x="4212" y="165"/>
                      <a:pt x="4107" y="1"/>
                      <a:pt x="3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5"/>
              <p:cNvSpPr/>
              <p:nvPr/>
            </p:nvSpPr>
            <p:spPr>
              <a:xfrm>
                <a:off x="719628" y="1349870"/>
                <a:ext cx="261738" cy="131184"/>
              </a:xfrm>
              <a:custGeom>
                <a:avLst/>
                <a:gdLst/>
                <a:ahLst/>
                <a:cxnLst/>
                <a:rect l="l" t="t" r="r" b="b"/>
                <a:pathLst>
                  <a:path w="14539" h="7287" extrusionOk="0">
                    <a:moveTo>
                      <a:pt x="14169" y="0"/>
                    </a:moveTo>
                    <a:cubicBezTo>
                      <a:pt x="14141" y="0"/>
                      <a:pt x="14112" y="5"/>
                      <a:pt x="14084" y="16"/>
                    </a:cubicBezTo>
                    <a:cubicBezTo>
                      <a:pt x="9403" y="2022"/>
                      <a:pt x="4844" y="4363"/>
                      <a:pt x="315" y="6673"/>
                    </a:cubicBezTo>
                    <a:cubicBezTo>
                      <a:pt x="1" y="6856"/>
                      <a:pt x="205" y="7287"/>
                      <a:pt x="500" y="7287"/>
                    </a:cubicBezTo>
                    <a:cubicBezTo>
                      <a:pt x="548" y="7287"/>
                      <a:pt x="598" y="7276"/>
                      <a:pt x="649" y="7250"/>
                    </a:cubicBezTo>
                    <a:cubicBezTo>
                      <a:pt x="5178" y="4910"/>
                      <a:pt x="9768" y="2721"/>
                      <a:pt x="14297" y="381"/>
                    </a:cubicBezTo>
                    <a:cubicBezTo>
                      <a:pt x="14538" y="273"/>
                      <a:pt x="14377" y="0"/>
                      <a:pt x="141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5"/>
              <p:cNvSpPr/>
              <p:nvPr/>
            </p:nvSpPr>
            <p:spPr>
              <a:xfrm>
                <a:off x="624588" y="1472168"/>
                <a:ext cx="104288" cy="929991"/>
              </a:xfrm>
              <a:custGeom>
                <a:avLst/>
                <a:gdLst/>
                <a:ahLst/>
                <a:cxnLst/>
                <a:rect l="l" t="t" r="r" b="b"/>
                <a:pathLst>
                  <a:path w="5793" h="51659" extrusionOk="0">
                    <a:moveTo>
                      <a:pt x="5628" y="0"/>
                    </a:moveTo>
                    <a:cubicBezTo>
                      <a:pt x="5557" y="0"/>
                      <a:pt x="5486" y="39"/>
                      <a:pt x="5472" y="123"/>
                    </a:cubicBezTo>
                    <a:cubicBezTo>
                      <a:pt x="3010" y="8086"/>
                      <a:pt x="2402" y="16901"/>
                      <a:pt x="1673" y="25199"/>
                    </a:cubicBezTo>
                    <a:cubicBezTo>
                      <a:pt x="1308" y="29424"/>
                      <a:pt x="1004" y="33649"/>
                      <a:pt x="730" y="37874"/>
                    </a:cubicBezTo>
                    <a:cubicBezTo>
                      <a:pt x="457" y="42342"/>
                      <a:pt x="1" y="46871"/>
                      <a:pt x="153" y="51339"/>
                    </a:cubicBezTo>
                    <a:cubicBezTo>
                      <a:pt x="153" y="51552"/>
                      <a:pt x="305" y="51659"/>
                      <a:pt x="461" y="51659"/>
                    </a:cubicBezTo>
                    <a:cubicBezTo>
                      <a:pt x="616" y="51659"/>
                      <a:pt x="776" y="51552"/>
                      <a:pt x="791" y="51339"/>
                    </a:cubicBezTo>
                    <a:cubicBezTo>
                      <a:pt x="1338" y="47145"/>
                      <a:pt x="1338" y="42859"/>
                      <a:pt x="1551" y="38634"/>
                    </a:cubicBezTo>
                    <a:cubicBezTo>
                      <a:pt x="1764" y="34287"/>
                      <a:pt x="2068" y="29910"/>
                      <a:pt x="2432" y="25564"/>
                    </a:cubicBezTo>
                    <a:cubicBezTo>
                      <a:pt x="2797" y="21157"/>
                      <a:pt x="3253" y="16749"/>
                      <a:pt x="3831" y="12342"/>
                    </a:cubicBezTo>
                    <a:cubicBezTo>
                      <a:pt x="4408" y="8269"/>
                      <a:pt x="5259" y="4226"/>
                      <a:pt x="5776" y="153"/>
                    </a:cubicBezTo>
                    <a:cubicBezTo>
                      <a:pt x="5792" y="54"/>
                      <a:pt x="5711" y="0"/>
                      <a:pt x="5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5"/>
              <p:cNvSpPr/>
              <p:nvPr/>
            </p:nvSpPr>
            <p:spPr>
              <a:xfrm>
                <a:off x="744095" y="1499083"/>
                <a:ext cx="118726" cy="335495"/>
              </a:xfrm>
              <a:custGeom>
                <a:avLst/>
                <a:gdLst/>
                <a:ahLst/>
                <a:cxnLst/>
                <a:rect l="l" t="t" r="r" b="b"/>
                <a:pathLst>
                  <a:path w="6595" h="18636" extrusionOk="0">
                    <a:moveTo>
                      <a:pt x="166" y="1"/>
                    </a:moveTo>
                    <a:cubicBezTo>
                      <a:pt x="84" y="1"/>
                      <a:pt x="1" y="67"/>
                      <a:pt x="19" y="178"/>
                    </a:cubicBezTo>
                    <a:lnTo>
                      <a:pt x="50" y="148"/>
                    </a:lnTo>
                    <a:cubicBezTo>
                      <a:pt x="992" y="3339"/>
                      <a:pt x="2056" y="6470"/>
                      <a:pt x="3059" y="9631"/>
                    </a:cubicBezTo>
                    <a:cubicBezTo>
                      <a:pt x="4032" y="12579"/>
                      <a:pt x="4761" y="15649"/>
                      <a:pt x="5977" y="18476"/>
                    </a:cubicBezTo>
                    <a:cubicBezTo>
                      <a:pt x="6028" y="18589"/>
                      <a:pt x="6118" y="18636"/>
                      <a:pt x="6211" y="18636"/>
                    </a:cubicBezTo>
                    <a:cubicBezTo>
                      <a:pt x="6395" y="18636"/>
                      <a:pt x="6595" y="18454"/>
                      <a:pt x="6555" y="18233"/>
                    </a:cubicBezTo>
                    <a:cubicBezTo>
                      <a:pt x="5916" y="15133"/>
                      <a:pt x="4670" y="12093"/>
                      <a:pt x="3637" y="9114"/>
                    </a:cubicBezTo>
                    <a:cubicBezTo>
                      <a:pt x="2603" y="6075"/>
                      <a:pt x="1509" y="3066"/>
                      <a:pt x="293" y="87"/>
                    </a:cubicBezTo>
                    <a:cubicBezTo>
                      <a:pt x="269" y="28"/>
                      <a:pt x="218" y="1"/>
                      <a:pt x="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5"/>
              <p:cNvSpPr/>
              <p:nvPr/>
            </p:nvSpPr>
            <p:spPr>
              <a:xfrm>
                <a:off x="812166" y="1825343"/>
                <a:ext cx="61425" cy="527401"/>
              </a:xfrm>
              <a:custGeom>
                <a:avLst/>
                <a:gdLst/>
                <a:ahLst/>
                <a:cxnLst/>
                <a:rect l="l" t="t" r="r" b="b"/>
                <a:pathLst>
                  <a:path w="3412" h="29296" extrusionOk="0">
                    <a:moveTo>
                      <a:pt x="2708" y="1"/>
                    </a:moveTo>
                    <a:cubicBezTo>
                      <a:pt x="2586" y="1"/>
                      <a:pt x="2470" y="85"/>
                      <a:pt x="2470" y="263"/>
                    </a:cubicBezTo>
                    <a:lnTo>
                      <a:pt x="2439" y="263"/>
                    </a:lnTo>
                    <a:cubicBezTo>
                      <a:pt x="2439" y="4974"/>
                      <a:pt x="2166" y="9716"/>
                      <a:pt x="1862" y="14427"/>
                    </a:cubicBezTo>
                    <a:cubicBezTo>
                      <a:pt x="1527" y="19321"/>
                      <a:pt x="707" y="24093"/>
                      <a:pt x="38" y="28956"/>
                    </a:cubicBezTo>
                    <a:cubicBezTo>
                      <a:pt x="1" y="29160"/>
                      <a:pt x="155" y="29296"/>
                      <a:pt x="309" y="29296"/>
                    </a:cubicBezTo>
                    <a:cubicBezTo>
                      <a:pt x="408" y="29296"/>
                      <a:pt x="507" y="29239"/>
                      <a:pt x="555" y="29108"/>
                    </a:cubicBezTo>
                    <a:cubicBezTo>
                      <a:pt x="2014" y="24671"/>
                      <a:pt x="2409" y="19777"/>
                      <a:pt x="2682" y="15126"/>
                    </a:cubicBezTo>
                    <a:cubicBezTo>
                      <a:pt x="3017" y="10233"/>
                      <a:pt x="3412" y="5157"/>
                      <a:pt x="2986" y="263"/>
                    </a:cubicBezTo>
                    <a:cubicBezTo>
                      <a:pt x="2971" y="92"/>
                      <a:pt x="2836" y="1"/>
                      <a:pt x="27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5"/>
              <p:cNvSpPr/>
              <p:nvPr/>
            </p:nvSpPr>
            <p:spPr>
              <a:xfrm>
                <a:off x="1298225" y="1260951"/>
                <a:ext cx="49111" cy="63963"/>
              </a:xfrm>
              <a:custGeom>
                <a:avLst/>
                <a:gdLst/>
                <a:ahLst/>
                <a:cxnLst/>
                <a:rect l="l" t="t" r="r" b="b"/>
                <a:pathLst>
                  <a:path w="2728" h="3553" extrusionOk="0">
                    <a:moveTo>
                      <a:pt x="274" y="1"/>
                    </a:moveTo>
                    <a:cubicBezTo>
                      <a:pt x="31" y="1"/>
                      <a:pt x="1" y="365"/>
                      <a:pt x="214" y="396"/>
                    </a:cubicBezTo>
                    <a:cubicBezTo>
                      <a:pt x="426" y="456"/>
                      <a:pt x="670" y="912"/>
                      <a:pt x="822" y="1095"/>
                    </a:cubicBezTo>
                    <a:cubicBezTo>
                      <a:pt x="1034" y="1368"/>
                      <a:pt x="1217" y="1642"/>
                      <a:pt x="1399" y="1946"/>
                    </a:cubicBezTo>
                    <a:cubicBezTo>
                      <a:pt x="1733" y="2432"/>
                      <a:pt x="1916" y="3040"/>
                      <a:pt x="2311" y="3466"/>
                    </a:cubicBezTo>
                    <a:cubicBezTo>
                      <a:pt x="2355" y="3527"/>
                      <a:pt x="2409" y="3553"/>
                      <a:pt x="2463" y="3553"/>
                    </a:cubicBezTo>
                    <a:cubicBezTo>
                      <a:pt x="2596" y="3553"/>
                      <a:pt x="2728" y="3395"/>
                      <a:pt x="2706" y="3222"/>
                    </a:cubicBezTo>
                    <a:cubicBezTo>
                      <a:pt x="2585" y="2493"/>
                      <a:pt x="1977" y="1733"/>
                      <a:pt x="1521" y="1156"/>
                    </a:cubicBezTo>
                    <a:cubicBezTo>
                      <a:pt x="1217" y="760"/>
                      <a:pt x="791" y="31"/>
                      <a:pt x="2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5"/>
              <p:cNvSpPr/>
              <p:nvPr/>
            </p:nvSpPr>
            <p:spPr>
              <a:xfrm>
                <a:off x="1338733" y="1318130"/>
                <a:ext cx="97268" cy="42342"/>
              </a:xfrm>
              <a:custGeom>
                <a:avLst/>
                <a:gdLst/>
                <a:ahLst/>
                <a:cxnLst/>
                <a:rect l="l" t="t" r="r" b="b"/>
                <a:pathLst>
                  <a:path w="5403" h="2352" extrusionOk="0">
                    <a:moveTo>
                      <a:pt x="521" y="1"/>
                    </a:moveTo>
                    <a:cubicBezTo>
                      <a:pt x="429" y="1"/>
                      <a:pt x="337" y="6"/>
                      <a:pt x="243" y="16"/>
                    </a:cubicBezTo>
                    <a:cubicBezTo>
                      <a:pt x="61" y="46"/>
                      <a:pt x="0" y="320"/>
                      <a:pt x="213" y="381"/>
                    </a:cubicBezTo>
                    <a:cubicBezTo>
                      <a:pt x="1824" y="867"/>
                      <a:pt x="3283" y="1718"/>
                      <a:pt x="4864" y="2326"/>
                    </a:cubicBezTo>
                    <a:cubicBezTo>
                      <a:pt x="4902" y="2343"/>
                      <a:pt x="4939" y="2351"/>
                      <a:pt x="4974" y="2351"/>
                    </a:cubicBezTo>
                    <a:cubicBezTo>
                      <a:pt x="5246" y="2351"/>
                      <a:pt x="5403" y="1880"/>
                      <a:pt x="5107" y="1718"/>
                    </a:cubicBezTo>
                    <a:cubicBezTo>
                      <a:pt x="4256" y="1293"/>
                      <a:pt x="3374" y="958"/>
                      <a:pt x="2523" y="563"/>
                    </a:cubicBezTo>
                    <a:cubicBezTo>
                      <a:pt x="1877" y="294"/>
                      <a:pt x="1231" y="1"/>
                      <a:pt x="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5"/>
              <p:cNvSpPr/>
              <p:nvPr/>
            </p:nvSpPr>
            <p:spPr>
              <a:xfrm>
                <a:off x="1130234" y="1471988"/>
                <a:ext cx="44880" cy="802875"/>
              </a:xfrm>
              <a:custGeom>
                <a:avLst/>
                <a:gdLst/>
                <a:ahLst/>
                <a:cxnLst/>
                <a:rect l="l" t="t" r="r" b="b"/>
                <a:pathLst>
                  <a:path w="2493" h="44598" extrusionOk="0">
                    <a:moveTo>
                      <a:pt x="1009" y="0"/>
                    </a:moveTo>
                    <a:cubicBezTo>
                      <a:pt x="934" y="0"/>
                      <a:pt x="865" y="41"/>
                      <a:pt x="852" y="133"/>
                    </a:cubicBezTo>
                    <a:cubicBezTo>
                      <a:pt x="183" y="3476"/>
                      <a:pt x="213" y="6850"/>
                      <a:pt x="274" y="10224"/>
                    </a:cubicBezTo>
                    <a:cubicBezTo>
                      <a:pt x="365" y="14054"/>
                      <a:pt x="426" y="17853"/>
                      <a:pt x="456" y="21683"/>
                    </a:cubicBezTo>
                    <a:cubicBezTo>
                      <a:pt x="487" y="29221"/>
                      <a:pt x="0" y="36790"/>
                      <a:pt x="152" y="44358"/>
                    </a:cubicBezTo>
                    <a:cubicBezTo>
                      <a:pt x="152" y="44522"/>
                      <a:pt x="261" y="44598"/>
                      <a:pt x="379" y="44598"/>
                    </a:cubicBezTo>
                    <a:cubicBezTo>
                      <a:pt x="503" y="44598"/>
                      <a:pt x="638" y="44514"/>
                      <a:pt x="669" y="44358"/>
                    </a:cubicBezTo>
                    <a:cubicBezTo>
                      <a:pt x="2493" y="29708"/>
                      <a:pt x="821" y="14875"/>
                      <a:pt x="1216" y="194"/>
                    </a:cubicBezTo>
                    <a:cubicBezTo>
                      <a:pt x="1216" y="72"/>
                      <a:pt x="1108" y="0"/>
                      <a:pt x="10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5"/>
              <p:cNvSpPr/>
              <p:nvPr/>
            </p:nvSpPr>
            <p:spPr>
              <a:xfrm>
                <a:off x="1032277" y="1302107"/>
                <a:ext cx="50191" cy="21297"/>
              </a:xfrm>
              <a:custGeom>
                <a:avLst/>
                <a:gdLst/>
                <a:ahLst/>
                <a:cxnLst/>
                <a:rect l="l" t="t" r="r" b="b"/>
                <a:pathLst>
                  <a:path w="2788" h="1183" extrusionOk="0">
                    <a:moveTo>
                      <a:pt x="2401" y="0"/>
                    </a:moveTo>
                    <a:cubicBezTo>
                      <a:pt x="2364" y="0"/>
                      <a:pt x="2324" y="8"/>
                      <a:pt x="2280" y="25"/>
                    </a:cubicBezTo>
                    <a:cubicBezTo>
                      <a:pt x="1672" y="207"/>
                      <a:pt x="396" y="177"/>
                      <a:pt x="92" y="845"/>
                    </a:cubicBezTo>
                    <a:cubicBezTo>
                      <a:pt x="1" y="997"/>
                      <a:pt x="92" y="1149"/>
                      <a:pt x="274" y="1180"/>
                    </a:cubicBezTo>
                    <a:cubicBezTo>
                      <a:pt x="298" y="1182"/>
                      <a:pt x="322" y="1183"/>
                      <a:pt x="346" y="1183"/>
                    </a:cubicBezTo>
                    <a:cubicBezTo>
                      <a:pt x="687" y="1183"/>
                      <a:pt x="1026" y="993"/>
                      <a:pt x="1338" y="936"/>
                    </a:cubicBezTo>
                    <a:cubicBezTo>
                      <a:pt x="1733" y="845"/>
                      <a:pt x="2098" y="754"/>
                      <a:pt x="2463" y="602"/>
                    </a:cubicBezTo>
                    <a:cubicBezTo>
                      <a:pt x="2787" y="494"/>
                      <a:pt x="2703" y="0"/>
                      <a:pt x="2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5"/>
              <p:cNvSpPr/>
              <p:nvPr/>
            </p:nvSpPr>
            <p:spPr>
              <a:xfrm>
                <a:off x="1281824" y="1312351"/>
                <a:ext cx="54188" cy="22539"/>
              </a:xfrm>
              <a:custGeom>
                <a:avLst/>
                <a:gdLst/>
                <a:ahLst/>
                <a:cxnLst/>
                <a:rect l="l" t="t" r="r" b="b"/>
                <a:pathLst>
                  <a:path w="3010" h="1252" extrusionOk="0">
                    <a:moveTo>
                      <a:pt x="184" y="1"/>
                    </a:moveTo>
                    <a:cubicBezTo>
                      <a:pt x="0" y="1"/>
                      <a:pt x="9" y="279"/>
                      <a:pt x="182" y="337"/>
                    </a:cubicBezTo>
                    <a:cubicBezTo>
                      <a:pt x="638" y="519"/>
                      <a:pt x="1094" y="671"/>
                      <a:pt x="1550" y="854"/>
                    </a:cubicBezTo>
                    <a:cubicBezTo>
                      <a:pt x="1925" y="998"/>
                      <a:pt x="2300" y="1251"/>
                      <a:pt x="2726" y="1251"/>
                    </a:cubicBezTo>
                    <a:cubicBezTo>
                      <a:pt x="2749" y="1251"/>
                      <a:pt x="2773" y="1251"/>
                      <a:pt x="2796" y="1249"/>
                    </a:cubicBezTo>
                    <a:cubicBezTo>
                      <a:pt x="2918" y="1249"/>
                      <a:pt x="3009" y="1127"/>
                      <a:pt x="2948" y="1006"/>
                    </a:cubicBezTo>
                    <a:cubicBezTo>
                      <a:pt x="2675" y="611"/>
                      <a:pt x="2189" y="489"/>
                      <a:pt x="1793" y="337"/>
                    </a:cubicBezTo>
                    <a:cubicBezTo>
                      <a:pt x="1246" y="124"/>
                      <a:pt x="760" y="64"/>
                      <a:pt x="213" y="3"/>
                    </a:cubicBezTo>
                    <a:cubicBezTo>
                      <a:pt x="203" y="1"/>
                      <a:pt x="193" y="1"/>
                      <a:pt x="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5"/>
              <p:cNvSpPr/>
              <p:nvPr/>
            </p:nvSpPr>
            <p:spPr>
              <a:xfrm>
                <a:off x="1513547" y="1739538"/>
                <a:ext cx="57212" cy="483565"/>
              </a:xfrm>
              <a:custGeom>
                <a:avLst/>
                <a:gdLst/>
                <a:ahLst/>
                <a:cxnLst/>
                <a:rect l="l" t="t" r="r" b="b"/>
                <a:pathLst>
                  <a:path w="3178" h="26861" extrusionOk="0">
                    <a:moveTo>
                      <a:pt x="235" y="1"/>
                    </a:moveTo>
                    <a:cubicBezTo>
                      <a:pt x="119" y="1"/>
                      <a:pt x="0" y="78"/>
                      <a:pt x="17" y="226"/>
                    </a:cubicBezTo>
                    <a:cubicBezTo>
                      <a:pt x="564" y="9011"/>
                      <a:pt x="1689" y="17734"/>
                      <a:pt x="2448" y="26519"/>
                    </a:cubicBezTo>
                    <a:cubicBezTo>
                      <a:pt x="2464" y="26747"/>
                      <a:pt x="2654" y="26861"/>
                      <a:pt x="2832" y="26861"/>
                    </a:cubicBezTo>
                    <a:cubicBezTo>
                      <a:pt x="3011" y="26861"/>
                      <a:pt x="3178" y="26747"/>
                      <a:pt x="3148" y="26519"/>
                    </a:cubicBezTo>
                    <a:cubicBezTo>
                      <a:pt x="2448" y="17704"/>
                      <a:pt x="1810" y="8889"/>
                      <a:pt x="442" y="166"/>
                    </a:cubicBezTo>
                    <a:cubicBezTo>
                      <a:pt x="428" y="55"/>
                      <a:pt x="332"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35"/>
            <p:cNvSpPr/>
            <p:nvPr/>
          </p:nvSpPr>
          <p:spPr>
            <a:xfrm>
              <a:off x="557800" y="2316625"/>
              <a:ext cx="1751100" cy="14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2" name="Google Shape;2722;p35"/>
          <p:cNvGrpSpPr/>
          <p:nvPr/>
        </p:nvGrpSpPr>
        <p:grpSpPr>
          <a:xfrm>
            <a:off x="6848375" y="720557"/>
            <a:ext cx="1751100" cy="1741418"/>
            <a:chOff x="6848375" y="720557"/>
            <a:chExt cx="1751100" cy="1741418"/>
          </a:xfrm>
        </p:grpSpPr>
        <p:grpSp>
          <p:nvGrpSpPr>
            <p:cNvPr id="2723" name="Google Shape;2723;p35"/>
            <p:cNvGrpSpPr/>
            <p:nvPr/>
          </p:nvGrpSpPr>
          <p:grpSpPr>
            <a:xfrm>
              <a:off x="6993256" y="720557"/>
              <a:ext cx="1144445" cy="1682432"/>
              <a:chOff x="2731750" y="2368600"/>
              <a:chExt cx="1619650" cy="2381025"/>
            </a:xfrm>
          </p:grpSpPr>
          <p:sp>
            <p:nvSpPr>
              <p:cNvPr id="2724" name="Google Shape;2724;p35"/>
              <p:cNvSpPr/>
              <p:nvPr/>
            </p:nvSpPr>
            <p:spPr>
              <a:xfrm>
                <a:off x="2731750" y="4039375"/>
                <a:ext cx="74325" cy="353850"/>
              </a:xfrm>
              <a:custGeom>
                <a:avLst/>
                <a:gdLst/>
                <a:ahLst/>
                <a:cxnLst/>
                <a:rect l="l" t="t" r="r" b="b"/>
                <a:pathLst>
                  <a:path w="2973" h="14154" extrusionOk="0">
                    <a:moveTo>
                      <a:pt x="190" y="0"/>
                    </a:moveTo>
                    <a:cubicBezTo>
                      <a:pt x="97" y="0"/>
                      <a:pt x="1" y="62"/>
                      <a:pt x="1" y="176"/>
                    </a:cubicBezTo>
                    <a:cubicBezTo>
                      <a:pt x="183" y="4735"/>
                      <a:pt x="973" y="9477"/>
                      <a:pt x="2128" y="13854"/>
                    </a:cubicBezTo>
                    <a:cubicBezTo>
                      <a:pt x="2190" y="14064"/>
                      <a:pt x="2347" y="14153"/>
                      <a:pt x="2505" y="14153"/>
                    </a:cubicBezTo>
                    <a:cubicBezTo>
                      <a:pt x="2737" y="14153"/>
                      <a:pt x="2973" y="13961"/>
                      <a:pt x="2919" y="13672"/>
                    </a:cubicBezTo>
                    <a:cubicBezTo>
                      <a:pt x="2068" y="9143"/>
                      <a:pt x="1247" y="4614"/>
                      <a:pt x="365" y="146"/>
                    </a:cubicBezTo>
                    <a:cubicBezTo>
                      <a:pt x="351" y="47"/>
                      <a:pt x="272" y="0"/>
                      <a:pt x="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5"/>
              <p:cNvSpPr/>
              <p:nvPr/>
            </p:nvSpPr>
            <p:spPr>
              <a:xfrm>
                <a:off x="2900450" y="2645575"/>
                <a:ext cx="417200" cy="329050"/>
              </a:xfrm>
              <a:custGeom>
                <a:avLst/>
                <a:gdLst/>
                <a:ahLst/>
                <a:cxnLst/>
                <a:rect l="l" t="t" r="r" b="b"/>
                <a:pathLst>
                  <a:path w="16688" h="13162" extrusionOk="0">
                    <a:moveTo>
                      <a:pt x="12706" y="0"/>
                    </a:moveTo>
                    <a:lnTo>
                      <a:pt x="4621" y="61"/>
                    </a:lnTo>
                    <a:lnTo>
                      <a:pt x="244" y="5471"/>
                    </a:lnTo>
                    <a:cubicBezTo>
                      <a:pt x="244" y="5471"/>
                      <a:pt x="1" y="12006"/>
                      <a:pt x="487" y="13161"/>
                    </a:cubicBezTo>
                    <a:lnTo>
                      <a:pt x="1764" y="6110"/>
                    </a:lnTo>
                    <a:cubicBezTo>
                      <a:pt x="1764" y="6110"/>
                      <a:pt x="6972" y="4906"/>
                      <a:pt x="12265" y="4906"/>
                    </a:cubicBezTo>
                    <a:cubicBezTo>
                      <a:pt x="12859" y="4906"/>
                      <a:pt x="13454" y="4921"/>
                      <a:pt x="14043" y="4955"/>
                    </a:cubicBezTo>
                    <a:lnTo>
                      <a:pt x="15168" y="7751"/>
                    </a:lnTo>
                    <a:lnTo>
                      <a:pt x="16688" y="2280"/>
                    </a:lnTo>
                    <a:lnTo>
                      <a:pt x="127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5"/>
              <p:cNvSpPr/>
              <p:nvPr/>
            </p:nvSpPr>
            <p:spPr>
              <a:xfrm>
                <a:off x="2939200" y="3055875"/>
                <a:ext cx="115525" cy="101925"/>
              </a:xfrm>
              <a:custGeom>
                <a:avLst/>
                <a:gdLst/>
                <a:ahLst/>
                <a:cxnLst/>
                <a:rect l="l" t="t" r="r" b="b"/>
                <a:pathLst>
                  <a:path w="4621" h="4077" extrusionOk="0">
                    <a:moveTo>
                      <a:pt x="2322" y="0"/>
                    </a:moveTo>
                    <a:cubicBezTo>
                      <a:pt x="2065" y="0"/>
                      <a:pt x="1803" y="50"/>
                      <a:pt x="1551" y="154"/>
                    </a:cubicBezTo>
                    <a:cubicBezTo>
                      <a:pt x="487" y="579"/>
                      <a:pt x="1" y="1795"/>
                      <a:pt x="426" y="2828"/>
                    </a:cubicBezTo>
                    <a:cubicBezTo>
                      <a:pt x="747" y="3608"/>
                      <a:pt x="1519" y="4077"/>
                      <a:pt x="2322" y="4077"/>
                    </a:cubicBezTo>
                    <a:cubicBezTo>
                      <a:pt x="2583" y="4077"/>
                      <a:pt x="2848" y="4027"/>
                      <a:pt x="3101" y="3923"/>
                    </a:cubicBezTo>
                    <a:cubicBezTo>
                      <a:pt x="4135" y="3497"/>
                      <a:pt x="4621" y="2312"/>
                      <a:pt x="4195" y="1278"/>
                    </a:cubicBezTo>
                    <a:cubicBezTo>
                      <a:pt x="3874" y="474"/>
                      <a:pt x="3118" y="0"/>
                      <a:pt x="2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5"/>
              <p:cNvSpPr/>
              <p:nvPr/>
            </p:nvSpPr>
            <p:spPr>
              <a:xfrm>
                <a:off x="3202125" y="2984850"/>
                <a:ext cx="111725" cy="101850"/>
              </a:xfrm>
              <a:custGeom>
                <a:avLst/>
                <a:gdLst/>
                <a:ahLst/>
                <a:cxnLst/>
                <a:rect l="l" t="t" r="r" b="b"/>
                <a:pathLst>
                  <a:path w="4469" h="4074" extrusionOk="0">
                    <a:moveTo>
                      <a:pt x="2235" y="1"/>
                    </a:moveTo>
                    <a:cubicBezTo>
                      <a:pt x="1710" y="1"/>
                      <a:pt x="1186" y="198"/>
                      <a:pt x="791" y="593"/>
                    </a:cubicBezTo>
                    <a:cubicBezTo>
                      <a:pt x="1" y="1384"/>
                      <a:pt x="1" y="2691"/>
                      <a:pt x="791" y="3481"/>
                    </a:cubicBezTo>
                    <a:cubicBezTo>
                      <a:pt x="1186" y="3876"/>
                      <a:pt x="1710" y="4074"/>
                      <a:pt x="2235" y="4074"/>
                    </a:cubicBezTo>
                    <a:cubicBezTo>
                      <a:pt x="2759" y="4074"/>
                      <a:pt x="3283" y="3876"/>
                      <a:pt x="3679" y="3481"/>
                    </a:cubicBezTo>
                    <a:cubicBezTo>
                      <a:pt x="4469" y="2691"/>
                      <a:pt x="4469" y="1384"/>
                      <a:pt x="3679" y="593"/>
                    </a:cubicBezTo>
                    <a:cubicBezTo>
                      <a:pt x="3283" y="198"/>
                      <a:pt x="2759" y="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5"/>
              <p:cNvSpPr/>
              <p:nvPr/>
            </p:nvSpPr>
            <p:spPr>
              <a:xfrm>
                <a:off x="3071425" y="3248925"/>
                <a:ext cx="207475" cy="121700"/>
              </a:xfrm>
              <a:custGeom>
                <a:avLst/>
                <a:gdLst/>
                <a:ahLst/>
                <a:cxnLst/>
                <a:rect l="l" t="t" r="r" b="b"/>
                <a:pathLst>
                  <a:path w="8299" h="4868" extrusionOk="0">
                    <a:moveTo>
                      <a:pt x="8299" y="0"/>
                    </a:moveTo>
                    <a:cubicBezTo>
                      <a:pt x="8298" y="0"/>
                      <a:pt x="3675" y="2691"/>
                      <a:pt x="1032" y="2691"/>
                    </a:cubicBezTo>
                    <a:cubicBezTo>
                      <a:pt x="636" y="2691"/>
                      <a:pt x="285" y="2631"/>
                      <a:pt x="1" y="2493"/>
                    </a:cubicBezTo>
                    <a:lnTo>
                      <a:pt x="1" y="2493"/>
                    </a:lnTo>
                    <a:cubicBezTo>
                      <a:pt x="1" y="2493"/>
                      <a:pt x="1333" y="4868"/>
                      <a:pt x="2386" y="4868"/>
                    </a:cubicBezTo>
                    <a:cubicBezTo>
                      <a:pt x="2412" y="4868"/>
                      <a:pt x="2437" y="4866"/>
                      <a:pt x="2463" y="4863"/>
                    </a:cubicBezTo>
                    <a:cubicBezTo>
                      <a:pt x="3557" y="4742"/>
                      <a:pt x="8298" y="1"/>
                      <a:pt x="82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5"/>
              <p:cNvSpPr/>
              <p:nvPr/>
            </p:nvSpPr>
            <p:spPr>
              <a:xfrm>
                <a:off x="2834350" y="3031675"/>
                <a:ext cx="678600" cy="782625"/>
              </a:xfrm>
              <a:custGeom>
                <a:avLst/>
                <a:gdLst/>
                <a:ahLst/>
                <a:cxnLst/>
                <a:rect l="l" t="t" r="r" b="b"/>
                <a:pathLst>
                  <a:path w="27144" h="31305" extrusionOk="0">
                    <a:moveTo>
                      <a:pt x="21945" y="0"/>
                    </a:moveTo>
                    <a:cubicBezTo>
                      <a:pt x="21913" y="0"/>
                      <a:pt x="21893" y="9"/>
                      <a:pt x="21885" y="27"/>
                    </a:cubicBezTo>
                    <a:cubicBezTo>
                      <a:pt x="21460" y="1182"/>
                      <a:pt x="19757" y="1395"/>
                      <a:pt x="19757" y="1395"/>
                    </a:cubicBezTo>
                    <a:lnTo>
                      <a:pt x="20092" y="3067"/>
                    </a:lnTo>
                    <a:lnTo>
                      <a:pt x="20183" y="3067"/>
                    </a:lnTo>
                    <a:cubicBezTo>
                      <a:pt x="20578" y="3189"/>
                      <a:pt x="21004" y="3158"/>
                      <a:pt x="21399" y="3280"/>
                    </a:cubicBezTo>
                    <a:cubicBezTo>
                      <a:pt x="21794" y="3401"/>
                      <a:pt x="22067" y="3645"/>
                      <a:pt x="22128" y="4040"/>
                    </a:cubicBezTo>
                    <a:cubicBezTo>
                      <a:pt x="22219" y="4556"/>
                      <a:pt x="21915" y="4952"/>
                      <a:pt x="21551" y="5255"/>
                    </a:cubicBezTo>
                    <a:cubicBezTo>
                      <a:pt x="21064" y="5620"/>
                      <a:pt x="20548" y="5985"/>
                      <a:pt x="20061" y="6380"/>
                    </a:cubicBezTo>
                    <a:cubicBezTo>
                      <a:pt x="19666" y="6714"/>
                      <a:pt x="19301" y="7049"/>
                      <a:pt x="18906" y="7383"/>
                    </a:cubicBezTo>
                    <a:cubicBezTo>
                      <a:pt x="18450" y="8021"/>
                      <a:pt x="17903" y="8508"/>
                      <a:pt x="17417" y="8933"/>
                    </a:cubicBezTo>
                    <a:cubicBezTo>
                      <a:pt x="17204" y="9207"/>
                      <a:pt x="16961" y="9480"/>
                      <a:pt x="16748" y="9784"/>
                    </a:cubicBezTo>
                    <a:cubicBezTo>
                      <a:pt x="15836" y="11061"/>
                      <a:pt x="15076" y="12429"/>
                      <a:pt x="14529" y="13918"/>
                    </a:cubicBezTo>
                    <a:cubicBezTo>
                      <a:pt x="14256" y="14709"/>
                      <a:pt x="14013" y="15499"/>
                      <a:pt x="13739" y="16289"/>
                    </a:cubicBezTo>
                    <a:cubicBezTo>
                      <a:pt x="13617" y="16623"/>
                      <a:pt x="13557" y="16897"/>
                      <a:pt x="13496" y="17262"/>
                    </a:cubicBezTo>
                    <a:cubicBezTo>
                      <a:pt x="13465" y="17505"/>
                      <a:pt x="13405" y="17718"/>
                      <a:pt x="13192" y="17870"/>
                    </a:cubicBezTo>
                    <a:cubicBezTo>
                      <a:pt x="12940" y="18080"/>
                      <a:pt x="12586" y="18145"/>
                      <a:pt x="12241" y="18145"/>
                    </a:cubicBezTo>
                    <a:cubicBezTo>
                      <a:pt x="12087" y="18145"/>
                      <a:pt x="11935" y="18132"/>
                      <a:pt x="11794" y="18113"/>
                    </a:cubicBezTo>
                    <a:cubicBezTo>
                      <a:pt x="11277" y="18022"/>
                      <a:pt x="10791" y="17870"/>
                      <a:pt x="10335" y="17566"/>
                    </a:cubicBezTo>
                    <a:cubicBezTo>
                      <a:pt x="9271" y="16867"/>
                      <a:pt x="8633" y="15712"/>
                      <a:pt x="8268" y="14526"/>
                    </a:cubicBezTo>
                    <a:cubicBezTo>
                      <a:pt x="8237" y="14435"/>
                      <a:pt x="8268" y="14374"/>
                      <a:pt x="8298" y="14313"/>
                    </a:cubicBezTo>
                    <a:cubicBezTo>
                      <a:pt x="8177" y="14009"/>
                      <a:pt x="8085" y="13675"/>
                      <a:pt x="7994" y="13341"/>
                    </a:cubicBezTo>
                    <a:cubicBezTo>
                      <a:pt x="7842" y="12702"/>
                      <a:pt x="7721" y="12094"/>
                      <a:pt x="7660" y="11456"/>
                    </a:cubicBezTo>
                    <a:cubicBezTo>
                      <a:pt x="7629" y="10909"/>
                      <a:pt x="7721" y="10332"/>
                      <a:pt x="7751" y="9784"/>
                    </a:cubicBezTo>
                    <a:cubicBezTo>
                      <a:pt x="6170" y="7870"/>
                      <a:pt x="5076" y="5043"/>
                      <a:pt x="5076" y="5043"/>
                    </a:cubicBezTo>
                    <a:cubicBezTo>
                      <a:pt x="5076" y="5043"/>
                      <a:pt x="1216" y="11973"/>
                      <a:pt x="608" y="14526"/>
                    </a:cubicBezTo>
                    <a:cubicBezTo>
                      <a:pt x="0" y="17110"/>
                      <a:pt x="5380" y="20970"/>
                      <a:pt x="5380" y="20970"/>
                    </a:cubicBezTo>
                    <a:lnTo>
                      <a:pt x="6566" y="20514"/>
                    </a:lnTo>
                    <a:lnTo>
                      <a:pt x="4195" y="25469"/>
                    </a:lnTo>
                    <a:lnTo>
                      <a:pt x="3982" y="31304"/>
                    </a:lnTo>
                    <a:lnTo>
                      <a:pt x="16687" y="22034"/>
                    </a:lnTo>
                    <a:lnTo>
                      <a:pt x="23374" y="12581"/>
                    </a:lnTo>
                    <a:lnTo>
                      <a:pt x="22736" y="12307"/>
                    </a:lnTo>
                    <a:lnTo>
                      <a:pt x="27144" y="3067"/>
                    </a:lnTo>
                    <a:cubicBezTo>
                      <a:pt x="27144" y="3067"/>
                      <a:pt x="22543" y="0"/>
                      <a:pt x="2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5"/>
              <p:cNvSpPr/>
              <p:nvPr/>
            </p:nvSpPr>
            <p:spPr>
              <a:xfrm>
                <a:off x="2848025" y="3399375"/>
                <a:ext cx="1491700" cy="1350250"/>
              </a:xfrm>
              <a:custGeom>
                <a:avLst/>
                <a:gdLst/>
                <a:ahLst/>
                <a:cxnLst/>
                <a:rect l="l" t="t" r="r" b="b"/>
                <a:pathLst>
                  <a:path w="59668" h="54010" extrusionOk="0">
                    <a:moveTo>
                      <a:pt x="32098" y="1"/>
                    </a:moveTo>
                    <a:cubicBezTo>
                      <a:pt x="25897" y="9575"/>
                      <a:pt x="26141" y="8359"/>
                      <a:pt x="23192" y="11034"/>
                    </a:cubicBezTo>
                    <a:cubicBezTo>
                      <a:pt x="20213" y="13709"/>
                      <a:pt x="16384" y="15350"/>
                      <a:pt x="16384" y="15350"/>
                    </a:cubicBezTo>
                    <a:lnTo>
                      <a:pt x="2918" y="22706"/>
                    </a:lnTo>
                    <a:lnTo>
                      <a:pt x="2797" y="31399"/>
                    </a:lnTo>
                    <a:cubicBezTo>
                      <a:pt x="2797" y="31399"/>
                      <a:pt x="3800" y="34196"/>
                      <a:pt x="4195" y="36445"/>
                    </a:cubicBezTo>
                    <a:cubicBezTo>
                      <a:pt x="4590" y="38724"/>
                      <a:pt x="3374" y="37357"/>
                      <a:pt x="3617" y="40700"/>
                    </a:cubicBezTo>
                    <a:cubicBezTo>
                      <a:pt x="3648" y="40852"/>
                      <a:pt x="3648" y="41035"/>
                      <a:pt x="3648" y="41187"/>
                    </a:cubicBezTo>
                    <a:cubicBezTo>
                      <a:pt x="3678" y="44196"/>
                      <a:pt x="1763" y="45746"/>
                      <a:pt x="1763" y="45746"/>
                    </a:cubicBezTo>
                    <a:lnTo>
                      <a:pt x="0" y="49120"/>
                    </a:lnTo>
                    <a:lnTo>
                      <a:pt x="36961" y="47934"/>
                    </a:lnTo>
                    <a:cubicBezTo>
                      <a:pt x="36469" y="41446"/>
                      <a:pt x="39759" y="30153"/>
                      <a:pt x="40069" y="29764"/>
                    </a:cubicBezTo>
                    <a:lnTo>
                      <a:pt x="40069" y="29764"/>
                    </a:lnTo>
                    <a:cubicBezTo>
                      <a:pt x="40084" y="29780"/>
                      <a:pt x="40092" y="29788"/>
                      <a:pt x="40092" y="29788"/>
                    </a:cubicBezTo>
                    <a:cubicBezTo>
                      <a:pt x="40092" y="29765"/>
                      <a:pt x="40089" y="29754"/>
                      <a:pt x="40082" y="29754"/>
                    </a:cubicBezTo>
                    <a:cubicBezTo>
                      <a:pt x="40079" y="29754"/>
                      <a:pt x="40074" y="29757"/>
                      <a:pt x="40069" y="29764"/>
                    </a:cubicBezTo>
                    <a:lnTo>
                      <a:pt x="40069" y="29764"/>
                    </a:lnTo>
                    <a:cubicBezTo>
                      <a:pt x="39888" y="29579"/>
                      <a:pt x="38711" y="28374"/>
                      <a:pt x="38737" y="28374"/>
                    </a:cubicBezTo>
                    <a:lnTo>
                      <a:pt x="38737" y="28374"/>
                    </a:lnTo>
                    <a:cubicBezTo>
                      <a:pt x="38749" y="28374"/>
                      <a:pt x="39003" y="28617"/>
                      <a:pt x="39697" y="29302"/>
                    </a:cubicBezTo>
                    <a:cubicBezTo>
                      <a:pt x="41794" y="31338"/>
                      <a:pt x="46080" y="32189"/>
                      <a:pt x="46080" y="32189"/>
                    </a:cubicBezTo>
                    <a:cubicBezTo>
                      <a:pt x="49496" y="39627"/>
                      <a:pt x="49716" y="50035"/>
                      <a:pt x="49682" y="52261"/>
                    </a:cubicBezTo>
                    <a:lnTo>
                      <a:pt x="49682" y="52261"/>
                    </a:lnTo>
                    <a:cubicBezTo>
                      <a:pt x="49697" y="52247"/>
                      <a:pt x="49712" y="52234"/>
                      <a:pt x="49728" y="52220"/>
                    </a:cubicBezTo>
                    <a:cubicBezTo>
                      <a:pt x="55199" y="47326"/>
                      <a:pt x="59667" y="30943"/>
                      <a:pt x="59667" y="30943"/>
                    </a:cubicBezTo>
                    <a:cubicBezTo>
                      <a:pt x="54378" y="15259"/>
                      <a:pt x="38603" y="2736"/>
                      <a:pt x="38603" y="2736"/>
                    </a:cubicBezTo>
                    <a:lnTo>
                      <a:pt x="32098" y="1"/>
                    </a:lnTo>
                    <a:close/>
                    <a:moveTo>
                      <a:pt x="49682" y="52261"/>
                    </a:moveTo>
                    <a:cubicBezTo>
                      <a:pt x="48200" y="53583"/>
                      <a:pt x="47862" y="54010"/>
                      <a:pt x="48006" y="54010"/>
                    </a:cubicBezTo>
                    <a:cubicBezTo>
                      <a:pt x="48232" y="54010"/>
                      <a:pt x="49648" y="52954"/>
                      <a:pt x="49667" y="52676"/>
                    </a:cubicBezTo>
                    <a:cubicBezTo>
                      <a:pt x="49673" y="52633"/>
                      <a:pt x="49679" y="52491"/>
                      <a:pt x="49682" y="522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5"/>
              <p:cNvSpPr/>
              <p:nvPr/>
            </p:nvSpPr>
            <p:spPr>
              <a:xfrm>
                <a:off x="3643900" y="3394750"/>
                <a:ext cx="176675" cy="78750"/>
              </a:xfrm>
              <a:custGeom>
                <a:avLst/>
                <a:gdLst/>
                <a:ahLst/>
                <a:cxnLst/>
                <a:rect l="l" t="t" r="r" b="b"/>
                <a:pathLst>
                  <a:path w="7067" h="3150" extrusionOk="0">
                    <a:moveTo>
                      <a:pt x="262" y="1"/>
                    </a:moveTo>
                    <a:cubicBezTo>
                      <a:pt x="98" y="1"/>
                      <a:pt x="0" y="223"/>
                      <a:pt x="172" y="337"/>
                    </a:cubicBezTo>
                    <a:cubicBezTo>
                      <a:pt x="2056" y="1462"/>
                      <a:pt x="4397" y="2587"/>
                      <a:pt x="6525" y="3134"/>
                    </a:cubicBezTo>
                    <a:cubicBezTo>
                      <a:pt x="6560" y="3145"/>
                      <a:pt x="6594" y="3150"/>
                      <a:pt x="6626" y="3150"/>
                    </a:cubicBezTo>
                    <a:cubicBezTo>
                      <a:pt x="6948" y="3150"/>
                      <a:pt x="7067" y="2634"/>
                      <a:pt x="6707" y="2496"/>
                    </a:cubicBezTo>
                    <a:cubicBezTo>
                      <a:pt x="4579" y="1827"/>
                      <a:pt x="2512" y="337"/>
                      <a:pt x="294" y="3"/>
                    </a:cubicBezTo>
                    <a:cubicBezTo>
                      <a:pt x="283" y="1"/>
                      <a:pt x="273"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5"/>
              <p:cNvSpPr/>
              <p:nvPr/>
            </p:nvSpPr>
            <p:spPr>
              <a:xfrm>
                <a:off x="3800175" y="3459750"/>
                <a:ext cx="548225" cy="716175"/>
              </a:xfrm>
              <a:custGeom>
                <a:avLst/>
                <a:gdLst/>
                <a:ahLst/>
                <a:cxnLst/>
                <a:rect l="l" t="t" r="r" b="b"/>
                <a:pathLst>
                  <a:path w="21929" h="28647" extrusionOk="0">
                    <a:moveTo>
                      <a:pt x="394" y="0"/>
                    </a:moveTo>
                    <a:cubicBezTo>
                      <a:pt x="182" y="0"/>
                      <a:pt x="0" y="249"/>
                      <a:pt x="213" y="382"/>
                    </a:cubicBezTo>
                    <a:cubicBezTo>
                      <a:pt x="2341" y="2084"/>
                      <a:pt x="4347" y="3725"/>
                      <a:pt x="6170" y="5792"/>
                    </a:cubicBezTo>
                    <a:cubicBezTo>
                      <a:pt x="7994" y="7829"/>
                      <a:pt x="9818" y="10169"/>
                      <a:pt x="11611" y="12388"/>
                    </a:cubicBezTo>
                    <a:cubicBezTo>
                      <a:pt x="15684" y="17373"/>
                      <a:pt x="19028" y="22297"/>
                      <a:pt x="21156" y="28407"/>
                    </a:cubicBezTo>
                    <a:cubicBezTo>
                      <a:pt x="21215" y="28574"/>
                      <a:pt x="21354" y="28647"/>
                      <a:pt x="21494" y="28647"/>
                    </a:cubicBezTo>
                    <a:cubicBezTo>
                      <a:pt x="21711" y="28647"/>
                      <a:pt x="21928" y="28471"/>
                      <a:pt x="21855" y="28194"/>
                    </a:cubicBezTo>
                    <a:cubicBezTo>
                      <a:pt x="19879" y="22388"/>
                      <a:pt x="16657" y="17464"/>
                      <a:pt x="12797" y="12723"/>
                    </a:cubicBezTo>
                    <a:cubicBezTo>
                      <a:pt x="9301" y="8406"/>
                      <a:pt x="5623" y="2570"/>
                      <a:pt x="486" y="17"/>
                    </a:cubicBezTo>
                    <a:cubicBezTo>
                      <a:pt x="456" y="6"/>
                      <a:pt x="424" y="0"/>
                      <a:pt x="3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5"/>
              <p:cNvSpPr/>
              <p:nvPr/>
            </p:nvSpPr>
            <p:spPr>
              <a:xfrm>
                <a:off x="4079425" y="4163900"/>
                <a:ext cx="271975" cy="550775"/>
              </a:xfrm>
              <a:custGeom>
                <a:avLst/>
                <a:gdLst/>
                <a:ahLst/>
                <a:cxnLst/>
                <a:rect l="l" t="t" r="r" b="b"/>
                <a:pathLst>
                  <a:path w="10879" h="22031" extrusionOk="0">
                    <a:moveTo>
                      <a:pt x="10437" y="0"/>
                    </a:moveTo>
                    <a:cubicBezTo>
                      <a:pt x="10281" y="0"/>
                      <a:pt x="10121" y="85"/>
                      <a:pt x="10046" y="271"/>
                    </a:cubicBezTo>
                    <a:cubicBezTo>
                      <a:pt x="8496" y="3979"/>
                      <a:pt x="7402" y="7870"/>
                      <a:pt x="5760" y="11548"/>
                    </a:cubicBezTo>
                    <a:cubicBezTo>
                      <a:pt x="5001" y="13250"/>
                      <a:pt x="4180" y="14922"/>
                      <a:pt x="3268" y="16563"/>
                    </a:cubicBezTo>
                    <a:cubicBezTo>
                      <a:pt x="2326" y="18265"/>
                      <a:pt x="1019" y="19815"/>
                      <a:pt x="137" y="21518"/>
                    </a:cubicBezTo>
                    <a:cubicBezTo>
                      <a:pt x="1" y="21791"/>
                      <a:pt x="206" y="22030"/>
                      <a:pt x="432" y="22030"/>
                    </a:cubicBezTo>
                    <a:cubicBezTo>
                      <a:pt x="508" y="22030"/>
                      <a:pt x="586" y="22004"/>
                      <a:pt x="654" y="21943"/>
                    </a:cubicBezTo>
                    <a:cubicBezTo>
                      <a:pt x="3481" y="19451"/>
                      <a:pt x="5274" y="15165"/>
                      <a:pt x="6733" y="11761"/>
                    </a:cubicBezTo>
                    <a:cubicBezTo>
                      <a:pt x="8314" y="8143"/>
                      <a:pt x="9803" y="4314"/>
                      <a:pt x="10806" y="484"/>
                    </a:cubicBezTo>
                    <a:cubicBezTo>
                      <a:pt x="10878" y="178"/>
                      <a:pt x="10663" y="0"/>
                      <a:pt x="10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5"/>
              <p:cNvSpPr/>
              <p:nvPr/>
            </p:nvSpPr>
            <p:spPr>
              <a:xfrm>
                <a:off x="3992425" y="4212625"/>
                <a:ext cx="121600" cy="501675"/>
              </a:xfrm>
              <a:custGeom>
                <a:avLst/>
                <a:gdLst/>
                <a:ahLst/>
                <a:cxnLst/>
                <a:rect l="l" t="t" r="r" b="b"/>
                <a:pathLst>
                  <a:path w="4864" h="20067" extrusionOk="0">
                    <a:moveTo>
                      <a:pt x="324" y="1"/>
                    </a:moveTo>
                    <a:cubicBezTo>
                      <a:pt x="169" y="1"/>
                      <a:pt x="0" y="136"/>
                      <a:pt x="61" y="298"/>
                    </a:cubicBezTo>
                    <a:cubicBezTo>
                      <a:pt x="2553" y="6650"/>
                      <a:pt x="4012" y="12851"/>
                      <a:pt x="3557" y="19690"/>
                    </a:cubicBezTo>
                    <a:cubicBezTo>
                      <a:pt x="3542" y="19945"/>
                      <a:pt x="3718" y="20066"/>
                      <a:pt x="3905" y="20066"/>
                    </a:cubicBezTo>
                    <a:cubicBezTo>
                      <a:pt x="4098" y="20066"/>
                      <a:pt x="4301" y="19937"/>
                      <a:pt x="4316" y="19690"/>
                    </a:cubicBezTo>
                    <a:cubicBezTo>
                      <a:pt x="4864" y="13125"/>
                      <a:pt x="3800" y="5921"/>
                      <a:pt x="517" y="115"/>
                    </a:cubicBezTo>
                    <a:cubicBezTo>
                      <a:pt x="476" y="34"/>
                      <a:pt x="402" y="1"/>
                      <a:pt x="3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5"/>
              <p:cNvSpPr/>
              <p:nvPr/>
            </p:nvSpPr>
            <p:spPr>
              <a:xfrm>
                <a:off x="3382450" y="3018650"/>
                <a:ext cx="146075" cy="101300"/>
              </a:xfrm>
              <a:custGeom>
                <a:avLst/>
                <a:gdLst/>
                <a:ahLst/>
                <a:cxnLst/>
                <a:rect l="l" t="t" r="r" b="b"/>
                <a:pathLst>
                  <a:path w="5843" h="4052" extrusionOk="0">
                    <a:moveTo>
                      <a:pt x="256" y="1"/>
                    </a:moveTo>
                    <a:cubicBezTo>
                      <a:pt x="119" y="1"/>
                      <a:pt x="0" y="122"/>
                      <a:pt x="22" y="275"/>
                    </a:cubicBezTo>
                    <a:cubicBezTo>
                      <a:pt x="478" y="2251"/>
                      <a:pt x="3487" y="3041"/>
                      <a:pt x="4976" y="3983"/>
                    </a:cubicBezTo>
                    <a:cubicBezTo>
                      <a:pt x="5053" y="4031"/>
                      <a:pt x="5128" y="4052"/>
                      <a:pt x="5199" y="4052"/>
                    </a:cubicBezTo>
                    <a:cubicBezTo>
                      <a:pt x="5582" y="4052"/>
                      <a:pt x="5842" y="3449"/>
                      <a:pt x="5432" y="3193"/>
                    </a:cubicBezTo>
                    <a:cubicBezTo>
                      <a:pt x="4551" y="2646"/>
                      <a:pt x="3609" y="2251"/>
                      <a:pt x="2697" y="1795"/>
                    </a:cubicBezTo>
                    <a:cubicBezTo>
                      <a:pt x="1785" y="1339"/>
                      <a:pt x="1116" y="761"/>
                      <a:pt x="417" y="62"/>
                    </a:cubicBezTo>
                    <a:cubicBezTo>
                      <a:pt x="366" y="19"/>
                      <a:pt x="309" y="1"/>
                      <a:pt x="2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5"/>
              <p:cNvSpPr/>
              <p:nvPr/>
            </p:nvSpPr>
            <p:spPr>
              <a:xfrm>
                <a:off x="3319175" y="3047300"/>
                <a:ext cx="146650" cy="165800"/>
              </a:xfrm>
              <a:custGeom>
                <a:avLst/>
                <a:gdLst/>
                <a:ahLst/>
                <a:cxnLst/>
                <a:rect l="l" t="t" r="r" b="b"/>
                <a:pathLst>
                  <a:path w="5866" h="6632" extrusionOk="0">
                    <a:moveTo>
                      <a:pt x="2774" y="0"/>
                    </a:moveTo>
                    <a:cubicBezTo>
                      <a:pt x="2558" y="0"/>
                      <a:pt x="2343" y="243"/>
                      <a:pt x="2492" y="466"/>
                    </a:cubicBezTo>
                    <a:cubicBezTo>
                      <a:pt x="3374" y="1621"/>
                      <a:pt x="3282" y="2594"/>
                      <a:pt x="2401" y="3749"/>
                    </a:cubicBezTo>
                    <a:cubicBezTo>
                      <a:pt x="1732" y="4630"/>
                      <a:pt x="851" y="5299"/>
                      <a:pt x="182" y="6150"/>
                    </a:cubicBezTo>
                    <a:cubicBezTo>
                      <a:pt x="0" y="6358"/>
                      <a:pt x="151" y="6632"/>
                      <a:pt x="388" y="6632"/>
                    </a:cubicBezTo>
                    <a:cubicBezTo>
                      <a:pt x="429" y="6632"/>
                      <a:pt x="472" y="6624"/>
                      <a:pt x="516" y="6606"/>
                    </a:cubicBezTo>
                    <a:cubicBezTo>
                      <a:pt x="2492" y="5755"/>
                      <a:pt x="5866" y="1743"/>
                      <a:pt x="2918" y="41"/>
                    </a:cubicBezTo>
                    <a:cubicBezTo>
                      <a:pt x="2873" y="13"/>
                      <a:pt x="2824" y="0"/>
                      <a:pt x="27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5"/>
              <p:cNvSpPr/>
              <p:nvPr/>
            </p:nvSpPr>
            <p:spPr>
              <a:xfrm>
                <a:off x="3338900" y="3104000"/>
                <a:ext cx="53025" cy="22325"/>
              </a:xfrm>
              <a:custGeom>
                <a:avLst/>
                <a:gdLst/>
                <a:ahLst/>
                <a:cxnLst/>
                <a:rect l="l" t="t" r="r" b="b"/>
                <a:pathLst>
                  <a:path w="2121" h="893" extrusionOk="0">
                    <a:moveTo>
                      <a:pt x="940" y="0"/>
                    </a:moveTo>
                    <a:cubicBezTo>
                      <a:pt x="727" y="0"/>
                      <a:pt x="505" y="34"/>
                      <a:pt x="274" y="83"/>
                    </a:cubicBezTo>
                    <a:cubicBezTo>
                      <a:pt x="1" y="113"/>
                      <a:pt x="92" y="539"/>
                      <a:pt x="366" y="569"/>
                    </a:cubicBezTo>
                    <a:cubicBezTo>
                      <a:pt x="670" y="569"/>
                      <a:pt x="1065" y="600"/>
                      <a:pt x="1338" y="812"/>
                    </a:cubicBezTo>
                    <a:cubicBezTo>
                      <a:pt x="1414" y="869"/>
                      <a:pt x="1494" y="893"/>
                      <a:pt x="1571" y="893"/>
                    </a:cubicBezTo>
                    <a:cubicBezTo>
                      <a:pt x="1869" y="893"/>
                      <a:pt x="2120" y="537"/>
                      <a:pt x="1855" y="296"/>
                    </a:cubicBezTo>
                    <a:cubicBezTo>
                      <a:pt x="1563" y="77"/>
                      <a:pt x="1260" y="0"/>
                      <a:pt x="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5"/>
              <p:cNvSpPr/>
              <p:nvPr/>
            </p:nvSpPr>
            <p:spPr>
              <a:xfrm>
                <a:off x="3152725" y="3237925"/>
                <a:ext cx="139225" cy="309950"/>
              </a:xfrm>
              <a:custGeom>
                <a:avLst/>
                <a:gdLst/>
                <a:ahLst/>
                <a:cxnLst/>
                <a:rect l="l" t="t" r="r" b="b"/>
                <a:pathLst>
                  <a:path w="5569" h="12398" extrusionOk="0">
                    <a:moveTo>
                      <a:pt x="5285" y="1"/>
                    </a:moveTo>
                    <a:cubicBezTo>
                      <a:pt x="5246" y="1"/>
                      <a:pt x="5206" y="14"/>
                      <a:pt x="5168" y="45"/>
                    </a:cubicBezTo>
                    <a:lnTo>
                      <a:pt x="5199" y="45"/>
                    </a:lnTo>
                    <a:cubicBezTo>
                      <a:pt x="3496" y="1261"/>
                      <a:pt x="2585" y="3601"/>
                      <a:pt x="1703" y="5455"/>
                    </a:cubicBezTo>
                    <a:cubicBezTo>
                      <a:pt x="730" y="7522"/>
                      <a:pt x="1" y="9711"/>
                      <a:pt x="183" y="12021"/>
                    </a:cubicBezTo>
                    <a:cubicBezTo>
                      <a:pt x="214" y="12268"/>
                      <a:pt x="409" y="12397"/>
                      <a:pt x="598" y="12397"/>
                    </a:cubicBezTo>
                    <a:cubicBezTo>
                      <a:pt x="782" y="12397"/>
                      <a:pt x="959" y="12275"/>
                      <a:pt x="974" y="12021"/>
                    </a:cubicBezTo>
                    <a:cubicBezTo>
                      <a:pt x="1034" y="7614"/>
                      <a:pt x="3223" y="3966"/>
                      <a:pt x="5472" y="319"/>
                    </a:cubicBezTo>
                    <a:cubicBezTo>
                      <a:pt x="5569" y="198"/>
                      <a:pt x="5435" y="1"/>
                      <a:pt x="5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2846225" y="3399250"/>
                <a:ext cx="289500" cy="116650"/>
              </a:xfrm>
              <a:custGeom>
                <a:avLst/>
                <a:gdLst/>
                <a:ahLst/>
                <a:cxnLst/>
                <a:rect l="l" t="t" r="r" b="b"/>
                <a:pathLst>
                  <a:path w="11580" h="4666" extrusionOk="0">
                    <a:moveTo>
                      <a:pt x="442" y="1"/>
                    </a:moveTo>
                    <a:cubicBezTo>
                      <a:pt x="119" y="1"/>
                      <a:pt x="0" y="497"/>
                      <a:pt x="346" y="583"/>
                    </a:cubicBezTo>
                    <a:cubicBezTo>
                      <a:pt x="2261" y="1009"/>
                      <a:pt x="4145" y="1556"/>
                      <a:pt x="5969" y="2255"/>
                    </a:cubicBezTo>
                    <a:cubicBezTo>
                      <a:pt x="7793" y="2984"/>
                      <a:pt x="9465" y="4018"/>
                      <a:pt x="11288" y="4656"/>
                    </a:cubicBezTo>
                    <a:cubicBezTo>
                      <a:pt x="11308" y="4663"/>
                      <a:pt x="11327" y="4666"/>
                      <a:pt x="11345" y="4666"/>
                    </a:cubicBezTo>
                    <a:cubicBezTo>
                      <a:pt x="11494" y="4666"/>
                      <a:pt x="11579" y="4461"/>
                      <a:pt x="11471" y="4352"/>
                    </a:cubicBezTo>
                    <a:cubicBezTo>
                      <a:pt x="8705" y="1829"/>
                      <a:pt x="4115" y="613"/>
                      <a:pt x="498" y="6"/>
                    </a:cubicBezTo>
                    <a:cubicBezTo>
                      <a:pt x="479" y="2"/>
                      <a:pt x="460" y="1"/>
                      <a:pt x="4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2960475" y="3252725"/>
                <a:ext cx="60125" cy="188650"/>
              </a:xfrm>
              <a:custGeom>
                <a:avLst/>
                <a:gdLst/>
                <a:ahLst/>
                <a:cxnLst/>
                <a:rect l="l" t="t" r="r" b="b"/>
                <a:pathLst>
                  <a:path w="2405" h="7546" extrusionOk="0">
                    <a:moveTo>
                      <a:pt x="2019" y="1"/>
                    </a:moveTo>
                    <a:cubicBezTo>
                      <a:pt x="1927" y="1"/>
                      <a:pt x="1831" y="46"/>
                      <a:pt x="1764" y="152"/>
                    </a:cubicBezTo>
                    <a:cubicBezTo>
                      <a:pt x="396" y="2249"/>
                      <a:pt x="1" y="4742"/>
                      <a:pt x="274" y="7204"/>
                    </a:cubicBezTo>
                    <a:cubicBezTo>
                      <a:pt x="290" y="7432"/>
                      <a:pt x="472" y="7546"/>
                      <a:pt x="643" y="7546"/>
                    </a:cubicBezTo>
                    <a:cubicBezTo>
                      <a:pt x="814" y="7546"/>
                      <a:pt x="974" y="7432"/>
                      <a:pt x="943" y="7204"/>
                    </a:cubicBezTo>
                    <a:cubicBezTo>
                      <a:pt x="700" y="4742"/>
                      <a:pt x="1217" y="2675"/>
                      <a:pt x="2281" y="456"/>
                    </a:cubicBezTo>
                    <a:cubicBezTo>
                      <a:pt x="2405" y="207"/>
                      <a:pt x="2218" y="1"/>
                      <a:pt x="2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3013675" y="3275875"/>
                <a:ext cx="164925" cy="215000"/>
              </a:xfrm>
              <a:custGeom>
                <a:avLst/>
                <a:gdLst/>
                <a:ahLst/>
                <a:cxnLst/>
                <a:rect l="l" t="t" r="r" b="b"/>
                <a:pathLst>
                  <a:path w="6597" h="8600" extrusionOk="0">
                    <a:moveTo>
                      <a:pt x="487" y="1"/>
                    </a:moveTo>
                    <a:cubicBezTo>
                      <a:pt x="367" y="1"/>
                      <a:pt x="231" y="90"/>
                      <a:pt x="213" y="229"/>
                    </a:cubicBezTo>
                    <a:cubicBezTo>
                      <a:pt x="1" y="2387"/>
                      <a:pt x="213" y="4880"/>
                      <a:pt x="1490" y="6703"/>
                    </a:cubicBezTo>
                    <a:cubicBezTo>
                      <a:pt x="2464" y="8123"/>
                      <a:pt x="4000" y="8600"/>
                      <a:pt x="5629" y="8600"/>
                    </a:cubicBezTo>
                    <a:cubicBezTo>
                      <a:pt x="5779" y="8600"/>
                      <a:pt x="5929" y="8596"/>
                      <a:pt x="6080" y="8588"/>
                    </a:cubicBezTo>
                    <a:cubicBezTo>
                      <a:pt x="6596" y="8558"/>
                      <a:pt x="6596" y="7767"/>
                      <a:pt x="6080" y="7767"/>
                    </a:cubicBezTo>
                    <a:cubicBezTo>
                      <a:pt x="3770" y="7767"/>
                      <a:pt x="2219" y="7190"/>
                      <a:pt x="1399" y="4880"/>
                    </a:cubicBezTo>
                    <a:cubicBezTo>
                      <a:pt x="882" y="3360"/>
                      <a:pt x="882" y="1749"/>
                      <a:pt x="669" y="168"/>
                    </a:cubicBezTo>
                    <a:cubicBezTo>
                      <a:pt x="656" y="51"/>
                      <a:pt x="576" y="1"/>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2832825" y="3167225"/>
                <a:ext cx="147650" cy="393825"/>
              </a:xfrm>
              <a:custGeom>
                <a:avLst/>
                <a:gdLst/>
                <a:ahLst/>
                <a:cxnLst/>
                <a:rect l="l" t="t" r="r" b="b"/>
                <a:pathLst>
                  <a:path w="5906" h="15753" extrusionOk="0">
                    <a:moveTo>
                      <a:pt x="4918" y="1"/>
                    </a:moveTo>
                    <a:cubicBezTo>
                      <a:pt x="4844" y="1"/>
                      <a:pt x="4768" y="32"/>
                      <a:pt x="4712" y="107"/>
                    </a:cubicBezTo>
                    <a:cubicBezTo>
                      <a:pt x="3648" y="1505"/>
                      <a:pt x="2675" y="3025"/>
                      <a:pt x="2006" y="4666"/>
                    </a:cubicBezTo>
                    <a:cubicBezTo>
                      <a:pt x="1429" y="6156"/>
                      <a:pt x="365" y="7828"/>
                      <a:pt x="213" y="9438"/>
                    </a:cubicBezTo>
                    <a:cubicBezTo>
                      <a:pt x="0" y="12022"/>
                      <a:pt x="3405" y="14423"/>
                      <a:pt x="5228" y="15700"/>
                    </a:cubicBezTo>
                    <a:cubicBezTo>
                      <a:pt x="5286" y="15736"/>
                      <a:pt x="5345" y="15752"/>
                      <a:pt x="5402" y="15752"/>
                    </a:cubicBezTo>
                    <a:cubicBezTo>
                      <a:pt x="5678" y="15752"/>
                      <a:pt x="5906" y="15380"/>
                      <a:pt x="5654" y="15153"/>
                    </a:cubicBezTo>
                    <a:cubicBezTo>
                      <a:pt x="4681" y="14271"/>
                      <a:pt x="3648" y="13511"/>
                      <a:pt x="2736" y="12600"/>
                    </a:cubicBezTo>
                    <a:cubicBezTo>
                      <a:pt x="2219" y="12083"/>
                      <a:pt x="1490" y="11445"/>
                      <a:pt x="1186" y="10776"/>
                    </a:cubicBezTo>
                    <a:cubicBezTo>
                      <a:pt x="639" y="9621"/>
                      <a:pt x="1155" y="8496"/>
                      <a:pt x="1581" y="7463"/>
                    </a:cubicBezTo>
                    <a:cubicBezTo>
                      <a:pt x="2037" y="6399"/>
                      <a:pt x="2462" y="5335"/>
                      <a:pt x="2918" y="4302"/>
                    </a:cubicBezTo>
                    <a:cubicBezTo>
                      <a:pt x="3526" y="2934"/>
                      <a:pt x="4469" y="1718"/>
                      <a:pt x="5137" y="350"/>
                    </a:cubicBezTo>
                    <a:cubicBezTo>
                      <a:pt x="5242" y="161"/>
                      <a:pt x="5085" y="1"/>
                      <a:pt x="49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p:nvPr/>
            </p:nvSpPr>
            <p:spPr>
              <a:xfrm>
                <a:off x="2958675" y="3527325"/>
                <a:ext cx="199325" cy="32525"/>
              </a:xfrm>
              <a:custGeom>
                <a:avLst/>
                <a:gdLst/>
                <a:ahLst/>
                <a:cxnLst/>
                <a:rect l="l" t="t" r="r" b="b"/>
                <a:pathLst>
                  <a:path w="7973" h="1301" extrusionOk="0">
                    <a:moveTo>
                      <a:pt x="5270" y="0"/>
                    </a:moveTo>
                    <a:cubicBezTo>
                      <a:pt x="3593" y="0"/>
                      <a:pt x="1918" y="243"/>
                      <a:pt x="316" y="749"/>
                    </a:cubicBezTo>
                    <a:cubicBezTo>
                      <a:pt x="0" y="835"/>
                      <a:pt x="118" y="1301"/>
                      <a:pt x="414" y="1301"/>
                    </a:cubicBezTo>
                    <a:cubicBezTo>
                      <a:pt x="432" y="1301"/>
                      <a:pt x="449" y="1299"/>
                      <a:pt x="468" y="1296"/>
                    </a:cubicBezTo>
                    <a:cubicBezTo>
                      <a:pt x="2177" y="963"/>
                      <a:pt x="3870" y="808"/>
                      <a:pt x="5583" y="808"/>
                    </a:cubicBezTo>
                    <a:cubicBezTo>
                      <a:pt x="6215" y="808"/>
                      <a:pt x="6850" y="829"/>
                      <a:pt x="7489" y="870"/>
                    </a:cubicBezTo>
                    <a:cubicBezTo>
                      <a:pt x="7509" y="873"/>
                      <a:pt x="7527" y="874"/>
                      <a:pt x="7545" y="874"/>
                    </a:cubicBezTo>
                    <a:cubicBezTo>
                      <a:pt x="7973" y="874"/>
                      <a:pt x="7927" y="199"/>
                      <a:pt x="7489" y="141"/>
                    </a:cubicBezTo>
                    <a:cubicBezTo>
                      <a:pt x="6753" y="48"/>
                      <a:pt x="6011" y="0"/>
                      <a:pt x="5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5"/>
              <p:cNvSpPr/>
              <p:nvPr/>
            </p:nvSpPr>
            <p:spPr>
              <a:xfrm>
                <a:off x="3022800" y="3541425"/>
                <a:ext cx="169000" cy="59500"/>
              </a:xfrm>
              <a:custGeom>
                <a:avLst/>
                <a:gdLst/>
                <a:ahLst/>
                <a:cxnLst/>
                <a:rect l="l" t="t" r="r" b="b"/>
                <a:pathLst>
                  <a:path w="6760" h="2380" extrusionOk="0">
                    <a:moveTo>
                      <a:pt x="242" y="1"/>
                    </a:moveTo>
                    <a:cubicBezTo>
                      <a:pt x="1" y="1"/>
                      <a:pt x="9" y="340"/>
                      <a:pt x="213" y="428"/>
                    </a:cubicBezTo>
                    <a:cubicBezTo>
                      <a:pt x="1186" y="854"/>
                      <a:pt x="2250" y="1097"/>
                      <a:pt x="3253" y="1401"/>
                    </a:cubicBezTo>
                    <a:cubicBezTo>
                      <a:pt x="4286" y="1705"/>
                      <a:pt x="5259" y="2161"/>
                      <a:pt x="6292" y="2373"/>
                    </a:cubicBezTo>
                    <a:cubicBezTo>
                      <a:pt x="6314" y="2378"/>
                      <a:pt x="6334" y="2380"/>
                      <a:pt x="6354" y="2380"/>
                    </a:cubicBezTo>
                    <a:cubicBezTo>
                      <a:pt x="6620" y="2380"/>
                      <a:pt x="6759" y="2026"/>
                      <a:pt x="6505" y="1857"/>
                    </a:cubicBezTo>
                    <a:cubicBezTo>
                      <a:pt x="4864" y="702"/>
                      <a:pt x="2250" y="185"/>
                      <a:pt x="274" y="2"/>
                    </a:cubicBezTo>
                    <a:cubicBezTo>
                      <a:pt x="263" y="1"/>
                      <a:pt x="253" y="1"/>
                      <a:pt x="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5"/>
              <p:cNvSpPr/>
              <p:nvPr/>
            </p:nvSpPr>
            <p:spPr>
              <a:xfrm>
                <a:off x="3211775" y="3320725"/>
                <a:ext cx="135525" cy="239400"/>
              </a:xfrm>
              <a:custGeom>
                <a:avLst/>
                <a:gdLst/>
                <a:ahLst/>
                <a:cxnLst/>
                <a:rect l="l" t="t" r="r" b="b"/>
                <a:pathLst>
                  <a:path w="5421" h="9576" extrusionOk="0">
                    <a:moveTo>
                      <a:pt x="5162" y="1"/>
                    </a:moveTo>
                    <a:cubicBezTo>
                      <a:pt x="5033" y="1"/>
                      <a:pt x="4904" y="77"/>
                      <a:pt x="4904" y="229"/>
                    </a:cubicBezTo>
                    <a:cubicBezTo>
                      <a:pt x="4964" y="4058"/>
                      <a:pt x="952" y="5913"/>
                      <a:pt x="40" y="9378"/>
                    </a:cubicBezTo>
                    <a:cubicBezTo>
                      <a:pt x="1" y="9496"/>
                      <a:pt x="102" y="9576"/>
                      <a:pt x="203" y="9576"/>
                    </a:cubicBezTo>
                    <a:cubicBezTo>
                      <a:pt x="258" y="9576"/>
                      <a:pt x="312" y="9553"/>
                      <a:pt x="344" y="9499"/>
                    </a:cubicBezTo>
                    <a:cubicBezTo>
                      <a:pt x="1530" y="7888"/>
                      <a:pt x="2715" y="6338"/>
                      <a:pt x="3900" y="4757"/>
                    </a:cubicBezTo>
                    <a:cubicBezTo>
                      <a:pt x="4873" y="3420"/>
                      <a:pt x="5390" y="1900"/>
                      <a:pt x="5420" y="229"/>
                    </a:cubicBezTo>
                    <a:cubicBezTo>
                      <a:pt x="5420" y="77"/>
                      <a:pt x="5291" y="1"/>
                      <a:pt x="51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5"/>
              <p:cNvSpPr/>
              <p:nvPr/>
            </p:nvSpPr>
            <p:spPr>
              <a:xfrm>
                <a:off x="3280400" y="3302850"/>
                <a:ext cx="140375" cy="58175"/>
              </a:xfrm>
              <a:custGeom>
                <a:avLst/>
                <a:gdLst/>
                <a:ahLst/>
                <a:cxnLst/>
                <a:rect l="l" t="t" r="r" b="b"/>
                <a:pathLst>
                  <a:path w="5615" h="2327" extrusionOk="0">
                    <a:moveTo>
                      <a:pt x="5195" y="0"/>
                    </a:moveTo>
                    <a:cubicBezTo>
                      <a:pt x="5186" y="0"/>
                      <a:pt x="5177" y="0"/>
                      <a:pt x="5168" y="1"/>
                    </a:cubicBezTo>
                    <a:cubicBezTo>
                      <a:pt x="4043" y="62"/>
                      <a:pt x="2888" y="275"/>
                      <a:pt x="1824" y="670"/>
                    </a:cubicBezTo>
                    <a:cubicBezTo>
                      <a:pt x="1277" y="852"/>
                      <a:pt x="0" y="1187"/>
                      <a:pt x="61" y="1947"/>
                    </a:cubicBezTo>
                    <a:cubicBezTo>
                      <a:pt x="61" y="2099"/>
                      <a:pt x="152" y="2190"/>
                      <a:pt x="304" y="2251"/>
                    </a:cubicBezTo>
                    <a:cubicBezTo>
                      <a:pt x="442" y="2303"/>
                      <a:pt x="589" y="2327"/>
                      <a:pt x="738" y="2327"/>
                    </a:cubicBezTo>
                    <a:cubicBezTo>
                      <a:pt x="1283" y="2327"/>
                      <a:pt x="1859" y="2005"/>
                      <a:pt x="2098" y="1551"/>
                    </a:cubicBezTo>
                    <a:cubicBezTo>
                      <a:pt x="2137" y="1473"/>
                      <a:pt x="2126" y="1395"/>
                      <a:pt x="2086" y="1338"/>
                    </a:cubicBezTo>
                    <a:lnTo>
                      <a:pt x="2086" y="1338"/>
                    </a:lnTo>
                    <a:cubicBezTo>
                      <a:pt x="2245" y="1263"/>
                      <a:pt x="2403" y="1197"/>
                      <a:pt x="2554" y="1156"/>
                    </a:cubicBezTo>
                    <a:cubicBezTo>
                      <a:pt x="3466" y="883"/>
                      <a:pt x="4377" y="822"/>
                      <a:pt x="5259" y="609"/>
                    </a:cubicBezTo>
                    <a:cubicBezTo>
                      <a:pt x="5614" y="550"/>
                      <a:pt x="5537" y="0"/>
                      <a:pt x="5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5"/>
              <p:cNvSpPr/>
              <p:nvPr/>
            </p:nvSpPr>
            <p:spPr>
              <a:xfrm>
                <a:off x="3769775" y="3643725"/>
                <a:ext cx="194975" cy="292525"/>
              </a:xfrm>
              <a:custGeom>
                <a:avLst/>
                <a:gdLst/>
                <a:ahLst/>
                <a:cxnLst/>
                <a:rect l="l" t="t" r="r" b="b"/>
                <a:pathLst>
                  <a:path w="7799" h="11701" extrusionOk="0">
                    <a:moveTo>
                      <a:pt x="7477" y="0"/>
                    </a:moveTo>
                    <a:cubicBezTo>
                      <a:pt x="7435" y="0"/>
                      <a:pt x="7393" y="13"/>
                      <a:pt x="7356" y="44"/>
                    </a:cubicBezTo>
                    <a:cubicBezTo>
                      <a:pt x="5441" y="1564"/>
                      <a:pt x="3769" y="3357"/>
                      <a:pt x="2462" y="5424"/>
                    </a:cubicBezTo>
                    <a:cubicBezTo>
                      <a:pt x="1368" y="7157"/>
                      <a:pt x="61" y="9497"/>
                      <a:pt x="0" y="11595"/>
                    </a:cubicBezTo>
                    <a:cubicBezTo>
                      <a:pt x="0" y="11654"/>
                      <a:pt x="65" y="11700"/>
                      <a:pt x="118" y="11700"/>
                    </a:cubicBezTo>
                    <a:cubicBezTo>
                      <a:pt x="147" y="11700"/>
                      <a:pt x="172" y="11687"/>
                      <a:pt x="183" y="11655"/>
                    </a:cubicBezTo>
                    <a:cubicBezTo>
                      <a:pt x="1186" y="9680"/>
                      <a:pt x="1672" y="7552"/>
                      <a:pt x="2857" y="5637"/>
                    </a:cubicBezTo>
                    <a:cubicBezTo>
                      <a:pt x="4134" y="3601"/>
                      <a:pt x="5745" y="1838"/>
                      <a:pt x="7630" y="348"/>
                    </a:cubicBezTo>
                    <a:cubicBezTo>
                      <a:pt x="7799" y="203"/>
                      <a:pt x="7641" y="0"/>
                      <a:pt x="7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5"/>
              <p:cNvSpPr/>
              <p:nvPr/>
            </p:nvSpPr>
            <p:spPr>
              <a:xfrm>
                <a:off x="3690300" y="3721100"/>
                <a:ext cx="168500" cy="435000"/>
              </a:xfrm>
              <a:custGeom>
                <a:avLst/>
                <a:gdLst/>
                <a:ahLst/>
                <a:cxnLst/>
                <a:rect l="l" t="t" r="r" b="b"/>
                <a:pathLst>
                  <a:path w="6740" h="17400" extrusionOk="0">
                    <a:moveTo>
                      <a:pt x="153" y="0"/>
                    </a:moveTo>
                    <a:cubicBezTo>
                      <a:pt x="75" y="0"/>
                      <a:pt x="0" y="65"/>
                      <a:pt x="18" y="171"/>
                    </a:cubicBezTo>
                    <a:cubicBezTo>
                      <a:pt x="1264" y="6098"/>
                      <a:pt x="3331" y="11782"/>
                      <a:pt x="6006" y="17223"/>
                    </a:cubicBezTo>
                    <a:cubicBezTo>
                      <a:pt x="6063" y="17347"/>
                      <a:pt x="6163" y="17399"/>
                      <a:pt x="6266" y="17399"/>
                    </a:cubicBezTo>
                    <a:cubicBezTo>
                      <a:pt x="6492" y="17399"/>
                      <a:pt x="6739" y="17150"/>
                      <a:pt x="6614" y="16858"/>
                    </a:cubicBezTo>
                    <a:cubicBezTo>
                      <a:pt x="3970" y="11478"/>
                      <a:pt x="1903" y="5886"/>
                      <a:pt x="292" y="110"/>
                    </a:cubicBezTo>
                    <a:cubicBezTo>
                      <a:pt x="266" y="34"/>
                      <a:pt x="209"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5"/>
              <p:cNvSpPr/>
              <p:nvPr/>
            </p:nvSpPr>
            <p:spPr>
              <a:xfrm>
                <a:off x="3602600" y="4149250"/>
                <a:ext cx="245975" cy="331900"/>
              </a:xfrm>
              <a:custGeom>
                <a:avLst/>
                <a:gdLst/>
                <a:ahLst/>
                <a:cxnLst/>
                <a:rect l="l" t="t" r="r" b="b"/>
                <a:pathLst>
                  <a:path w="9839" h="13276" extrusionOk="0">
                    <a:moveTo>
                      <a:pt x="9419" y="0"/>
                    </a:moveTo>
                    <a:cubicBezTo>
                      <a:pt x="9371" y="0"/>
                      <a:pt x="9321" y="11"/>
                      <a:pt x="9271" y="36"/>
                    </a:cubicBezTo>
                    <a:lnTo>
                      <a:pt x="9301" y="36"/>
                    </a:lnTo>
                    <a:cubicBezTo>
                      <a:pt x="6870" y="1161"/>
                      <a:pt x="4864" y="3441"/>
                      <a:pt x="3344" y="5568"/>
                    </a:cubicBezTo>
                    <a:cubicBezTo>
                      <a:pt x="1794" y="7726"/>
                      <a:pt x="152" y="10401"/>
                      <a:pt x="0" y="12985"/>
                    </a:cubicBezTo>
                    <a:cubicBezTo>
                      <a:pt x="0" y="13170"/>
                      <a:pt x="158" y="13276"/>
                      <a:pt x="309" y="13276"/>
                    </a:cubicBezTo>
                    <a:cubicBezTo>
                      <a:pt x="406" y="13276"/>
                      <a:pt x="500" y="13232"/>
                      <a:pt x="547" y="13137"/>
                    </a:cubicBezTo>
                    <a:cubicBezTo>
                      <a:pt x="1763" y="10857"/>
                      <a:pt x="2432" y="8426"/>
                      <a:pt x="3921" y="6267"/>
                    </a:cubicBezTo>
                    <a:cubicBezTo>
                      <a:pt x="5563" y="3957"/>
                      <a:pt x="7630" y="2377"/>
                      <a:pt x="9636" y="462"/>
                    </a:cubicBezTo>
                    <a:cubicBezTo>
                      <a:pt x="9839" y="284"/>
                      <a:pt x="9660" y="0"/>
                      <a:pt x="94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5"/>
              <p:cNvSpPr/>
              <p:nvPr/>
            </p:nvSpPr>
            <p:spPr>
              <a:xfrm>
                <a:off x="3752300" y="4153750"/>
                <a:ext cx="107900" cy="453125"/>
              </a:xfrm>
              <a:custGeom>
                <a:avLst/>
                <a:gdLst/>
                <a:ahLst/>
                <a:cxnLst/>
                <a:rect l="l" t="t" r="r" b="b"/>
                <a:pathLst>
                  <a:path w="4316" h="18125" extrusionOk="0">
                    <a:moveTo>
                      <a:pt x="3910" y="0"/>
                    </a:moveTo>
                    <a:cubicBezTo>
                      <a:pt x="3809" y="0"/>
                      <a:pt x="3709" y="47"/>
                      <a:pt x="3648" y="160"/>
                    </a:cubicBezTo>
                    <a:cubicBezTo>
                      <a:pt x="2219" y="2744"/>
                      <a:pt x="1550" y="5905"/>
                      <a:pt x="973" y="8762"/>
                    </a:cubicBezTo>
                    <a:cubicBezTo>
                      <a:pt x="395" y="11619"/>
                      <a:pt x="0" y="14750"/>
                      <a:pt x="61" y="17759"/>
                    </a:cubicBezTo>
                    <a:cubicBezTo>
                      <a:pt x="76" y="18002"/>
                      <a:pt x="259" y="18124"/>
                      <a:pt x="441" y="18124"/>
                    </a:cubicBezTo>
                    <a:cubicBezTo>
                      <a:pt x="623" y="18124"/>
                      <a:pt x="806" y="18002"/>
                      <a:pt x="821" y="17759"/>
                    </a:cubicBezTo>
                    <a:cubicBezTo>
                      <a:pt x="1003" y="14720"/>
                      <a:pt x="1277" y="11680"/>
                      <a:pt x="1885" y="8671"/>
                    </a:cubicBezTo>
                    <a:cubicBezTo>
                      <a:pt x="2462" y="5844"/>
                      <a:pt x="3556" y="3200"/>
                      <a:pt x="4256" y="403"/>
                    </a:cubicBezTo>
                    <a:cubicBezTo>
                      <a:pt x="4316" y="182"/>
                      <a:pt x="4110" y="0"/>
                      <a:pt x="39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5"/>
              <p:cNvSpPr/>
              <p:nvPr/>
            </p:nvSpPr>
            <p:spPr>
              <a:xfrm>
                <a:off x="3846800" y="4133925"/>
                <a:ext cx="175850" cy="81650"/>
              </a:xfrm>
              <a:custGeom>
                <a:avLst/>
                <a:gdLst/>
                <a:ahLst/>
                <a:cxnLst/>
                <a:rect l="l" t="t" r="r" b="b"/>
                <a:pathLst>
                  <a:path w="7034" h="3266" extrusionOk="0">
                    <a:moveTo>
                      <a:pt x="159" y="0"/>
                    </a:moveTo>
                    <a:cubicBezTo>
                      <a:pt x="61" y="0"/>
                      <a:pt x="0" y="174"/>
                      <a:pt x="80" y="254"/>
                    </a:cubicBezTo>
                    <a:cubicBezTo>
                      <a:pt x="931" y="1166"/>
                      <a:pt x="2208" y="1744"/>
                      <a:pt x="3363" y="2230"/>
                    </a:cubicBezTo>
                    <a:cubicBezTo>
                      <a:pt x="4397" y="2686"/>
                      <a:pt x="5552" y="3203"/>
                      <a:pt x="6707" y="3263"/>
                    </a:cubicBezTo>
                    <a:cubicBezTo>
                      <a:pt x="6716" y="3264"/>
                      <a:pt x="6724" y="3265"/>
                      <a:pt x="6733" y="3265"/>
                    </a:cubicBezTo>
                    <a:cubicBezTo>
                      <a:pt x="6956" y="3265"/>
                      <a:pt x="7033" y="2895"/>
                      <a:pt x="6828" y="2807"/>
                    </a:cubicBezTo>
                    <a:cubicBezTo>
                      <a:pt x="5734" y="2321"/>
                      <a:pt x="4549" y="2108"/>
                      <a:pt x="3424" y="1622"/>
                    </a:cubicBezTo>
                    <a:cubicBezTo>
                      <a:pt x="2299" y="1136"/>
                      <a:pt x="1327" y="437"/>
                      <a:pt x="202" y="11"/>
                    </a:cubicBezTo>
                    <a:cubicBezTo>
                      <a:pt x="187" y="4"/>
                      <a:pt x="173" y="0"/>
                      <a:pt x="1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5"/>
              <p:cNvSpPr/>
              <p:nvPr/>
            </p:nvSpPr>
            <p:spPr>
              <a:xfrm>
                <a:off x="3803025" y="3930475"/>
                <a:ext cx="188750" cy="223850"/>
              </a:xfrm>
              <a:custGeom>
                <a:avLst/>
                <a:gdLst/>
                <a:ahLst/>
                <a:cxnLst/>
                <a:rect l="l" t="t" r="r" b="b"/>
                <a:pathLst>
                  <a:path w="7550" h="8954" extrusionOk="0">
                    <a:moveTo>
                      <a:pt x="308" y="1"/>
                    </a:moveTo>
                    <a:cubicBezTo>
                      <a:pt x="162" y="1"/>
                      <a:pt x="0" y="189"/>
                      <a:pt x="99" y="337"/>
                    </a:cubicBezTo>
                    <a:cubicBezTo>
                      <a:pt x="1163" y="1736"/>
                      <a:pt x="2500" y="2921"/>
                      <a:pt x="3625" y="4289"/>
                    </a:cubicBezTo>
                    <a:cubicBezTo>
                      <a:pt x="4841" y="5748"/>
                      <a:pt x="5783" y="7480"/>
                      <a:pt x="7090" y="8879"/>
                    </a:cubicBezTo>
                    <a:cubicBezTo>
                      <a:pt x="7134" y="8931"/>
                      <a:pt x="7193" y="8953"/>
                      <a:pt x="7252" y="8953"/>
                    </a:cubicBezTo>
                    <a:cubicBezTo>
                      <a:pt x="7399" y="8953"/>
                      <a:pt x="7550" y="8817"/>
                      <a:pt x="7485" y="8666"/>
                    </a:cubicBezTo>
                    <a:cubicBezTo>
                      <a:pt x="6847" y="7024"/>
                      <a:pt x="5600" y="5565"/>
                      <a:pt x="4476" y="4228"/>
                    </a:cubicBezTo>
                    <a:cubicBezTo>
                      <a:pt x="3290" y="2739"/>
                      <a:pt x="1983" y="1128"/>
                      <a:pt x="403" y="33"/>
                    </a:cubicBezTo>
                    <a:cubicBezTo>
                      <a:pt x="374" y="11"/>
                      <a:pt x="342" y="1"/>
                      <a:pt x="3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5"/>
              <p:cNvSpPr/>
              <p:nvPr/>
            </p:nvSpPr>
            <p:spPr>
              <a:xfrm>
                <a:off x="4028325" y="4137225"/>
                <a:ext cx="234650" cy="98900"/>
              </a:xfrm>
              <a:custGeom>
                <a:avLst/>
                <a:gdLst/>
                <a:ahLst/>
                <a:cxnLst/>
                <a:rect l="l" t="t" r="r" b="b"/>
                <a:pathLst>
                  <a:path w="9386" h="3956" extrusionOk="0">
                    <a:moveTo>
                      <a:pt x="9051" y="1"/>
                    </a:moveTo>
                    <a:cubicBezTo>
                      <a:pt x="6011" y="92"/>
                      <a:pt x="2668" y="1824"/>
                      <a:pt x="206" y="3496"/>
                    </a:cubicBezTo>
                    <a:cubicBezTo>
                      <a:pt x="0" y="3650"/>
                      <a:pt x="120" y="3956"/>
                      <a:pt x="327" y="3956"/>
                    </a:cubicBezTo>
                    <a:cubicBezTo>
                      <a:pt x="365" y="3956"/>
                      <a:pt x="406" y="3945"/>
                      <a:pt x="449" y="3922"/>
                    </a:cubicBezTo>
                    <a:cubicBezTo>
                      <a:pt x="1877" y="3131"/>
                      <a:pt x="3367" y="2402"/>
                      <a:pt x="4887" y="1824"/>
                    </a:cubicBezTo>
                    <a:cubicBezTo>
                      <a:pt x="6285" y="1308"/>
                      <a:pt x="7744" y="1064"/>
                      <a:pt x="9112" y="548"/>
                    </a:cubicBezTo>
                    <a:cubicBezTo>
                      <a:pt x="9385" y="426"/>
                      <a:pt x="9385" y="1"/>
                      <a:pt x="90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5"/>
              <p:cNvSpPr/>
              <p:nvPr/>
            </p:nvSpPr>
            <p:spPr>
              <a:xfrm>
                <a:off x="4043350" y="4210050"/>
                <a:ext cx="193025" cy="56075"/>
              </a:xfrm>
              <a:custGeom>
                <a:avLst/>
                <a:gdLst/>
                <a:ahLst/>
                <a:cxnLst/>
                <a:rect l="l" t="t" r="r" b="b"/>
                <a:pathLst>
                  <a:path w="7721" h="2243" extrusionOk="0">
                    <a:moveTo>
                      <a:pt x="6476" y="1"/>
                    </a:moveTo>
                    <a:cubicBezTo>
                      <a:pt x="4366" y="1"/>
                      <a:pt x="2115" y="862"/>
                      <a:pt x="273" y="1677"/>
                    </a:cubicBezTo>
                    <a:cubicBezTo>
                      <a:pt x="1" y="1814"/>
                      <a:pt x="144" y="2243"/>
                      <a:pt x="417" y="2243"/>
                    </a:cubicBezTo>
                    <a:cubicBezTo>
                      <a:pt x="448" y="2243"/>
                      <a:pt x="482" y="2237"/>
                      <a:pt x="516" y="2224"/>
                    </a:cubicBezTo>
                    <a:cubicBezTo>
                      <a:pt x="1611" y="1799"/>
                      <a:pt x="2766" y="1434"/>
                      <a:pt x="3921" y="1161"/>
                    </a:cubicBezTo>
                    <a:cubicBezTo>
                      <a:pt x="5106" y="917"/>
                      <a:pt x="6322" y="887"/>
                      <a:pt x="7447" y="583"/>
                    </a:cubicBezTo>
                    <a:cubicBezTo>
                      <a:pt x="7690" y="522"/>
                      <a:pt x="7720" y="97"/>
                      <a:pt x="7447" y="66"/>
                    </a:cubicBezTo>
                    <a:cubicBezTo>
                      <a:pt x="7128" y="21"/>
                      <a:pt x="6804" y="1"/>
                      <a:pt x="6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5"/>
              <p:cNvSpPr/>
              <p:nvPr/>
            </p:nvSpPr>
            <p:spPr>
              <a:xfrm>
                <a:off x="4056875" y="4279025"/>
                <a:ext cx="87550" cy="27950"/>
              </a:xfrm>
              <a:custGeom>
                <a:avLst/>
                <a:gdLst/>
                <a:ahLst/>
                <a:cxnLst/>
                <a:rect l="l" t="t" r="r" b="b"/>
                <a:pathLst>
                  <a:path w="3502" h="1118" extrusionOk="0">
                    <a:moveTo>
                      <a:pt x="2698" y="1"/>
                    </a:moveTo>
                    <a:cubicBezTo>
                      <a:pt x="2462" y="1"/>
                      <a:pt x="2222" y="41"/>
                      <a:pt x="1982" y="73"/>
                    </a:cubicBezTo>
                    <a:cubicBezTo>
                      <a:pt x="1404" y="165"/>
                      <a:pt x="857" y="317"/>
                      <a:pt x="310" y="529"/>
                    </a:cubicBezTo>
                    <a:cubicBezTo>
                      <a:pt x="1" y="642"/>
                      <a:pt x="81" y="1117"/>
                      <a:pt x="383" y="1117"/>
                    </a:cubicBezTo>
                    <a:cubicBezTo>
                      <a:pt x="408" y="1117"/>
                      <a:pt x="434" y="1114"/>
                      <a:pt x="462" y="1107"/>
                    </a:cubicBezTo>
                    <a:cubicBezTo>
                      <a:pt x="1009" y="924"/>
                      <a:pt x="1526" y="803"/>
                      <a:pt x="2073" y="772"/>
                    </a:cubicBezTo>
                    <a:cubicBezTo>
                      <a:pt x="2498" y="712"/>
                      <a:pt x="2924" y="803"/>
                      <a:pt x="3319" y="590"/>
                    </a:cubicBezTo>
                    <a:cubicBezTo>
                      <a:pt x="3501" y="499"/>
                      <a:pt x="3501" y="225"/>
                      <a:pt x="3319" y="134"/>
                    </a:cubicBezTo>
                    <a:cubicBezTo>
                      <a:pt x="3118" y="34"/>
                      <a:pt x="2910" y="1"/>
                      <a:pt x="26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5"/>
              <p:cNvSpPr/>
              <p:nvPr/>
            </p:nvSpPr>
            <p:spPr>
              <a:xfrm>
                <a:off x="3079025" y="3027875"/>
                <a:ext cx="96525" cy="48175"/>
              </a:xfrm>
              <a:custGeom>
                <a:avLst/>
                <a:gdLst/>
                <a:ahLst/>
                <a:cxnLst/>
                <a:rect l="l" t="t" r="r" b="b"/>
                <a:pathLst>
                  <a:path w="3861" h="1927" extrusionOk="0">
                    <a:moveTo>
                      <a:pt x="3284" y="1"/>
                    </a:moveTo>
                    <a:cubicBezTo>
                      <a:pt x="3126" y="1"/>
                      <a:pt x="2975" y="158"/>
                      <a:pt x="3040" y="331"/>
                    </a:cubicBezTo>
                    <a:cubicBezTo>
                      <a:pt x="3223" y="970"/>
                      <a:pt x="2432" y="1031"/>
                      <a:pt x="1976" y="1122"/>
                    </a:cubicBezTo>
                    <a:cubicBezTo>
                      <a:pt x="1789" y="1173"/>
                      <a:pt x="1380" y="1301"/>
                      <a:pt x="1048" y="1301"/>
                    </a:cubicBezTo>
                    <a:cubicBezTo>
                      <a:pt x="788" y="1301"/>
                      <a:pt x="574" y="1223"/>
                      <a:pt x="548" y="970"/>
                    </a:cubicBezTo>
                    <a:cubicBezTo>
                      <a:pt x="531" y="869"/>
                      <a:pt x="450" y="824"/>
                      <a:pt x="365" y="824"/>
                    </a:cubicBezTo>
                    <a:cubicBezTo>
                      <a:pt x="296" y="824"/>
                      <a:pt x="224" y="854"/>
                      <a:pt x="183" y="909"/>
                    </a:cubicBezTo>
                    <a:cubicBezTo>
                      <a:pt x="1" y="1213"/>
                      <a:pt x="92" y="1547"/>
                      <a:pt x="365" y="1760"/>
                    </a:cubicBezTo>
                    <a:cubicBezTo>
                      <a:pt x="537" y="1883"/>
                      <a:pt x="749" y="1926"/>
                      <a:pt x="973" y="1926"/>
                    </a:cubicBezTo>
                    <a:cubicBezTo>
                      <a:pt x="1302" y="1926"/>
                      <a:pt x="1656" y="1832"/>
                      <a:pt x="1946" y="1760"/>
                    </a:cubicBezTo>
                    <a:cubicBezTo>
                      <a:pt x="2402" y="1669"/>
                      <a:pt x="3223" y="1578"/>
                      <a:pt x="3557" y="1183"/>
                    </a:cubicBezTo>
                    <a:cubicBezTo>
                      <a:pt x="3861" y="848"/>
                      <a:pt x="3709" y="362"/>
                      <a:pt x="3466" y="88"/>
                    </a:cubicBezTo>
                    <a:cubicBezTo>
                      <a:pt x="3413" y="27"/>
                      <a:pt x="3348" y="1"/>
                      <a:pt x="3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5"/>
              <p:cNvSpPr/>
              <p:nvPr/>
            </p:nvSpPr>
            <p:spPr>
              <a:xfrm>
                <a:off x="3079025" y="3093575"/>
                <a:ext cx="158225" cy="61350"/>
              </a:xfrm>
              <a:custGeom>
                <a:avLst/>
                <a:gdLst/>
                <a:ahLst/>
                <a:cxnLst/>
                <a:rect l="l" t="t" r="r" b="b"/>
                <a:pathLst>
                  <a:path w="6329" h="2454" extrusionOk="0">
                    <a:moveTo>
                      <a:pt x="5786" y="1"/>
                    </a:moveTo>
                    <a:cubicBezTo>
                      <a:pt x="5734" y="1"/>
                      <a:pt x="5679" y="14"/>
                      <a:pt x="5624" y="44"/>
                    </a:cubicBezTo>
                    <a:cubicBezTo>
                      <a:pt x="3830" y="1017"/>
                      <a:pt x="2007" y="1624"/>
                      <a:pt x="92" y="2263"/>
                    </a:cubicBezTo>
                    <a:cubicBezTo>
                      <a:pt x="1" y="2293"/>
                      <a:pt x="1" y="2415"/>
                      <a:pt x="122" y="2445"/>
                    </a:cubicBezTo>
                    <a:cubicBezTo>
                      <a:pt x="222" y="2451"/>
                      <a:pt x="322" y="2454"/>
                      <a:pt x="423" y="2454"/>
                    </a:cubicBezTo>
                    <a:cubicBezTo>
                      <a:pt x="2356" y="2454"/>
                      <a:pt x="4255" y="1374"/>
                      <a:pt x="5989" y="652"/>
                    </a:cubicBezTo>
                    <a:cubicBezTo>
                      <a:pt x="6328" y="495"/>
                      <a:pt x="6106" y="1"/>
                      <a:pt x="57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5"/>
              <p:cNvSpPr/>
              <p:nvPr/>
            </p:nvSpPr>
            <p:spPr>
              <a:xfrm>
                <a:off x="3076350" y="3096650"/>
                <a:ext cx="166850" cy="103825"/>
              </a:xfrm>
              <a:custGeom>
                <a:avLst/>
                <a:gdLst/>
                <a:ahLst/>
                <a:cxnLst/>
                <a:rect l="l" t="t" r="r" b="b"/>
                <a:pathLst>
                  <a:path w="6674" h="4153" extrusionOk="0">
                    <a:moveTo>
                      <a:pt x="6182" y="1"/>
                    </a:moveTo>
                    <a:cubicBezTo>
                      <a:pt x="6064" y="1"/>
                      <a:pt x="5944" y="69"/>
                      <a:pt x="5913" y="194"/>
                    </a:cubicBezTo>
                    <a:cubicBezTo>
                      <a:pt x="5640" y="1441"/>
                      <a:pt x="5457" y="2656"/>
                      <a:pt x="4120" y="3173"/>
                    </a:cubicBezTo>
                    <a:cubicBezTo>
                      <a:pt x="3825" y="3284"/>
                      <a:pt x="3544" y="3331"/>
                      <a:pt x="3273" y="3331"/>
                    </a:cubicBezTo>
                    <a:cubicBezTo>
                      <a:pt x="2203" y="3331"/>
                      <a:pt x="1290" y="2594"/>
                      <a:pt x="320" y="2109"/>
                    </a:cubicBezTo>
                    <a:cubicBezTo>
                      <a:pt x="297" y="2100"/>
                      <a:pt x="273" y="2096"/>
                      <a:pt x="249" y="2096"/>
                    </a:cubicBezTo>
                    <a:cubicBezTo>
                      <a:pt x="118" y="2096"/>
                      <a:pt x="0" y="2224"/>
                      <a:pt x="77" y="2353"/>
                    </a:cubicBezTo>
                    <a:cubicBezTo>
                      <a:pt x="720" y="3408"/>
                      <a:pt x="1969" y="4152"/>
                      <a:pt x="3210" y="4152"/>
                    </a:cubicBezTo>
                    <a:cubicBezTo>
                      <a:pt x="3612" y="4152"/>
                      <a:pt x="4014" y="4074"/>
                      <a:pt x="4393" y="3903"/>
                    </a:cubicBezTo>
                    <a:cubicBezTo>
                      <a:pt x="5761" y="3295"/>
                      <a:pt x="6673" y="1653"/>
                      <a:pt x="6430" y="194"/>
                    </a:cubicBezTo>
                    <a:cubicBezTo>
                      <a:pt x="6400" y="62"/>
                      <a:pt x="6292" y="1"/>
                      <a:pt x="61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5"/>
              <p:cNvSpPr/>
              <p:nvPr/>
            </p:nvSpPr>
            <p:spPr>
              <a:xfrm>
                <a:off x="3143025" y="2886300"/>
                <a:ext cx="120675" cy="51125"/>
              </a:xfrm>
              <a:custGeom>
                <a:avLst/>
                <a:gdLst/>
                <a:ahLst/>
                <a:cxnLst/>
                <a:rect l="l" t="t" r="r" b="b"/>
                <a:pathLst>
                  <a:path w="4827" h="2045" extrusionOk="0">
                    <a:moveTo>
                      <a:pt x="2846" y="0"/>
                    </a:moveTo>
                    <a:cubicBezTo>
                      <a:pt x="2751" y="0"/>
                      <a:pt x="2661" y="3"/>
                      <a:pt x="2577" y="6"/>
                    </a:cubicBezTo>
                    <a:cubicBezTo>
                      <a:pt x="1757" y="37"/>
                      <a:pt x="754" y="310"/>
                      <a:pt x="267" y="1040"/>
                    </a:cubicBezTo>
                    <a:cubicBezTo>
                      <a:pt x="0" y="1455"/>
                      <a:pt x="341" y="2044"/>
                      <a:pt x="838" y="2044"/>
                    </a:cubicBezTo>
                    <a:cubicBezTo>
                      <a:pt x="850" y="2044"/>
                      <a:pt x="863" y="2044"/>
                      <a:pt x="875" y="2043"/>
                    </a:cubicBezTo>
                    <a:cubicBezTo>
                      <a:pt x="1514" y="2013"/>
                      <a:pt x="2152" y="1648"/>
                      <a:pt x="2790" y="1496"/>
                    </a:cubicBezTo>
                    <a:cubicBezTo>
                      <a:pt x="3337" y="1374"/>
                      <a:pt x="4097" y="1496"/>
                      <a:pt x="4584" y="1192"/>
                    </a:cubicBezTo>
                    <a:cubicBezTo>
                      <a:pt x="4766" y="1070"/>
                      <a:pt x="4827" y="858"/>
                      <a:pt x="4705" y="675"/>
                    </a:cubicBezTo>
                    <a:cubicBezTo>
                      <a:pt x="4386" y="117"/>
                      <a:pt x="3508" y="0"/>
                      <a:pt x="28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5"/>
              <p:cNvSpPr/>
              <p:nvPr/>
            </p:nvSpPr>
            <p:spPr>
              <a:xfrm>
                <a:off x="3187250" y="2937175"/>
                <a:ext cx="63525" cy="24775"/>
              </a:xfrm>
              <a:custGeom>
                <a:avLst/>
                <a:gdLst/>
                <a:ahLst/>
                <a:cxnLst/>
                <a:rect l="l" t="t" r="r" b="b"/>
                <a:pathLst>
                  <a:path w="2541" h="991" extrusionOk="0">
                    <a:moveTo>
                      <a:pt x="1925" y="0"/>
                    </a:moveTo>
                    <a:cubicBezTo>
                      <a:pt x="1720" y="0"/>
                      <a:pt x="1508" y="38"/>
                      <a:pt x="1325" y="69"/>
                    </a:cubicBezTo>
                    <a:cubicBezTo>
                      <a:pt x="930" y="190"/>
                      <a:pt x="444" y="373"/>
                      <a:pt x="109" y="646"/>
                    </a:cubicBezTo>
                    <a:cubicBezTo>
                      <a:pt x="1" y="782"/>
                      <a:pt x="86" y="990"/>
                      <a:pt x="257" y="990"/>
                    </a:cubicBezTo>
                    <a:cubicBezTo>
                      <a:pt x="277" y="990"/>
                      <a:pt x="299" y="987"/>
                      <a:pt x="322" y="981"/>
                    </a:cubicBezTo>
                    <a:cubicBezTo>
                      <a:pt x="687" y="859"/>
                      <a:pt x="1021" y="677"/>
                      <a:pt x="1416" y="616"/>
                    </a:cubicBezTo>
                    <a:cubicBezTo>
                      <a:pt x="1720" y="525"/>
                      <a:pt x="2176" y="586"/>
                      <a:pt x="2450" y="403"/>
                    </a:cubicBezTo>
                    <a:cubicBezTo>
                      <a:pt x="2511" y="342"/>
                      <a:pt x="2541" y="221"/>
                      <a:pt x="2480" y="160"/>
                    </a:cubicBezTo>
                    <a:cubicBezTo>
                      <a:pt x="2328" y="38"/>
                      <a:pt x="2131"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5"/>
              <p:cNvSpPr/>
              <p:nvPr/>
            </p:nvSpPr>
            <p:spPr>
              <a:xfrm>
                <a:off x="3192375" y="2945225"/>
                <a:ext cx="43975" cy="38850"/>
              </a:xfrm>
              <a:custGeom>
                <a:avLst/>
                <a:gdLst/>
                <a:ahLst/>
                <a:cxnLst/>
                <a:rect l="l" t="t" r="r" b="b"/>
                <a:pathLst>
                  <a:path w="1759" h="1554" extrusionOk="0">
                    <a:moveTo>
                      <a:pt x="938" y="1084"/>
                    </a:moveTo>
                    <a:cubicBezTo>
                      <a:pt x="938" y="1084"/>
                      <a:pt x="938" y="1115"/>
                      <a:pt x="938" y="1115"/>
                    </a:cubicBezTo>
                    <a:lnTo>
                      <a:pt x="907" y="1115"/>
                    </a:lnTo>
                    <a:cubicBezTo>
                      <a:pt x="907" y="1115"/>
                      <a:pt x="907" y="1115"/>
                      <a:pt x="938" y="1084"/>
                    </a:cubicBezTo>
                    <a:close/>
                    <a:moveTo>
                      <a:pt x="954" y="1"/>
                    </a:moveTo>
                    <a:cubicBezTo>
                      <a:pt x="892" y="1"/>
                      <a:pt x="835" y="32"/>
                      <a:pt x="786" y="81"/>
                    </a:cubicBezTo>
                    <a:cubicBezTo>
                      <a:pt x="664" y="81"/>
                      <a:pt x="543" y="142"/>
                      <a:pt x="451" y="233"/>
                    </a:cubicBezTo>
                    <a:cubicBezTo>
                      <a:pt x="451" y="233"/>
                      <a:pt x="421" y="233"/>
                      <a:pt x="421" y="264"/>
                    </a:cubicBezTo>
                    <a:cubicBezTo>
                      <a:pt x="391" y="294"/>
                      <a:pt x="360" y="294"/>
                      <a:pt x="330" y="324"/>
                    </a:cubicBezTo>
                    <a:cubicBezTo>
                      <a:pt x="308" y="314"/>
                      <a:pt x="284" y="308"/>
                      <a:pt x="259" y="308"/>
                    </a:cubicBezTo>
                    <a:cubicBezTo>
                      <a:pt x="141" y="308"/>
                      <a:pt x="1" y="417"/>
                      <a:pt x="26" y="567"/>
                    </a:cubicBezTo>
                    <a:cubicBezTo>
                      <a:pt x="104" y="1038"/>
                      <a:pt x="452" y="1553"/>
                      <a:pt x="935" y="1553"/>
                    </a:cubicBezTo>
                    <a:cubicBezTo>
                      <a:pt x="1014" y="1553"/>
                      <a:pt x="1096" y="1540"/>
                      <a:pt x="1181" y="1510"/>
                    </a:cubicBezTo>
                    <a:cubicBezTo>
                      <a:pt x="1758" y="1297"/>
                      <a:pt x="1758" y="476"/>
                      <a:pt x="1394" y="81"/>
                    </a:cubicBezTo>
                    <a:cubicBezTo>
                      <a:pt x="1373" y="51"/>
                      <a:pt x="1343" y="37"/>
                      <a:pt x="1310" y="37"/>
                    </a:cubicBezTo>
                    <a:cubicBezTo>
                      <a:pt x="1245" y="37"/>
                      <a:pt x="1171" y="91"/>
                      <a:pt x="1151" y="172"/>
                    </a:cubicBezTo>
                    <a:cubicBezTo>
                      <a:pt x="1151" y="142"/>
                      <a:pt x="1120" y="112"/>
                      <a:pt x="1120" y="81"/>
                    </a:cubicBezTo>
                    <a:cubicBezTo>
                      <a:pt x="1064" y="25"/>
                      <a:pt x="1007" y="1"/>
                      <a:pt x="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5"/>
              <p:cNvSpPr/>
              <p:nvPr/>
            </p:nvSpPr>
            <p:spPr>
              <a:xfrm>
                <a:off x="2942250" y="2928375"/>
                <a:ext cx="112475" cy="61075"/>
              </a:xfrm>
              <a:custGeom>
                <a:avLst/>
                <a:gdLst/>
                <a:ahLst/>
                <a:cxnLst/>
                <a:rect l="l" t="t" r="r" b="b"/>
                <a:pathLst>
                  <a:path w="4499" h="2443" extrusionOk="0">
                    <a:moveTo>
                      <a:pt x="3201" y="1"/>
                    </a:moveTo>
                    <a:cubicBezTo>
                      <a:pt x="2619" y="1"/>
                      <a:pt x="2007" y="213"/>
                      <a:pt x="1551" y="451"/>
                    </a:cubicBezTo>
                    <a:cubicBezTo>
                      <a:pt x="973" y="725"/>
                      <a:pt x="0" y="1363"/>
                      <a:pt x="31" y="2062"/>
                    </a:cubicBezTo>
                    <a:cubicBezTo>
                      <a:pt x="31" y="2275"/>
                      <a:pt x="183" y="2427"/>
                      <a:pt x="395" y="2427"/>
                    </a:cubicBezTo>
                    <a:cubicBezTo>
                      <a:pt x="445" y="2438"/>
                      <a:pt x="491" y="2443"/>
                      <a:pt x="535" y="2443"/>
                    </a:cubicBezTo>
                    <a:cubicBezTo>
                      <a:pt x="737" y="2443"/>
                      <a:pt x="895" y="2339"/>
                      <a:pt x="1095" y="2214"/>
                    </a:cubicBezTo>
                    <a:cubicBezTo>
                      <a:pt x="1429" y="2062"/>
                      <a:pt x="1763" y="1941"/>
                      <a:pt x="2128" y="1819"/>
                    </a:cubicBezTo>
                    <a:cubicBezTo>
                      <a:pt x="2736" y="1637"/>
                      <a:pt x="3496" y="1667"/>
                      <a:pt x="4043" y="1363"/>
                    </a:cubicBezTo>
                    <a:cubicBezTo>
                      <a:pt x="4499" y="1120"/>
                      <a:pt x="4499" y="421"/>
                      <a:pt x="4043" y="178"/>
                    </a:cubicBezTo>
                    <a:lnTo>
                      <a:pt x="4043" y="178"/>
                    </a:lnTo>
                    <a:lnTo>
                      <a:pt x="4073" y="208"/>
                    </a:lnTo>
                    <a:cubicBezTo>
                      <a:pt x="3810" y="60"/>
                      <a:pt x="3510" y="1"/>
                      <a:pt x="3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5"/>
              <p:cNvSpPr/>
              <p:nvPr/>
            </p:nvSpPr>
            <p:spPr>
              <a:xfrm>
                <a:off x="2971125" y="2987925"/>
                <a:ext cx="62325" cy="24000"/>
              </a:xfrm>
              <a:custGeom>
                <a:avLst/>
                <a:gdLst/>
                <a:ahLst/>
                <a:cxnLst/>
                <a:rect l="l" t="t" r="r" b="b"/>
                <a:pathLst>
                  <a:path w="2493" h="960" extrusionOk="0">
                    <a:moveTo>
                      <a:pt x="1862" y="1"/>
                    </a:moveTo>
                    <a:cubicBezTo>
                      <a:pt x="1554" y="1"/>
                      <a:pt x="1236" y="55"/>
                      <a:pt x="973" y="136"/>
                    </a:cubicBezTo>
                    <a:cubicBezTo>
                      <a:pt x="639" y="258"/>
                      <a:pt x="152" y="410"/>
                      <a:pt x="31" y="774"/>
                    </a:cubicBezTo>
                    <a:cubicBezTo>
                      <a:pt x="0" y="835"/>
                      <a:pt x="61" y="926"/>
                      <a:pt x="122" y="957"/>
                    </a:cubicBezTo>
                    <a:cubicBezTo>
                      <a:pt x="144" y="959"/>
                      <a:pt x="166" y="960"/>
                      <a:pt x="188" y="960"/>
                    </a:cubicBezTo>
                    <a:cubicBezTo>
                      <a:pt x="500" y="960"/>
                      <a:pt x="811" y="766"/>
                      <a:pt x="1095" y="653"/>
                    </a:cubicBezTo>
                    <a:cubicBezTo>
                      <a:pt x="1490" y="531"/>
                      <a:pt x="1915" y="501"/>
                      <a:pt x="2310" y="440"/>
                    </a:cubicBezTo>
                    <a:cubicBezTo>
                      <a:pt x="2493" y="379"/>
                      <a:pt x="2493" y="106"/>
                      <a:pt x="2310" y="45"/>
                    </a:cubicBezTo>
                    <a:cubicBezTo>
                      <a:pt x="2169" y="15"/>
                      <a:pt x="2017" y="1"/>
                      <a:pt x="18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2990175" y="2992225"/>
                <a:ext cx="44050" cy="38650"/>
              </a:xfrm>
              <a:custGeom>
                <a:avLst/>
                <a:gdLst/>
                <a:ahLst/>
                <a:cxnLst/>
                <a:rect l="l" t="t" r="r" b="b"/>
                <a:pathLst>
                  <a:path w="1762" h="1546" extrusionOk="0">
                    <a:moveTo>
                      <a:pt x="1062" y="1028"/>
                    </a:moveTo>
                    <a:cubicBezTo>
                      <a:pt x="1062" y="1028"/>
                      <a:pt x="1032" y="1058"/>
                      <a:pt x="1032" y="1058"/>
                    </a:cubicBezTo>
                    <a:lnTo>
                      <a:pt x="1032" y="1028"/>
                    </a:lnTo>
                    <a:close/>
                    <a:moveTo>
                      <a:pt x="1358" y="1"/>
                    </a:moveTo>
                    <a:cubicBezTo>
                      <a:pt x="1290" y="1"/>
                      <a:pt x="1225" y="31"/>
                      <a:pt x="1184" y="86"/>
                    </a:cubicBezTo>
                    <a:cubicBezTo>
                      <a:pt x="1073" y="67"/>
                      <a:pt x="962" y="38"/>
                      <a:pt x="858" y="38"/>
                    </a:cubicBezTo>
                    <a:cubicBezTo>
                      <a:pt x="791" y="38"/>
                      <a:pt x="727" y="50"/>
                      <a:pt x="667" y="86"/>
                    </a:cubicBezTo>
                    <a:cubicBezTo>
                      <a:pt x="640" y="79"/>
                      <a:pt x="612" y="75"/>
                      <a:pt x="586" y="75"/>
                    </a:cubicBezTo>
                    <a:cubicBezTo>
                      <a:pt x="495" y="75"/>
                      <a:pt x="417" y="120"/>
                      <a:pt x="393" y="238"/>
                    </a:cubicBezTo>
                    <a:cubicBezTo>
                      <a:pt x="393" y="268"/>
                      <a:pt x="393" y="298"/>
                      <a:pt x="393" y="329"/>
                    </a:cubicBezTo>
                    <a:cubicBezTo>
                      <a:pt x="356" y="304"/>
                      <a:pt x="307" y="289"/>
                      <a:pt x="262" y="289"/>
                    </a:cubicBezTo>
                    <a:cubicBezTo>
                      <a:pt x="197" y="289"/>
                      <a:pt x="138" y="318"/>
                      <a:pt x="120" y="390"/>
                    </a:cubicBezTo>
                    <a:cubicBezTo>
                      <a:pt x="1" y="895"/>
                      <a:pt x="376" y="1546"/>
                      <a:pt x="933" y="1546"/>
                    </a:cubicBezTo>
                    <a:cubicBezTo>
                      <a:pt x="946" y="1546"/>
                      <a:pt x="958" y="1545"/>
                      <a:pt x="971" y="1545"/>
                    </a:cubicBezTo>
                    <a:cubicBezTo>
                      <a:pt x="1640" y="1484"/>
                      <a:pt x="1761" y="663"/>
                      <a:pt x="1579" y="146"/>
                    </a:cubicBezTo>
                    <a:cubicBezTo>
                      <a:pt x="1529" y="46"/>
                      <a:pt x="1442" y="1"/>
                      <a:pt x="1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3296350" y="2903350"/>
                <a:ext cx="119800" cy="173075"/>
              </a:xfrm>
              <a:custGeom>
                <a:avLst/>
                <a:gdLst/>
                <a:ahLst/>
                <a:cxnLst/>
                <a:rect l="l" t="t" r="r" b="b"/>
                <a:pathLst>
                  <a:path w="4792" h="6923" extrusionOk="0">
                    <a:moveTo>
                      <a:pt x="1748" y="1"/>
                    </a:moveTo>
                    <a:cubicBezTo>
                      <a:pt x="1654" y="1"/>
                      <a:pt x="1558" y="8"/>
                      <a:pt x="1460" y="24"/>
                    </a:cubicBezTo>
                    <a:cubicBezTo>
                      <a:pt x="517" y="176"/>
                      <a:pt x="1" y="1027"/>
                      <a:pt x="31" y="1939"/>
                    </a:cubicBezTo>
                    <a:cubicBezTo>
                      <a:pt x="31" y="2106"/>
                      <a:pt x="160" y="2189"/>
                      <a:pt x="293" y="2189"/>
                    </a:cubicBezTo>
                    <a:cubicBezTo>
                      <a:pt x="426" y="2189"/>
                      <a:pt x="563" y="2106"/>
                      <a:pt x="578" y="1939"/>
                    </a:cubicBezTo>
                    <a:cubicBezTo>
                      <a:pt x="631" y="1141"/>
                      <a:pt x="1077" y="808"/>
                      <a:pt x="1597" y="808"/>
                    </a:cubicBezTo>
                    <a:cubicBezTo>
                      <a:pt x="1968" y="808"/>
                      <a:pt x="2376" y="978"/>
                      <a:pt x="2706" y="1270"/>
                    </a:cubicBezTo>
                    <a:cubicBezTo>
                      <a:pt x="3223" y="1726"/>
                      <a:pt x="3435" y="2607"/>
                      <a:pt x="3466" y="3246"/>
                    </a:cubicBezTo>
                    <a:cubicBezTo>
                      <a:pt x="3496" y="4431"/>
                      <a:pt x="2767" y="6042"/>
                      <a:pt x="1399" y="6072"/>
                    </a:cubicBezTo>
                    <a:cubicBezTo>
                      <a:pt x="973" y="6103"/>
                      <a:pt x="821" y="6802"/>
                      <a:pt x="1308" y="6893"/>
                    </a:cubicBezTo>
                    <a:cubicBezTo>
                      <a:pt x="1435" y="6913"/>
                      <a:pt x="1559" y="6922"/>
                      <a:pt x="1679" y="6922"/>
                    </a:cubicBezTo>
                    <a:cubicBezTo>
                      <a:pt x="3954" y="6922"/>
                      <a:pt x="4791" y="3487"/>
                      <a:pt x="3983" y="1726"/>
                    </a:cubicBezTo>
                    <a:cubicBezTo>
                      <a:pt x="3565" y="863"/>
                      <a:pt x="2766" y="1"/>
                      <a:pt x="1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3314600" y="2933100"/>
                <a:ext cx="65375" cy="67925"/>
              </a:xfrm>
              <a:custGeom>
                <a:avLst/>
                <a:gdLst/>
                <a:ahLst/>
                <a:cxnLst/>
                <a:rect l="l" t="t" r="r" b="b"/>
                <a:pathLst>
                  <a:path w="2615" h="2717" extrusionOk="0">
                    <a:moveTo>
                      <a:pt x="646" y="0"/>
                    </a:moveTo>
                    <a:cubicBezTo>
                      <a:pt x="452" y="0"/>
                      <a:pt x="262" y="60"/>
                      <a:pt x="91" y="201"/>
                    </a:cubicBezTo>
                    <a:cubicBezTo>
                      <a:pt x="0" y="262"/>
                      <a:pt x="0" y="384"/>
                      <a:pt x="122" y="384"/>
                    </a:cubicBezTo>
                    <a:cubicBezTo>
                      <a:pt x="168" y="382"/>
                      <a:pt x="214" y="381"/>
                      <a:pt x="258" y="381"/>
                    </a:cubicBezTo>
                    <a:cubicBezTo>
                      <a:pt x="857" y="381"/>
                      <a:pt x="1302" y="576"/>
                      <a:pt x="1642" y="1113"/>
                    </a:cubicBezTo>
                    <a:cubicBezTo>
                      <a:pt x="1915" y="1600"/>
                      <a:pt x="1885" y="2116"/>
                      <a:pt x="2098" y="2603"/>
                    </a:cubicBezTo>
                    <a:cubicBezTo>
                      <a:pt x="2143" y="2679"/>
                      <a:pt x="2219" y="2717"/>
                      <a:pt x="2291" y="2717"/>
                    </a:cubicBezTo>
                    <a:cubicBezTo>
                      <a:pt x="2364" y="2717"/>
                      <a:pt x="2432" y="2679"/>
                      <a:pt x="2462" y="2603"/>
                    </a:cubicBezTo>
                    <a:cubicBezTo>
                      <a:pt x="2614" y="2268"/>
                      <a:pt x="2462" y="1934"/>
                      <a:pt x="2341" y="1600"/>
                    </a:cubicBezTo>
                    <a:cubicBezTo>
                      <a:pt x="2189" y="1265"/>
                      <a:pt x="2037" y="900"/>
                      <a:pt x="1794" y="627"/>
                    </a:cubicBezTo>
                    <a:cubicBezTo>
                      <a:pt x="1521" y="292"/>
                      <a:pt x="1076" y="0"/>
                      <a:pt x="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3322950" y="2943250"/>
                <a:ext cx="32450" cy="106450"/>
              </a:xfrm>
              <a:custGeom>
                <a:avLst/>
                <a:gdLst/>
                <a:ahLst/>
                <a:cxnLst/>
                <a:rect l="l" t="t" r="r" b="b"/>
                <a:pathLst>
                  <a:path w="1298" h="4258" extrusionOk="0">
                    <a:moveTo>
                      <a:pt x="1050" y="0"/>
                    </a:moveTo>
                    <a:cubicBezTo>
                      <a:pt x="991" y="0"/>
                      <a:pt x="930" y="21"/>
                      <a:pt x="882" y="69"/>
                    </a:cubicBezTo>
                    <a:cubicBezTo>
                      <a:pt x="426" y="555"/>
                      <a:pt x="244" y="1346"/>
                      <a:pt x="153" y="2014"/>
                    </a:cubicBezTo>
                    <a:cubicBezTo>
                      <a:pt x="92" y="2653"/>
                      <a:pt x="1" y="3625"/>
                      <a:pt x="335" y="4203"/>
                    </a:cubicBezTo>
                    <a:cubicBezTo>
                      <a:pt x="360" y="4241"/>
                      <a:pt x="402" y="4258"/>
                      <a:pt x="444" y="4258"/>
                    </a:cubicBezTo>
                    <a:cubicBezTo>
                      <a:pt x="502" y="4258"/>
                      <a:pt x="560" y="4225"/>
                      <a:pt x="578" y="4172"/>
                    </a:cubicBezTo>
                    <a:cubicBezTo>
                      <a:pt x="791" y="3534"/>
                      <a:pt x="700" y="2774"/>
                      <a:pt x="852" y="2105"/>
                    </a:cubicBezTo>
                    <a:cubicBezTo>
                      <a:pt x="1004" y="1498"/>
                      <a:pt x="1247" y="859"/>
                      <a:pt x="1277" y="221"/>
                    </a:cubicBezTo>
                    <a:cubicBezTo>
                      <a:pt x="1298" y="96"/>
                      <a:pt x="1177" y="0"/>
                      <a:pt x="10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5"/>
              <p:cNvSpPr/>
              <p:nvPr/>
            </p:nvSpPr>
            <p:spPr>
              <a:xfrm>
                <a:off x="2906525" y="2912850"/>
                <a:ext cx="450650" cy="414600"/>
              </a:xfrm>
              <a:custGeom>
                <a:avLst/>
                <a:gdLst/>
                <a:ahLst/>
                <a:cxnLst/>
                <a:rect l="l" t="t" r="r" b="b"/>
                <a:pathLst>
                  <a:path w="18026" h="16584" extrusionOk="0">
                    <a:moveTo>
                      <a:pt x="673" y="1"/>
                    </a:moveTo>
                    <a:cubicBezTo>
                      <a:pt x="449" y="1"/>
                      <a:pt x="214" y="145"/>
                      <a:pt x="183" y="434"/>
                    </a:cubicBezTo>
                    <a:cubicBezTo>
                      <a:pt x="1" y="2957"/>
                      <a:pt x="396" y="5601"/>
                      <a:pt x="1156" y="7972"/>
                    </a:cubicBezTo>
                    <a:cubicBezTo>
                      <a:pt x="1764" y="9735"/>
                      <a:pt x="2463" y="11164"/>
                      <a:pt x="3375" y="12774"/>
                    </a:cubicBezTo>
                    <a:cubicBezTo>
                      <a:pt x="4135" y="14051"/>
                      <a:pt x="4925" y="15662"/>
                      <a:pt x="6384" y="16300"/>
                    </a:cubicBezTo>
                    <a:cubicBezTo>
                      <a:pt x="6851" y="16498"/>
                      <a:pt x="7353" y="16584"/>
                      <a:pt x="7875" y="16584"/>
                    </a:cubicBezTo>
                    <a:cubicBezTo>
                      <a:pt x="10236" y="16584"/>
                      <a:pt x="12994" y="14829"/>
                      <a:pt x="14712" y="13808"/>
                    </a:cubicBezTo>
                    <a:cubicBezTo>
                      <a:pt x="15776" y="13200"/>
                      <a:pt x="17022" y="12349"/>
                      <a:pt x="17478" y="11103"/>
                    </a:cubicBezTo>
                    <a:cubicBezTo>
                      <a:pt x="18025" y="9613"/>
                      <a:pt x="17721" y="7516"/>
                      <a:pt x="17266" y="6027"/>
                    </a:cubicBezTo>
                    <a:cubicBezTo>
                      <a:pt x="17224" y="5904"/>
                      <a:pt x="17103" y="5842"/>
                      <a:pt x="16985" y="5842"/>
                    </a:cubicBezTo>
                    <a:cubicBezTo>
                      <a:pt x="16841" y="5842"/>
                      <a:pt x="16702" y="5934"/>
                      <a:pt x="16718" y="6118"/>
                    </a:cubicBezTo>
                    <a:cubicBezTo>
                      <a:pt x="16810" y="7546"/>
                      <a:pt x="17114" y="9157"/>
                      <a:pt x="16627" y="10586"/>
                    </a:cubicBezTo>
                    <a:cubicBezTo>
                      <a:pt x="16110" y="12197"/>
                      <a:pt x="14408" y="13170"/>
                      <a:pt x="12949" y="13930"/>
                    </a:cubicBezTo>
                    <a:cubicBezTo>
                      <a:pt x="11764" y="14537"/>
                      <a:pt x="10518" y="15176"/>
                      <a:pt x="9241" y="15540"/>
                    </a:cubicBezTo>
                    <a:cubicBezTo>
                      <a:pt x="8849" y="15647"/>
                      <a:pt x="8487" y="15697"/>
                      <a:pt x="8152" y="15697"/>
                    </a:cubicBezTo>
                    <a:cubicBezTo>
                      <a:pt x="6488" y="15697"/>
                      <a:pt x="5476" y="14470"/>
                      <a:pt x="4590" y="12926"/>
                    </a:cubicBezTo>
                    <a:cubicBezTo>
                      <a:pt x="2341" y="9066"/>
                      <a:pt x="761" y="4993"/>
                      <a:pt x="1095" y="434"/>
                    </a:cubicBezTo>
                    <a:cubicBezTo>
                      <a:pt x="1110" y="145"/>
                      <a:pt x="897" y="1"/>
                      <a:pt x="6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5"/>
              <p:cNvSpPr/>
              <p:nvPr/>
            </p:nvSpPr>
            <p:spPr>
              <a:xfrm>
                <a:off x="2906525" y="2794275"/>
                <a:ext cx="47000" cy="205450"/>
              </a:xfrm>
              <a:custGeom>
                <a:avLst/>
                <a:gdLst/>
                <a:ahLst/>
                <a:cxnLst/>
                <a:rect l="l" t="t" r="r" b="b"/>
                <a:pathLst>
                  <a:path w="1880" h="8218" extrusionOk="0">
                    <a:moveTo>
                      <a:pt x="1505" y="0"/>
                    </a:moveTo>
                    <a:cubicBezTo>
                      <a:pt x="1384" y="0"/>
                      <a:pt x="1265" y="66"/>
                      <a:pt x="1217" y="222"/>
                    </a:cubicBezTo>
                    <a:cubicBezTo>
                      <a:pt x="548" y="2715"/>
                      <a:pt x="1" y="5481"/>
                      <a:pt x="396" y="8095"/>
                    </a:cubicBezTo>
                    <a:cubicBezTo>
                      <a:pt x="408" y="8182"/>
                      <a:pt x="471" y="8218"/>
                      <a:pt x="544" y="8218"/>
                    </a:cubicBezTo>
                    <a:cubicBezTo>
                      <a:pt x="649" y="8218"/>
                      <a:pt x="773" y="8142"/>
                      <a:pt x="791" y="8034"/>
                    </a:cubicBezTo>
                    <a:cubicBezTo>
                      <a:pt x="1034" y="5420"/>
                      <a:pt x="1125" y="2928"/>
                      <a:pt x="1824" y="374"/>
                    </a:cubicBezTo>
                    <a:cubicBezTo>
                      <a:pt x="1880" y="154"/>
                      <a:pt x="1690" y="0"/>
                      <a:pt x="15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5"/>
              <p:cNvSpPr/>
              <p:nvPr/>
            </p:nvSpPr>
            <p:spPr>
              <a:xfrm>
                <a:off x="2940200" y="2757700"/>
                <a:ext cx="327300" cy="46000"/>
              </a:xfrm>
              <a:custGeom>
                <a:avLst/>
                <a:gdLst/>
                <a:ahLst/>
                <a:cxnLst/>
                <a:rect l="l" t="t" r="r" b="b"/>
                <a:pathLst>
                  <a:path w="13092" h="1840" extrusionOk="0">
                    <a:moveTo>
                      <a:pt x="9816" y="0"/>
                    </a:moveTo>
                    <a:cubicBezTo>
                      <a:pt x="6585" y="0"/>
                      <a:pt x="3246" y="424"/>
                      <a:pt x="234" y="1412"/>
                    </a:cubicBezTo>
                    <a:cubicBezTo>
                      <a:pt x="1" y="1499"/>
                      <a:pt x="76" y="1839"/>
                      <a:pt x="324" y="1839"/>
                    </a:cubicBezTo>
                    <a:cubicBezTo>
                      <a:pt x="334" y="1839"/>
                      <a:pt x="345" y="1839"/>
                      <a:pt x="356" y="1837"/>
                    </a:cubicBezTo>
                    <a:cubicBezTo>
                      <a:pt x="3736" y="1287"/>
                      <a:pt x="7012" y="756"/>
                      <a:pt x="10407" y="756"/>
                    </a:cubicBezTo>
                    <a:cubicBezTo>
                      <a:pt x="11134" y="756"/>
                      <a:pt x="11866" y="781"/>
                      <a:pt x="12605" y="834"/>
                    </a:cubicBezTo>
                    <a:cubicBezTo>
                      <a:pt x="12615" y="835"/>
                      <a:pt x="12625" y="835"/>
                      <a:pt x="12635" y="835"/>
                    </a:cubicBezTo>
                    <a:cubicBezTo>
                      <a:pt x="13091" y="835"/>
                      <a:pt x="13082" y="135"/>
                      <a:pt x="12605" y="105"/>
                    </a:cubicBezTo>
                    <a:cubicBezTo>
                      <a:pt x="11692" y="36"/>
                      <a:pt x="10758" y="0"/>
                      <a:pt x="9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5"/>
              <p:cNvSpPr/>
              <p:nvPr/>
            </p:nvSpPr>
            <p:spPr>
              <a:xfrm>
                <a:off x="3248850" y="2764100"/>
                <a:ext cx="63650" cy="195525"/>
              </a:xfrm>
              <a:custGeom>
                <a:avLst/>
                <a:gdLst/>
                <a:ahLst/>
                <a:cxnLst/>
                <a:rect l="l" t="t" r="r" b="b"/>
                <a:pathLst>
                  <a:path w="2546" h="7821" extrusionOk="0">
                    <a:moveTo>
                      <a:pt x="219" y="0"/>
                    </a:moveTo>
                    <a:cubicBezTo>
                      <a:pt x="104" y="0"/>
                      <a:pt x="0" y="68"/>
                      <a:pt x="16" y="214"/>
                    </a:cubicBezTo>
                    <a:lnTo>
                      <a:pt x="47" y="214"/>
                    </a:lnTo>
                    <a:cubicBezTo>
                      <a:pt x="381" y="2706"/>
                      <a:pt x="1384" y="5138"/>
                      <a:pt x="1901" y="7600"/>
                    </a:cubicBezTo>
                    <a:cubicBezTo>
                      <a:pt x="1936" y="7754"/>
                      <a:pt x="2046" y="7820"/>
                      <a:pt x="2163" y="7820"/>
                    </a:cubicBezTo>
                    <a:cubicBezTo>
                      <a:pt x="2345" y="7820"/>
                      <a:pt x="2546" y="7658"/>
                      <a:pt x="2509" y="7417"/>
                    </a:cubicBezTo>
                    <a:cubicBezTo>
                      <a:pt x="2053" y="5016"/>
                      <a:pt x="1445" y="2432"/>
                      <a:pt x="472" y="153"/>
                    </a:cubicBezTo>
                    <a:cubicBezTo>
                      <a:pt x="429" y="53"/>
                      <a:pt x="320" y="0"/>
                      <a:pt x="2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5"/>
              <p:cNvSpPr/>
              <p:nvPr/>
            </p:nvSpPr>
            <p:spPr>
              <a:xfrm>
                <a:off x="2901750" y="2641925"/>
                <a:ext cx="122025" cy="149625"/>
              </a:xfrm>
              <a:custGeom>
                <a:avLst/>
                <a:gdLst/>
                <a:ahLst/>
                <a:cxnLst/>
                <a:rect l="l" t="t" r="r" b="b"/>
                <a:pathLst>
                  <a:path w="4881" h="5985" extrusionOk="0">
                    <a:moveTo>
                      <a:pt x="4581" y="0"/>
                    </a:moveTo>
                    <a:cubicBezTo>
                      <a:pt x="4547" y="0"/>
                      <a:pt x="4511" y="8"/>
                      <a:pt x="4478" y="25"/>
                    </a:cubicBezTo>
                    <a:cubicBezTo>
                      <a:pt x="3474" y="511"/>
                      <a:pt x="2775" y="1727"/>
                      <a:pt x="2107" y="2578"/>
                    </a:cubicBezTo>
                    <a:cubicBezTo>
                      <a:pt x="1347" y="3611"/>
                      <a:pt x="435" y="4584"/>
                      <a:pt x="40" y="5800"/>
                    </a:cubicBezTo>
                    <a:cubicBezTo>
                      <a:pt x="1" y="5917"/>
                      <a:pt x="88" y="5985"/>
                      <a:pt x="179" y="5985"/>
                    </a:cubicBezTo>
                    <a:cubicBezTo>
                      <a:pt x="230" y="5985"/>
                      <a:pt x="281" y="5964"/>
                      <a:pt x="313" y="5921"/>
                    </a:cubicBezTo>
                    <a:cubicBezTo>
                      <a:pt x="1104" y="4857"/>
                      <a:pt x="1924" y="3824"/>
                      <a:pt x="2745" y="2791"/>
                    </a:cubicBezTo>
                    <a:cubicBezTo>
                      <a:pt x="3383" y="1939"/>
                      <a:pt x="4174" y="1180"/>
                      <a:pt x="4781" y="298"/>
                    </a:cubicBezTo>
                    <a:cubicBezTo>
                      <a:pt x="4881" y="149"/>
                      <a:pt x="4737" y="0"/>
                      <a:pt x="4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5"/>
              <p:cNvSpPr/>
              <p:nvPr/>
            </p:nvSpPr>
            <p:spPr>
              <a:xfrm>
                <a:off x="3007600" y="2634700"/>
                <a:ext cx="221900" cy="20025"/>
              </a:xfrm>
              <a:custGeom>
                <a:avLst/>
                <a:gdLst/>
                <a:ahLst/>
                <a:cxnLst/>
                <a:rect l="l" t="t" r="r" b="b"/>
                <a:pathLst>
                  <a:path w="8876" h="801" extrusionOk="0">
                    <a:moveTo>
                      <a:pt x="5179" y="0"/>
                    </a:moveTo>
                    <a:cubicBezTo>
                      <a:pt x="3496" y="0"/>
                      <a:pt x="1806" y="98"/>
                      <a:pt x="183" y="374"/>
                    </a:cubicBezTo>
                    <a:cubicBezTo>
                      <a:pt x="0" y="405"/>
                      <a:pt x="61" y="709"/>
                      <a:pt x="244" y="709"/>
                    </a:cubicBezTo>
                    <a:cubicBezTo>
                      <a:pt x="1611" y="709"/>
                      <a:pt x="2972" y="686"/>
                      <a:pt x="4332" y="686"/>
                    </a:cubicBezTo>
                    <a:cubicBezTo>
                      <a:pt x="5692" y="686"/>
                      <a:pt x="7052" y="709"/>
                      <a:pt x="8420" y="800"/>
                    </a:cubicBezTo>
                    <a:cubicBezTo>
                      <a:pt x="8429" y="800"/>
                      <a:pt x="8438" y="801"/>
                      <a:pt x="8447" y="801"/>
                    </a:cubicBezTo>
                    <a:cubicBezTo>
                      <a:pt x="8876" y="801"/>
                      <a:pt x="8867" y="101"/>
                      <a:pt x="8420" y="101"/>
                    </a:cubicBezTo>
                    <a:cubicBezTo>
                      <a:pt x="7356" y="41"/>
                      <a:pt x="6269" y="0"/>
                      <a:pt x="51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5"/>
              <p:cNvSpPr/>
              <p:nvPr/>
            </p:nvSpPr>
            <p:spPr>
              <a:xfrm>
                <a:off x="2879175" y="2781575"/>
                <a:ext cx="55500" cy="256700"/>
              </a:xfrm>
              <a:custGeom>
                <a:avLst/>
                <a:gdLst/>
                <a:ahLst/>
                <a:cxnLst/>
                <a:rect l="l" t="t" r="r" b="b"/>
                <a:pathLst>
                  <a:path w="2220" h="10268" extrusionOk="0">
                    <a:moveTo>
                      <a:pt x="1129" y="1"/>
                    </a:moveTo>
                    <a:cubicBezTo>
                      <a:pt x="1034" y="1"/>
                      <a:pt x="943" y="62"/>
                      <a:pt x="943" y="183"/>
                    </a:cubicBezTo>
                    <a:cubicBezTo>
                      <a:pt x="669" y="3101"/>
                      <a:pt x="0" y="7600"/>
                      <a:pt x="1733" y="10153"/>
                    </a:cubicBezTo>
                    <a:cubicBezTo>
                      <a:pt x="1796" y="10229"/>
                      <a:pt x="1891" y="10268"/>
                      <a:pt x="1980" y="10268"/>
                    </a:cubicBezTo>
                    <a:cubicBezTo>
                      <a:pt x="2105" y="10268"/>
                      <a:pt x="2219" y="10191"/>
                      <a:pt x="2219" y="10031"/>
                    </a:cubicBezTo>
                    <a:cubicBezTo>
                      <a:pt x="2098" y="8512"/>
                      <a:pt x="1611" y="7022"/>
                      <a:pt x="1490" y="5472"/>
                    </a:cubicBezTo>
                    <a:cubicBezTo>
                      <a:pt x="1368" y="3709"/>
                      <a:pt x="1490" y="1946"/>
                      <a:pt x="1338" y="183"/>
                    </a:cubicBezTo>
                    <a:cubicBezTo>
                      <a:pt x="1323" y="62"/>
                      <a:pt x="1224" y="1"/>
                      <a:pt x="11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5"/>
              <p:cNvSpPr/>
              <p:nvPr/>
            </p:nvSpPr>
            <p:spPr>
              <a:xfrm>
                <a:off x="3218450" y="2642250"/>
                <a:ext cx="93975" cy="58750"/>
              </a:xfrm>
              <a:custGeom>
                <a:avLst/>
                <a:gdLst/>
                <a:ahLst/>
                <a:cxnLst/>
                <a:rect l="l" t="t" r="r" b="b"/>
                <a:pathLst>
                  <a:path w="3759" h="2350" extrusionOk="0">
                    <a:moveTo>
                      <a:pt x="206" y="1"/>
                    </a:moveTo>
                    <a:cubicBezTo>
                      <a:pt x="82" y="1"/>
                      <a:pt x="1" y="175"/>
                      <a:pt x="108" y="255"/>
                    </a:cubicBezTo>
                    <a:cubicBezTo>
                      <a:pt x="1050" y="1075"/>
                      <a:pt x="2174" y="1835"/>
                      <a:pt x="3330" y="2322"/>
                    </a:cubicBezTo>
                    <a:cubicBezTo>
                      <a:pt x="3371" y="2341"/>
                      <a:pt x="3410" y="2349"/>
                      <a:pt x="3445" y="2349"/>
                    </a:cubicBezTo>
                    <a:cubicBezTo>
                      <a:pt x="3689" y="2349"/>
                      <a:pt x="3759" y="1934"/>
                      <a:pt x="3573" y="1774"/>
                    </a:cubicBezTo>
                    <a:cubicBezTo>
                      <a:pt x="2570" y="1045"/>
                      <a:pt x="1384" y="467"/>
                      <a:pt x="260" y="12"/>
                    </a:cubicBezTo>
                    <a:cubicBezTo>
                      <a:pt x="241" y="4"/>
                      <a:pt x="223" y="1"/>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5"/>
              <p:cNvSpPr/>
              <p:nvPr/>
            </p:nvSpPr>
            <p:spPr>
              <a:xfrm>
                <a:off x="3285375" y="2681725"/>
                <a:ext cx="67700" cy="83050"/>
              </a:xfrm>
              <a:custGeom>
                <a:avLst/>
                <a:gdLst/>
                <a:ahLst/>
                <a:cxnLst/>
                <a:rect l="l" t="t" r="r" b="b"/>
                <a:pathLst>
                  <a:path w="2708" h="3322" extrusionOk="0">
                    <a:moveTo>
                      <a:pt x="168" y="1"/>
                    </a:moveTo>
                    <a:cubicBezTo>
                      <a:pt x="54" y="1"/>
                      <a:pt x="1" y="147"/>
                      <a:pt x="105" y="226"/>
                    </a:cubicBezTo>
                    <a:cubicBezTo>
                      <a:pt x="653" y="621"/>
                      <a:pt x="1200" y="1107"/>
                      <a:pt x="1564" y="1654"/>
                    </a:cubicBezTo>
                    <a:cubicBezTo>
                      <a:pt x="1929" y="2141"/>
                      <a:pt x="2112" y="2718"/>
                      <a:pt x="2385" y="3235"/>
                    </a:cubicBezTo>
                    <a:cubicBezTo>
                      <a:pt x="2409" y="3294"/>
                      <a:pt x="2465" y="3321"/>
                      <a:pt x="2522" y="3321"/>
                    </a:cubicBezTo>
                    <a:cubicBezTo>
                      <a:pt x="2613" y="3321"/>
                      <a:pt x="2708" y="3255"/>
                      <a:pt x="2689" y="3144"/>
                    </a:cubicBezTo>
                    <a:cubicBezTo>
                      <a:pt x="2628" y="1776"/>
                      <a:pt x="1412" y="530"/>
                      <a:pt x="227" y="13"/>
                    </a:cubicBezTo>
                    <a:cubicBezTo>
                      <a:pt x="206" y="5"/>
                      <a:pt x="186"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5"/>
              <p:cNvSpPr/>
              <p:nvPr/>
            </p:nvSpPr>
            <p:spPr>
              <a:xfrm>
                <a:off x="3335875" y="2653925"/>
                <a:ext cx="83600" cy="84375"/>
              </a:xfrm>
              <a:custGeom>
                <a:avLst/>
                <a:gdLst/>
                <a:ahLst/>
                <a:cxnLst/>
                <a:rect l="l" t="t" r="r" b="b"/>
                <a:pathLst>
                  <a:path w="3344" h="3375" extrusionOk="0">
                    <a:moveTo>
                      <a:pt x="1672" y="0"/>
                    </a:moveTo>
                    <a:cubicBezTo>
                      <a:pt x="760" y="0"/>
                      <a:pt x="0" y="760"/>
                      <a:pt x="0" y="1703"/>
                    </a:cubicBezTo>
                    <a:cubicBezTo>
                      <a:pt x="0" y="2614"/>
                      <a:pt x="760" y="3374"/>
                      <a:pt x="1672" y="3374"/>
                    </a:cubicBezTo>
                    <a:cubicBezTo>
                      <a:pt x="2614" y="3374"/>
                      <a:pt x="3344" y="2614"/>
                      <a:pt x="3344" y="1703"/>
                    </a:cubicBezTo>
                    <a:cubicBezTo>
                      <a:pt x="3344" y="760"/>
                      <a:pt x="2614" y="0"/>
                      <a:pt x="1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5"/>
              <p:cNvSpPr/>
              <p:nvPr/>
            </p:nvSpPr>
            <p:spPr>
              <a:xfrm>
                <a:off x="3574475" y="2773975"/>
                <a:ext cx="83625" cy="84375"/>
              </a:xfrm>
              <a:custGeom>
                <a:avLst/>
                <a:gdLst/>
                <a:ahLst/>
                <a:cxnLst/>
                <a:rect l="l" t="t" r="r" b="b"/>
                <a:pathLst>
                  <a:path w="3345" h="3375" extrusionOk="0">
                    <a:moveTo>
                      <a:pt x="1672" y="1"/>
                    </a:moveTo>
                    <a:cubicBezTo>
                      <a:pt x="730" y="1"/>
                      <a:pt x="1" y="761"/>
                      <a:pt x="1" y="1673"/>
                    </a:cubicBezTo>
                    <a:cubicBezTo>
                      <a:pt x="1" y="2615"/>
                      <a:pt x="730" y="3375"/>
                      <a:pt x="1672" y="3375"/>
                    </a:cubicBezTo>
                    <a:cubicBezTo>
                      <a:pt x="2584" y="3375"/>
                      <a:pt x="3344" y="2615"/>
                      <a:pt x="3344" y="1673"/>
                    </a:cubicBezTo>
                    <a:cubicBezTo>
                      <a:pt x="3344" y="761"/>
                      <a:pt x="2584" y="1"/>
                      <a:pt x="1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5"/>
              <p:cNvSpPr/>
              <p:nvPr/>
            </p:nvSpPr>
            <p:spPr>
              <a:xfrm>
                <a:off x="3296525" y="2566525"/>
                <a:ext cx="508975" cy="408525"/>
              </a:xfrm>
              <a:custGeom>
                <a:avLst/>
                <a:gdLst/>
                <a:ahLst/>
                <a:cxnLst/>
                <a:rect l="l" t="t" r="r" b="b"/>
                <a:pathLst>
                  <a:path w="20359" h="16341" extrusionOk="0">
                    <a:moveTo>
                      <a:pt x="18018" y="1"/>
                    </a:moveTo>
                    <a:lnTo>
                      <a:pt x="18018" y="214"/>
                    </a:lnTo>
                    <a:cubicBezTo>
                      <a:pt x="18018" y="214"/>
                      <a:pt x="17198" y="15685"/>
                      <a:pt x="5374" y="15837"/>
                    </a:cubicBezTo>
                    <a:cubicBezTo>
                      <a:pt x="5304" y="15838"/>
                      <a:pt x="5235" y="15839"/>
                      <a:pt x="5167" y="15840"/>
                    </a:cubicBezTo>
                    <a:lnTo>
                      <a:pt x="5167" y="15840"/>
                    </a:lnTo>
                    <a:cubicBezTo>
                      <a:pt x="5163" y="15838"/>
                      <a:pt x="5161" y="15837"/>
                      <a:pt x="5161" y="15837"/>
                    </a:cubicBezTo>
                    <a:cubicBezTo>
                      <a:pt x="5161" y="15837"/>
                      <a:pt x="0" y="15918"/>
                      <a:pt x="64" y="15918"/>
                    </a:cubicBezTo>
                    <a:cubicBezTo>
                      <a:pt x="94" y="15918"/>
                      <a:pt x="1385" y="15899"/>
                      <a:pt x="5167" y="15840"/>
                    </a:cubicBezTo>
                    <a:lnTo>
                      <a:pt x="5167" y="15840"/>
                    </a:lnTo>
                    <a:cubicBezTo>
                      <a:pt x="5244" y="15883"/>
                      <a:pt x="6106" y="16341"/>
                      <a:pt x="7562" y="16341"/>
                    </a:cubicBezTo>
                    <a:cubicBezTo>
                      <a:pt x="9370" y="16341"/>
                      <a:pt x="12095" y="15635"/>
                      <a:pt x="15374" y="12554"/>
                    </a:cubicBezTo>
                    <a:cubicBezTo>
                      <a:pt x="15374" y="12554"/>
                      <a:pt x="16056" y="13159"/>
                      <a:pt x="17028" y="13159"/>
                    </a:cubicBezTo>
                    <a:cubicBezTo>
                      <a:pt x="17982" y="13159"/>
                      <a:pt x="19215" y="12577"/>
                      <a:pt x="20359" y="10275"/>
                    </a:cubicBezTo>
                    <a:lnTo>
                      <a:pt x="20359" y="10275"/>
                    </a:lnTo>
                    <a:cubicBezTo>
                      <a:pt x="20359" y="10275"/>
                      <a:pt x="18963" y="12147"/>
                      <a:pt x="17496" y="12147"/>
                    </a:cubicBezTo>
                    <a:cubicBezTo>
                      <a:pt x="17003" y="12147"/>
                      <a:pt x="16502" y="11935"/>
                      <a:pt x="16043" y="11369"/>
                    </a:cubicBezTo>
                    <a:cubicBezTo>
                      <a:pt x="16043" y="11369"/>
                      <a:pt x="18322" y="8724"/>
                      <a:pt x="18991" y="6931"/>
                    </a:cubicBezTo>
                    <a:cubicBezTo>
                      <a:pt x="19690" y="5138"/>
                      <a:pt x="19964" y="2858"/>
                      <a:pt x="19964" y="2858"/>
                    </a:cubicBezTo>
                    <a:lnTo>
                      <a:pt x="180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5"/>
              <p:cNvSpPr/>
              <p:nvPr/>
            </p:nvSpPr>
            <p:spPr>
              <a:xfrm>
                <a:off x="3405025" y="2929000"/>
                <a:ext cx="221900" cy="87975"/>
              </a:xfrm>
              <a:custGeom>
                <a:avLst/>
                <a:gdLst/>
                <a:ahLst/>
                <a:cxnLst/>
                <a:rect l="l" t="t" r="r" b="b"/>
                <a:pathLst>
                  <a:path w="8876" h="3519" extrusionOk="0">
                    <a:moveTo>
                      <a:pt x="8876" y="1"/>
                    </a:moveTo>
                    <a:cubicBezTo>
                      <a:pt x="8876" y="1"/>
                      <a:pt x="6072" y="1699"/>
                      <a:pt x="3175" y="1699"/>
                    </a:cubicBezTo>
                    <a:cubicBezTo>
                      <a:pt x="2081" y="1699"/>
                      <a:pt x="975" y="1457"/>
                      <a:pt x="0" y="791"/>
                    </a:cubicBezTo>
                    <a:lnTo>
                      <a:pt x="0" y="791"/>
                    </a:lnTo>
                    <a:cubicBezTo>
                      <a:pt x="0" y="791"/>
                      <a:pt x="1508" y="3518"/>
                      <a:pt x="5074" y="3518"/>
                    </a:cubicBezTo>
                    <a:cubicBezTo>
                      <a:pt x="5527" y="3518"/>
                      <a:pt x="6014" y="3474"/>
                      <a:pt x="6535" y="3375"/>
                    </a:cubicBezTo>
                    <a:lnTo>
                      <a:pt x="887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5"/>
              <p:cNvSpPr/>
              <p:nvPr/>
            </p:nvSpPr>
            <p:spPr>
              <a:xfrm>
                <a:off x="3379950" y="2925200"/>
                <a:ext cx="5675" cy="8800"/>
              </a:xfrm>
              <a:custGeom>
                <a:avLst/>
                <a:gdLst/>
                <a:ahLst/>
                <a:cxnLst/>
                <a:rect l="l" t="t" r="r" b="b"/>
                <a:pathLst>
                  <a:path w="227" h="352" extrusionOk="0">
                    <a:moveTo>
                      <a:pt x="91" y="1"/>
                    </a:moveTo>
                    <a:cubicBezTo>
                      <a:pt x="91" y="1"/>
                      <a:pt x="61" y="31"/>
                      <a:pt x="0" y="61"/>
                    </a:cubicBezTo>
                    <a:cubicBezTo>
                      <a:pt x="0" y="61"/>
                      <a:pt x="0" y="61"/>
                      <a:pt x="0" y="92"/>
                    </a:cubicBezTo>
                    <a:cubicBezTo>
                      <a:pt x="112" y="284"/>
                      <a:pt x="166" y="352"/>
                      <a:pt x="186" y="352"/>
                    </a:cubicBezTo>
                    <a:cubicBezTo>
                      <a:pt x="227" y="352"/>
                      <a:pt x="132" y="82"/>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5"/>
              <p:cNvSpPr/>
              <p:nvPr/>
            </p:nvSpPr>
            <p:spPr>
              <a:xfrm>
                <a:off x="3272050" y="2385875"/>
                <a:ext cx="833625" cy="857400"/>
              </a:xfrm>
              <a:custGeom>
                <a:avLst/>
                <a:gdLst/>
                <a:ahLst/>
                <a:cxnLst/>
                <a:rect l="l" t="t" r="r" b="b"/>
                <a:pathLst>
                  <a:path w="33345" h="34296" extrusionOk="0">
                    <a:moveTo>
                      <a:pt x="12141" y="0"/>
                    </a:moveTo>
                    <a:cubicBezTo>
                      <a:pt x="9985" y="0"/>
                      <a:pt x="8268" y="874"/>
                      <a:pt x="8268" y="874"/>
                    </a:cubicBezTo>
                    <a:cubicBezTo>
                      <a:pt x="3131" y="3914"/>
                      <a:pt x="2006" y="10267"/>
                      <a:pt x="2006" y="10267"/>
                    </a:cubicBezTo>
                    <a:cubicBezTo>
                      <a:pt x="2006" y="10267"/>
                      <a:pt x="0" y="17713"/>
                      <a:pt x="0" y="17713"/>
                    </a:cubicBezTo>
                    <a:lnTo>
                      <a:pt x="1246" y="22516"/>
                    </a:lnTo>
                    <a:cubicBezTo>
                      <a:pt x="1491" y="21509"/>
                      <a:pt x="2047" y="21221"/>
                      <a:pt x="2608" y="21221"/>
                    </a:cubicBezTo>
                    <a:cubicBezTo>
                      <a:pt x="3300" y="21221"/>
                      <a:pt x="4000" y="21659"/>
                      <a:pt x="4134" y="21726"/>
                    </a:cubicBezTo>
                    <a:cubicBezTo>
                      <a:pt x="4134" y="21726"/>
                      <a:pt x="4225" y="21695"/>
                      <a:pt x="4316" y="21634"/>
                    </a:cubicBezTo>
                    <a:cubicBezTo>
                      <a:pt x="3921" y="20966"/>
                      <a:pt x="3100" y="17713"/>
                      <a:pt x="3070" y="17106"/>
                    </a:cubicBezTo>
                    <a:cubicBezTo>
                      <a:pt x="3040" y="16498"/>
                      <a:pt x="3587" y="11452"/>
                      <a:pt x="4043" y="9719"/>
                    </a:cubicBezTo>
                    <a:cubicBezTo>
                      <a:pt x="4347" y="8625"/>
                      <a:pt x="4803" y="7409"/>
                      <a:pt x="5137" y="6619"/>
                    </a:cubicBezTo>
                    <a:cubicBezTo>
                      <a:pt x="5866" y="6832"/>
                      <a:pt x="7052" y="7014"/>
                      <a:pt x="9028" y="7075"/>
                    </a:cubicBezTo>
                    <a:cubicBezTo>
                      <a:pt x="9120" y="7077"/>
                      <a:pt x="9211" y="7078"/>
                      <a:pt x="9300" y="7078"/>
                    </a:cubicBezTo>
                    <a:cubicBezTo>
                      <a:pt x="13438" y="7078"/>
                      <a:pt x="14902" y="5054"/>
                      <a:pt x="15289" y="4370"/>
                    </a:cubicBezTo>
                    <a:lnTo>
                      <a:pt x="15289" y="4370"/>
                    </a:lnTo>
                    <a:cubicBezTo>
                      <a:pt x="15076" y="5342"/>
                      <a:pt x="14955" y="7045"/>
                      <a:pt x="16110" y="8686"/>
                    </a:cubicBezTo>
                    <a:cubicBezTo>
                      <a:pt x="17660" y="10966"/>
                      <a:pt x="18785" y="10418"/>
                      <a:pt x="18572" y="12820"/>
                    </a:cubicBezTo>
                    <a:cubicBezTo>
                      <a:pt x="18553" y="12953"/>
                      <a:pt x="18654" y="13039"/>
                      <a:pt x="18754" y="13039"/>
                    </a:cubicBezTo>
                    <a:cubicBezTo>
                      <a:pt x="18813" y="13039"/>
                      <a:pt x="18872" y="13009"/>
                      <a:pt x="18906" y="12941"/>
                    </a:cubicBezTo>
                    <a:cubicBezTo>
                      <a:pt x="19180" y="12455"/>
                      <a:pt x="19393" y="11634"/>
                      <a:pt x="19301" y="10479"/>
                    </a:cubicBezTo>
                    <a:cubicBezTo>
                      <a:pt x="19271" y="10175"/>
                      <a:pt x="19180" y="9841"/>
                      <a:pt x="19028" y="9476"/>
                    </a:cubicBezTo>
                    <a:lnTo>
                      <a:pt x="19028" y="9476"/>
                    </a:lnTo>
                    <a:cubicBezTo>
                      <a:pt x="19909" y="10510"/>
                      <a:pt x="20396" y="11786"/>
                      <a:pt x="20396" y="11786"/>
                    </a:cubicBezTo>
                    <a:lnTo>
                      <a:pt x="19058" y="15555"/>
                    </a:lnTo>
                    <a:cubicBezTo>
                      <a:pt x="19432" y="15421"/>
                      <a:pt x="19757" y="15360"/>
                      <a:pt x="20035" y="15360"/>
                    </a:cubicBezTo>
                    <a:cubicBezTo>
                      <a:pt x="22020" y="15360"/>
                      <a:pt x="21649" y="18440"/>
                      <a:pt x="19970" y="19720"/>
                    </a:cubicBezTo>
                    <a:cubicBezTo>
                      <a:pt x="19303" y="20210"/>
                      <a:pt x="18668" y="20371"/>
                      <a:pt x="18121" y="20371"/>
                    </a:cubicBezTo>
                    <a:cubicBezTo>
                      <a:pt x="17074" y="20371"/>
                      <a:pt x="16353" y="19780"/>
                      <a:pt x="16353" y="19780"/>
                    </a:cubicBezTo>
                    <a:lnTo>
                      <a:pt x="15380" y="20601"/>
                    </a:lnTo>
                    <a:lnTo>
                      <a:pt x="15380" y="20723"/>
                    </a:lnTo>
                    <a:cubicBezTo>
                      <a:pt x="21247" y="21361"/>
                      <a:pt x="22402" y="22881"/>
                      <a:pt x="22402" y="22881"/>
                    </a:cubicBezTo>
                    <a:lnTo>
                      <a:pt x="23739" y="34218"/>
                    </a:lnTo>
                    <a:cubicBezTo>
                      <a:pt x="24093" y="34266"/>
                      <a:pt x="24511" y="34295"/>
                      <a:pt x="24969" y="34295"/>
                    </a:cubicBezTo>
                    <a:cubicBezTo>
                      <a:pt x="27738" y="34295"/>
                      <a:pt x="31989" y="33211"/>
                      <a:pt x="32615" y="28413"/>
                    </a:cubicBezTo>
                    <a:cubicBezTo>
                      <a:pt x="33344" y="22789"/>
                      <a:pt x="28450" y="20935"/>
                      <a:pt x="26627" y="19689"/>
                    </a:cubicBezTo>
                    <a:cubicBezTo>
                      <a:pt x="24803" y="18443"/>
                      <a:pt x="24894" y="16710"/>
                      <a:pt x="23314" y="9324"/>
                    </a:cubicBezTo>
                    <a:cubicBezTo>
                      <a:pt x="21703" y="1908"/>
                      <a:pt x="16870" y="1877"/>
                      <a:pt x="16870" y="1877"/>
                    </a:cubicBezTo>
                    <a:cubicBezTo>
                      <a:pt x="15369" y="427"/>
                      <a:pt x="13648" y="0"/>
                      <a:pt x="121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5"/>
              <p:cNvSpPr/>
              <p:nvPr/>
            </p:nvSpPr>
            <p:spPr>
              <a:xfrm>
                <a:off x="3650475" y="3220800"/>
                <a:ext cx="160350" cy="237875"/>
              </a:xfrm>
              <a:custGeom>
                <a:avLst/>
                <a:gdLst/>
                <a:ahLst/>
                <a:cxnLst/>
                <a:rect l="l" t="t" r="r" b="b"/>
                <a:pathLst>
                  <a:path w="6414" h="9515" extrusionOk="0">
                    <a:moveTo>
                      <a:pt x="2918" y="1"/>
                    </a:moveTo>
                    <a:lnTo>
                      <a:pt x="0" y="7144"/>
                    </a:lnTo>
                    <a:cubicBezTo>
                      <a:pt x="638" y="8147"/>
                      <a:pt x="6414" y="9514"/>
                      <a:pt x="6414" y="9514"/>
                    </a:cubicBezTo>
                    <a:cubicBezTo>
                      <a:pt x="3708" y="8238"/>
                      <a:pt x="2918" y="1"/>
                      <a:pt x="2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5"/>
              <p:cNvSpPr/>
              <p:nvPr/>
            </p:nvSpPr>
            <p:spPr>
              <a:xfrm>
                <a:off x="3392875" y="2923825"/>
                <a:ext cx="241075" cy="424525"/>
              </a:xfrm>
              <a:custGeom>
                <a:avLst/>
                <a:gdLst/>
                <a:ahLst/>
                <a:cxnLst/>
                <a:rect l="l" t="t" r="r" b="b"/>
                <a:pathLst>
                  <a:path w="9643" h="16981" extrusionOk="0">
                    <a:moveTo>
                      <a:pt x="9372" y="0"/>
                    </a:moveTo>
                    <a:cubicBezTo>
                      <a:pt x="9320" y="0"/>
                      <a:pt x="9264" y="17"/>
                      <a:pt x="9210" y="56"/>
                    </a:cubicBezTo>
                    <a:cubicBezTo>
                      <a:pt x="6900" y="1971"/>
                      <a:pt x="5380" y="5345"/>
                      <a:pt x="3982" y="7928"/>
                    </a:cubicBezTo>
                    <a:cubicBezTo>
                      <a:pt x="2492" y="10664"/>
                      <a:pt x="912" y="13582"/>
                      <a:pt x="61" y="16591"/>
                    </a:cubicBezTo>
                    <a:cubicBezTo>
                      <a:pt x="0" y="16812"/>
                      <a:pt x="207" y="16980"/>
                      <a:pt x="397" y="16980"/>
                    </a:cubicBezTo>
                    <a:cubicBezTo>
                      <a:pt x="494" y="16980"/>
                      <a:pt x="587" y="16937"/>
                      <a:pt x="638" y="16834"/>
                    </a:cubicBezTo>
                    <a:cubicBezTo>
                      <a:pt x="2128" y="14068"/>
                      <a:pt x="3252" y="11150"/>
                      <a:pt x="4742" y="8384"/>
                    </a:cubicBezTo>
                    <a:cubicBezTo>
                      <a:pt x="5471" y="6986"/>
                      <a:pt x="6262" y="5618"/>
                      <a:pt x="7082" y="4281"/>
                    </a:cubicBezTo>
                    <a:cubicBezTo>
                      <a:pt x="7903" y="2943"/>
                      <a:pt x="8936" y="1727"/>
                      <a:pt x="9575" y="329"/>
                    </a:cubicBezTo>
                    <a:cubicBezTo>
                      <a:pt x="9643" y="148"/>
                      <a:pt x="9524" y="0"/>
                      <a:pt x="9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5"/>
              <p:cNvSpPr/>
              <p:nvPr/>
            </p:nvSpPr>
            <p:spPr>
              <a:xfrm>
                <a:off x="3680850" y="2903925"/>
                <a:ext cx="271050" cy="682325"/>
              </a:xfrm>
              <a:custGeom>
                <a:avLst/>
                <a:gdLst/>
                <a:ahLst/>
                <a:cxnLst/>
                <a:rect l="l" t="t" r="r" b="b"/>
                <a:pathLst>
                  <a:path w="10842" h="27293" extrusionOk="0">
                    <a:moveTo>
                      <a:pt x="214" y="1"/>
                    </a:moveTo>
                    <a:cubicBezTo>
                      <a:pt x="31" y="1"/>
                      <a:pt x="1" y="274"/>
                      <a:pt x="183" y="335"/>
                    </a:cubicBezTo>
                    <a:cubicBezTo>
                      <a:pt x="1430" y="700"/>
                      <a:pt x="2767" y="821"/>
                      <a:pt x="3983" y="1338"/>
                    </a:cubicBezTo>
                    <a:cubicBezTo>
                      <a:pt x="6111" y="2189"/>
                      <a:pt x="6080" y="4013"/>
                      <a:pt x="6262" y="5897"/>
                    </a:cubicBezTo>
                    <a:cubicBezTo>
                      <a:pt x="6475" y="8420"/>
                      <a:pt x="6658" y="10943"/>
                      <a:pt x="6992" y="13435"/>
                    </a:cubicBezTo>
                    <a:cubicBezTo>
                      <a:pt x="7630" y="17995"/>
                      <a:pt x="9332" y="22311"/>
                      <a:pt x="9940" y="26870"/>
                    </a:cubicBezTo>
                    <a:cubicBezTo>
                      <a:pt x="9968" y="27159"/>
                      <a:pt x="10164" y="27293"/>
                      <a:pt x="10361" y="27293"/>
                    </a:cubicBezTo>
                    <a:cubicBezTo>
                      <a:pt x="10600" y="27293"/>
                      <a:pt x="10841" y="27098"/>
                      <a:pt x="10791" y="26749"/>
                    </a:cubicBezTo>
                    <a:cubicBezTo>
                      <a:pt x="9971" y="21004"/>
                      <a:pt x="7904" y="15624"/>
                      <a:pt x="7296" y="9818"/>
                    </a:cubicBezTo>
                    <a:cubicBezTo>
                      <a:pt x="7114" y="8147"/>
                      <a:pt x="6992" y="6505"/>
                      <a:pt x="6840" y="4833"/>
                    </a:cubicBezTo>
                    <a:cubicBezTo>
                      <a:pt x="6749" y="3891"/>
                      <a:pt x="6810" y="2554"/>
                      <a:pt x="6171" y="1794"/>
                    </a:cubicBezTo>
                    <a:cubicBezTo>
                      <a:pt x="5077" y="365"/>
                      <a:pt x="1825" y="1"/>
                      <a:pt x="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5"/>
              <p:cNvSpPr/>
              <p:nvPr/>
            </p:nvSpPr>
            <p:spPr>
              <a:xfrm>
                <a:off x="3628400" y="3215425"/>
                <a:ext cx="102500" cy="221000"/>
              </a:xfrm>
              <a:custGeom>
                <a:avLst/>
                <a:gdLst/>
                <a:ahLst/>
                <a:cxnLst/>
                <a:rect l="l" t="t" r="r" b="b"/>
                <a:pathLst>
                  <a:path w="4100" h="8840" extrusionOk="0">
                    <a:moveTo>
                      <a:pt x="3810" y="1"/>
                    </a:moveTo>
                    <a:cubicBezTo>
                      <a:pt x="3717" y="1"/>
                      <a:pt x="3624" y="47"/>
                      <a:pt x="3588" y="155"/>
                    </a:cubicBezTo>
                    <a:cubicBezTo>
                      <a:pt x="2555" y="3042"/>
                      <a:pt x="1278" y="5808"/>
                      <a:pt x="62" y="8605"/>
                    </a:cubicBezTo>
                    <a:cubicBezTo>
                      <a:pt x="0" y="8729"/>
                      <a:pt x="93" y="8839"/>
                      <a:pt x="197" y="8839"/>
                    </a:cubicBezTo>
                    <a:cubicBezTo>
                      <a:pt x="246" y="8839"/>
                      <a:pt x="297" y="8815"/>
                      <a:pt x="336" y="8757"/>
                    </a:cubicBezTo>
                    <a:cubicBezTo>
                      <a:pt x="2008" y="6112"/>
                      <a:pt x="3102" y="3286"/>
                      <a:pt x="4044" y="276"/>
                    </a:cubicBezTo>
                    <a:cubicBezTo>
                      <a:pt x="4100" y="111"/>
                      <a:pt x="3954" y="1"/>
                      <a:pt x="38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5"/>
              <p:cNvSpPr/>
              <p:nvPr/>
            </p:nvSpPr>
            <p:spPr>
              <a:xfrm>
                <a:off x="3399700" y="3337075"/>
                <a:ext cx="245600" cy="101475"/>
              </a:xfrm>
              <a:custGeom>
                <a:avLst/>
                <a:gdLst/>
                <a:ahLst/>
                <a:cxnLst/>
                <a:rect l="l" t="t" r="r" b="b"/>
                <a:pathLst>
                  <a:path w="9824" h="4059" extrusionOk="0">
                    <a:moveTo>
                      <a:pt x="122" y="0"/>
                    </a:moveTo>
                    <a:cubicBezTo>
                      <a:pt x="1" y="0"/>
                      <a:pt x="1" y="152"/>
                      <a:pt x="92" y="182"/>
                    </a:cubicBezTo>
                    <a:cubicBezTo>
                      <a:pt x="3071" y="1429"/>
                      <a:pt x="6353" y="2401"/>
                      <a:pt x="9180" y="4012"/>
                    </a:cubicBezTo>
                    <a:cubicBezTo>
                      <a:pt x="9235" y="4044"/>
                      <a:pt x="9290" y="4059"/>
                      <a:pt x="9341" y="4059"/>
                    </a:cubicBezTo>
                    <a:cubicBezTo>
                      <a:pt x="9630" y="4059"/>
                      <a:pt x="9824" y="3615"/>
                      <a:pt x="9514" y="3435"/>
                    </a:cubicBezTo>
                    <a:cubicBezTo>
                      <a:pt x="7995" y="2584"/>
                      <a:pt x="6384" y="2006"/>
                      <a:pt x="4742" y="1398"/>
                    </a:cubicBezTo>
                    <a:cubicBezTo>
                      <a:pt x="3253" y="851"/>
                      <a:pt x="1733" y="3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5"/>
              <p:cNvSpPr/>
              <p:nvPr/>
            </p:nvSpPr>
            <p:spPr>
              <a:xfrm>
                <a:off x="2751850" y="3728275"/>
                <a:ext cx="613875" cy="508350"/>
              </a:xfrm>
              <a:custGeom>
                <a:avLst/>
                <a:gdLst/>
                <a:ahLst/>
                <a:cxnLst/>
                <a:rect l="l" t="t" r="r" b="b"/>
                <a:pathLst>
                  <a:path w="24555" h="20334" extrusionOk="0">
                    <a:moveTo>
                      <a:pt x="24052" y="1"/>
                    </a:moveTo>
                    <a:cubicBezTo>
                      <a:pt x="24006" y="1"/>
                      <a:pt x="23957" y="12"/>
                      <a:pt x="23908" y="36"/>
                    </a:cubicBezTo>
                    <a:cubicBezTo>
                      <a:pt x="17556" y="2985"/>
                      <a:pt x="11537" y="6571"/>
                      <a:pt x="5489" y="10128"/>
                    </a:cubicBezTo>
                    <a:cubicBezTo>
                      <a:pt x="3999" y="11009"/>
                      <a:pt x="2875" y="11283"/>
                      <a:pt x="2662" y="12985"/>
                    </a:cubicBezTo>
                    <a:cubicBezTo>
                      <a:pt x="2358" y="15386"/>
                      <a:pt x="1537" y="17878"/>
                      <a:pt x="169" y="19884"/>
                    </a:cubicBezTo>
                    <a:cubicBezTo>
                      <a:pt x="1" y="20116"/>
                      <a:pt x="212" y="20334"/>
                      <a:pt x="439" y="20334"/>
                    </a:cubicBezTo>
                    <a:cubicBezTo>
                      <a:pt x="539" y="20334"/>
                      <a:pt x="642" y="20291"/>
                      <a:pt x="717" y="20188"/>
                    </a:cubicBezTo>
                    <a:lnTo>
                      <a:pt x="717" y="20219"/>
                    </a:lnTo>
                    <a:cubicBezTo>
                      <a:pt x="1993" y="18486"/>
                      <a:pt x="2723" y="16450"/>
                      <a:pt x="3148" y="14383"/>
                    </a:cubicBezTo>
                    <a:cubicBezTo>
                      <a:pt x="3270" y="13866"/>
                      <a:pt x="3239" y="13258"/>
                      <a:pt x="3391" y="12742"/>
                    </a:cubicBezTo>
                    <a:cubicBezTo>
                      <a:pt x="3817" y="11465"/>
                      <a:pt x="5975" y="10675"/>
                      <a:pt x="7130" y="10006"/>
                    </a:cubicBezTo>
                    <a:cubicBezTo>
                      <a:pt x="12723" y="6693"/>
                      <a:pt x="18316" y="3319"/>
                      <a:pt x="24212" y="583"/>
                    </a:cubicBezTo>
                    <a:cubicBezTo>
                      <a:pt x="24555" y="452"/>
                      <a:pt x="24350" y="1"/>
                      <a:pt x="24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5"/>
              <p:cNvSpPr/>
              <p:nvPr/>
            </p:nvSpPr>
            <p:spPr>
              <a:xfrm>
                <a:off x="3347075" y="3426800"/>
                <a:ext cx="288575" cy="313525"/>
              </a:xfrm>
              <a:custGeom>
                <a:avLst/>
                <a:gdLst/>
                <a:ahLst/>
                <a:cxnLst/>
                <a:rect l="l" t="t" r="r" b="b"/>
                <a:pathLst>
                  <a:path w="11543" h="12541" extrusionOk="0">
                    <a:moveTo>
                      <a:pt x="11193" y="0"/>
                    </a:moveTo>
                    <a:cubicBezTo>
                      <a:pt x="11115" y="0"/>
                      <a:pt x="11037" y="36"/>
                      <a:pt x="10981" y="119"/>
                    </a:cubicBezTo>
                    <a:cubicBezTo>
                      <a:pt x="9431" y="2460"/>
                      <a:pt x="7972" y="4922"/>
                      <a:pt x="6118" y="7019"/>
                    </a:cubicBezTo>
                    <a:cubicBezTo>
                      <a:pt x="4264" y="9147"/>
                      <a:pt x="2197" y="10545"/>
                      <a:pt x="130" y="12247"/>
                    </a:cubicBezTo>
                    <a:cubicBezTo>
                      <a:pt x="1" y="12350"/>
                      <a:pt x="134" y="12541"/>
                      <a:pt x="271" y="12541"/>
                    </a:cubicBezTo>
                    <a:cubicBezTo>
                      <a:pt x="295" y="12541"/>
                      <a:pt x="319" y="12535"/>
                      <a:pt x="343" y="12521"/>
                    </a:cubicBezTo>
                    <a:cubicBezTo>
                      <a:pt x="5267" y="9967"/>
                      <a:pt x="8823" y="5135"/>
                      <a:pt x="11437" y="393"/>
                    </a:cubicBezTo>
                    <a:cubicBezTo>
                      <a:pt x="11543" y="182"/>
                      <a:pt x="11370" y="0"/>
                      <a:pt x="111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5"/>
              <p:cNvSpPr/>
              <p:nvPr/>
            </p:nvSpPr>
            <p:spPr>
              <a:xfrm>
                <a:off x="3238975" y="3336750"/>
                <a:ext cx="192550" cy="254400"/>
              </a:xfrm>
              <a:custGeom>
                <a:avLst/>
                <a:gdLst/>
                <a:ahLst/>
                <a:cxnLst/>
                <a:rect l="l" t="t" r="r" b="b"/>
                <a:pathLst>
                  <a:path w="7702" h="10176" extrusionOk="0">
                    <a:moveTo>
                      <a:pt x="7150" y="0"/>
                    </a:moveTo>
                    <a:cubicBezTo>
                      <a:pt x="7065" y="0"/>
                      <a:pt x="6982" y="31"/>
                      <a:pt x="6916" y="104"/>
                    </a:cubicBezTo>
                    <a:cubicBezTo>
                      <a:pt x="4423" y="2992"/>
                      <a:pt x="2022" y="6305"/>
                      <a:pt x="168" y="9648"/>
                    </a:cubicBezTo>
                    <a:cubicBezTo>
                      <a:pt x="1" y="9941"/>
                      <a:pt x="236" y="10176"/>
                      <a:pt x="488" y="10176"/>
                    </a:cubicBezTo>
                    <a:cubicBezTo>
                      <a:pt x="603" y="10176"/>
                      <a:pt x="721" y="10127"/>
                      <a:pt x="806" y="10013"/>
                    </a:cubicBezTo>
                    <a:cubicBezTo>
                      <a:pt x="3056" y="6882"/>
                      <a:pt x="5275" y="3691"/>
                      <a:pt x="7493" y="560"/>
                    </a:cubicBezTo>
                    <a:cubicBezTo>
                      <a:pt x="7701" y="306"/>
                      <a:pt x="7418" y="0"/>
                      <a:pt x="71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5"/>
              <p:cNvSpPr/>
              <p:nvPr/>
            </p:nvSpPr>
            <p:spPr>
              <a:xfrm>
                <a:off x="2735475" y="3577675"/>
                <a:ext cx="518400" cy="426550"/>
              </a:xfrm>
              <a:custGeom>
                <a:avLst/>
                <a:gdLst/>
                <a:ahLst/>
                <a:cxnLst/>
                <a:rect l="l" t="t" r="r" b="b"/>
                <a:pathLst>
                  <a:path w="20736" h="17062" extrusionOk="0">
                    <a:moveTo>
                      <a:pt x="20457" y="1"/>
                    </a:moveTo>
                    <a:cubicBezTo>
                      <a:pt x="20419" y="1"/>
                      <a:pt x="20379" y="13"/>
                      <a:pt x="20338" y="42"/>
                    </a:cubicBezTo>
                    <a:cubicBezTo>
                      <a:pt x="16600" y="2777"/>
                      <a:pt x="12800" y="5452"/>
                      <a:pt x="9031" y="8157"/>
                    </a:cubicBezTo>
                    <a:cubicBezTo>
                      <a:pt x="5718" y="10559"/>
                      <a:pt x="2618" y="13203"/>
                      <a:pt x="216" y="16516"/>
                    </a:cubicBezTo>
                    <a:cubicBezTo>
                      <a:pt x="1" y="16797"/>
                      <a:pt x="275" y="17062"/>
                      <a:pt x="550" y="17062"/>
                    </a:cubicBezTo>
                    <a:cubicBezTo>
                      <a:pt x="663" y="17062"/>
                      <a:pt x="775" y="17017"/>
                      <a:pt x="855" y="16911"/>
                    </a:cubicBezTo>
                    <a:cubicBezTo>
                      <a:pt x="3560" y="13264"/>
                      <a:pt x="7086" y="10468"/>
                      <a:pt x="10764" y="7884"/>
                    </a:cubicBezTo>
                    <a:cubicBezTo>
                      <a:pt x="14107" y="5513"/>
                      <a:pt x="17785" y="3355"/>
                      <a:pt x="20612" y="376"/>
                    </a:cubicBezTo>
                    <a:cubicBezTo>
                      <a:pt x="20735" y="228"/>
                      <a:pt x="20619" y="1"/>
                      <a:pt x="204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5"/>
              <p:cNvSpPr/>
              <p:nvPr/>
            </p:nvSpPr>
            <p:spPr>
              <a:xfrm>
                <a:off x="3466575" y="2696875"/>
                <a:ext cx="70925" cy="48650"/>
              </a:xfrm>
              <a:custGeom>
                <a:avLst/>
                <a:gdLst/>
                <a:ahLst/>
                <a:cxnLst/>
                <a:rect l="l" t="t" r="r" b="b"/>
                <a:pathLst>
                  <a:path w="2837" h="1946" extrusionOk="0">
                    <a:moveTo>
                      <a:pt x="2607" y="0"/>
                    </a:moveTo>
                    <a:cubicBezTo>
                      <a:pt x="2550" y="0"/>
                      <a:pt x="2494" y="24"/>
                      <a:pt x="2462" y="76"/>
                    </a:cubicBezTo>
                    <a:lnTo>
                      <a:pt x="2462" y="106"/>
                    </a:lnTo>
                    <a:cubicBezTo>
                      <a:pt x="2189" y="501"/>
                      <a:pt x="1794" y="836"/>
                      <a:pt x="1368" y="1048"/>
                    </a:cubicBezTo>
                    <a:cubicBezTo>
                      <a:pt x="973" y="1261"/>
                      <a:pt x="517" y="1261"/>
                      <a:pt x="152" y="1474"/>
                    </a:cubicBezTo>
                    <a:cubicBezTo>
                      <a:pt x="31" y="1535"/>
                      <a:pt x="0" y="1778"/>
                      <a:pt x="152" y="1869"/>
                    </a:cubicBezTo>
                    <a:cubicBezTo>
                      <a:pt x="282" y="1922"/>
                      <a:pt x="416" y="1945"/>
                      <a:pt x="553" y="1945"/>
                    </a:cubicBezTo>
                    <a:cubicBezTo>
                      <a:pt x="964" y="1945"/>
                      <a:pt x="1391" y="1740"/>
                      <a:pt x="1733" y="1535"/>
                    </a:cubicBezTo>
                    <a:cubicBezTo>
                      <a:pt x="2219" y="1200"/>
                      <a:pt x="2554" y="775"/>
                      <a:pt x="2797" y="228"/>
                    </a:cubicBezTo>
                    <a:cubicBezTo>
                      <a:pt x="2837" y="88"/>
                      <a:pt x="2719" y="0"/>
                      <a:pt x="26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5"/>
              <p:cNvSpPr/>
              <p:nvPr/>
            </p:nvSpPr>
            <p:spPr>
              <a:xfrm>
                <a:off x="2772025" y="3445725"/>
                <a:ext cx="91950" cy="495100"/>
              </a:xfrm>
              <a:custGeom>
                <a:avLst/>
                <a:gdLst/>
                <a:ahLst/>
                <a:cxnLst/>
                <a:rect l="l" t="t" r="r" b="b"/>
                <a:pathLst>
                  <a:path w="3678" h="19804" extrusionOk="0">
                    <a:moveTo>
                      <a:pt x="3388" y="0"/>
                    </a:moveTo>
                    <a:cubicBezTo>
                      <a:pt x="3311" y="0"/>
                      <a:pt x="3235" y="37"/>
                      <a:pt x="3192" y="122"/>
                    </a:cubicBezTo>
                    <a:cubicBezTo>
                      <a:pt x="2372" y="1612"/>
                      <a:pt x="1794" y="3223"/>
                      <a:pt x="1095" y="4773"/>
                    </a:cubicBezTo>
                    <a:cubicBezTo>
                      <a:pt x="578" y="5989"/>
                      <a:pt x="153" y="6992"/>
                      <a:pt x="92" y="8299"/>
                    </a:cubicBezTo>
                    <a:cubicBezTo>
                      <a:pt x="1" y="10092"/>
                      <a:pt x="61" y="11916"/>
                      <a:pt x="153" y="13709"/>
                    </a:cubicBezTo>
                    <a:cubicBezTo>
                      <a:pt x="274" y="15654"/>
                      <a:pt x="183" y="17630"/>
                      <a:pt x="244" y="19575"/>
                    </a:cubicBezTo>
                    <a:cubicBezTo>
                      <a:pt x="244" y="19727"/>
                      <a:pt x="365" y="19803"/>
                      <a:pt x="487" y="19803"/>
                    </a:cubicBezTo>
                    <a:cubicBezTo>
                      <a:pt x="609" y="19803"/>
                      <a:pt x="730" y="19727"/>
                      <a:pt x="730" y="19575"/>
                    </a:cubicBezTo>
                    <a:cubicBezTo>
                      <a:pt x="578" y="16110"/>
                      <a:pt x="548" y="12767"/>
                      <a:pt x="730" y="9302"/>
                    </a:cubicBezTo>
                    <a:cubicBezTo>
                      <a:pt x="913" y="6141"/>
                      <a:pt x="2554" y="3283"/>
                      <a:pt x="3618" y="305"/>
                    </a:cubicBezTo>
                    <a:cubicBezTo>
                      <a:pt x="3677" y="127"/>
                      <a:pt x="3531" y="0"/>
                      <a:pt x="33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5"/>
              <p:cNvSpPr/>
              <p:nvPr/>
            </p:nvSpPr>
            <p:spPr>
              <a:xfrm>
                <a:off x="2926975" y="3587450"/>
                <a:ext cx="26700" cy="221575"/>
              </a:xfrm>
              <a:custGeom>
                <a:avLst/>
                <a:gdLst/>
                <a:ahLst/>
                <a:cxnLst/>
                <a:rect l="l" t="t" r="r" b="b"/>
                <a:pathLst>
                  <a:path w="1068" h="8863" extrusionOk="0">
                    <a:moveTo>
                      <a:pt x="676" y="0"/>
                    </a:moveTo>
                    <a:cubicBezTo>
                      <a:pt x="566" y="0"/>
                      <a:pt x="459" y="76"/>
                      <a:pt x="459" y="228"/>
                    </a:cubicBezTo>
                    <a:lnTo>
                      <a:pt x="429" y="228"/>
                    </a:lnTo>
                    <a:cubicBezTo>
                      <a:pt x="338" y="2994"/>
                      <a:pt x="459" y="5821"/>
                      <a:pt x="34" y="8557"/>
                    </a:cubicBezTo>
                    <a:cubicBezTo>
                      <a:pt x="1" y="8754"/>
                      <a:pt x="137" y="8863"/>
                      <a:pt x="274" y="8863"/>
                    </a:cubicBezTo>
                    <a:cubicBezTo>
                      <a:pt x="390" y="8863"/>
                      <a:pt x="506" y="8785"/>
                      <a:pt x="520" y="8618"/>
                    </a:cubicBezTo>
                    <a:cubicBezTo>
                      <a:pt x="703" y="5791"/>
                      <a:pt x="1067" y="3086"/>
                      <a:pt x="915" y="228"/>
                    </a:cubicBezTo>
                    <a:cubicBezTo>
                      <a:pt x="900" y="76"/>
                      <a:pt x="786" y="0"/>
                      <a:pt x="6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5"/>
              <p:cNvSpPr/>
              <p:nvPr/>
            </p:nvSpPr>
            <p:spPr>
              <a:xfrm>
                <a:off x="2937250" y="3537950"/>
                <a:ext cx="96500" cy="134175"/>
              </a:xfrm>
              <a:custGeom>
                <a:avLst/>
                <a:gdLst/>
                <a:ahLst/>
                <a:cxnLst/>
                <a:rect l="l" t="t" r="r" b="b"/>
                <a:pathLst>
                  <a:path w="3860" h="5367" extrusionOk="0">
                    <a:moveTo>
                      <a:pt x="3492" y="1"/>
                    </a:moveTo>
                    <a:cubicBezTo>
                      <a:pt x="3430" y="1"/>
                      <a:pt x="3364" y="25"/>
                      <a:pt x="3301" y="81"/>
                    </a:cubicBezTo>
                    <a:cubicBezTo>
                      <a:pt x="2602" y="719"/>
                      <a:pt x="2146" y="1570"/>
                      <a:pt x="1659" y="2391"/>
                    </a:cubicBezTo>
                    <a:cubicBezTo>
                      <a:pt x="1416" y="2877"/>
                      <a:pt x="1143" y="3333"/>
                      <a:pt x="839" y="3789"/>
                    </a:cubicBezTo>
                    <a:cubicBezTo>
                      <a:pt x="535" y="4245"/>
                      <a:pt x="231" y="4579"/>
                      <a:pt x="48" y="5096"/>
                    </a:cubicBezTo>
                    <a:cubicBezTo>
                      <a:pt x="0" y="5241"/>
                      <a:pt x="143" y="5366"/>
                      <a:pt x="281" y="5366"/>
                    </a:cubicBezTo>
                    <a:cubicBezTo>
                      <a:pt x="316" y="5366"/>
                      <a:pt x="351" y="5358"/>
                      <a:pt x="383" y="5339"/>
                    </a:cubicBezTo>
                    <a:cubicBezTo>
                      <a:pt x="1173" y="4974"/>
                      <a:pt x="1629" y="3911"/>
                      <a:pt x="2024" y="3181"/>
                    </a:cubicBezTo>
                    <a:cubicBezTo>
                      <a:pt x="2541" y="2269"/>
                      <a:pt x="2997" y="1236"/>
                      <a:pt x="3696" y="476"/>
                    </a:cubicBezTo>
                    <a:cubicBezTo>
                      <a:pt x="3860" y="265"/>
                      <a:pt x="3699" y="1"/>
                      <a:pt x="3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5"/>
              <p:cNvSpPr/>
              <p:nvPr/>
            </p:nvSpPr>
            <p:spPr>
              <a:xfrm>
                <a:off x="2906525" y="3978900"/>
                <a:ext cx="26625" cy="214575"/>
              </a:xfrm>
              <a:custGeom>
                <a:avLst/>
                <a:gdLst/>
                <a:ahLst/>
                <a:cxnLst/>
                <a:rect l="l" t="t" r="r" b="b"/>
                <a:pathLst>
                  <a:path w="1065" h="8583" extrusionOk="0">
                    <a:moveTo>
                      <a:pt x="644" y="1"/>
                    </a:moveTo>
                    <a:cubicBezTo>
                      <a:pt x="569" y="1"/>
                      <a:pt x="500" y="41"/>
                      <a:pt x="487" y="133"/>
                    </a:cubicBezTo>
                    <a:cubicBezTo>
                      <a:pt x="62" y="2747"/>
                      <a:pt x="1" y="5574"/>
                      <a:pt x="122" y="8218"/>
                    </a:cubicBezTo>
                    <a:cubicBezTo>
                      <a:pt x="122" y="8461"/>
                      <a:pt x="297" y="8583"/>
                      <a:pt x="476" y="8583"/>
                    </a:cubicBezTo>
                    <a:cubicBezTo>
                      <a:pt x="654" y="8583"/>
                      <a:pt x="837" y="8461"/>
                      <a:pt x="852" y="8218"/>
                    </a:cubicBezTo>
                    <a:cubicBezTo>
                      <a:pt x="1004" y="5574"/>
                      <a:pt x="1065" y="2808"/>
                      <a:pt x="852" y="194"/>
                    </a:cubicBezTo>
                    <a:cubicBezTo>
                      <a:pt x="852" y="72"/>
                      <a:pt x="743" y="1"/>
                      <a:pt x="6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5"/>
              <p:cNvSpPr/>
              <p:nvPr/>
            </p:nvSpPr>
            <p:spPr>
              <a:xfrm>
                <a:off x="2909825" y="4179925"/>
                <a:ext cx="69675" cy="260300"/>
              </a:xfrm>
              <a:custGeom>
                <a:avLst/>
                <a:gdLst/>
                <a:ahLst/>
                <a:cxnLst/>
                <a:rect l="l" t="t" r="r" b="b"/>
                <a:pathLst>
                  <a:path w="2787" h="10412" extrusionOk="0">
                    <a:moveTo>
                      <a:pt x="388" y="0"/>
                    </a:moveTo>
                    <a:cubicBezTo>
                      <a:pt x="200" y="0"/>
                      <a:pt x="1" y="168"/>
                      <a:pt x="82" y="390"/>
                    </a:cubicBezTo>
                    <a:cubicBezTo>
                      <a:pt x="629" y="2062"/>
                      <a:pt x="1297" y="3794"/>
                      <a:pt x="1297" y="5557"/>
                    </a:cubicBezTo>
                    <a:cubicBezTo>
                      <a:pt x="1328" y="7138"/>
                      <a:pt x="781" y="8658"/>
                      <a:pt x="933" y="10208"/>
                    </a:cubicBezTo>
                    <a:cubicBezTo>
                      <a:pt x="952" y="10321"/>
                      <a:pt x="1065" y="10412"/>
                      <a:pt x="1170" y="10412"/>
                    </a:cubicBezTo>
                    <a:cubicBezTo>
                      <a:pt x="1233" y="10412"/>
                      <a:pt x="1293" y="10379"/>
                      <a:pt x="1328" y="10299"/>
                    </a:cubicBezTo>
                    <a:cubicBezTo>
                      <a:pt x="2787" y="6955"/>
                      <a:pt x="2118" y="3338"/>
                      <a:pt x="629" y="147"/>
                    </a:cubicBezTo>
                    <a:cubicBezTo>
                      <a:pt x="577" y="44"/>
                      <a:pt x="484" y="0"/>
                      <a:pt x="3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5"/>
              <p:cNvSpPr/>
              <p:nvPr/>
            </p:nvSpPr>
            <p:spPr>
              <a:xfrm>
                <a:off x="2882625" y="4310200"/>
                <a:ext cx="69525" cy="248800"/>
              </a:xfrm>
              <a:custGeom>
                <a:avLst/>
                <a:gdLst/>
                <a:ahLst/>
                <a:cxnLst/>
                <a:rect l="l" t="t" r="r" b="b"/>
                <a:pathLst>
                  <a:path w="2781" h="9952" extrusionOk="0">
                    <a:moveTo>
                      <a:pt x="1930" y="1"/>
                    </a:moveTo>
                    <a:cubicBezTo>
                      <a:pt x="1825" y="1"/>
                      <a:pt x="1717" y="73"/>
                      <a:pt x="1717" y="194"/>
                    </a:cubicBezTo>
                    <a:cubicBezTo>
                      <a:pt x="1686" y="3386"/>
                      <a:pt x="1869" y="6577"/>
                      <a:pt x="136" y="9404"/>
                    </a:cubicBezTo>
                    <a:cubicBezTo>
                      <a:pt x="1" y="9652"/>
                      <a:pt x="234" y="9951"/>
                      <a:pt x="475" y="9951"/>
                    </a:cubicBezTo>
                    <a:cubicBezTo>
                      <a:pt x="559" y="9951"/>
                      <a:pt x="643" y="9915"/>
                      <a:pt x="714" y="9830"/>
                    </a:cubicBezTo>
                    <a:cubicBezTo>
                      <a:pt x="2780" y="7428"/>
                      <a:pt x="2780" y="3082"/>
                      <a:pt x="2112" y="133"/>
                    </a:cubicBezTo>
                    <a:cubicBezTo>
                      <a:pt x="2086" y="42"/>
                      <a:pt x="2009" y="1"/>
                      <a:pt x="1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5"/>
              <p:cNvSpPr/>
              <p:nvPr/>
            </p:nvSpPr>
            <p:spPr>
              <a:xfrm>
                <a:off x="2885250" y="4333775"/>
                <a:ext cx="33475" cy="202850"/>
              </a:xfrm>
              <a:custGeom>
                <a:avLst/>
                <a:gdLst/>
                <a:ahLst/>
                <a:cxnLst/>
                <a:rect l="l" t="t" r="r" b="b"/>
                <a:pathLst>
                  <a:path w="1339" h="8114" extrusionOk="0">
                    <a:moveTo>
                      <a:pt x="302" y="0"/>
                    </a:moveTo>
                    <a:cubicBezTo>
                      <a:pt x="206" y="0"/>
                      <a:pt x="109" y="72"/>
                      <a:pt x="92" y="193"/>
                    </a:cubicBezTo>
                    <a:cubicBezTo>
                      <a:pt x="1" y="1348"/>
                      <a:pt x="153" y="2534"/>
                      <a:pt x="183" y="3689"/>
                    </a:cubicBezTo>
                    <a:cubicBezTo>
                      <a:pt x="244" y="5087"/>
                      <a:pt x="61" y="6455"/>
                      <a:pt x="1" y="7853"/>
                    </a:cubicBezTo>
                    <a:cubicBezTo>
                      <a:pt x="1" y="8020"/>
                      <a:pt x="138" y="8114"/>
                      <a:pt x="278" y="8114"/>
                    </a:cubicBezTo>
                    <a:cubicBezTo>
                      <a:pt x="392" y="8114"/>
                      <a:pt x="507" y="8051"/>
                      <a:pt x="548" y="7914"/>
                    </a:cubicBezTo>
                    <a:cubicBezTo>
                      <a:pt x="1338" y="5573"/>
                      <a:pt x="1156" y="2473"/>
                      <a:pt x="487" y="133"/>
                    </a:cubicBezTo>
                    <a:cubicBezTo>
                      <a:pt x="448" y="41"/>
                      <a:pt x="375" y="0"/>
                      <a:pt x="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5"/>
              <p:cNvSpPr/>
              <p:nvPr/>
            </p:nvSpPr>
            <p:spPr>
              <a:xfrm>
                <a:off x="2849550" y="4341625"/>
                <a:ext cx="27375" cy="138725"/>
              </a:xfrm>
              <a:custGeom>
                <a:avLst/>
                <a:gdLst/>
                <a:ahLst/>
                <a:cxnLst/>
                <a:rect l="l" t="t" r="r" b="b"/>
                <a:pathLst>
                  <a:path w="1095" h="5549" extrusionOk="0">
                    <a:moveTo>
                      <a:pt x="308" y="0"/>
                    </a:moveTo>
                    <a:cubicBezTo>
                      <a:pt x="226" y="0"/>
                      <a:pt x="138" y="54"/>
                      <a:pt x="122" y="153"/>
                    </a:cubicBezTo>
                    <a:cubicBezTo>
                      <a:pt x="30" y="1825"/>
                      <a:pt x="0" y="3740"/>
                      <a:pt x="456" y="5381"/>
                    </a:cubicBezTo>
                    <a:cubicBezTo>
                      <a:pt x="482" y="5498"/>
                      <a:pt x="564" y="5549"/>
                      <a:pt x="651" y="5549"/>
                    </a:cubicBezTo>
                    <a:cubicBezTo>
                      <a:pt x="768" y="5549"/>
                      <a:pt x="895" y="5459"/>
                      <a:pt x="912" y="5320"/>
                    </a:cubicBezTo>
                    <a:cubicBezTo>
                      <a:pt x="1094" y="3648"/>
                      <a:pt x="790" y="1764"/>
                      <a:pt x="456" y="123"/>
                    </a:cubicBezTo>
                    <a:cubicBezTo>
                      <a:pt x="442" y="39"/>
                      <a:pt x="377"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5"/>
              <p:cNvSpPr/>
              <p:nvPr/>
            </p:nvSpPr>
            <p:spPr>
              <a:xfrm>
                <a:off x="2810775" y="4345575"/>
                <a:ext cx="28900" cy="87225"/>
              </a:xfrm>
              <a:custGeom>
                <a:avLst/>
                <a:gdLst/>
                <a:ahLst/>
                <a:cxnLst/>
                <a:rect l="l" t="t" r="r" b="b"/>
                <a:pathLst>
                  <a:path w="1156" h="3489" extrusionOk="0">
                    <a:moveTo>
                      <a:pt x="443" y="1"/>
                    </a:moveTo>
                    <a:cubicBezTo>
                      <a:pt x="376" y="1"/>
                      <a:pt x="310" y="33"/>
                      <a:pt x="274" y="86"/>
                    </a:cubicBezTo>
                    <a:cubicBezTo>
                      <a:pt x="1" y="542"/>
                      <a:pt x="183" y="1211"/>
                      <a:pt x="244" y="1697"/>
                    </a:cubicBezTo>
                    <a:cubicBezTo>
                      <a:pt x="305" y="2275"/>
                      <a:pt x="335" y="2852"/>
                      <a:pt x="578" y="3369"/>
                    </a:cubicBezTo>
                    <a:cubicBezTo>
                      <a:pt x="619" y="3450"/>
                      <a:pt x="707" y="3489"/>
                      <a:pt x="795" y="3489"/>
                    </a:cubicBezTo>
                    <a:cubicBezTo>
                      <a:pt x="906" y="3489"/>
                      <a:pt x="1017" y="3427"/>
                      <a:pt x="1034" y="3308"/>
                    </a:cubicBezTo>
                    <a:cubicBezTo>
                      <a:pt x="1156" y="2700"/>
                      <a:pt x="1004" y="2092"/>
                      <a:pt x="913" y="1484"/>
                    </a:cubicBezTo>
                    <a:cubicBezTo>
                      <a:pt x="882" y="998"/>
                      <a:pt x="913" y="421"/>
                      <a:pt x="578" y="56"/>
                    </a:cubicBezTo>
                    <a:cubicBezTo>
                      <a:pt x="540" y="18"/>
                      <a:pt x="491" y="1"/>
                      <a:pt x="4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5"/>
              <p:cNvSpPr/>
              <p:nvPr/>
            </p:nvSpPr>
            <p:spPr>
              <a:xfrm>
                <a:off x="3696050" y="2429750"/>
                <a:ext cx="412650" cy="822525"/>
              </a:xfrm>
              <a:custGeom>
                <a:avLst/>
                <a:gdLst/>
                <a:ahLst/>
                <a:cxnLst/>
                <a:rect l="l" t="t" r="r" b="b"/>
                <a:pathLst>
                  <a:path w="16506" h="32901" extrusionOk="0">
                    <a:moveTo>
                      <a:pt x="183" y="1"/>
                    </a:moveTo>
                    <a:cubicBezTo>
                      <a:pt x="1" y="1"/>
                      <a:pt x="31" y="244"/>
                      <a:pt x="183" y="274"/>
                    </a:cubicBezTo>
                    <a:cubicBezTo>
                      <a:pt x="4408" y="821"/>
                      <a:pt x="5958" y="6749"/>
                      <a:pt x="6597" y="10214"/>
                    </a:cubicBezTo>
                    <a:cubicBezTo>
                      <a:pt x="7113" y="13223"/>
                      <a:pt x="7448" y="16779"/>
                      <a:pt x="10153" y="18694"/>
                    </a:cubicBezTo>
                    <a:cubicBezTo>
                      <a:pt x="11734" y="19819"/>
                      <a:pt x="13466" y="20457"/>
                      <a:pt x="14500" y="22220"/>
                    </a:cubicBezTo>
                    <a:cubicBezTo>
                      <a:pt x="15533" y="24013"/>
                      <a:pt x="15442" y="25898"/>
                      <a:pt x="14834" y="27722"/>
                    </a:cubicBezTo>
                    <a:cubicBezTo>
                      <a:pt x="14287" y="29424"/>
                      <a:pt x="13405" y="30943"/>
                      <a:pt x="11612" y="31491"/>
                    </a:cubicBezTo>
                    <a:cubicBezTo>
                      <a:pt x="10031" y="31977"/>
                      <a:pt x="8390" y="31947"/>
                      <a:pt x="6779" y="32098"/>
                    </a:cubicBezTo>
                    <a:cubicBezTo>
                      <a:pt x="6323" y="32159"/>
                      <a:pt x="6323" y="32798"/>
                      <a:pt x="6779" y="32828"/>
                    </a:cubicBezTo>
                    <a:cubicBezTo>
                      <a:pt x="7240" y="32874"/>
                      <a:pt x="7717" y="32900"/>
                      <a:pt x="8201" y="32900"/>
                    </a:cubicBezTo>
                    <a:cubicBezTo>
                      <a:pt x="10879" y="32900"/>
                      <a:pt x="13750" y="32108"/>
                      <a:pt x="14986" y="29636"/>
                    </a:cubicBezTo>
                    <a:cubicBezTo>
                      <a:pt x="16506" y="26566"/>
                      <a:pt x="16445" y="22737"/>
                      <a:pt x="13740" y="20366"/>
                    </a:cubicBezTo>
                    <a:cubicBezTo>
                      <a:pt x="11703" y="18572"/>
                      <a:pt x="9393" y="17995"/>
                      <a:pt x="8329" y="15168"/>
                    </a:cubicBezTo>
                    <a:cubicBezTo>
                      <a:pt x="7478" y="12797"/>
                      <a:pt x="7326" y="10244"/>
                      <a:pt x="6718" y="7812"/>
                    </a:cubicBezTo>
                    <a:cubicBezTo>
                      <a:pt x="5928" y="4651"/>
                      <a:pt x="3983"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5"/>
              <p:cNvSpPr/>
              <p:nvPr/>
            </p:nvSpPr>
            <p:spPr>
              <a:xfrm>
                <a:off x="3269000" y="2394425"/>
                <a:ext cx="237150" cy="448300"/>
              </a:xfrm>
              <a:custGeom>
                <a:avLst/>
                <a:gdLst/>
                <a:ahLst/>
                <a:cxnLst/>
                <a:rect l="l" t="t" r="r" b="b"/>
                <a:pathLst>
                  <a:path w="9486" h="17932" extrusionOk="0">
                    <a:moveTo>
                      <a:pt x="9121" y="0"/>
                    </a:moveTo>
                    <a:cubicBezTo>
                      <a:pt x="9091" y="0"/>
                      <a:pt x="9060" y="5"/>
                      <a:pt x="9028" y="16"/>
                    </a:cubicBezTo>
                    <a:cubicBezTo>
                      <a:pt x="5624" y="1475"/>
                      <a:pt x="3648" y="4575"/>
                      <a:pt x="2463" y="7918"/>
                    </a:cubicBezTo>
                    <a:cubicBezTo>
                      <a:pt x="1368" y="10988"/>
                      <a:pt x="183" y="14453"/>
                      <a:pt x="0" y="17706"/>
                    </a:cubicBezTo>
                    <a:cubicBezTo>
                      <a:pt x="0" y="17855"/>
                      <a:pt x="117" y="17931"/>
                      <a:pt x="234" y="17931"/>
                    </a:cubicBezTo>
                    <a:cubicBezTo>
                      <a:pt x="331" y="17931"/>
                      <a:pt x="429" y="17877"/>
                      <a:pt x="456" y="17767"/>
                    </a:cubicBezTo>
                    <a:cubicBezTo>
                      <a:pt x="1277" y="14909"/>
                      <a:pt x="1824" y="11961"/>
                      <a:pt x="2675" y="9104"/>
                    </a:cubicBezTo>
                    <a:cubicBezTo>
                      <a:pt x="3861" y="5213"/>
                      <a:pt x="5715" y="2508"/>
                      <a:pt x="9271" y="411"/>
                    </a:cubicBezTo>
                    <a:cubicBezTo>
                      <a:pt x="9486" y="276"/>
                      <a:pt x="9345" y="0"/>
                      <a:pt x="9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5"/>
              <p:cNvSpPr/>
              <p:nvPr/>
            </p:nvSpPr>
            <p:spPr>
              <a:xfrm>
                <a:off x="3489950" y="2377900"/>
                <a:ext cx="212025" cy="60375"/>
              </a:xfrm>
              <a:custGeom>
                <a:avLst/>
                <a:gdLst/>
                <a:ahLst/>
                <a:cxnLst/>
                <a:rect l="l" t="t" r="r" b="b"/>
                <a:pathLst>
                  <a:path w="8481" h="2415" extrusionOk="0">
                    <a:moveTo>
                      <a:pt x="3278" y="0"/>
                    </a:moveTo>
                    <a:cubicBezTo>
                      <a:pt x="2194" y="0"/>
                      <a:pt x="979" y="173"/>
                      <a:pt x="190" y="677"/>
                    </a:cubicBezTo>
                    <a:cubicBezTo>
                      <a:pt x="0" y="812"/>
                      <a:pt x="76" y="1117"/>
                      <a:pt x="289" y="1117"/>
                    </a:cubicBezTo>
                    <a:cubicBezTo>
                      <a:pt x="315" y="1117"/>
                      <a:pt x="343" y="1112"/>
                      <a:pt x="372" y="1102"/>
                    </a:cubicBezTo>
                    <a:cubicBezTo>
                      <a:pt x="1344" y="764"/>
                      <a:pt x="2327" y="586"/>
                      <a:pt x="3293" y="586"/>
                    </a:cubicBezTo>
                    <a:cubicBezTo>
                      <a:pt x="5016" y="586"/>
                      <a:pt x="6682" y="1152"/>
                      <a:pt x="8123" y="2379"/>
                    </a:cubicBezTo>
                    <a:cubicBezTo>
                      <a:pt x="8155" y="2404"/>
                      <a:pt x="8190" y="2415"/>
                      <a:pt x="8225" y="2415"/>
                    </a:cubicBezTo>
                    <a:cubicBezTo>
                      <a:pt x="8358" y="2415"/>
                      <a:pt x="8481" y="2256"/>
                      <a:pt x="8336" y="2136"/>
                    </a:cubicBezTo>
                    <a:cubicBezTo>
                      <a:pt x="7363" y="1102"/>
                      <a:pt x="5874" y="221"/>
                      <a:pt x="4445" y="69"/>
                    </a:cubicBezTo>
                    <a:cubicBezTo>
                      <a:pt x="4097" y="26"/>
                      <a:pt x="3697" y="0"/>
                      <a:pt x="3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5"/>
              <p:cNvSpPr/>
              <p:nvPr/>
            </p:nvSpPr>
            <p:spPr>
              <a:xfrm>
                <a:off x="3686000" y="2385875"/>
                <a:ext cx="82275" cy="60725"/>
              </a:xfrm>
              <a:custGeom>
                <a:avLst/>
                <a:gdLst/>
                <a:ahLst/>
                <a:cxnLst/>
                <a:rect l="l" t="t" r="r" b="b"/>
                <a:pathLst>
                  <a:path w="3291" h="2429" extrusionOk="0">
                    <a:moveTo>
                      <a:pt x="2824" y="1"/>
                    </a:moveTo>
                    <a:cubicBezTo>
                      <a:pt x="2304" y="1"/>
                      <a:pt x="1743" y="339"/>
                      <a:pt x="1345" y="631"/>
                    </a:cubicBezTo>
                    <a:cubicBezTo>
                      <a:pt x="798" y="1026"/>
                      <a:pt x="372" y="1513"/>
                      <a:pt x="69" y="2120"/>
                    </a:cubicBezTo>
                    <a:cubicBezTo>
                      <a:pt x="0" y="2257"/>
                      <a:pt x="137" y="2428"/>
                      <a:pt x="274" y="2428"/>
                    </a:cubicBezTo>
                    <a:cubicBezTo>
                      <a:pt x="319" y="2428"/>
                      <a:pt x="365" y="2409"/>
                      <a:pt x="403" y="2364"/>
                    </a:cubicBezTo>
                    <a:cubicBezTo>
                      <a:pt x="798" y="1877"/>
                      <a:pt x="1224" y="1482"/>
                      <a:pt x="1740" y="1148"/>
                    </a:cubicBezTo>
                    <a:cubicBezTo>
                      <a:pt x="2196" y="874"/>
                      <a:pt x="2743" y="753"/>
                      <a:pt x="3169" y="388"/>
                    </a:cubicBezTo>
                    <a:cubicBezTo>
                      <a:pt x="3290" y="297"/>
                      <a:pt x="3230" y="54"/>
                      <a:pt x="3047" y="23"/>
                    </a:cubicBezTo>
                    <a:cubicBezTo>
                      <a:pt x="2974" y="8"/>
                      <a:pt x="2900" y="1"/>
                      <a:pt x="2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5"/>
              <p:cNvSpPr/>
              <p:nvPr/>
            </p:nvSpPr>
            <p:spPr>
              <a:xfrm>
                <a:off x="3683900" y="2368600"/>
                <a:ext cx="22825" cy="75250"/>
              </a:xfrm>
              <a:custGeom>
                <a:avLst/>
                <a:gdLst/>
                <a:ahLst/>
                <a:cxnLst/>
                <a:rect l="l" t="t" r="r" b="b"/>
                <a:pathLst>
                  <a:path w="913" h="3010" extrusionOk="0">
                    <a:moveTo>
                      <a:pt x="762" y="1"/>
                    </a:moveTo>
                    <a:cubicBezTo>
                      <a:pt x="706" y="1"/>
                      <a:pt x="647" y="25"/>
                      <a:pt x="608" y="76"/>
                    </a:cubicBezTo>
                    <a:cubicBezTo>
                      <a:pt x="122" y="745"/>
                      <a:pt x="1" y="1960"/>
                      <a:pt x="122" y="2781"/>
                    </a:cubicBezTo>
                    <a:cubicBezTo>
                      <a:pt x="137" y="2933"/>
                      <a:pt x="251" y="3009"/>
                      <a:pt x="365" y="3009"/>
                    </a:cubicBezTo>
                    <a:cubicBezTo>
                      <a:pt x="479" y="3009"/>
                      <a:pt x="593" y="2933"/>
                      <a:pt x="608" y="2781"/>
                    </a:cubicBezTo>
                    <a:cubicBezTo>
                      <a:pt x="608" y="2295"/>
                      <a:pt x="608" y="1808"/>
                      <a:pt x="700" y="1322"/>
                    </a:cubicBezTo>
                    <a:cubicBezTo>
                      <a:pt x="760" y="927"/>
                      <a:pt x="882" y="532"/>
                      <a:pt x="912" y="137"/>
                    </a:cubicBezTo>
                    <a:cubicBezTo>
                      <a:pt x="912" y="48"/>
                      <a:pt x="840" y="1"/>
                      <a:pt x="7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5"/>
              <p:cNvSpPr/>
              <p:nvPr/>
            </p:nvSpPr>
            <p:spPr>
              <a:xfrm>
                <a:off x="3455925" y="2733750"/>
                <a:ext cx="64625" cy="66850"/>
              </a:xfrm>
              <a:custGeom>
                <a:avLst/>
                <a:gdLst/>
                <a:ahLst/>
                <a:cxnLst/>
                <a:rect l="l" t="t" r="r" b="b"/>
                <a:pathLst>
                  <a:path w="2585" h="2674" extrusionOk="0">
                    <a:moveTo>
                      <a:pt x="709" y="1"/>
                    </a:moveTo>
                    <a:cubicBezTo>
                      <a:pt x="625" y="1"/>
                      <a:pt x="544" y="40"/>
                      <a:pt x="518" y="121"/>
                    </a:cubicBezTo>
                    <a:cubicBezTo>
                      <a:pt x="1" y="1215"/>
                      <a:pt x="852" y="2643"/>
                      <a:pt x="2068" y="2674"/>
                    </a:cubicBezTo>
                    <a:cubicBezTo>
                      <a:pt x="2189" y="2674"/>
                      <a:pt x="2311" y="2613"/>
                      <a:pt x="2372" y="2522"/>
                    </a:cubicBezTo>
                    <a:cubicBezTo>
                      <a:pt x="2584" y="2096"/>
                      <a:pt x="1916" y="1914"/>
                      <a:pt x="1673" y="1701"/>
                    </a:cubicBezTo>
                    <a:cubicBezTo>
                      <a:pt x="1186" y="1336"/>
                      <a:pt x="1004" y="759"/>
                      <a:pt x="943" y="181"/>
                    </a:cubicBezTo>
                    <a:cubicBezTo>
                      <a:pt x="926" y="63"/>
                      <a:pt x="815" y="1"/>
                      <a:pt x="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5"/>
              <p:cNvSpPr/>
              <p:nvPr/>
            </p:nvSpPr>
            <p:spPr>
              <a:xfrm>
                <a:off x="3418300" y="2823300"/>
                <a:ext cx="129600" cy="59775"/>
              </a:xfrm>
              <a:custGeom>
                <a:avLst/>
                <a:gdLst/>
                <a:ahLst/>
                <a:cxnLst/>
                <a:rect l="l" t="t" r="r" b="b"/>
                <a:pathLst>
                  <a:path w="5184" h="2391" extrusionOk="0">
                    <a:moveTo>
                      <a:pt x="386" y="1"/>
                    </a:moveTo>
                    <a:cubicBezTo>
                      <a:pt x="192" y="1"/>
                      <a:pt x="0" y="185"/>
                      <a:pt x="138" y="368"/>
                    </a:cubicBezTo>
                    <a:lnTo>
                      <a:pt x="138" y="399"/>
                    </a:lnTo>
                    <a:cubicBezTo>
                      <a:pt x="897" y="1395"/>
                      <a:pt x="2433" y="2391"/>
                      <a:pt x="3836" y="2391"/>
                    </a:cubicBezTo>
                    <a:cubicBezTo>
                      <a:pt x="4232" y="2391"/>
                      <a:pt x="4617" y="2312"/>
                      <a:pt x="4971" y="2131"/>
                    </a:cubicBezTo>
                    <a:cubicBezTo>
                      <a:pt x="5184" y="2010"/>
                      <a:pt x="5123" y="1675"/>
                      <a:pt x="4910" y="1615"/>
                    </a:cubicBezTo>
                    <a:cubicBezTo>
                      <a:pt x="4181" y="1463"/>
                      <a:pt x="3451" y="1554"/>
                      <a:pt x="2752" y="1341"/>
                    </a:cubicBezTo>
                    <a:cubicBezTo>
                      <a:pt x="1931" y="1098"/>
                      <a:pt x="1171" y="642"/>
                      <a:pt x="564" y="64"/>
                    </a:cubicBezTo>
                    <a:cubicBezTo>
                      <a:pt x="512" y="20"/>
                      <a:pt x="449" y="1"/>
                      <a:pt x="3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5"/>
              <p:cNvSpPr/>
              <p:nvPr/>
            </p:nvSpPr>
            <p:spPr>
              <a:xfrm>
                <a:off x="3408825" y="2592475"/>
                <a:ext cx="115700" cy="58850"/>
              </a:xfrm>
              <a:custGeom>
                <a:avLst/>
                <a:gdLst/>
                <a:ahLst/>
                <a:cxnLst/>
                <a:rect l="l" t="t" r="r" b="b"/>
                <a:pathLst>
                  <a:path w="4628" h="2354" extrusionOk="0">
                    <a:moveTo>
                      <a:pt x="1362" y="1"/>
                    </a:moveTo>
                    <a:cubicBezTo>
                      <a:pt x="860" y="1"/>
                      <a:pt x="357" y="115"/>
                      <a:pt x="91" y="513"/>
                    </a:cubicBezTo>
                    <a:cubicBezTo>
                      <a:pt x="0" y="635"/>
                      <a:pt x="31" y="847"/>
                      <a:pt x="152" y="939"/>
                    </a:cubicBezTo>
                    <a:cubicBezTo>
                      <a:pt x="547" y="1334"/>
                      <a:pt x="1277" y="1303"/>
                      <a:pt x="1824" y="1516"/>
                    </a:cubicBezTo>
                    <a:cubicBezTo>
                      <a:pt x="2402" y="1729"/>
                      <a:pt x="3040" y="2246"/>
                      <a:pt x="3648" y="2337"/>
                    </a:cubicBezTo>
                    <a:cubicBezTo>
                      <a:pt x="3706" y="2348"/>
                      <a:pt x="3762" y="2354"/>
                      <a:pt x="3815" y="2354"/>
                    </a:cubicBezTo>
                    <a:cubicBezTo>
                      <a:pt x="4325" y="2354"/>
                      <a:pt x="4628" y="1856"/>
                      <a:pt x="4408" y="1334"/>
                    </a:cubicBezTo>
                    <a:lnTo>
                      <a:pt x="4408" y="1334"/>
                    </a:lnTo>
                    <a:lnTo>
                      <a:pt x="4408" y="1364"/>
                    </a:lnTo>
                    <a:cubicBezTo>
                      <a:pt x="4104" y="604"/>
                      <a:pt x="2979" y="179"/>
                      <a:pt x="2219" y="88"/>
                    </a:cubicBezTo>
                    <a:cubicBezTo>
                      <a:pt x="1968" y="42"/>
                      <a:pt x="1665"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5"/>
              <p:cNvSpPr/>
              <p:nvPr/>
            </p:nvSpPr>
            <p:spPr>
              <a:xfrm>
                <a:off x="3415650" y="2640250"/>
                <a:ext cx="61775" cy="31025"/>
              </a:xfrm>
              <a:custGeom>
                <a:avLst/>
                <a:gdLst/>
                <a:ahLst/>
                <a:cxnLst/>
                <a:rect l="l" t="t" r="r" b="b"/>
                <a:pathLst>
                  <a:path w="2471" h="1241" extrusionOk="0">
                    <a:moveTo>
                      <a:pt x="458" y="1"/>
                    </a:moveTo>
                    <a:cubicBezTo>
                      <a:pt x="332" y="1"/>
                      <a:pt x="216" y="26"/>
                      <a:pt x="122" y="92"/>
                    </a:cubicBezTo>
                    <a:cubicBezTo>
                      <a:pt x="31" y="152"/>
                      <a:pt x="1" y="243"/>
                      <a:pt x="92" y="335"/>
                    </a:cubicBezTo>
                    <a:cubicBezTo>
                      <a:pt x="274" y="547"/>
                      <a:pt x="730" y="578"/>
                      <a:pt x="1004" y="669"/>
                    </a:cubicBezTo>
                    <a:cubicBezTo>
                      <a:pt x="1399" y="821"/>
                      <a:pt x="1733" y="1034"/>
                      <a:pt x="2098" y="1216"/>
                    </a:cubicBezTo>
                    <a:cubicBezTo>
                      <a:pt x="2126" y="1233"/>
                      <a:pt x="2158" y="1241"/>
                      <a:pt x="2189" y="1241"/>
                    </a:cubicBezTo>
                    <a:cubicBezTo>
                      <a:pt x="2328" y="1241"/>
                      <a:pt x="2471" y="1097"/>
                      <a:pt x="2372" y="973"/>
                    </a:cubicBezTo>
                    <a:cubicBezTo>
                      <a:pt x="2098" y="608"/>
                      <a:pt x="1703" y="395"/>
                      <a:pt x="1308" y="213"/>
                    </a:cubicBezTo>
                    <a:cubicBezTo>
                      <a:pt x="1076" y="129"/>
                      <a:pt x="743" y="1"/>
                      <a:pt x="4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5"/>
              <p:cNvSpPr/>
              <p:nvPr/>
            </p:nvSpPr>
            <p:spPr>
              <a:xfrm>
                <a:off x="3417175" y="2644800"/>
                <a:ext cx="46225" cy="38750"/>
              </a:xfrm>
              <a:custGeom>
                <a:avLst/>
                <a:gdLst/>
                <a:ahLst/>
                <a:cxnLst/>
                <a:rect l="l" t="t" r="r" b="b"/>
                <a:pathLst>
                  <a:path w="1849" h="1550" extrusionOk="0">
                    <a:moveTo>
                      <a:pt x="821" y="1065"/>
                    </a:moveTo>
                    <a:cubicBezTo>
                      <a:pt x="821" y="1065"/>
                      <a:pt x="852" y="1095"/>
                      <a:pt x="852" y="1095"/>
                    </a:cubicBezTo>
                    <a:lnTo>
                      <a:pt x="791" y="1095"/>
                    </a:lnTo>
                    <a:cubicBezTo>
                      <a:pt x="791" y="1095"/>
                      <a:pt x="821" y="1095"/>
                      <a:pt x="821" y="1065"/>
                    </a:cubicBezTo>
                    <a:close/>
                    <a:moveTo>
                      <a:pt x="591" y="1"/>
                    </a:moveTo>
                    <a:cubicBezTo>
                      <a:pt x="555" y="1"/>
                      <a:pt x="517" y="11"/>
                      <a:pt x="487" y="31"/>
                    </a:cubicBezTo>
                    <a:cubicBezTo>
                      <a:pt x="61" y="396"/>
                      <a:pt x="1" y="1247"/>
                      <a:pt x="578" y="1490"/>
                    </a:cubicBezTo>
                    <a:cubicBezTo>
                      <a:pt x="676" y="1531"/>
                      <a:pt x="770" y="1550"/>
                      <a:pt x="861" y="1550"/>
                    </a:cubicBezTo>
                    <a:cubicBezTo>
                      <a:pt x="1310" y="1550"/>
                      <a:pt x="1668" y="1099"/>
                      <a:pt x="1794" y="669"/>
                    </a:cubicBezTo>
                    <a:cubicBezTo>
                      <a:pt x="1848" y="533"/>
                      <a:pt x="1683" y="422"/>
                      <a:pt x="1561" y="422"/>
                    </a:cubicBezTo>
                    <a:cubicBezTo>
                      <a:pt x="1547" y="422"/>
                      <a:pt x="1533" y="423"/>
                      <a:pt x="1520" y="426"/>
                    </a:cubicBezTo>
                    <a:cubicBezTo>
                      <a:pt x="1399" y="274"/>
                      <a:pt x="1277" y="153"/>
                      <a:pt x="1125" y="122"/>
                    </a:cubicBezTo>
                    <a:cubicBezTo>
                      <a:pt x="1072" y="69"/>
                      <a:pt x="999" y="37"/>
                      <a:pt x="923" y="37"/>
                    </a:cubicBezTo>
                    <a:cubicBezTo>
                      <a:pt x="868" y="37"/>
                      <a:pt x="811" y="54"/>
                      <a:pt x="761" y="92"/>
                    </a:cubicBezTo>
                    <a:cubicBezTo>
                      <a:pt x="761" y="92"/>
                      <a:pt x="730" y="122"/>
                      <a:pt x="730" y="122"/>
                    </a:cubicBezTo>
                    <a:cubicBezTo>
                      <a:pt x="730" y="41"/>
                      <a:pt x="663" y="1"/>
                      <a:pt x="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5"/>
              <p:cNvSpPr/>
              <p:nvPr/>
            </p:nvSpPr>
            <p:spPr>
              <a:xfrm>
                <a:off x="3583600" y="2651425"/>
                <a:ext cx="109450" cy="81550"/>
              </a:xfrm>
              <a:custGeom>
                <a:avLst/>
                <a:gdLst/>
                <a:ahLst/>
                <a:cxnLst/>
                <a:rect l="l" t="t" r="r" b="b"/>
                <a:pathLst>
                  <a:path w="4378" h="3262" extrusionOk="0">
                    <a:moveTo>
                      <a:pt x="1084" y="0"/>
                    </a:moveTo>
                    <a:cubicBezTo>
                      <a:pt x="949" y="0"/>
                      <a:pt x="820" y="22"/>
                      <a:pt x="699" y="70"/>
                    </a:cubicBezTo>
                    <a:cubicBezTo>
                      <a:pt x="335" y="222"/>
                      <a:pt x="0" y="678"/>
                      <a:pt x="304" y="1073"/>
                    </a:cubicBezTo>
                    <a:cubicBezTo>
                      <a:pt x="730" y="1620"/>
                      <a:pt x="1550" y="1803"/>
                      <a:pt x="2128" y="2198"/>
                    </a:cubicBezTo>
                    <a:cubicBezTo>
                      <a:pt x="2402" y="2380"/>
                      <a:pt x="2675" y="2562"/>
                      <a:pt x="2918" y="2775"/>
                    </a:cubicBezTo>
                    <a:cubicBezTo>
                      <a:pt x="3161" y="2988"/>
                      <a:pt x="3344" y="3262"/>
                      <a:pt x="3709" y="3262"/>
                    </a:cubicBezTo>
                    <a:cubicBezTo>
                      <a:pt x="3830" y="3262"/>
                      <a:pt x="3982" y="3201"/>
                      <a:pt x="4043" y="3079"/>
                    </a:cubicBezTo>
                    <a:cubicBezTo>
                      <a:pt x="4377" y="2441"/>
                      <a:pt x="3557" y="1468"/>
                      <a:pt x="3101" y="1043"/>
                    </a:cubicBezTo>
                    <a:cubicBezTo>
                      <a:pt x="2666" y="608"/>
                      <a:pt x="1800" y="0"/>
                      <a:pt x="10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5"/>
              <p:cNvSpPr/>
              <p:nvPr/>
            </p:nvSpPr>
            <p:spPr>
              <a:xfrm>
                <a:off x="3593475" y="2710925"/>
                <a:ext cx="57775" cy="37250"/>
              </a:xfrm>
              <a:custGeom>
                <a:avLst/>
                <a:gdLst/>
                <a:ahLst/>
                <a:cxnLst/>
                <a:rect l="l" t="t" r="r" b="b"/>
                <a:pathLst>
                  <a:path w="2311" h="1490" extrusionOk="0">
                    <a:moveTo>
                      <a:pt x="274" y="0"/>
                    </a:moveTo>
                    <a:cubicBezTo>
                      <a:pt x="92" y="0"/>
                      <a:pt x="0" y="274"/>
                      <a:pt x="183" y="365"/>
                    </a:cubicBezTo>
                    <a:lnTo>
                      <a:pt x="152" y="365"/>
                    </a:lnTo>
                    <a:cubicBezTo>
                      <a:pt x="517" y="547"/>
                      <a:pt x="912" y="669"/>
                      <a:pt x="1247" y="912"/>
                    </a:cubicBezTo>
                    <a:cubicBezTo>
                      <a:pt x="1490" y="1094"/>
                      <a:pt x="1794" y="1490"/>
                      <a:pt x="2128" y="1490"/>
                    </a:cubicBezTo>
                    <a:cubicBezTo>
                      <a:pt x="2219" y="1490"/>
                      <a:pt x="2250" y="1429"/>
                      <a:pt x="2280" y="1338"/>
                    </a:cubicBezTo>
                    <a:cubicBezTo>
                      <a:pt x="2311" y="973"/>
                      <a:pt x="1794" y="638"/>
                      <a:pt x="1520" y="456"/>
                    </a:cubicBezTo>
                    <a:cubicBezTo>
                      <a:pt x="1155" y="243"/>
                      <a:pt x="700" y="31"/>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5"/>
              <p:cNvSpPr/>
              <p:nvPr/>
            </p:nvSpPr>
            <p:spPr>
              <a:xfrm>
                <a:off x="3586625" y="2715500"/>
                <a:ext cx="44100" cy="40500"/>
              </a:xfrm>
              <a:custGeom>
                <a:avLst/>
                <a:gdLst/>
                <a:ahLst/>
                <a:cxnLst/>
                <a:rect l="l" t="t" r="r" b="b"/>
                <a:pathLst>
                  <a:path w="1764" h="1620" extrusionOk="0">
                    <a:moveTo>
                      <a:pt x="700" y="1063"/>
                    </a:moveTo>
                    <a:cubicBezTo>
                      <a:pt x="700" y="1094"/>
                      <a:pt x="700" y="1094"/>
                      <a:pt x="700" y="1124"/>
                    </a:cubicBezTo>
                    <a:cubicBezTo>
                      <a:pt x="700" y="1094"/>
                      <a:pt x="700" y="1094"/>
                      <a:pt x="670" y="1063"/>
                    </a:cubicBezTo>
                    <a:close/>
                    <a:moveTo>
                      <a:pt x="638" y="1"/>
                    </a:moveTo>
                    <a:cubicBezTo>
                      <a:pt x="575" y="1"/>
                      <a:pt x="508" y="27"/>
                      <a:pt x="457" y="91"/>
                    </a:cubicBezTo>
                    <a:cubicBezTo>
                      <a:pt x="122" y="516"/>
                      <a:pt x="1" y="1246"/>
                      <a:pt x="609" y="1550"/>
                    </a:cubicBezTo>
                    <a:cubicBezTo>
                      <a:pt x="700" y="1598"/>
                      <a:pt x="795" y="1620"/>
                      <a:pt x="888" y="1620"/>
                    </a:cubicBezTo>
                    <a:cubicBezTo>
                      <a:pt x="1323" y="1620"/>
                      <a:pt x="1739" y="1149"/>
                      <a:pt x="1764" y="699"/>
                    </a:cubicBezTo>
                    <a:cubicBezTo>
                      <a:pt x="1764" y="618"/>
                      <a:pt x="1710" y="577"/>
                      <a:pt x="1647" y="577"/>
                    </a:cubicBezTo>
                    <a:cubicBezTo>
                      <a:pt x="1615" y="577"/>
                      <a:pt x="1581" y="587"/>
                      <a:pt x="1551" y="607"/>
                    </a:cubicBezTo>
                    <a:cubicBezTo>
                      <a:pt x="1551" y="547"/>
                      <a:pt x="1551" y="516"/>
                      <a:pt x="1551" y="486"/>
                    </a:cubicBezTo>
                    <a:cubicBezTo>
                      <a:pt x="1581" y="334"/>
                      <a:pt x="1460" y="273"/>
                      <a:pt x="1338" y="273"/>
                    </a:cubicBezTo>
                    <a:cubicBezTo>
                      <a:pt x="1247" y="182"/>
                      <a:pt x="1126" y="151"/>
                      <a:pt x="974" y="121"/>
                    </a:cubicBezTo>
                    <a:lnTo>
                      <a:pt x="822" y="121"/>
                    </a:lnTo>
                    <a:cubicBezTo>
                      <a:pt x="804" y="51"/>
                      <a:pt x="725" y="1"/>
                      <a:pt x="6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5"/>
              <p:cNvSpPr/>
              <p:nvPr/>
            </p:nvSpPr>
            <p:spPr>
              <a:xfrm>
                <a:off x="3411600" y="2880075"/>
                <a:ext cx="85400" cy="25950"/>
              </a:xfrm>
              <a:custGeom>
                <a:avLst/>
                <a:gdLst/>
                <a:ahLst/>
                <a:cxnLst/>
                <a:rect l="l" t="t" r="r" b="b"/>
                <a:pathLst>
                  <a:path w="3416" h="1038" extrusionOk="0">
                    <a:moveTo>
                      <a:pt x="1907" y="1"/>
                    </a:moveTo>
                    <a:cubicBezTo>
                      <a:pt x="1774" y="1"/>
                      <a:pt x="1646" y="6"/>
                      <a:pt x="1531" y="12"/>
                    </a:cubicBezTo>
                    <a:cubicBezTo>
                      <a:pt x="953" y="73"/>
                      <a:pt x="497" y="286"/>
                      <a:pt x="102" y="742"/>
                    </a:cubicBezTo>
                    <a:cubicBezTo>
                      <a:pt x="1" y="868"/>
                      <a:pt x="111" y="1037"/>
                      <a:pt x="255" y="1037"/>
                    </a:cubicBezTo>
                    <a:cubicBezTo>
                      <a:pt x="284" y="1037"/>
                      <a:pt x="315" y="1031"/>
                      <a:pt x="345" y="1015"/>
                    </a:cubicBezTo>
                    <a:cubicBezTo>
                      <a:pt x="718" y="802"/>
                      <a:pt x="1208" y="706"/>
                      <a:pt x="1672" y="706"/>
                    </a:cubicBezTo>
                    <a:cubicBezTo>
                      <a:pt x="1737" y="706"/>
                      <a:pt x="1801" y="708"/>
                      <a:pt x="1865" y="711"/>
                    </a:cubicBezTo>
                    <a:cubicBezTo>
                      <a:pt x="2179" y="711"/>
                      <a:pt x="2509" y="827"/>
                      <a:pt x="2831" y="827"/>
                    </a:cubicBezTo>
                    <a:cubicBezTo>
                      <a:pt x="2946" y="827"/>
                      <a:pt x="3060" y="812"/>
                      <a:pt x="3172" y="772"/>
                    </a:cubicBezTo>
                    <a:cubicBezTo>
                      <a:pt x="3354" y="742"/>
                      <a:pt x="3415" y="529"/>
                      <a:pt x="3294" y="407"/>
                    </a:cubicBezTo>
                    <a:cubicBezTo>
                      <a:pt x="2982" y="72"/>
                      <a:pt x="2405" y="1"/>
                      <a:pt x="19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5"/>
              <p:cNvSpPr/>
              <p:nvPr/>
            </p:nvSpPr>
            <p:spPr>
              <a:xfrm>
                <a:off x="3332075" y="2521450"/>
                <a:ext cx="362775" cy="465975"/>
              </a:xfrm>
              <a:custGeom>
                <a:avLst/>
                <a:gdLst/>
                <a:ahLst/>
                <a:cxnLst/>
                <a:rect l="l" t="t" r="r" b="b"/>
                <a:pathLst>
                  <a:path w="14511" h="18639" extrusionOk="0">
                    <a:moveTo>
                      <a:pt x="3278" y="1"/>
                    </a:moveTo>
                    <a:cubicBezTo>
                      <a:pt x="3192" y="1"/>
                      <a:pt x="3105" y="40"/>
                      <a:pt x="3040" y="132"/>
                    </a:cubicBezTo>
                    <a:cubicBezTo>
                      <a:pt x="1368" y="2716"/>
                      <a:pt x="730" y="5603"/>
                      <a:pt x="395" y="8613"/>
                    </a:cubicBezTo>
                    <a:cubicBezTo>
                      <a:pt x="122" y="11257"/>
                      <a:pt x="0" y="14205"/>
                      <a:pt x="1702" y="16455"/>
                    </a:cubicBezTo>
                    <a:cubicBezTo>
                      <a:pt x="2884" y="18020"/>
                      <a:pt x="4472" y="18639"/>
                      <a:pt x="6153" y="18639"/>
                    </a:cubicBezTo>
                    <a:cubicBezTo>
                      <a:pt x="9142" y="18639"/>
                      <a:pt x="12427" y="16682"/>
                      <a:pt x="14256" y="14600"/>
                    </a:cubicBezTo>
                    <a:cubicBezTo>
                      <a:pt x="14510" y="14300"/>
                      <a:pt x="14272" y="13929"/>
                      <a:pt x="13983" y="13929"/>
                    </a:cubicBezTo>
                    <a:cubicBezTo>
                      <a:pt x="13892" y="13929"/>
                      <a:pt x="13796" y="13966"/>
                      <a:pt x="13709" y="14053"/>
                    </a:cubicBezTo>
                    <a:cubicBezTo>
                      <a:pt x="11925" y="15872"/>
                      <a:pt x="8777" y="17620"/>
                      <a:pt x="6064" y="17620"/>
                    </a:cubicBezTo>
                    <a:cubicBezTo>
                      <a:pt x="4108" y="17620"/>
                      <a:pt x="2378" y="16711"/>
                      <a:pt x="1551" y="14266"/>
                    </a:cubicBezTo>
                    <a:cubicBezTo>
                      <a:pt x="821" y="12108"/>
                      <a:pt x="1125" y="9646"/>
                      <a:pt x="1429" y="7427"/>
                    </a:cubicBezTo>
                    <a:cubicBezTo>
                      <a:pt x="1763" y="4965"/>
                      <a:pt x="2432" y="2625"/>
                      <a:pt x="3557" y="436"/>
                    </a:cubicBezTo>
                    <a:cubicBezTo>
                      <a:pt x="3662" y="204"/>
                      <a:pt x="3474" y="1"/>
                      <a:pt x="3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5"/>
              <p:cNvSpPr/>
              <p:nvPr/>
            </p:nvSpPr>
            <p:spPr>
              <a:xfrm>
                <a:off x="3670400" y="2758525"/>
                <a:ext cx="152575" cy="149750"/>
              </a:xfrm>
              <a:custGeom>
                <a:avLst/>
                <a:gdLst/>
                <a:ahLst/>
                <a:cxnLst/>
                <a:rect l="l" t="t" r="r" b="b"/>
                <a:pathLst>
                  <a:path w="6103" h="5990" extrusionOk="0">
                    <a:moveTo>
                      <a:pt x="4176" y="1"/>
                    </a:moveTo>
                    <a:cubicBezTo>
                      <a:pt x="3660" y="1"/>
                      <a:pt x="3148" y="243"/>
                      <a:pt x="2759" y="649"/>
                    </a:cubicBezTo>
                    <a:cubicBezTo>
                      <a:pt x="2570" y="862"/>
                      <a:pt x="2749" y="1112"/>
                      <a:pt x="2952" y="1112"/>
                    </a:cubicBezTo>
                    <a:cubicBezTo>
                      <a:pt x="3010" y="1112"/>
                      <a:pt x="3070" y="1092"/>
                      <a:pt x="3124" y="1044"/>
                    </a:cubicBezTo>
                    <a:lnTo>
                      <a:pt x="3155" y="1044"/>
                    </a:lnTo>
                    <a:cubicBezTo>
                      <a:pt x="3433" y="795"/>
                      <a:pt x="3730" y="684"/>
                      <a:pt x="4008" y="684"/>
                    </a:cubicBezTo>
                    <a:cubicBezTo>
                      <a:pt x="4609" y="684"/>
                      <a:pt x="5119" y="1199"/>
                      <a:pt x="5161" y="1926"/>
                    </a:cubicBezTo>
                    <a:cubicBezTo>
                      <a:pt x="5191" y="2564"/>
                      <a:pt x="4887" y="3233"/>
                      <a:pt x="4522" y="3719"/>
                    </a:cubicBezTo>
                    <a:cubicBezTo>
                      <a:pt x="4002" y="4427"/>
                      <a:pt x="2983" y="5049"/>
                      <a:pt x="2041" y="5049"/>
                    </a:cubicBezTo>
                    <a:cubicBezTo>
                      <a:pt x="1607" y="5049"/>
                      <a:pt x="1190" y="4917"/>
                      <a:pt x="845" y="4601"/>
                    </a:cubicBezTo>
                    <a:cubicBezTo>
                      <a:pt x="762" y="4525"/>
                      <a:pt x="664" y="4493"/>
                      <a:pt x="567" y="4493"/>
                    </a:cubicBezTo>
                    <a:cubicBezTo>
                      <a:pt x="276" y="4493"/>
                      <a:pt x="1" y="4790"/>
                      <a:pt x="206" y="5087"/>
                    </a:cubicBezTo>
                    <a:cubicBezTo>
                      <a:pt x="647" y="5729"/>
                      <a:pt x="1261" y="5989"/>
                      <a:pt x="1923" y="5989"/>
                    </a:cubicBezTo>
                    <a:cubicBezTo>
                      <a:pt x="3455" y="5989"/>
                      <a:pt x="5241" y="4597"/>
                      <a:pt x="5708" y="3324"/>
                    </a:cubicBezTo>
                    <a:cubicBezTo>
                      <a:pt x="6042" y="2382"/>
                      <a:pt x="6103" y="1105"/>
                      <a:pt x="5252" y="406"/>
                    </a:cubicBezTo>
                    <a:cubicBezTo>
                      <a:pt x="4921" y="126"/>
                      <a:pt x="4548" y="1"/>
                      <a:pt x="4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5"/>
              <p:cNvSpPr/>
              <p:nvPr/>
            </p:nvSpPr>
            <p:spPr>
              <a:xfrm>
                <a:off x="3729375" y="2669900"/>
                <a:ext cx="59575" cy="132375"/>
              </a:xfrm>
              <a:custGeom>
                <a:avLst/>
                <a:gdLst/>
                <a:ahLst/>
                <a:cxnLst/>
                <a:rect l="l" t="t" r="r" b="b"/>
                <a:pathLst>
                  <a:path w="2383" h="5295" extrusionOk="0">
                    <a:moveTo>
                      <a:pt x="1954" y="1"/>
                    </a:moveTo>
                    <a:cubicBezTo>
                      <a:pt x="1821" y="1"/>
                      <a:pt x="1701" y="74"/>
                      <a:pt x="1677" y="243"/>
                    </a:cubicBezTo>
                    <a:cubicBezTo>
                      <a:pt x="1464" y="1823"/>
                      <a:pt x="765" y="3343"/>
                      <a:pt x="127" y="4802"/>
                    </a:cubicBezTo>
                    <a:cubicBezTo>
                      <a:pt x="0" y="5056"/>
                      <a:pt x="211" y="5294"/>
                      <a:pt x="422" y="5294"/>
                    </a:cubicBezTo>
                    <a:cubicBezTo>
                      <a:pt x="516" y="5294"/>
                      <a:pt x="609" y="5248"/>
                      <a:pt x="674" y="5137"/>
                    </a:cubicBezTo>
                    <a:cubicBezTo>
                      <a:pt x="1464" y="3708"/>
                      <a:pt x="2133" y="2036"/>
                      <a:pt x="2346" y="425"/>
                    </a:cubicBezTo>
                    <a:cubicBezTo>
                      <a:pt x="2382" y="169"/>
                      <a:pt x="2154" y="1"/>
                      <a:pt x="1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5"/>
              <p:cNvSpPr/>
              <p:nvPr/>
            </p:nvSpPr>
            <p:spPr>
              <a:xfrm>
                <a:off x="3755800" y="2778550"/>
                <a:ext cx="31475" cy="85250"/>
              </a:xfrm>
              <a:custGeom>
                <a:avLst/>
                <a:gdLst/>
                <a:ahLst/>
                <a:cxnLst/>
                <a:rect l="l" t="t" r="r" b="b"/>
                <a:pathLst>
                  <a:path w="1259" h="3410" extrusionOk="0">
                    <a:moveTo>
                      <a:pt x="286" y="0"/>
                    </a:moveTo>
                    <a:cubicBezTo>
                      <a:pt x="195" y="0"/>
                      <a:pt x="103" y="92"/>
                      <a:pt x="195" y="183"/>
                    </a:cubicBezTo>
                    <a:cubicBezTo>
                      <a:pt x="681" y="639"/>
                      <a:pt x="894" y="1125"/>
                      <a:pt x="742" y="1794"/>
                    </a:cubicBezTo>
                    <a:cubicBezTo>
                      <a:pt x="620" y="2280"/>
                      <a:pt x="255" y="2645"/>
                      <a:pt x="73" y="3101"/>
                    </a:cubicBezTo>
                    <a:cubicBezTo>
                      <a:pt x="0" y="3246"/>
                      <a:pt x="101" y="3410"/>
                      <a:pt x="237" y="3410"/>
                    </a:cubicBezTo>
                    <a:cubicBezTo>
                      <a:pt x="272" y="3410"/>
                      <a:pt x="309" y="3399"/>
                      <a:pt x="346" y="3374"/>
                    </a:cubicBezTo>
                    <a:cubicBezTo>
                      <a:pt x="924" y="3101"/>
                      <a:pt x="1198" y="2037"/>
                      <a:pt x="1228" y="1429"/>
                    </a:cubicBezTo>
                    <a:cubicBezTo>
                      <a:pt x="1258" y="851"/>
                      <a:pt x="954" y="92"/>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5"/>
              <p:cNvSpPr/>
              <p:nvPr/>
            </p:nvSpPr>
            <p:spPr>
              <a:xfrm>
                <a:off x="3696050" y="2803600"/>
                <a:ext cx="89700" cy="68625"/>
              </a:xfrm>
              <a:custGeom>
                <a:avLst/>
                <a:gdLst/>
                <a:ahLst/>
                <a:cxnLst/>
                <a:rect l="l" t="t" r="r" b="b"/>
                <a:pathLst>
                  <a:path w="3588" h="2745" extrusionOk="0">
                    <a:moveTo>
                      <a:pt x="3263" y="0"/>
                    </a:moveTo>
                    <a:cubicBezTo>
                      <a:pt x="2602" y="0"/>
                      <a:pt x="1783" y="559"/>
                      <a:pt x="1338" y="974"/>
                    </a:cubicBezTo>
                    <a:cubicBezTo>
                      <a:pt x="882" y="1369"/>
                      <a:pt x="92" y="1977"/>
                      <a:pt x="1" y="2615"/>
                    </a:cubicBezTo>
                    <a:cubicBezTo>
                      <a:pt x="1" y="2690"/>
                      <a:pt x="83" y="2745"/>
                      <a:pt x="146" y="2745"/>
                    </a:cubicBezTo>
                    <a:cubicBezTo>
                      <a:pt x="160" y="2745"/>
                      <a:pt x="172" y="2742"/>
                      <a:pt x="183" y="2737"/>
                    </a:cubicBezTo>
                    <a:cubicBezTo>
                      <a:pt x="457" y="2646"/>
                      <a:pt x="578" y="2463"/>
                      <a:pt x="791" y="2251"/>
                    </a:cubicBezTo>
                    <a:cubicBezTo>
                      <a:pt x="1095" y="1977"/>
                      <a:pt x="1399" y="1734"/>
                      <a:pt x="1733" y="1521"/>
                    </a:cubicBezTo>
                    <a:cubicBezTo>
                      <a:pt x="2037" y="1339"/>
                      <a:pt x="2281" y="1126"/>
                      <a:pt x="2585" y="974"/>
                    </a:cubicBezTo>
                    <a:cubicBezTo>
                      <a:pt x="2888" y="792"/>
                      <a:pt x="3223" y="670"/>
                      <a:pt x="3466" y="397"/>
                    </a:cubicBezTo>
                    <a:cubicBezTo>
                      <a:pt x="3588" y="245"/>
                      <a:pt x="3496" y="32"/>
                      <a:pt x="3314" y="1"/>
                    </a:cubicBezTo>
                    <a:cubicBezTo>
                      <a:pt x="3297" y="1"/>
                      <a:pt x="3280" y="0"/>
                      <a:pt x="32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5"/>
              <p:cNvSpPr/>
              <p:nvPr/>
            </p:nvSpPr>
            <p:spPr>
              <a:xfrm>
                <a:off x="3658950" y="2856100"/>
                <a:ext cx="82725" cy="80575"/>
              </a:xfrm>
              <a:custGeom>
                <a:avLst/>
                <a:gdLst/>
                <a:ahLst/>
                <a:cxnLst/>
                <a:rect l="l" t="t" r="r" b="b"/>
                <a:pathLst>
                  <a:path w="3309" h="3223" extrusionOk="0">
                    <a:moveTo>
                      <a:pt x="2684" y="1"/>
                    </a:moveTo>
                    <a:cubicBezTo>
                      <a:pt x="2565" y="1"/>
                      <a:pt x="2444" y="62"/>
                      <a:pt x="2427" y="181"/>
                    </a:cubicBezTo>
                    <a:cubicBezTo>
                      <a:pt x="2306" y="850"/>
                      <a:pt x="2336" y="1458"/>
                      <a:pt x="1971" y="2035"/>
                    </a:cubicBezTo>
                    <a:cubicBezTo>
                      <a:pt x="1834" y="2270"/>
                      <a:pt x="1672" y="2391"/>
                      <a:pt x="1485" y="2391"/>
                    </a:cubicBezTo>
                    <a:cubicBezTo>
                      <a:pt x="1381" y="2391"/>
                      <a:pt x="1270" y="2354"/>
                      <a:pt x="1151" y="2278"/>
                    </a:cubicBezTo>
                    <a:cubicBezTo>
                      <a:pt x="816" y="2096"/>
                      <a:pt x="755" y="1853"/>
                      <a:pt x="603" y="1518"/>
                    </a:cubicBezTo>
                    <a:cubicBezTo>
                      <a:pt x="572" y="1424"/>
                      <a:pt x="491" y="1370"/>
                      <a:pt x="412" y="1370"/>
                    </a:cubicBezTo>
                    <a:cubicBezTo>
                      <a:pt x="339" y="1370"/>
                      <a:pt x="268" y="1416"/>
                      <a:pt x="239" y="1518"/>
                    </a:cubicBezTo>
                    <a:cubicBezTo>
                      <a:pt x="0" y="2313"/>
                      <a:pt x="800" y="3223"/>
                      <a:pt x="1613" y="3223"/>
                    </a:cubicBezTo>
                    <a:cubicBezTo>
                      <a:pt x="1733" y="3223"/>
                      <a:pt x="1854" y="3203"/>
                      <a:pt x="1971" y="3160"/>
                    </a:cubicBezTo>
                    <a:cubicBezTo>
                      <a:pt x="2944" y="2765"/>
                      <a:pt x="3309" y="1002"/>
                      <a:pt x="2913" y="120"/>
                    </a:cubicBezTo>
                    <a:cubicBezTo>
                      <a:pt x="2873" y="40"/>
                      <a:pt x="2779" y="1"/>
                      <a:pt x="2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2" name="Google Shape;2822;p35"/>
            <p:cNvSpPr/>
            <p:nvPr/>
          </p:nvSpPr>
          <p:spPr>
            <a:xfrm>
              <a:off x="6848375" y="2320375"/>
              <a:ext cx="1751100" cy="14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3" name="Google Shape;2823;p35"/>
          <p:cNvSpPr/>
          <p:nvPr/>
        </p:nvSpPr>
        <p:spPr>
          <a:xfrm>
            <a:off x="1365725" y="3650028"/>
            <a:ext cx="2023880" cy="944700"/>
          </a:xfrm>
          <a:prstGeom prst="rect">
            <a:avLst/>
          </a:prstGeom>
          <a:noFill/>
          <a:ln>
            <a:noFill/>
          </a:ln>
        </p:spPr>
        <p:txBody>
          <a:bodyPr spcFirstLastPara="1" wrap="square" lIns="91425" tIns="91425" rIns="91425" bIns="91425" anchor="t" anchorCtr="0">
            <a:noAutofit/>
          </a:bodyPr>
          <a:lstStyle/>
          <a:p>
            <a:pPr lvl="0"/>
            <a:r>
              <a:rPr lang="fi-FI" sz="1050" dirty="0">
                <a:solidFill>
                  <a:schemeClr val="dk1"/>
                </a:solidFill>
                <a:latin typeface="Poppins"/>
                <a:ea typeface="Poppins"/>
                <a:cs typeface="Poppins"/>
                <a:sym typeface="Poppins"/>
              </a:rPr>
              <a:t>3. </a:t>
            </a:r>
            <a:r>
              <a:rPr lang="fi-FI" sz="1050" dirty="0" smtClean="0">
                <a:solidFill>
                  <a:schemeClr val="dk1"/>
                </a:solidFill>
                <a:latin typeface="Poppins"/>
                <a:ea typeface="Poppins"/>
                <a:cs typeface="Poppins"/>
                <a:sym typeface="Poppins"/>
              </a:rPr>
              <a:t>Notifikasi </a:t>
            </a:r>
            <a:r>
              <a:rPr lang="fi-FI" sz="1050" dirty="0">
                <a:solidFill>
                  <a:schemeClr val="dk1"/>
                </a:solidFill>
                <a:latin typeface="Poppins"/>
                <a:ea typeface="Poppins"/>
                <a:cs typeface="Poppins"/>
                <a:sym typeface="Poppins"/>
              </a:rPr>
              <a:t>hanya sebagai pengingat (pop up massage) saja.</a:t>
            </a:r>
            <a:endParaRPr sz="1050" dirty="0">
              <a:solidFill>
                <a:schemeClr val="dk1"/>
              </a:solidFill>
              <a:latin typeface="Poppins"/>
              <a:ea typeface="Poppins"/>
              <a:cs typeface="Poppins"/>
              <a:sym typeface="Poppins"/>
            </a:endParaRPr>
          </a:p>
        </p:txBody>
      </p:sp>
      <p:sp>
        <p:nvSpPr>
          <p:cNvPr id="2826" name="Google Shape;2826;p35"/>
          <p:cNvSpPr/>
          <p:nvPr/>
        </p:nvSpPr>
        <p:spPr>
          <a:xfrm>
            <a:off x="1371600" y="3609488"/>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5">
            <a:hlinkClick r:id="rId3" action="ppaction://hlinksldjump"/>
          </p:cNvPr>
          <p:cNvSpPr txBox="1">
            <a:spLocks noGrp="1"/>
          </p:cNvSpPr>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Manfaat dan Batasan Masalah</a:t>
            </a:r>
            <a:endParaRPr sz="900" b="1" dirty="0"/>
          </a:p>
        </p:txBody>
      </p:sp>
      <p:sp>
        <p:nvSpPr>
          <p:cNvPr id="2837" name="Google Shape;2837;p35">
            <a:hlinkClick r:id="rId3" action="ppaction://hlinksldjump"/>
          </p:cNvPr>
          <p:cNvSpPr txBox="1">
            <a:spLocks noGrp="1"/>
          </p:cNvSpPr>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Rumusan Masalah dan Tujuan</a:t>
            </a:r>
            <a:endParaRPr sz="900" b="1" dirty="0"/>
          </a:p>
        </p:txBody>
      </p:sp>
      <p:sp>
        <p:nvSpPr>
          <p:cNvPr id="2838" name="Google Shape;2838;p35">
            <a:hlinkClick r:id="rId4" action="ppaction://hlinksldjump"/>
          </p:cNvPr>
          <p:cNvSpPr txBox="1">
            <a:spLocks noGrp="1"/>
          </p:cNvSpPr>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Latar Belakang</a:t>
            </a:r>
            <a:endParaRPr sz="1100" b="1" dirty="0"/>
          </a:p>
        </p:txBody>
      </p:sp>
      <p:sp>
        <p:nvSpPr>
          <p:cNvPr id="2839" name="Google Shape;2839;p35">
            <a:hlinkClick r:id="rId3"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About me</a:t>
            </a:r>
            <a:endParaRPr sz="1100" b="1" dirty="0"/>
          </a:p>
        </p:txBody>
      </p:sp>
      <p:sp>
        <p:nvSpPr>
          <p:cNvPr id="2841" name="Google Shape;2841;p35">
            <a:hlinkClick r:id=""/>
          </p:cNvPr>
          <p:cNvSpPr txBox="1">
            <a:spLocks noGrp="1"/>
          </p:cNvSpPr>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Metodologi Penelitian</a:t>
            </a:r>
            <a:endParaRPr sz="900" b="1" dirty="0"/>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560;p35"/>
          <p:cNvSpPr/>
          <p:nvPr/>
        </p:nvSpPr>
        <p:spPr>
          <a:xfrm>
            <a:off x="3561506" y="2965500"/>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557;p35"/>
          <p:cNvSpPr/>
          <p:nvPr/>
        </p:nvSpPr>
        <p:spPr>
          <a:xfrm>
            <a:off x="3510570" y="2999100"/>
            <a:ext cx="2189388" cy="944700"/>
          </a:xfrm>
          <a:prstGeom prst="rect">
            <a:avLst/>
          </a:prstGeom>
          <a:noFill/>
          <a:ln>
            <a:noFill/>
          </a:ln>
        </p:spPr>
        <p:txBody>
          <a:bodyPr spcFirstLastPara="1" wrap="square" lIns="91425" tIns="91425" rIns="91425" bIns="91425" anchor="t" anchorCtr="0">
            <a:noAutofit/>
          </a:bodyPr>
          <a:lstStyle/>
          <a:p>
            <a:pPr lvl="0"/>
            <a:r>
              <a:rPr lang="fi-FI" sz="1100" dirty="0" smtClean="0">
                <a:solidFill>
                  <a:schemeClr val="dk1"/>
                </a:solidFill>
                <a:latin typeface="Poppins"/>
                <a:ea typeface="Poppins"/>
                <a:cs typeface="Poppins"/>
                <a:sym typeface="Poppins"/>
              </a:rPr>
              <a:t>5. Pesanan </a:t>
            </a:r>
            <a:r>
              <a:rPr lang="fi-FI" sz="1100" dirty="0">
                <a:solidFill>
                  <a:schemeClr val="dk1"/>
                </a:solidFill>
                <a:latin typeface="Poppins"/>
                <a:ea typeface="Poppins"/>
                <a:cs typeface="Poppins"/>
                <a:sym typeface="Poppins"/>
              </a:rPr>
              <a:t>belum bisa diubah ketika sudah dipesan, harus melakukan pemesanan ulang dari awal. </a:t>
            </a:r>
            <a:endParaRPr sz="1050" dirty="0">
              <a:solidFill>
                <a:schemeClr val="dk1"/>
              </a:solidFill>
              <a:latin typeface="Poppins"/>
              <a:ea typeface="Poppins"/>
              <a:cs typeface="Poppins"/>
              <a:sym typeface="Poppins"/>
            </a:endParaRPr>
          </a:p>
        </p:txBody>
      </p:sp>
      <p:sp>
        <p:nvSpPr>
          <p:cNvPr id="287"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Tree>
    <p:extLst>
      <p:ext uri="{BB962C8B-B14F-4D97-AF65-F5344CB8AC3E}">
        <p14:creationId xmlns:p14="http://schemas.microsoft.com/office/powerpoint/2010/main" val="1892150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6"/>
        <p:cNvGrpSpPr/>
        <p:nvPr/>
      </p:nvGrpSpPr>
      <p:grpSpPr>
        <a:xfrm>
          <a:off x="0" y="0"/>
          <a:ext cx="0" cy="0"/>
          <a:chOff x="0" y="0"/>
          <a:chExt cx="0" cy="0"/>
        </a:xfrm>
      </p:grpSpPr>
      <p:sp>
        <p:nvSpPr>
          <p:cNvPr id="2549" name="Google Shape;2549;p35"/>
          <p:cNvSpPr txBox="1">
            <a:spLocks noGrp="1"/>
          </p:cNvSpPr>
          <p:nvPr>
            <p:ph type="title"/>
          </p:nvPr>
        </p:nvSpPr>
        <p:spPr>
          <a:xfrm>
            <a:off x="3152006" y="798001"/>
            <a:ext cx="2916722" cy="10334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METODOLOGI PENELITIAN</a:t>
            </a:r>
            <a:endParaRPr sz="2800" dirty="0"/>
          </a:p>
        </p:txBody>
      </p:sp>
      <p:sp>
        <p:nvSpPr>
          <p:cNvPr id="2550" name="Google Shape;2550;p35">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t>POLINES</a:t>
            </a:r>
            <a:endParaRPr sz="1200" b="1" dirty="0"/>
          </a:p>
        </p:txBody>
      </p:sp>
      <p:grpSp>
        <p:nvGrpSpPr>
          <p:cNvPr id="2561" name="Google Shape;2561;p35"/>
          <p:cNvGrpSpPr/>
          <p:nvPr/>
        </p:nvGrpSpPr>
        <p:grpSpPr>
          <a:xfrm>
            <a:off x="557800" y="720554"/>
            <a:ext cx="1751100" cy="1737671"/>
            <a:chOff x="557800" y="720554"/>
            <a:chExt cx="1751100" cy="1737671"/>
          </a:xfrm>
        </p:grpSpPr>
        <p:grpSp>
          <p:nvGrpSpPr>
            <p:cNvPr id="2562" name="Google Shape;2562;p35"/>
            <p:cNvGrpSpPr/>
            <p:nvPr/>
          </p:nvGrpSpPr>
          <p:grpSpPr>
            <a:xfrm>
              <a:off x="624575" y="720554"/>
              <a:ext cx="1654836" cy="1722836"/>
              <a:chOff x="624588" y="717029"/>
              <a:chExt cx="1654836" cy="1722836"/>
            </a:xfrm>
          </p:grpSpPr>
          <p:sp>
            <p:nvSpPr>
              <p:cNvPr id="2563" name="Google Shape;2563;p35"/>
              <p:cNvSpPr/>
              <p:nvPr/>
            </p:nvSpPr>
            <p:spPr>
              <a:xfrm>
                <a:off x="1765020" y="1085831"/>
                <a:ext cx="73342" cy="73900"/>
              </a:xfrm>
              <a:custGeom>
                <a:avLst/>
                <a:gdLst/>
                <a:ahLst/>
                <a:cxnLst/>
                <a:rect l="l" t="t" r="r" b="b"/>
                <a:pathLst>
                  <a:path w="4074" h="4105" extrusionOk="0">
                    <a:moveTo>
                      <a:pt x="2037" y="1"/>
                    </a:moveTo>
                    <a:cubicBezTo>
                      <a:pt x="912" y="1"/>
                      <a:pt x="0" y="913"/>
                      <a:pt x="0" y="2037"/>
                    </a:cubicBezTo>
                    <a:cubicBezTo>
                      <a:pt x="0" y="3162"/>
                      <a:pt x="912" y="4104"/>
                      <a:pt x="2037" y="4104"/>
                    </a:cubicBezTo>
                    <a:cubicBezTo>
                      <a:pt x="3162" y="4104"/>
                      <a:pt x="4073" y="3162"/>
                      <a:pt x="4073" y="2037"/>
                    </a:cubicBezTo>
                    <a:cubicBezTo>
                      <a:pt x="4073" y="913"/>
                      <a:pt x="3162"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5"/>
              <p:cNvSpPr/>
              <p:nvPr/>
            </p:nvSpPr>
            <p:spPr>
              <a:xfrm>
                <a:off x="1910038" y="1136691"/>
                <a:ext cx="83730" cy="73414"/>
              </a:xfrm>
              <a:custGeom>
                <a:avLst/>
                <a:gdLst/>
                <a:ahLst/>
                <a:cxnLst/>
                <a:rect l="l" t="t" r="r" b="b"/>
                <a:pathLst>
                  <a:path w="4651" h="4078" extrusionOk="0">
                    <a:moveTo>
                      <a:pt x="2325" y="1"/>
                    </a:moveTo>
                    <a:cubicBezTo>
                      <a:pt x="2067" y="1"/>
                      <a:pt x="1804" y="50"/>
                      <a:pt x="1550" y="155"/>
                    </a:cubicBezTo>
                    <a:cubicBezTo>
                      <a:pt x="487" y="580"/>
                      <a:pt x="0" y="1796"/>
                      <a:pt x="456" y="2830"/>
                    </a:cubicBezTo>
                    <a:cubicBezTo>
                      <a:pt x="777" y="3609"/>
                      <a:pt x="1531" y="4078"/>
                      <a:pt x="2326" y="4078"/>
                    </a:cubicBezTo>
                    <a:cubicBezTo>
                      <a:pt x="2584" y="4078"/>
                      <a:pt x="2847" y="4028"/>
                      <a:pt x="3101" y="3924"/>
                    </a:cubicBezTo>
                    <a:cubicBezTo>
                      <a:pt x="4165" y="3498"/>
                      <a:pt x="4651" y="2282"/>
                      <a:pt x="4195" y="1249"/>
                    </a:cubicBezTo>
                    <a:cubicBezTo>
                      <a:pt x="3874" y="469"/>
                      <a:pt x="3120" y="1"/>
                      <a:pt x="2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5"/>
              <p:cNvSpPr/>
              <p:nvPr/>
            </p:nvSpPr>
            <p:spPr>
              <a:xfrm>
                <a:off x="1749699" y="1182150"/>
                <a:ext cx="143390" cy="146558"/>
              </a:xfrm>
              <a:custGeom>
                <a:avLst/>
                <a:gdLst/>
                <a:ahLst/>
                <a:cxnLst/>
                <a:rect l="l" t="t" r="r" b="b"/>
                <a:pathLst>
                  <a:path w="7965" h="8141" extrusionOk="0">
                    <a:moveTo>
                      <a:pt x="0" y="1"/>
                    </a:moveTo>
                    <a:cubicBezTo>
                      <a:pt x="0" y="1"/>
                      <a:pt x="238" y="8120"/>
                      <a:pt x="4311" y="8120"/>
                    </a:cubicBezTo>
                    <a:cubicBezTo>
                      <a:pt x="4363" y="8120"/>
                      <a:pt x="4415" y="8119"/>
                      <a:pt x="4469" y="8116"/>
                    </a:cubicBezTo>
                    <a:cubicBezTo>
                      <a:pt x="4469" y="8116"/>
                      <a:pt x="4541" y="8141"/>
                      <a:pt x="4683" y="8141"/>
                    </a:cubicBezTo>
                    <a:cubicBezTo>
                      <a:pt x="5129" y="8141"/>
                      <a:pt x="6258" y="7896"/>
                      <a:pt x="7964" y="5867"/>
                    </a:cubicBezTo>
                    <a:lnTo>
                      <a:pt x="7964" y="5867"/>
                    </a:lnTo>
                    <a:cubicBezTo>
                      <a:pt x="7964" y="5867"/>
                      <a:pt x="7339" y="6131"/>
                      <a:pt x="6405" y="6131"/>
                    </a:cubicBezTo>
                    <a:cubicBezTo>
                      <a:pt x="4667" y="6131"/>
                      <a:pt x="1858" y="5218"/>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5"/>
              <p:cNvSpPr/>
              <p:nvPr/>
            </p:nvSpPr>
            <p:spPr>
              <a:xfrm>
                <a:off x="1423547" y="1339212"/>
                <a:ext cx="238605" cy="65673"/>
              </a:xfrm>
              <a:custGeom>
                <a:avLst/>
                <a:gdLst/>
                <a:ahLst/>
                <a:cxnLst/>
                <a:rect l="l" t="t" r="r" b="b"/>
                <a:pathLst>
                  <a:path w="13254" h="3648" extrusionOk="0">
                    <a:moveTo>
                      <a:pt x="700" y="0"/>
                    </a:moveTo>
                    <a:cubicBezTo>
                      <a:pt x="487" y="274"/>
                      <a:pt x="244" y="578"/>
                      <a:pt x="1" y="882"/>
                    </a:cubicBezTo>
                    <a:cubicBezTo>
                      <a:pt x="4408" y="1885"/>
                      <a:pt x="8815" y="2796"/>
                      <a:pt x="13253" y="3648"/>
                    </a:cubicBezTo>
                    <a:cubicBezTo>
                      <a:pt x="13131" y="3131"/>
                      <a:pt x="13040" y="2645"/>
                      <a:pt x="13010" y="2128"/>
                    </a:cubicBezTo>
                    <a:cubicBezTo>
                      <a:pt x="8906" y="1368"/>
                      <a:pt x="4803" y="638"/>
                      <a:pt x="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5"/>
              <p:cNvSpPr/>
              <p:nvPr/>
            </p:nvSpPr>
            <p:spPr>
              <a:xfrm>
                <a:off x="1943957" y="1430598"/>
                <a:ext cx="165281" cy="56924"/>
              </a:xfrm>
              <a:custGeom>
                <a:avLst/>
                <a:gdLst/>
                <a:ahLst/>
                <a:cxnLst/>
                <a:rect l="l" t="t" r="r" b="b"/>
                <a:pathLst>
                  <a:path w="9181" h="3162" extrusionOk="0">
                    <a:moveTo>
                      <a:pt x="122" y="0"/>
                    </a:moveTo>
                    <a:cubicBezTo>
                      <a:pt x="92" y="517"/>
                      <a:pt x="62" y="1003"/>
                      <a:pt x="1" y="1520"/>
                    </a:cubicBezTo>
                    <a:cubicBezTo>
                      <a:pt x="3040" y="2097"/>
                      <a:pt x="6141" y="2888"/>
                      <a:pt x="9180" y="3161"/>
                    </a:cubicBezTo>
                    <a:cubicBezTo>
                      <a:pt x="9120" y="2766"/>
                      <a:pt x="8968" y="2371"/>
                      <a:pt x="8755" y="2006"/>
                    </a:cubicBezTo>
                    <a:cubicBezTo>
                      <a:pt x="8512" y="1824"/>
                      <a:pt x="8299" y="1642"/>
                      <a:pt x="8086" y="1398"/>
                    </a:cubicBezTo>
                    <a:cubicBezTo>
                      <a:pt x="6961" y="1186"/>
                      <a:pt x="5806" y="1034"/>
                      <a:pt x="4712" y="821"/>
                    </a:cubicBezTo>
                    <a:cubicBezTo>
                      <a:pt x="3162" y="547"/>
                      <a:pt x="1642" y="274"/>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5"/>
              <p:cNvSpPr/>
              <p:nvPr/>
            </p:nvSpPr>
            <p:spPr>
              <a:xfrm>
                <a:off x="1366638" y="1443183"/>
                <a:ext cx="322317" cy="60200"/>
              </a:xfrm>
              <a:custGeom>
                <a:avLst/>
                <a:gdLst/>
                <a:ahLst/>
                <a:cxnLst/>
                <a:rect l="l" t="t" r="r" b="b"/>
                <a:pathLst>
                  <a:path w="17904" h="3344" extrusionOk="0">
                    <a:moveTo>
                      <a:pt x="487" y="0"/>
                    </a:moveTo>
                    <a:cubicBezTo>
                      <a:pt x="335" y="335"/>
                      <a:pt x="152" y="669"/>
                      <a:pt x="0" y="1034"/>
                    </a:cubicBezTo>
                    <a:cubicBezTo>
                      <a:pt x="5988" y="1490"/>
                      <a:pt x="11946" y="2493"/>
                      <a:pt x="17903" y="3344"/>
                    </a:cubicBezTo>
                    <a:cubicBezTo>
                      <a:pt x="17751" y="2827"/>
                      <a:pt x="17599" y="2310"/>
                      <a:pt x="17478" y="1763"/>
                    </a:cubicBezTo>
                    <a:cubicBezTo>
                      <a:pt x="11824" y="1034"/>
                      <a:pt x="6171" y="243"/>
                      <a:pt x="4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5"/>
              <p:cNvSpPr/>
              <p:nvPr/>
            </p:nvSpPr>
            <p:spPr>
              <a:xfrm>
                <a:off x="1929734" y="1504466"/>
                <a:ext cx="182779" cy="48175"/>
              </a:xfrm>
              <a:custGeom>
                <a:avLst/>
                <a:gdLst/>
                <a:ahLst/>
                <a:cxnLst/>
                <a:rect l="l" t="t" r="r" b="b"/>
                <a:pathLst>
                  <a:path w="10153" h="2676" extrusionOk="0">
                    <a:moveTo>
                      <a:pt x="396" y="1"/>
                    </a:moveTo>
                    <a:cubicBezTo>
                      <a:pt x="305" y="517"/>
                      <a:pt x="153" y="1034"/>
                      <a:pt x="1" y="1551"/>
                    </a:cubicBezTo>
                    <a:cubicBezTo>
                      <a:pt x="821" y="1642"/>
                      <a:pt x="1642" y="1733"/>
                      <a:pt x="2432" y="1824"/>
                    </a:cubicBezTo>
                    <a:cubicBezTo>
                      <a:pt x="4469" y="2067"/>
                      <a:pt x="6536" y="2280"/>
                      <a:pt x="8572" y="2493"/>
                    </a:cubicBezTo>
                    <a:cubicBezTo>
                      <a:pt x="9119" y="2554"/>
                      <a:pt x="9636" y="2615"/>
                      <a:pt x="10153" y="2675"/>
                    </a:cubicBezTo>
                    <a:cubicBezTo>
                      <a:pt x="10153" y="2128"/>
                      <a:pt x="10153" y="1551"/>
                      <a:pt x="10153" y="973"/>
                    </a:cubicBezTo>
                    <a:cubicBezTo>
                      <a:pt x="9697" y="943"/>
                      <a:pt x="9241" y="912"/>
                      <a:pt x="8785" y="852"/>
                    </a:cubicBezTo>
                    <a:cubicBezTo>
                      <a:pt x="6748" y="639"/>
                      <a:pt x="4681" y="426"/>
                      <a:pt x="2645" y="213"/>
                    </a:cubicBezTo>
                    <a:cubicBezTo>
                      <a:pt x="1885" y="153"/>
                      <a:pt x="1156" y="61"/>
                      <a:pt x="3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5"/>
              <p:cNvSpPr/>
              <p:nvPr/>
            </p:nvSpPr>
            <p:spPr>
              <a:xfrm>
                <a:off x="1321215" y="1537845"/>
                <a:ext cx="397279" cy="47635"/>
              </a:xfrm>
              <a:custGeom>
                <a:avLst/>
                <a:gdLst/>
                <a:ahLst/>
                <a:cxnLst/>
                <a:rect l="l" t="t" r="r" b="b"/>
                <a:pathLst>
                  <a:path w="22068" h="2646" extrusionOk="0">
                    <a:moveTo>
                      <a:pt x="487" y="1"/>
                    </a:moveTo>
                    <a:cubicBezTo>
                      <a:pt x="304" y="426"/>
                      <a:pt x="153" y="821"/>
                      <a:pt x="1" y="1217"/>
                    </a:cubicBezTo>
                    <a:cubicBezTo>
                      <a:pt x="7326" y="1794"/>
                      <a:pt x="14712" y="2189"/>
                      <a:pt x="22068" y="2645"/>
                    </a:cubicBezTo>
                    <a:cubicBezTo>
                      <a:pt x="21885" y="2098"/>
                      <a:pt x="21673" y="1581"/>
                      <a:pt x="21460" y="1065"/>
                    </a:cubicBezTo>
                    <a:cubicBezTo>
                      <a:pt x="14469" y="639"/>
                      <a:pt x="7478" y="213"/>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5"/>
              <p:cNvSpPr/>
              <p:nvPr/>
            </p:nvSpPr>
            <p:spPr>
              <a:xfrm>
                <a:off x="1911137" y="1571224"/>
                <a:ext cx="205751" cy="44340"/>
              </a:xfrm>
              <a:custGeom>
                <a:avLst/>
                <a:gdLst/>
                <a:ahLst/>
                <a:cxnLst/>
                <a:rect l="l" t="t" r="r" b="b"/>
                <a:pathLst>
                  <a:path w="11429" h="2463" extrusionOk="0">
                    <a:moveTo>
                      <a:pt x="426" y="1"/>
                    </a:moveTo>
                    <a:cubicBezTo>
                      <a:pt x="426" y="1"/>
                      <a:pt x="426" y="31"/>
                      <a:pt x="426" y="31"/>
                    </a:cubicBezTo>
                    <a:cubicBezTo>
                      <a:pt x="274" y="548"/>
                      <a:pt x="152" y="1034"/>
                      <a:pt x="0" y="1551"/>
                    </a:cubicBezTo>
                    <a:cubicBezTo>
                      <a:pt x="1246" y="1642"/>
                      <a:pt x="2493" y="1733"/>
                      <a:pt x="3739" y="1825"/>
                    </a:cubicBezTo>
                    <a:cubicBezTo>
                      <a:pt x="6322" y="2007"/>
                      <a:pt x="8876" y="2250"/>
                      <a:pt x="11429" y="2463"/>
                    </a:cubicBezTo>
                    <a:cubicBezTo>
                      <a:pt x="11398" y="1885"/>
                      <a:pt x="11338" y="1308"/>
                      <a:pt x="11277" y="730"/>
                    </a:cubicBezTo>
                    <a:cubicBezTo>
                      <a:pt x="8784" y="548"/>
                      <a:pt x="6262" y="396"/>
                      <a:pt x="3739" y="214"/>
                    </a:cubicBezTo>
                    <a:cubicBezTo>
                      <a:pt x="2645" y="153"/>
                      <a:pt x="1550" y="62"/>
                      <a:pt x="4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5"/>
              <p:cNvSpPr/>
              <p:nvPr/>
            </p:nvSpPr>
            <p:spPr>
              <a:xfrm>
                <a:off x="1290015" y="1617114"/>
                <a:ext cx="458578" cy="42234"/>
              </a:xfrm>
              <a:custGeom>
                <a:avLst/>
                <a:gdLst/>
                <a:ahLst/>
                <a:cxnLst/>
                <a:rect l="l" t="t" r="r" b="b"/>
                <a:pathLst>
                  <a:path w="25473" h="2346" extrusionOk="0">
                    <a:moveTo>
                      <a:pt x="3729" y="0"/>
                    </a:moveTo>
                    <a:cubicBezTo>
                      <a:pt x="2637" y="0"/>
                      <a:pt x="1545" y="18"/>
                      <a:pt x="457" y="66"/>
                    </a:cubicBezTo>
                    <a:cubicBezTo>
                      <a:pt x="305" y="552"/>
                      <a:pt x="153" y="1038"/>
                      <a:pt x="1" y="1494"/>
                    </a:cubicBezTo>
                    <a:cubicBezTo>
                      <a:pt x="3284" y="1798"/>
                      <a:pt x="6658" y="1768"/>
                      <a:pt x="9940" y="1859"/>
                    </a:cubicBezTo>
                    <a:cubicBezTo>
                      <a:pt x="10092" y="1494"/>
                      <a:pt x="10275" y="1130"/>
                      <a:pt x="10487" y="795"/>
                    </a:cubicBezTo>
                    <a:cubicBezTo>
                      <a:pt x="10546" y="690"/>
                      <a:pt x="10641" y="643"/>
                      <a:pt x="10737" y="643"/>
                    </a:cubicBezTo>
                    <a:cubicBezTo>
                      <a:pt x="10890" y="643"/>
                      <a:pt x="11046" y="761"/>
                      <a:pt x="11065" y="947"/>
                    </a:cubicBezTo>
                    <a:cubicBezTo>
                      <a:pt x="11126" y="1251"/>
                      <a:pt x="11187" y="1555"/>
                      <a:pt x="11217" y="1890"/>
                    </a:cubicBezTo>
                    <a:cubicBezTo>
                      <a:pt x="15229" y="2011"/>
                      <a:pt x="19272" y="2102"/>
                      <a:pt x="23314" y="2254"/>
                    </a:cubicBezTo>
                    <a:cubicBezTo>
                      <a:pt x="24044" y="2285"/>
                      <a:pt x="24743" y="2315"/>
                      <a:pt x="25473" y="2346"/>
                    </a:cubicBezTo>
                    <a:cubicBezTo>
                      <a:pt x="25169" y="1798"/>
                      <a:pt x="24895" y="1282"/>
                      <a:pt x="24652" y="735"/>
                    </a:cubicBezTo>
                    <a:cubicBezTo>
                      <a:pt x="24621" y="674"/>
                      <a:pt x="24591" y="613"/>
                      <a:pt x="24561" y="552"/>
                    </a:cubicBezTo>
                    <a:lnTo>
                      <a:pt x="23314" y="491"/>
                    </a:lnTo>
                    <a:cubicBezTo>
                      <a:pt x="19150" y="339"/>
                      <a:pt x="14986" y="187"/>
                      <a:pt x="10852" y="127"/>
                    </a:cubicBezTo>
                    <a:cubicBezTo>
                      <a:pt x="8497" y="85"/>
                      <a:pt x="6112" y="0"/>
                      <a:pt x="3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5"/>
              <p:cNvSpPr/>
              <p:nvPr/>
            </p:nvSpPr>
            <p:spPr>
              <a:xfrm>
                <a:off x="1882133" y="1633606"/>
                <a:ext cx="239685" cy="40776"/>
              </a:xfrm>
              <a:custGeom>
                <a:avLst/>
                <a:gdLst/>
                <a:ahLst/>
                <a:cxnLst/>
                <a:rect l="l" t="t" r="r" b="b"/>
                <a:pathLst>
                  <a:path w="13314" h="2265" extrusionOk="0">
                    <a:moveTo>
                      <a:pt x="882" y="1"/>
                    </a:moveTo>
                    <a:cubicBezTo>
                      <a:pt x="821" y="153"/>
                      <a:pt x="760" y="274"/>
                      <a:pt x="669" y="426"/>
                    </a:cubicBezTo>
                    <a:cubicBezTo>
                      <a:pt x="456" y="852"/>
                      <a:pt x="243" y="1308"/>
                      <a:pt x="0" y="1733"/>
                    </a:cubicBezTo>
                    <a:cubicBezTo>
                      <a:pt x="973" y="1764"/>
                      <a:pt x="1915" y="1825"/>
                      <a:pt x="2857" y="1855"/>
                    </a:cubicBezTo>
                    <a:cubicBezTo>
                      <a:pt x="4924" y="1946"/>
                      <a:pt x="7022" y="2007"/>
                      <a:pt x="9088" y="2098"/>
                    </a:cubicBezTo>
                    <a:cubicBezTo>
                      <a:pt x="10261" y="2149"/>
                      <a:pt x="11455" y="2264"/>
                      <a:pt x="12634" y="2264"/>
                    </a:cubicBezTo>
                    <a:cubicBezTo>
                      <a:pt x="12861" y="2264"/>
                      <a:pt x="13088" y="2260"/>
                      <a:pt x="13313" y="2250"/>
                    </a:cubicBezTo>
                    <a:cubicBezTo>
                      <a:pt x="13313" y="2220"/>
                      <a:pt x="13313" y="2189"/>
                      <a:pt x="13313" y="2129"/>
                    </a:cubicBezTo>
                    <a:cubicBezTo>
                      <a:pt x="13283" y="1703"/>
                      <a:pt x="13253" y="1247"/>
                      <a:pt x="13222" y="791"/>
                    </a:cubicBezTo>
                    <a:cubicBezTo>
                      <a:pt x="11854" y="609"/>
                      <a:pt x="10456" y="609"/>
                      <a:pt x="9088" y="518"/>
                    </a:cubicBezTo>
                    <a:cubicBezTo>
                      <a:pt x="7022" y="366"/>
                      <a:pt x="4955" y="214"/>
                      <a:pt x="2857" y="92"/>
                    </a:cubicBezTo>
                    <a:cubicBezTo>
                      <a:pt x="2189" y="62"/>
                      <a:pt x="1550" y="31"/>
                      <a:pt x="8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5"/>
              <p:cNvSpPr/>
              <p:nvPr/>
            </p:nvSpPr>
            <p:spPr>
              <a:xfrm>
                <a:off x="1268141" y="1707888"/>
                <a:ext cx="175110" cy="28066"/>
              </a:xfrm>
              <a:custGeom>
                <a:avLst/>
                <a:gdLst/>
                <a:ahLst/>
                <a:cxnLst/>
                <a:rect l="l" t="t" r="r" b="b"/>
                <a:pathLst>
                  <a:path w="9727" h="1559" extrusionOk="0">
                    <a:moveTo>
                      <a:pt x="1895" y="1"/>
                    </a:moveTo>
                    <a:cubicBezTo>
                      <a:pt x="1334" y="1"/>
                      <a:pt x="773" y="3"/>
                      <a:pt x="213" y="9"/>
                    </a:cubicBezTo>
                    <a:cubicBezTo>
                      <a:pt x="152" y="343"/>
                      <a:pt x="91" y="647"/>
                      <a:pt x="0" y="981"/>
                    </a:cubicBezTo>
                    <a:cubicBezTo>
                      <a:pt x="3070" y="1225"/>
                      <a:pt x="6140" y="1407"/>
                      <a:pt x="9210" y="1559"/>
                    </a:cubicBezTo>
                    <a:cubicBezTo>
                      <a:pt x="9362" y="1073"/>
                      <a:pt x="9514" y="586"/>
                      <a:pt x="9727" y="130"/>
                    </a:cubicBezTo>
                    <a:cubicBezTo>
                      <a:pt x="7126" y="55"/>
                      <a:pt x="4504" y="1"/>
                      <a:pt x="18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5"/>
              <p:cNvSpPr/>
              <p:nvPr/>
            </p:nvSpPr>
            <p:spPr>
              <a:xfrm>
                <a:off x="1506184" y="1711327"/>
                <a:ext cx="297149" cy="41604"/>
              </a:xfrm>
              <a:custGeom>
                <a:avLst/>
                <a:gdLst/>
                <a:ahLst/>
                <a:cxnLst/>
                <a:rect l="l" t="t" r="r" b="b"/>
                <a:pathLst>
                  <a:path w="16506" h="2311" extrusionOk="0">
                    <a:moveTo>
                      <a:pt x="0" y="0"/>
                    </a:moveTo>
                    <a:cubicBezTo>
                      <a:pt x="122" y="304"/>
                      <a:pt x="274" y="578"/>
                      <a:pt x="395" y="851"/>
                    </a:cubicBezTo>
                    <a:cubicBezTo>
                      <a:pt x="487" y="1094"/>
                      <a:pt x="578" y="1337"/>
                      <a:pt x="669" y="1581"/>
                    </a:cubicBezTo>
                    <a:cubicBezTo>
                      <a:pt x="2797" y="1672"/>
                      <a:pt x="4955" y="1763"/>
                      <a:pt x="7082" y="1854"/>
                    </a:cubicBezTo>
                    <a:cubicBezTo>
                      <a:pt x="10244" y="2006"/>
                      <a:pt x="13374" y="2158"/>
                      <a:pt x="16505" y="2310"/>
                    </a:cubicBezTo>
                    <a:cubicBezTo>
                      <a:pt x="16110" y="1763"/>
                      <a:pt x="15806" y="1094"/>
                      <a:pt x="15472" y="486"/>
                    </a:cubicBezTo>
                    <a:cubicBezTo>
                      <a:pt x="10304" y="274"/>
                      <a:pt x="5168" y="122"/>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5"/>
              <p:cNvSpPr/>
              <p:nvPr/>
            </p:nvSpPr>
            <p:spPr>
              <a:xfrm>
                <a:off x="1841625" y="1722813"/>
                <a:ext cx="291136" cy="47617"/>
              </a:xfrm>
              <a:custGeom>
                <a:avLst/>
                <a:gdLst/>
                <a:ahLst/>
                <a:cxnLst/>
                <a:rect l="l" t="t" r="r" b="b"/>
                <a:pathLst>
                  <a:path w="16172" h="2645" extrusionOk="0">
                    <a:moveTo>
                      <a:pt x="730" y="0"/>
                    </a:moveTo>
                    <a:cubicBezTo>
                      <a:pt x="487" y="608"/>
                      <a:pt x="274" y="1186"/>
                      <a:pt x="1" y="1763"/>
                    </a:cubicBezTo>
                    <a:cubicBezTo>
                      <a:pt x="3223" y="1915"/>
                      <a:pt x="6414" y="2067"/>
                      <a:pt x="9636" y="2219"/>
                    </a:cubicBezTo>
                    <a:cubicBezTo>
                      <a:pt x="11825" y="2341"/>
                      <a:pt x="14013" y="2493"/>
                      <a:pt x="16171" y="2645"/>
                    </a:cubicBezTo>
                    <a:cubicBezTo>
                      <a:pt x="16141" y="2098"/>
                      <a:pt x="16111" y="1551"/>
                      <a:pt x="16111" y="1003"/>
                    </a:cubicBezTo>
                    <a:cubicBezTo>
                      <a:pt x="16050" y="973"/>
                      <a:pt x="15989" y="882"/>
                      <a:pt x="15989" y="791"/>
                    </a:cubicBezTo>
                    <a:cubicBezTo>
                      <a:pt x="15959" y="760"/>
                      <a:pt x="15959" y="699"/>
                      <a:pt x="15959" y="669"/>
                    </a:cubicBezTo>
                    <a:cubicBezTo>
                      <a:pt x="14408" y="608"/>
                      <a:pt x="12858" y="578"/>
                      <a:pt x="11308" y="487"/>
                    </a:cubicBezTo>
                    <a:cubicBezTo>
                      <a:pt x="7782" y="335"/>
                      <a:pt x="4256" y="152"/>
                      <a:pt x="7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5"/>
              <p:cNvSpPr/>
              <p:nvPr/>
            </p:nvSpPr>
            <p:spPr>
              <a:xfrm>
                <a:off x="1242954" y="1796141"/>
                <a:ext cx="165281" cy="26284"/>
              </a:xfrm>
              <a:custGeom>
                <a:avLst/>
                <a:gdLst/>
                <a:ahLst/>
                <a:cxnLst/>
                <a:rect l="l" t="t" r="r" b="b"/>
                <a:pathLst>
                  <a:path w="9181" h="1460" extrusionOk="0">
                    <a:moveTo>
                      <a:pt x="9180" y="0"/>
                    </a:moveTo>
                    <a:lnTo>
                      <a:pt x="9180" y="0"/>
                    </a:lnTo>
                    <a:cubicBezTo>
                      <a:pt x="6202" y="31"/>
                      <a:pt x="3223" y="31"/>
                      <a:pt x="244" y="122"/>
                    </a:cubicBezTo>
                    <a:cubicBezTo>
                      <a:pt x="153" y="517"/>
                      <a:pt x="62" y="912"/>
                      <a:pt x="1" y="1307"/>
                    </a:cubicBezTo>
                    <a:cubicBezTo>
                      <a:pt x="2858" y="1399"/>
                      <a:pt x="5746" y="1429"/>
                      <a:pt x="8603" y="1459"/>
                    </a:cubicBezTo>
                    <a:cubicBezTo>
                      <a:pt x="8785" y="943"/>
                      <a:pt x="8968" y="487"/>
                      <a:pt x="9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5"/>
              <p:cNvSpPr/>
              <p:nvPr/>
            </p:nvSpPr>
            <p:spPr>
              <a:xfrm>
                <a:off x="1536825" y="1795601"/>
                <a:ext cx="601392" cy="39948"/>
              </a:xfrm>
              <a:custGeom>
                <a:avLst/>
                <a:gdLst/>
                <a:ahLst/>
                <a:cxnLst/>
                <a:rect l="l" t="t" r="r" b="b"/>
                <a:pathLst>
                  <a:path w="33406" h="2219" extrusionOk="0">
                    <a:moveTo>
                      <a:pt x="0" y="0"/>
                    </a:moveTo>
                    <a:cubicBezTo>
                      <a:pt x="183" y="517"/>
                      <a:pt x="335" y="1033"/>
                      <a:pt x="517" y="1520"/>
                    </a:cubicBezTo>
                    <a:cubicBezTo>
                      <a:pt x="1703" y="1550"/>
                      <a:pt x="2918" y="1550"/>
                      <a:pt x="4134" y="1581"/>
                    </a:cubicBezTo>
                    <a:cubicBezTo>
                      <a:pt x="11551" y="1641"/>
                      <a:pt x="18967" y="1885"/>
                      <a:pt x="26384" y="2037"/>
                    </a:cubicBezTo>
                    <a:cubicBezTo>
                      <a:pt x="28451" y="2097"/>
                      <a:pt x="30518" y="2128"/>
                      <a:pt x="32615" y="2188"/>
                    </a:cubicBezTo>
                    <a:cubicBezTo>
                      <a:pt x="32858" y="2188"/>
                      <a:pt x="33132" y="2188"/>
                      <a:pt x="33405" y="2219"/>
                    </a:cubicBezTo>
                    <a:cubicBezTo>
                      <a:pt x="33375" y="1702"/>
                      <a:pt x="33345" y="1216"/>
                      <a:pt x="33284" y="699"/>
                    </a:cubicBezTo>
                    <a:cubicBezTo>
                      <a:pt x="33284" y="608"/>
                      <a:pt x="33284" y="486"/>
                      <a:pt x="33253" y="365"/>
                    </a:cubicBezTo>
                    <a:cubicBezTo>
                      <a:pt x="31460" y="334"/>
                      <a:pt x="29636" y="304"/>
                      <a:pt x="27813" y="243"/>
                    </a:cubicBezTo>
                    <a:cubicBezTo>
                      <a:pt x="24074" y="152"/>
                      <a:pt x="20335" y="122"/>
                      <a:pt x="16596" y="91"/>
                    </a:cubicBezTo>
                    <a:cubicBezTo>
                      <a:pt x="11064" y="61"/>
                      <a:pt x="5532" y="3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5"/>
              <p:cNvSpPr/>
              <p:nvPr/>
            </p:nvSpPr>
            <p:spPr>
              <a:xfrm>
                <a:off x="1566927" y="1861260"/>
                <a:ext cx="575666" cy="38327"/>
              </a:xfrm>
              <a:custGeom>
                <a:avLst/>
                <a:gdLst/>
                <a:ahLst/>
                <a:cxnLst/>
                <a:rect l="l" t="t" r="r" b="b"/>
                <a:pathLst>
                  <a:path w="31977" h="2129" extrusionOk="0">
                    <a:moveTo>
                      <a:pt x="27113" y="0"/>
                    </a:moveTo>
                    <a:cubicBezTo>
                      <a:pt x="24864" y="0"/>
                      <a:pt x="22645" y="31"/>
                      <a:pt x="20426" y="31"/>
                    </a:cubicBezTo>
                    <a:cubicBezTo>
                      <a:pt x="16110" y="92"/>
                      <a:pt x="11794" y="152"/>
                      <a:pt x="7478" y="274"/>
                    </a:cubicBezTo>
                    <a:cubicBezTo>
                      <a:pt x="4985" y="335"/>
                      <a:pt x="2493" y="396"/>
                      <a:pt x="0" y="487"/>
                    </a:cubicBezTo>
                    <a:cubicBezTo>
                      <a:pt x="213" y="882"/>
                      <a:pt x="456" y="1277"/>
                      <a:pt x="669" y="1672"/>
                    </a:cubicBezTo>
                    <a:cubicBezTo>
                      <a:pt x="730" y="1824"/>
                      <a:pt x="790" y="1976"/>
                      <a:pt x="882" y="2128"/>
                    </a:cubicBezTo>
                    <a:cubicBezTo>
                      <a:pt x="3161" y="2067"/>
                      <a:pt x="5411" y="1976"/>
                      <a:pt x="7690" y="1946"/>
                    </a:cubicBezTo>
                    <a:cubicBezTo>
                      <a:pt x="12007" y="1824"/>
                      <a:pt x="16323" y="1763"/>
                      <a:pt x="20639" y="1733"/>
                    </a:cubicBezTo>
                    <a:cubicBezTo>
                      <a:pt x="22767" y="1703"/>
                      <a:pt x="24955" y="1703"/>
                      <a:pt x="27083" y="1703"/>
                    </a:cubicBezTo>
                    <a:lnTo>
                      <a:pt x="30426" y="1703"/>
                    </a:lnTo>
                    <a:cubicBezTo>
                      <a:pt x="30771" y="1703"/>
                      <a:pt x="31115" y="1716"/>
                      <a:pt x="31460" y="1716"/>
                    </a:cubicBezTo>
                    <a:cubicBezTo>
                      <a:pt x="31632" y="1716"/>
                      <a:pt x="31804" y="1713"/>
                      <a:pt x="31976" y="1703"/>
                    </a:cubicBezTo>
                    <a:cubicBezTo>
                      <a:pt x="31946" y="1551"/>
                      <a:pt x="31946" y="1429"/>
                      <a:pt x="31916" y="1277"/>
                    </a:cubicBezTo>
                    <a:lnTo>
                      <a:pt x="31946" y="1277"/>
                    </a:lnTo>
                    <a:cubicBezTo>
                      <a:pt x="31885" y="852"/>
                      <a:pt x="31855" y="426"/>
                      <a:pt x="318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5"/>
              <p:cNvSpPr/>
              <p:nvPr/>
            </p:nvSpPr>
            <p:spPr>
              <a:xfrm>
                <a:off x="1238039" y="1879858"/>
                <a:ext cx="147765" cy="27868"/>
              </a:xfrm>
              <a:custGeom>
                <a:avLst/>
                <a:gdLst/>
                <a:ahLst/>
                <a:cxnLst/>
                <a:rect l="l" t="t" r="r" b="b"/>
                <a:pathLst>
                  <a:path w="8208" h="1548" extrusionOk="0">
                    <a:moveTo>
                      <a:pt x="7873" y="1"/>
                    </a:moveTo>
                    <a:lnTo>
                      <a:pt x="7873" y="1"/>
                    </a:lnTo>
                    <a:cubicBezTo>
                      <a:pt x="5228" y="123"/>
                      <a:pt x="2614" y="305"/>
                      <a:pt x="0" y="730"/>
                    </a:cubicBezTo>
                    <a:cubicBezTo>
                      <a:pt x="61" y="882"/>
                      <a:pt x="122" y="1004"/>
                      <a:pt x="152" y="1156"/>
                    </a:cubicBezTo>
                    <a:cubicBezTo>
                      <a:pt x="213" y="1247"/>
                      <a:pt x="274" y="1369"/>
                      <a:pt x="304" y="1490"/>
                    </a:cubicBezTo>
                    <a:cubicBezTo>
                      <a:pt x="1186" y="1531"/>
                      <a:pt x="2064" y="1548"/>
                      <a:pt x="2941" y="1548"/>
                    </a:cubicBezTo>
                    <a:cubicBezTo>
                      <a:pt x="4695" y="1548"/>
                      <a:pt x="6444" y="1480"/>
                      <a:pt x="8207" y="1399"/>
                    </a:cubicBezTo>
                    <a:cubicBezTo>
                      <a:pt x="8177" y="1369"/>
                      <a:pt x="8146" y="1338"/>
                      <a:pt x="8116" y="1278"/>
                    </a:cubicBezTo>
                    <a:cubicBezTo>
                      <a:pt x="8025" y="913"/>
                      <a:pt x="7964" y="548"/>
                      <a:pt x="7873" y="183"/>
                    </a:cubicBezTo>
                    <a:cubicBezTo>
                      <a:pt x="7842" y="123"/>
                      <a:pt x="7842" y="62"/>
                      <a:pt x="7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5"/>
              <p:cNvSpPr/>
              <p:nvPr/>
            </p:nvSpPr>
            <p:spPr>
              <a:xfrm>
                <a:off x="1273056" y="1968525"/>
                <a:ext cx="151041" cy="47617"/>
              </a:xfrm>
              <a:custGeom>
                <a:avLst/>
                <a:gdLst/>
                <a:ahLst/>
                <a:cxnLst/>
                <a:rect l="l" t="t" r="r" b="b"/>
                <a:pathLst>
                  <a:path w="8390" h="2645" extrusionOk="0">
                    <a:moveTo>
                      <a:pt x="7721" y="0"/>
                    </a:moveTo>
                    <a:cubicBezTo>
                      <a:pt x="5138" y="365"/>
                      <a:pt x="2524" y="730"/>
                      <a:pt x="1" y="1307"/>
                    </a:cubicBezTo>
                    <a:cubicBezTo>
                      <a:pt x="31" y="1368"/>
                      <a:pt x="92" y="1459"/>
                      <a:pt x="122" y="1520"/>
                    </a:cubicBezTo>
                    <a:cubicBezTo>
                      <a:pt x="396" y="1854"/>
                      <a:pt x="639" y="2188"/>
                      <a:pt x="821" y="2553"/>
                    </a:cubicBezTo>
                    <a:cubicBezTo>
                      <a:pt x="821" y="2584"/>
                      <a:pt x="852" y="2614"/>
                      <a:pt x="852" y="2644"/>
                    </a:cubicBezTo>
                    <a:cubicBezTo>
                      <a:pt x="3010" y="2401"/>
                      <a:pt x="5168" y="2037"/>
                      <a:pt x="7356" y="1763"/>
                    </a:cubicBezTo>
                    <a:cubicBezTo>
                      <a:pt x="7691" y="1702"/>
                      <a:pt x="8025" y="1672"/>
                      <a:pt x="8390" y="1611"/>
                    </a:cubicBezTo>
                    <a:cubicBezTo>
                      <a:pt x="8208" y="1185"/>
                      <a:pt x="7995" y="730"/>
                      <a:pt x="7812" y="274"/>
                    </a:cubicBezTo>
                    <a:cubicBezTo>
                      <a:pt x="7782" y="182"/>
                      <a:pt x="7752" y="91"/>
                      <a:pt x="7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5"/>
              <p:cNvSpPr/>
              <p:nvPr/>
            </p:nvSpPr>
            <p:spPr>
              <a:xfrm>
                <a:off x="1602484" y="1926379"/>
                <a:ext cx="547780" cy="52549"/>
              </a:xfrm>
              <a:custGeom>
                <a:avLst/>
                <a:gdLst/>
                <a:ahLst/>
                <a:cxnLst/>
                <a:rect l="l" t="t" r="r" b="b"/>
                <a:pathLst>
                  <a:path w="30428" h="2919" extrusionOk="0">
                    <a:moveTo>
                      <a:pt x="21886" y="1"/>
                    </a:moveTo>
                    <a:cubicBezTo>
                      <a:pt x="18330" y="1"/>
                      <a:pt x="14773" y="61"/>
                      <a:pt x="11247" y="213"/>
                    </a:cubicBezTo>
                    <a:cubicBezTo>
                      <a:pt x="7478" y="396"/>
                      <a:pt x="3740" y="700"/>
                      <a:pt x="1" y="1064"/>
                    </a:cubicBezTo>
                    <a:cubicBezTo>
                      <a:pt x="62" y="1247"/>
                      <a:pt x="153" y="1460"/>
                      <a:pt x="214" y="1642"/>
                    </a:cubicBezTo>
                    <a:cubicBezTo>
                      <a:pt x="396" y="2067"/>
                      <a:pt x="609" y="2493"/>
                      <a:pt x="822" y="2919"/>
                    </a:cubicBezTo>
                    <a:cubicBezTo>
                      <a:pt x="7357" y="2402"/>
                      <a:pt x="13892" y="2067"/>
                      <a:pt x="20427" y="2007"/>
                    </a:cubicBezTo>
                    <a:cubicBezTo>
                      <a:pt x="22403" y="2007"/>
                      <a:pt x="24409" y="2007"/>
                      <a:pt x="26384" y="2037"/>
                    </a:cubicBezTo>
                    <a:cubicBezTo>
                      <a:pt x="27548" y="2064"/>
                      <a:pt x="28760" y="2163"/>
                      <a:pt x="29977" y="2163"/>
                    </a:cubicBezTo>
                    <a:cubicBezTo>
                      <a:pt x="30127" y="2163"/>
                      <a:pt x="30277" y="2162"/>
                      <a:pt x="30427" y="2159"/>
                    </a:cubicBezTo>
                    <a:cubicBezTo>
                      <a:pt x="30397" y="2007"/>
                      <a:pt x="30397" y="1855"/>
                      <a:pt x="30366" y="1703"/>
                    </a:cubicBezTo>
                    <a:lnTo>
                      <a:pt x="30397" y="1703"/>
                    </a:lnTo>
                    <a:cubicBezTo>
                      <a:pt x="30336" y="1186"/>
                      <a:pt x="30305" y="639"/>
                      <a:pt x="30245" y="122"/>
                    </a:cubicBezTo>
                    <a:cubicBezTo>
                      <a:pt x="29211" y="61"/>
                      <a:pt x="28178" y="61"/>
                      <a:pt x="27205" y="61"/>
                    </a:cubicBezTo>
                    <a:cubicBezTo>
                      <a:pt x="25412" y="1"/>
                      <a:pt x="23649" y="1"/>
                      <a:pt x="21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5"/>
              <p:cNvSpPr/>
              <p:nvPr/>
            </p:nvSpPr>
            <p:spPr>
              <a:xfrm>
                <a:off x="1324492" y="2020501"/>
                <a:ext cx="122597" cy="83190"/>
              </a:xfrm>
              <a:custGeom>
                <a:avLst/>
                <a:gdLst/>
                <a:ahLst/>
                <a:cxnLst/>
                <a:rect l="l" t="t" r="r" b="b"/>
                <a:pathLst>
                  <a:path w="6810" h="4621" extrusionOk="0">
                    <a:moveTo>
                      <a:pt x="6080" y="1"/>
                    </a:moveTo>
                    <a:cubicBezTo>
                      <a:pt x="5016" y="487"/>
                      <a:pt x="3983" y="1004"/>
                      <a:pt x="2980" y="1551"/>
                    </a:cubicBezTo>
                    <a:cubicBezTo>
                      <a:pt x="2007" y="2067"/>
                      <a:pt x="974" y="2645"/>
                      <a:pt x="1" y="3283"/>
                    </a:cubicBezTo>
                    <a:cubicBezTo>
                      <a:pt x="183" y="3496"/>
                      <a:pt x="335" y="3709"/>
                      <a:pt x="487" y="3922"/>
                    </a:cubicBezTo>
                    <a:cubicBezTo>
                      <a:pt x="700" y="4134"/>
                      <a:pt x="913" y="4378"/>
                      <a:pt x="1095" y="4621"/>
                    </a:cubicBezTo>
                    <a:cubicBezTo>
                      <a:pt x="1946" y="4104"/>
                      <a:pt x="2797" y="3587"/>
                      <a:pt x="3679" y="3131"/>
                    </a:cubicBezTo>
                    <a:cubicBezTo>
                      <a:pt x="4712" y="2584"/>
                      <a:pt x="5746" y="2098"/>
                      <a:pt x="6810" y="1612"/>
                    </a:cubicBezTo>
                    <a:cubicBezTo>
                      <a:pt x="6688" y="1338"/>
                      <a:pt x="6536" y="1034"/>
                      <a:pt x="6414" y="760"/>
                    </a:cubicBezTo>
                    <a:cubicBezTo>
                      <a:pt x="6293" y="517"/>
                      <a:pt x="6202" y="244"/>
                      <a:pt x="6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5"/>
              <p:cNvSpPr/>
              <p:nvPr/>
            </p:nvSpPr>
            <p:spPr>
              <a:xfrm>
                <a:off x="1383598" y="2091093"/>
                <a:ext cx="100166" cy="79355"/>
              </a:xfrm>
              <a:custGeom>
                <a:avLst/>
                <a:gdLst/>
                <a:ahLst/>
                <a:cxnLst/>
                <a:rect l="l" t="t" r="r" b="b"/>
                <a:pathLst>
                  <a:path w="5564" h="4408" extrusionOk="0">
                    <a:moveTo>
                      <a:pt x="4682" y="1"/>
                    </a:moveTo>
                    <a:cubicBezTo>
                      <a:pt x="4684" y="5"/>
                      <a:pt x="4686" y="10"/>
                      <a:pt x="4688" y="14"/>
                    </a:cubicBezTo>
                    <a:lnTo>
                      <a:pt x="4688" y="14"/>
                    </a:lnTo>
                    <a:cubicBezTo>
                      <a:pt x="4696" y="10"/>
                      <a:pt x="4704" y="5"/>
                      <a:pt x="4712" y="1"/>
                    </a:cubicBezTo>
                    <a:close/>
                    <a:moveTo>
                      <a:pt x="4688" y="14"/>
                    </a:moveTo>
                    <a:lnTo>
                      <a:pt x="4688" y="14"/>
                    </a:lnTo>
                    <a:cubicBezTo>
                      <a:pt x="3997" y="405"/>
                      <a:pt x="3306" y="826"/>
                      <a:pt x="2645" y="1247"/>
                    </a:cubicBezTo>
                    <a:cubicBezTo>
                      <a:pt x="1703" y="1855"/>
                      <a:pt x="821" y="2523"/>
                      <a:pt x="1" y="3253"/>
                    </a:cubicBezTo>
                    <a:cubicBezTo>
                      <a:pt x="122" y="3405"/>
                      <a:pt x="274" y="3557"/>
                      <a:pt x="396" y="3709"/>
                    </a:cubicBezTo>
                    <a:cubicBezTo>
                      <a:pt x="609" y="3952"/>
                      <a:pt x="791" y="4195"/>
                      <a:pt x="973" y="4408"/>
                    </a:cubicBezTo>
                    <a:cubicBezTo>
                      <a:pt x="1916" y="3770"/>
                      <a:pt x="2888" y="3162"/>
                      <a:pt x="3861" y="2584"/>
                    </a:cubicBezTo>
                    <a:cubicBezTo>
                      <a:pt x="4408" y="2219"/>
                      <a:pt x="4986" y="1916"/>
                      <a:pt x="5563" y="1612"/>
                    </a:cubicBezTo>
                    <a:cubicBezTo>
                      <a:pt x="5201" y="1129"/>
                      <a:pt x="4959" y="557"/>
                      <a:pt x="4688" y="1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5"/>
              <p:cNvSpPr/>
              <p:nvPr/>
            </p:nvSpPr>
            <p:spPr>
              <a:xfrm>
                <a:off x="2097185" y="2015586"/>
                <a:ext cx="68968" cy="32296"/>
              </a:xfrm>
              <a:custGeom>
                <a:avLst/>
                <a:gdLst/>
                <a:ahLst/>
                <a:cxnLst/>
                <a:rect l="l" t="t" r="r" b="b"/>
                <a:pathLst>
                  <a:path w="3831" h="1794" extrusionOk="0">
                    <a:moveTo>
                      <a:pt x="1" y="0"/>
                    </a:moveTo>
                    <a:cubicBezTo>
                      <a:pt x="274" y="486"/>
                      <a:pt x="517" y="1003"/>
                      <a:pt x="761" y="1550"/>
                    </a:cubicBezTo>
                    <a:cubicBezTo>
                      <a:pt x="1064" y="1581"/>
                      <a:pt x="1338" y="1581"/>
                      <a:pt x="1642" y="1611"/>
                    </a:cubicBezTo>
                    <a:cubicBezTo>
                      <a:pt x="2311" y="1641"/>
                      <a:pt x="3071" y="1763"/>
                      <a:pt x="3830" y="1793"/>
                    </a:cubicBezTo>
                    <a:cubicBezTo>
                      <a:pt x="3739" y="1489"/>
                      <a:pt x="3648" y="1185"/>
                      <a:pt x="3587" y="881"/>
                    </a:cubicBezTo>
                    <a:cubicBezTo>
                      <a:pt x="3496" y="638"/>
                      <a:pt x="3435" y="365"/>
                      <a:pt x="3375" y="91"/>
                    </a:cubicBezTo>
                    <a:cubicBezTo>
                      <a:pt x="2767" y="91"/>
                      <a:pt x="2159" y="91"/>
                      <a:pt x="1642" y="61"/>
                    </a:cubicBezTo>
                    <a:cubicBezTo>
                      <a:pt x="1095" y="30"/>
                      <a:pt x="548"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5"/>
              <p:cNvSpPr/>
              <p:nvPr/>
            </p:nvSpPr>
            <p:spPr>
              <a:xfrm>
                <a:off x="1768855" y="1566309"/>
                <a:ext cx="74440" cy="98510"/>
              </a:xfrm>
              <a:custGeom>
                <a:avLst/>
                <a:gdLst/>
                <a:ahLst/>
                <a:cxnLst/>
                <a:rect l="l" t="t" r="r" b="b"/>
                <a:pathLst>
                  <a:path w="4135" h="5472" extrusionOk="0">
                    <a:moveTo>
                      <a:pt x="0" y="0"/>
                    </a:moveTo>
                    <a:cubicBezTo>
                      <a:pt x="0" y="0"/>
                      <a:pt x="458" y="771"/>
                      <a:pt x="1186" y="1463"/>
                    </a:cubicBezTo>
                    <a:lnTo>
                      <a:pt x="1186" y="1463"/>
                    </a:lnTo>
                    <a:cubicBezTo>
                      <a:pt x="858" y="954"/>
                      <a:pt x="466" y="454"/>
                      <a:pt x="0" y="0"/>
                    </a:cubicBezTo>
                    <a:close/>
                    <a:moveTo>
                      <a:pt x="1186" y="1463"/>
                    </a:moveTo>
                    <a:cubicBezTo>
                      <a:pt x="2441" y="3408"/>
                      <a:pt x="2766" y="5471"/>
                      <a:pt x="2766" y="5471"/>
                    </a:cubicBezTo>
                    <a:lnTo>
                      <a:pt x="3435" y="5471"/>
                    </a:lnTo>
                    <a:cubicBezTo>
                      <a:pt x="3374" y="4681"/>
                      <a:pt x="4134" y="2402"/>
                      <a:pt x="4134" y="2402"/>
                    </a:cubicBezTo>
                    <a:lnTo>
                      <a:pt x="4134" y="2402"/>
                    </a:lnTo>
                    <a:cubicBezTo>
                      <a:pt x="3883" y="2494"/>
                      <a:pt x="3637" y="2535"/>
                      <a:pt x="3396" y="2535"/>
                    </a:cubicBezTo>
                    <a:cubicBezTo>
                      <a:pt x="2549" y="2535"/>
                      <a:pt x="1778" y="2025"/>
                      <a:pt x="1186" y="146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5"/>
              <p:cNvSpPr/>
              <p:nvPr/>
            </p:nvSpPr>
            <p:spPr>
              <a:xfrm>
                <a:off x="1383652" y="1166090"/>
                <a:ext cx="369879" cy="257184"/>
              </a:xfrm>
              <a:custGeom>
                <a:avLst/>
                <a:gdLst/>
                <a:ahLst/>
                <a:cxnLst/>
                <a:rect l="l" t="t" r="r" b="b"/>
                <a:pathLst>
                  <a:path w="20546" h="14286" extrusionOk="0">
                    <a:moveTo>
                      <a:pt x="20332" y="0"/>
                    </a:moveTo>
                    <a:cubicBezTo>
                      <a:pt x="20253" y="0"/>
                      <a:pt x="20176" y="41"/>
                      <a:pt x="20150" y="133"/>
                    </a:cubicBezTo>
                    <a:cubicBezTo>
                      <a:pt x="19785" y="2352"/>
                      <a:pt x="19025" y="6455"/>
                      <a:pt x="16533" y="7184"/>
                    </a:cubicBezTo>
                    <a:cubicBezTo>
                      <a:pt x="15734" y="7431"/>
                      <a:pt x="14849" y="7511"/>
                      <a:pt x="13929" y="7511"/>
                    </a:cubicBezTo>
                    <a:cubicBezTo>
                      <a:pt x="12214" y="7511"/>
                      <a:pt x="10376" y="7233"/>
                      <a:pt x="8743" y="7233"/>
                    </a:cubicBezTo>
                    <a:cubicBezTo>
                      <a:pt x="8550" y="7233"/>
                      <a:pt x="8361" y="7237"/>
                      <a:pt x="8174" y="7245"/>
                    </a:cubicBezTo>
                    <a:cubicBezTo>
                      <a:pt x="6563" y="7336"/>
                      <a:pt x="4557" y="7367"/>
                      <a:pt x="3341" y="8613"/>
                    </a:cubicBezTo>
                    <a:cubicBezTo>
                      <a:pt x="1913" y="10163"/>
                      <a:pt x="849" y="12078"/>
                      <a:pt x="58" y="14023"/>
                    </a:cubicBezTo>
                    <a:cubicBezTo>
                      <a:pt x="0" y="14179"/>
                      <a:pt x="129" y="14285"/>
                      <a:pt x="269" y="14285"/>
                    </a:cubicBezTo>
                    <a:cubicBezTo>
                      <a:pt x="347" y="14285"/>
                      <a:pt x="429" y="14252"/>
                      <a:pt x="484" y="14175"/>
                    </a:cubicBezTo>
                    <a:cubicBezTo>
                      <a:pt x="1183" y="13081"/>
                      <a:pt x="1882" y="11957"/>
                      <a:pt x="2642" y="10862"/>
                    </a:cubicBezTo>
                    <a:cubicBezTo>
                      <a:pt x="3919" y="9039"/>
                      <a:pt x="4861" y="8339"/>
                      <a:pt x="7141" y="8096"/>
                    </a:cubicBezTo>
                    <a:cubicBezTo>
                      <a:pt x="7867" y="8022"/>
                      <a:pt x="8596" y="7997"/>
                      <a:pt x="9326" y="7997"/>
                    </a:cubicBezTo>
                    <a:cubicBezTo>
                      <a:pt x="10822" y="7997"/>
                      <a:pt x="12322" y="8102"/>
                      <a:pt x="13816" y="8102"/>
                    </a:cubicBezTo>
                    <a:cubicBezTo>
                      <a:pt x="14277" y="8102"/>
                      <a:pt x="14736" y="8092"/>
                      <a:pt x="15195" y="8066"/>
                    </a:cubicBezTo>
                    <a:cubicBezTo>
                      <a:pt x="16837" y="7975"/>
                      <a:pt x="17962" y="7640"/>
                      <a:pt x="18813" y="6181"/>
                    </a:cubicBezTo>
                    <a:cubicBezTo>
                      <a:pt x="19937" y="4358"/>
                      <a:pt x="20454" y="2291"/>
                      <a:pt x="20545" y="193"/>
                    </a:cubicBezTo>
                    <a:cubicBezTo>
                      <a:pt x="20545" y="72"/>
                      <a:pt x="20436" y="0"/>
                      <a:pt x="203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5"/>
              <p:cNvSpPr/>
              <p:nvPr/>
            </p:nvSpPr>
            <p:spPr>
              <a:xfrm>
                <a:off x="1230928" y="1405681"/>
                <a:ext cx="165677" cy="485671"/>
              </a:xfrm>
              <a:custGeom>
                <a:avLst/>
                <a:gdLst/>
                <a:ahLst/>
                <a:cxnLst/>
                <a:rect l="l" t="t" r="r" b="b"/>
                <a:pathLst>
                  <a:path w="9203" h="26978" extrusionOk="0">
                    <a:moveTo>
                      <a:pt x="8917" y="0"/>
                    </a:moveTo>
                    <a:cubicBezTo>
                      <a:pt x="8854" y="0"/>
                      <a:pt x="8792" y="32"/>
                      <a:pt x="8754" y="108"/>
                    </a:cubicBezTo>
                    <a:cubicBezTo>
                      <a:pt x="6475" y="4241"/>
                      <a:pt x="4590" y="8558"/>
                      <a:pt x="3131" y="13026"/>
                    </a:cubicBezTo>
                    <a:cubicBezTo>
                      <a:pt x="1672" y="17524"/>
                      <a:pt x="0" y="22144"/>
                      <a:pt x="61" y="26704"/>
                    </a:cubicBezTo>
                    <a:cubicBezTo>
                      <a:pt x="61" y="26886"/>
                      <a:pt x="190" y="26977"/>
                      <a:pt x="319" y="26977"/>
                    </a:cubicBezTo>
                    <a:cubicBezTo>
                      <a:pt x="449" y="26977"/>
                      <a:pt x="578" y="26886"/>
                      <a:pt x="578" y="26704"/>
                    </a:cubicBezTo>
                    <a:cubicBezTo>
                      <a:pt x="669" y="22175"/>
                      <a:pt x="2280" y="17463"/>
                      <a:pt x="3769" y="13208"/>
                    </a:cubicBezTo>
                    <a:cubicBezTo>
                      <a:pt x="5289" y="8831"/>
                      <a:pt x="7113" y="4515"/>
                      <a:pt x="9119" y="320"/>
                    </a:cubicBezTo>
                    <a:cubicBezTo>
                      <a:pt x="9203" y="153"/>
                      <a:pt x="9056" y="0"/>
                      <a:pt x="8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5"/>
              <p:cNvSpPr/>
              <p:nvPr/>
            </p:nvSpPr>
            <p:spPr>
              <a:xfrm>
                <a:off x="1232566" y="1883891"/>
                <a:ext cx="254501" cy="374848"/>
              </a:xfrm>
              <a:custGeom>
                <a:avLst/>
                <a:gdLst/>
                <a:ahLst/>
                <a:cxnLst/>
                <a:rect l="l" t="t" r="r" b="b"/>
                <a:pathLst>
                  <a:path w="14137" h="20822" extrusionOk="0">
                    <a:moveTo>
                      <a:pt x="209" y="1"/>
                    </a:moveTo>
                    <a:cubicBezTo>
                      <a:pt x="132" y="1"/>
                      <a:pt x="61" y="55"/>
                      <a:pt x="61" y="172"/>
                    </a:cubicBezTo>
                    <a:cubicBezTo>
                      <a:pt x="0" y="1965"/>
                      <a:pt x="760" y="3333"/>
                      <a:pt x="1429" y="4944"/>
                    </a:cubicBezTo>
                    <a:cubicBezTo>
                      <a:pt x="2280" y="7011"/>
                      <a:pt x="3374" y="8956"/>
                      <a:pt x="4621" y="10811"/>
                    </a:cubicBezTo>
                    <a:cubicBezTo>
                      <a:pt x="5897" y="12634"/>
                      <a:pt x="7204" y="14215"/>
                      <a:pt x="8633" y="15795"/>
                    </a:cubicBezTo>
                    <a:cubicBezTo>
                      <a:pt x="10183" y="17498"/>
                      <a:pt x="11733" y="19473"/>
                      <a:pt x="13587" y="20780"/>
                    </a:cubicBezTo>
                    <a:cubicBezTo>
                      <a:pt x="13633" y="20809"/>
                      <a:pt x="13681" y="20821"/>
                      <a:pt x="13729" y="20821"/>
                    </a:cubicBezTo>
                    <a:cubicBezTo>
                      <a:pt x="13938" y="20821"/>
                      <a:pt x="14137" y="20583"/>
                      <a:pt x="14013" y="20385"/>
                    </a:cubicBezTo>
                    <a:cubicBezTo>
                      <a:pt x="12919" y="18805"/>
                      <a:pt x="11399" y="17528"/>
                      <a:pt x="10092" y="16130"/>
                    </a:cubicBezTo>
                    <a:cubicBezTo>
                      <a:pt x="8572" y="14458"/>
                      <a:pt x="7113" y="12695"/>
                      <a:pt x="5776" y="10841"/>
                    </a:cubicBezTo>
                    <a:cubicBezTo>
                      <a:pt x="4621" y="9230"/>
                      <a:pt x="3587" y="7558"/>
                      <a:pt x="2706" y="5765"/>
                    </a:cubicBezTo>
                    <a:cubicBezTo>
                      <a:pt x="1915" y="4123"/>
                      <a:pt x="639" y="1996"/>
                      <a:pt x="396" y="172"/>
                    </a:cubicBezTo>
                    <a:cubicBezTo>
                      <a:pt x="380" y="62"/>
                      <a:pt x="291" y="1"/>
                      <a:pt x="2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5"/>
              <p:cNvSpPr/>
              <p:nvPr/>
            </p:nvSpPr>
            <p:spPr>
              <a:xfrm>
                <a:off x="1475506" y="2257859"/>
                <a:ext cx="91165" cy="129924"/>
              </a:xfrm>
              <a:custGeom>
                <a:avLst/>
                <a:gdLst/>
                <a:ahLst/>
                <a:cxnLst/>
                <a:rect l="l" t="t" r="r" b="b"/>
                <a:pathLst>
                  <a:path w="5064" h="7217" extrusionOk="0">
                    <a:moveTo>
                      <a:pt x="199" y="0"/>
                    </a:moveTo>
                    <a:cubicBezTo>
                      <a:pt x="94" y="0"/>
                      <a:pt x="1" y="96"/>
                      <a:pt x="63" y="221"/>
                    </a:cubicBezTo>
                    <a:cubicBezTo>
                      <a:pt x="1309" y="2561"/>
                      <a:pt x="2525" y="5206"/>
                      <a:pt x="4409" y="7121"/>
                    </a:cubicBezTo>
                    <a:cubicBezTo>
                      <a:pt x="4477" y="7188"/>
                      <a:pt x="4553" y="7217"/>
                      <a:pt x="4628" y="7217"/>
                    </a:cubicBezTo>
                    <a:cubicBezTo>
                      <a:pt x="4856" y="7217"/>
                      <a:pt x="5064" y="6947"/>
                      <a:pt x="4926" y="6695"/>
                    </a:cubicBezTo>
                    <a:cubicBezTo>
                      <a:pt x="3680" y="4355"/>
                      <a:pt x="1826" y="2258"/>
                      <a:pt x="336" y="69"/>
                    </a:cubicBezTo>
                    <a:cubicBezTo>
                      <a:pt x="298" y="21"/>
                      <a:pt x="247" y="0"/>
                      <a:pt x="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5"/>
              <p:cNvSpPr/>
              <p:nvPr/>
            </p:nvSpPr>
            <p:spPr>
              <a:xfrm>
                <a:off x="1553245" y="2210546"/>
                <a:ext cx="92857" cy="65655"/>
              </a:xfrm>
              <a:custGeom>
                <a:avLst/>
                <a:gdLst/>
                <a:ahLst/>
                <a:cxnLst/>
                <a:rect l="l" t="t" r="r" b="b"/>
                <a:pathLst>
                  <a:path w="5158" h="3647" extrusionOk="0">
                    <a:moveTo>
                      <a:pt x="2601" y="1"/>
                    </a:moveTo>
                    <a:cubicBezTo>
                      <a:pt x="1793" y="1"/>
                      <a:pt x="839" y="276"/>
                      <a:pt x="274" y="417"/>
                    </a:cubicBezTo>
                    <a:cubicBezTo>
                      <a:pt x="0" y="509"/>
                      <a:pt x="31" y="934"/>
                      <a:pt x="335" y="934"/>
                    </a:cubicBezTo>
                    <a:cubicBezTo>
                      <a:pt x="897" y="900"/>
                      <a:pt x="1651" y="703"/>
                      <a:pt x="2327" y="703"/>
                    </a:cubicBezTo>
                    <a:cubicBezTo>
                      <a:pt x="2858" y="703"/>
                      <a:pt x="3341" y="824"/>
                      <a:pt x="3648" y="1238"/>
                    </a:cubicBezTo>
                    <a:cubicBezTo>
                      <a:pt x="4134" y="1937"/>
                      <a:pt x="4377" y="2758"/>
                      <a:pt x="4712" y="3518"/>
                    </a:cubicBezTo>
                    <a:cubicBezTo>
                      <a:pt x="4742" y="3609"/>
                      <a:pt x="4803" y="3646"/>
                      <a:pt x="4869" y="3646"/>
                    </a:cubicBezTo>
                    <a:cubicBezTo>
                      <a:pt x="5002" y="3646"/>
                      <a:pt x="5157" y="3497"/>
                      <a:pt x="5137" y="3335"/>
                    </a:cubicBezTo>
                    <a:cubicBezTo>
                      <a:pt x="4955" y="2302"/>
                      <a:pt x="4499" y="934"/>
                      <a:pt x="3648" y="265"/>
                    </a:cubicBezTo>
                    <a:cubicBezTo>
                      <a:pt x="3382" y="71"/>
                      <a:pt x="3010" y="1"/>
                      <a:pt x="26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5"/>
              <p:cNvSpPr/>
              <p:nvPr/>
            </p:nvSpPr>
            <p:spPr>
              <a:xfrm>
                <a:off x="1365738" y="1858218"/>
                <a:ext cx="199360" cy="372400"/>
              </a:xfrm>
              <a:custGeom>
                <a:avLst/>
                <a:gdLst/>
                <a:ahLst/>
                <a:cxnLst/>
                <a:rect l="l" t="t" r="r" b="b"/>
                <a:pathLst>
                  <a:path w="11074" h="20686" extrusionOk="0">
                    <a:moveTo>
                      <a:pt x="178" y="0"/>
                    </a:moveTo>
                    <a:cubicBezTo>
                      <a:pt x="93" y="0"/>
                      <a:pt x="1" y="72"/>
                      <a:pt x="20" y="169"/>
                    </a:cubicBezTo>
                    <a:cubicBezTo>
                      <a:pt x="1023" y="3969"/>
                      <a:pt x="2482" y="7616"/>
                      <a:pt x="4154" y="11142"/>
                    </a:cubicBezTo>
                    <a:cubicBezTo>
                      <a:pt x="5795" y="14699"/>
                      <a:pt x="8318" y="17282"/>
                      <a:pt x="10294" y="20535"/>
                    </a:cubicBezTo>
                    <a:cubicBezTo>
                      <a:pt x="10365" y="20641"/>
                      <a:pt x="10467" y="20686"/>
                      <a:pt x="10571" y="20686"/>
                    </a:cubicBezTo>
                    <a:cubicBezTo>
                      <a:pt x="10820" y="20686"/>
                      <a:pt x="11074" y="20428"/>
                      <a:pt x="10902" y="20170"/>
                    </a:cubicBezTo>
                    <a:cubicBezTo>
                      <a:pt x="8865" y="17221"/>
                      <a:pt x="6585" y="14273"/>
                      <a:pt x="5066" y="11021"/>
                    </a:cubicBezTo>
                    <a:cubicBezTo>
                      <a:pt x="3364" y="7434"/>
                      <a:pt x="2056" y="3635"/>
                      <a:pt x="294" y="78"/>
                    </a:cubicBezTo>
                    <a:cubicBezTo>
                      <a:pt x="272" y="23"/>
                      <a:pt x="226" y="0"/>
                      <a:pt x="1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5"/>
              <p:cNvSpPr/>
              <p:nvPr/>
            </p:nvSpPr>
            <p:spPr>
              <a:xfrm>
                <a:off x="1375046" y="1561016"/>
                <a:ext cx="141302" cy="324747"/>
              </a:xfrm>
              <a:custGeom>
                <a:avLst/>
                <a:gdLst/>
                <a:ahLst/>
                <a:cxnLst/>
                <a:rect l="l" t="t" r="r" b="b"/>
                <a:pathLst>
                  <a:path w="7849" h="18039" extrusionOk="0">
                    <a:moveTo>
                      <a:pt x="7494" y="1"/>
                    </a:moveTo>
                    <a:cubicBezTo>
                      <a:pt x="7393" y="1"/>
                      <a:pt x="7289" y="44"/>
                      <a:pt x="7223" y="142"/>
                    </a:cubicBezTo>
                    <a:cubicBezTo>
                      <a:pt x="5430" y="2726"/>
                      <a:pt x="4245" y="5887"/>
                      <a:pt x="3059" y="8805"/>
                    </a:cubicBezTo>
                    <a:cubicBezTo>
                      <a:pt x="1904" y="11632"/>
                      <a:pt x="415" y="14793"/>
                      <a:pt x="20" y="17833"/>
                    </a:cubicBezTo>
                    <a:cubicBezTo>
                      <a:pt x="1" y="17965"/>
                      <a:pt x="111" y="18039"/>
                      <a:pt x="220" y="18039"/>
                    </a:cubicBezTo>
                    <a:cubicBezTo>
                      <a:pt x="285" y="18039"/>
                      <a:pt x="350" y="18011"/>
                      <a:pt x="384" y="17954"/>
                    </a:cubicBezTo>
                    <a:cubicBezTo>
                      <a:pt x="1843" y="15279"/>
                      <a:pt x="2634" y="12149"/>
                      <a:pt x="3789" y="9352"/>
                    </a:cubicBezTo>
                    <a:cubicBezTo>
                      <a:pt x="5035" y="6343"/>
                      <a:pt x="6707" y="3425"/>
                      <a:pt x="7771" y="355"/>
                    </a:cubicBezTo>
                    <a:cubicBezTo>
                      <a:pt x="7849" y="140"/>
                      <a:pt x="7676" y="1"/>
                      <a:pt x="74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5"/>
              <p:cNvSpPr/>
              <p:nvPr/>
            </p:nvSpPr>
            <p:spPr>
              <a:xfrm>
                <a:off x="1868990" y="1286264"/>
                <a:ext cx="282369" cy="660890"/>
              </a:xfrm>
              <a:custGeom>
                <a:avLst/>
                <a:gdLst/>
                <a:ahLst/>
                <a:cxnLst/>
                <a:rect l="l" t="t" r="r" b="b"/>
                <a:pathLst>
                  <a:path w="15685" h="36711" extrusionOk="0">
                    <a:moveTo>
                      <a:pt x="1375" y="0"/>
                    </a:moveTo>
                    <a:cubicBezTo>
                      <a:pt x="1339" y="0"/>
                      <a:pt x="1301" y="18"/>
                      <a:pt x="1277" y="54"/>
                    </a:cubicBezTo>
                    <a:cubicBezTo>
                      <a:pt x="609" y="905"/>
                      <a:pt x="1" y="2394"/>
                      <a:pt x="487" y="3488"/>
                    </a:cubicBezTo>
                    <a:cubicBezTo>
                      <a:pt x="1034" y="4765"/>
                      <a:pt x="2888" y="5403"/>
                      <a:pt x="4043" y="5859"/>
                    </a:cubicBezTo>
                    <a:cubicBezTo>
                      <a:pt x="6293" y="6771"/>
                      <a:pt x="8511" y="7683"/>
                      <a:pt x="10639" y="8868"/>
                    </a:cubicBezTo>
                    <a:cubicBezTo>
                      <a:pt x="12554" y="9902"/>
                      <a:pt x="12828" y="11421"/>
                      <a:pt x="13040" y="13367"/>
                    </a:cubicBezTo>
                    <a:cubicBezTo>
                      <a:pt x="13375" y="16589"/>
                      <a:pt x="13618" y="19811"/>
                      <a:pt x="13861" y="23033"/>
                    </a:cubicBezTo>
                    <a:cubicBezTo>
                      <a:pt x="14043" y="25312"/>
                      <a:pt x="14226" y="27622"/>
                      <a:pt x="14408" y="29902"/>
                    </a:cubicBezTo>
                    <a:cubicBezTo>
                      <a:pt x="14560" y="32090"/>
                      <a:pt x="14530" y="34370"/>
                      <a:pt x="14986" y="36498"/>
                    </a:cubicBezTo>
                    <a:cubicBezTo>
                      <a:pt x="15013" y="36645"/>
                      <a:pt x="15116" y="36710"/>
                      <a:pt x="15227" y="36710"/>
                    </a:cubicBezTo>
                    <a:cubicBezTo>
                      <a:pt x="15366" y="36710"/>
                      <a:pt x="15516" y="36607"/>
                      <a:pt x="15533" y="36437"/>
                    </a:cubicBezTo>
                    <a:cubicBezTo>
                      <a:pt x="15685" y="34188"/>
                      <a:pt x="15290" y="31817"/>
                      <a:pt x="15107" y="29568"/>
                    </a:cubicBezTo>
                    <a:cubicBezTo>
                      <a:pt x="14955" y="27501"/>
                      <a:pt x="14773" y="25403"/>
                      <a:pt x="14621" y="23337"/>
                    </a:cubicBezTo>
                    <a:cubicBezTo>
                      <a:pt x="14347" y="20115"/>
                      <a:pt x="14104" y="16893"/>
                      <a:pt x="13770" y="13671"/>
                    </a:cubicBezTo>
                    <a:cubicBezTo>
                      <a:pt x="13557" y="11452"/>
                      <a:pt x="13375" y="9598"/>
                      <a:pt x="11247" y="8382"/>
                    </a:cubicBezTo>
                    <a:cubicBezTo>
                      <a:pt x="9484" y="7379"/>
                      <a:pt x="7600" y="6558"/>
                      <a:pt x="5715" y="5829"/>
                    </a:cubicBezTo>
                    <a:cubicBezTo>
                      <a:pt x="4651" y="5403"/>
                      <a:pt x="3496" y="5099"/>
                      <a:pt x="2523" y="4491"/>
                    </a:cubicBezTo>
                    <a:cubicBezTo>
                      <a:pt x="213" y="3032"/>
                      <a:pt x="1064" y="1999"/>
                      <a:pt x="1460" y="114"/>
                    </a:cubicBezTo>
                    <a:cubicBezTo>
                      <a:pt x="1478" y="41"/>
                      <a:pt x="1430" y="0"/>
                      <a:pt x="13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5"/>
              <p:cNvSpPr/>
              <p:nvPr/>
            </p:nvSpPr>
            <p:spPr>
              <a:xfrm>
                <a:off x="2136036" y="1897501"/>
                <a:ext cx="53521" cy="254807"/>
              </a:xfrm>
              <a:custGeom>
                <a:avLst/>
                <a:gdLst/>
                <a:ahLst/>
                <a:cxnLst/>
                <a:rect l="l" t="t" r="r" b="b"/>
                <a:pathLst>
                  <a:path w="2973" h="14154" extrusionOk="0">
                    <a:moveTo>
                      <a:pt x="190" y="0"/>
                    </a:moveTo>
                    <a:cubicBezTo>
                      <a:pt x="97" y="0"/>
                      <a:pt x="1" y="62"/>
                      <a:pt x="1" y="176"/>
                    </a:cubicBezTo>
                    <a:cubicBezTo>
                      <a:pt x="183" y="4735"/>
                      <a:pt x="973" y="9477"/>
                      <a:pt x="2128" y="13854"/>
                    </a:cubicBezTo>
                    <a:cubicBezTo>
                      <a:pt x="2190" y="14064"/>
                      <a:pt x="2347" y="14153"/>
                      <a:pt x="2505" y="14153"/>
                    </a:cubicBezTo>
                    <a:cubicBezTo>
                      <a:pt x="2737" y="14153"/>
                      <a:pt x="2973" y="13961"/>
                      <a:pt x="2919" y="13672"/>
                    </a:cubicBezTo>
                    <a:cubicBezTo>
                      <a:pt x="2068" y="9143"/>
                      <a:pt x="1247" y="4614"/>
                      <a:pt x="365" y="146"/>
                    </a:cubicBezTo>
                    <a:cubicBezTo>
                      <a:pt x="351" y="47"/>
                      <a:pt x="272" y="0"/>
                      <a:pt x="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5"/>
              <p:cNvSpPr/>
              <p:nvPr/>
            </p:nvSpPr>
            <p:spPr>
              <a:xfrm>
                <a:off x="1477180" y="1611731"/>
                <a:ext cx="169061" cy="420106"/>
              </a:xfrm>
              <a:custGeom>
                <a:avLst/>
                <a:gdLst/>
                <a:ahLst/>
                <a:cxnLst/>
                <a:rect l="l" t="t" r="r" b="b"/>
                <a:pathLst>
                  <a:path w="9391" h="23336" extrusionOk="0">
                    <a:moveTo>
                      <a:pt x="426" y="0"/>
                    </a:moveTo>
                    <a:lnTo>
                      <a:pt x="304" y="30"/>
                    </a:lnTo>
                    <a:cubicBezTo>
                      <a:pt x="152" y="61"/>
                      <a:pt x="0" y="243"/>
                      <a:pt x="31" y="395"/>
                    </a:cubicBezTo>
                    <a:cubicBezTo>
                      <a:pt x="487" y="4468"/>
                      <a:pt x="1976" y="8328"/>
                      <a:pt x="3405" y="12158"/>
                    </a:cubicBezTo>
                    <a:cubicBezTo>
                      <a:pt x="4864" y="15958"/>
                      <a:pt x="6414" y="19544"/>
                      <a:pt x="8298" y="23070"/>
                    </a:cubicBezTo>
                    <a:cubicBezTo>
                      <a:pt x="8392" y="23258"/>
                      <a:pt x="8540" y="23335"/>
                      <a:pt x="8692" y="23335"/>
                    </a:cubicBezTo>
                    <a:cubicBezTo>
                      <a:pt x="9033" y="23335"/>
                      <a:pt x="9390" y="22944"/>
                      <a:pt x="9180" y="22523"/>
                    </a:cubicBezTo>
                    <a:cubicBezTo>
                      <a:pt x="7295" y="18754"/>
                      <a:pt x="5563" y="14864"/>
                      <a:pt x="4043" y="10912"/>
                    </a:cubicBezTo>
                    <a:cubicBezTo>
                      <a:pt x="3313" y="9028"/>
                      <a:pt x="2614" y="7143"/>
                      <a:pt x="2006" y="5228"/>
                    </a:cubicBezTo>
                    <a:cubicBezTo>
                      <a:pt x="1702" y="4286"/>
                      <a:pt x="1459" y="3344"/>
                      <a:pt x="1216" y="2401"/>
                    </a:cubicBezTo>
                    <a:cubicBezTo>
                      <a:pt x="1064" y="1763"/>
                      <a:pt x="1034" y="669"/>
                      <a:pt x="639" y="91"/>
                    </a:cubicBezTo>
                    <a:cubicBezTo>
                      <a:pt x="578" y="30"/>
                      <a:pt x="517" y="0"/>
                      <a:pt x="4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5"/>
              <p:cNvSpPr/>
              <p:nvPr/>
            </p:nvSpPr>
            <p:spPr>
              <a:xfrm>
                <a:off x="1994889" y="1496761"/>
                <a:ext cx="123659" cy="264097"/>
              </a:xfrm>
              <a:custGeom>
                <a:avLst/>
                <a:gdLst/>
                <a:ahLst/>
                <a:cxnLst/>
                <a:rect l="l" t="t" r="r" b="b"/>
                <a:pathLst>
                  <a:path w="6869" h="14670" extrusionOk="0">
                    <a:moveTo>
                      <a:pt x="192" y="1"/>
                    </a:moveTo>
                    <a:cubicBezTo>
                      <a:pt x="94" y="1"/>
                      <a:pt x="1" y="68"/>
                      <a:pt x="59" y="185"/>
                    </a:cubicBezTo>
                    <a:cubicBezTo>
                      <a:pt x="1762" y="4562"/>
                      <a:pt x="5865" y="9730"/>
                      <a:pt x="1397" y="13863"/>
                    </a:cubicBezTo>
                    <a:cubicBezTo>
                      <a:pt x="1097" y="14164"/>
                      <a:pt x="1373" y="14670"/>
                      <a:pt x="1701" y="14670"/>
                    </a:cubicBezTo>
                    <a:cubicBezTo>
                      <a:pt x="1771" y="14670"/>
                      <a:pt x="1844" y="14647"/>
                      <a:pt x="1914" y="14593"/>
                    </a:cubicBezTo>
                    <a:cubicBezTo>
                      <a:pt x="6868" y="10793"/>
                      <a:pt x="3099" y="3894"/>
                      <a:pt x="333" y="64"/>
                    </a:cubicBezTo>
                    <a:cubicBezTo>
                      <a:pt x="301" y="21"/>
                      <a:pt x="246" y="1"/>
                      <a:pt x="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5"/>
              <p:cNvSpPr/>
              <p:nvPr/>
            </p:nvSpPr>
            <p:spPr>
              <a:xfrm>
                <a:off x="2035343" y="1695898"/>
                <a:ext cx="59876" cy="300480"/>
              </a:xfrm>
              <a:custGeom>
                <a:avLst/>
                <a:gdLst/>
                <a:ahLst/>
                <a:cxnLst/>
                <a:rect l="l" t="t" r="r" b="b"/>
                <a:pathLst>
                  <a:path w="3326" h="16691" extrusionOk="0">
                    <a:moveTo>
                      <a:pt x="1383" y="1"/>
                    </a:moveTo>
                    <a:cubicBezTo>
                      <a:pt x="1280" y="1"/>
                      <a:pt x="1182" y="59"/>
                      <a:pt x="1156" y="188"/>
                    </a:cubicBezTo>
                    <a:cubicBezTo>
                      <a:pt x="1" y="5386"/>
                      <a:pt x="578" y="11496"/>
                      <a:pt x="2524" y="16420"/>
                    </a:cubicBezTo>
                    <a:cubicBezTo>
                      <a:pt x="2598" y="16606"/>
                      <a:pt x="2754" y="16691"/>
                      <a:pt x="2904" y="16691"/>
                    </a:cubicBezTo>
                    <a:cubicBezTo>
                      <a:pt x="3120" y="16691"/>
                      <a:pt x="3325" y="16513"/>
                      <a:pt x="3253" y="16207"/>
                    </a:cubicBezTo>
                    <a:cubicBezTo>
                      <a:pt x="2585" y="13441"/>
                      <a:pt x="1916" y="10736"/>
                      <a:pt x="1703" y="7878"/>
                    </a:cubicBezTo>
                    <a:cubicBezTo>
                      <a:pt x="1521" y="5325"/>
                      <a:pt x="1764" y="2802"/>
                      <a:pt x="1673" y="280"/>
                    </a:cubicBezTo>
                    <a:cubicBezTo>
                      <a:pt x="1673" y="105"/>
                      <a:pt x="1523" y="1"/>
                      <a:pt x="13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5"/>
              <p:cNvSpPr/>
              <p:nvPr/>
            </p:nvSpPr>
            <p:spPr>
              <a:xfrm>
                <a:off x="1633684" y="1306896"/>
                <a:ext cx="195903" cy="468659"/>
              </a:xfrm>
              <a:custGeom>
                <a:avLst/>
                <a:gdLst/>
                <a:ahLst/>
                <a:cxnLst/>
                <a:rect l="l" t="t" r="r" b="b"/>
                <a:pathLst>
                  <a:path w="10882" h="26033" extrusionOk="0">
                    <a:moveTo>
                      <a:pt x="341" y="1"/>
                    </a:moveTo>
                    <a:cubicBezTo>
                      <a:pt x="263" y="1"/>
                      <a:pt x="183" y="55"/>
                      <a:pt x="183" y="154"/>
                    </a:cubicBezTo>
                    <a:cubicBezTo>
                      <a:pt x="0" y="4622"/>
                      <a:pt x="1976" y="9607"/>
                      <a:pt x="3435" y="13771"/>
                    </a:cubicBezTo>
                    <a:cubicBezTo>
                      <a:pt x="4894" y="17935"/>
                      <a:pt x="7265" y="22099"/>
                      <a:pt x="9909" y="25838"/>
                    </a:cubicBezTo>
                    <a:cubicBezTo>
                      <a:pt x="10001" y="25975"/>
                      <a:pt x="10134" y="26032"/>
                      <a:pt x="10266" y="26032"/>
                    </a:cubicBezTo>
                    <a:cubicBezTo>
                      <a:pt x="10574" y="26032"/>
                      <a:pt x="10882" y="25722"/>
                      <a:pt x="10669" y="25382"/>
                    </a:cubicBezTo>
                    <a:cubicBezTo>
                      <a:pt x="8207" y="21400"/>
                      <a:pt x="5715" y="17662"/>
                      <a:pt x="4165" y="13224"/>
                    </a:cubicBezTo>
                    <a:cubicBezTo>
                      <a:pt x="3435" y="11157"/>
                      <a:pt x="2766" y="9060"/>
                      <a:pt x="2159" y="6962"/>
                    </a:cubicBezTo>
                    <a:cubicBezTo>
                      <a:pt x="1520" y="4683"/>
                      <a:pt x="1186" y="2342"/>
                      <a:pt x="487" y="123"/>
                    </a:cubicBezTo>
                    <a:cubicBezTo>
                      <a:pt x="473" y="40"/>
                      <a:pt x="408" y="1"/>
                      <a:pt x="3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5"/>
              <p:cNvSpPr/>
              <p:nvPr/>
            </p:nvSpPr>
            <p:spPr>
              <a:xfrm>
                <a:off x="1813035" y="1384725"/>
                <a:ext cx="142976" cy="399619"/>
              </a:xfrm>
              <a:custGeom>
                <a:avLst/>
                <a:gdLst/>
                <a:ahLst/>
                <a:cxnLst/>
                <a:rect l="l" t="t" r="r" b="b"/>
                <a:pathLst>
                  <a:path w="7942" h="22198" extrusionOk="0">
                    <a:moveTo>
                      <a:pt x="7689" y="0"/>
                    </a:moveTo>
                    <a:cubicBezTo>
                      <a:pt x="7591" y="0"/>
                      <a:pt x="7499" y="56"/>
                      <a:pt x="7486" y="177"/>
                    </a:cubicBezTo>
                    <a:cubicBezTo>
                      <a:pt x="6969" y="3886"/>
                      <a:pt x="6483" y="7503"/>
                      <a:pt x="5297" y="11089"/>
                    </a:cubicBezTo>
                    <a:cubicBezTo>
                      <a:pt x="4112" y="14646"/>
                      <a:pt x="2318" y="18293"/>
                      <a:pt x="191" y="21606"/>
                    </a:cubicBezTo>
                    <a:cubicBezTo>
                      <a:pt x="1" y="21902"/>
                      <a:pt x="280" y="22198"/>
                      <a:pt x="560" y="22198"/>
                    </a:cubicBezTo>
                    <a:cubicBezTo>
                      <a:pt x="683" y="22198"/>
                      <a:pt x="806" y="22140"/>
                      <a:pt x="890" y="22001"/>
                    </a:cubicBezTo>
                    <a:cubicBezTo>
                      <a:pt x="4993" y="15740"/>
                      <a:pt x="7942" y="7807"/>
                      <a:pt x="7942" y="238"/>
                    </a:cubicBezTo>
                    <a:cubicBezTo>
                      <a:pt x="7942" y="86"/>
                      <a:pt x="7811" y="0"/>
                      <a:pt x="76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5"/>
              <p:cNvSpPr/>
              <p:nvPr/>
            </p:nvSpPr>
            <p:spPr>
              <a:xfrm>
                <a:off x="1437392" y="2162423"/>
                <a:ext cx="84774" cy="64053"/>
              </a:xfrm>
              <a:custGeom>
                <a:avLst/>
                <a:gdLst/>
                <a:ahLst/>
                <a:cxnLst/>
                <a:rect l="l" t="t" r="r" b="b"/>
                <a:pathLst>
                  <a:path w="4709" h="3558" extrusionOk="0">
                    <a:moveTo>
                      <a:pt x="4171" y="1"/>
                    </a:moveTo>
                    <a:cubicBezTo>
                      <a:pt x="4116" y="1"/>
                      <a:pt x="4058" y="16"/>
                      <a:pt x="4004" y="51"/>
                    </a:cubicBezTo>
                    <a:cubicBezTo>
                      <a:pt x="2666" y="902"/>
                      <a:pt x="1450" y="1996"/>
                      <a:pt x="265" y="3030"/>
                    </a:cubicBezTo>
                    <a:cubicBezTo>
                      <a:pt x="0" y="3246"/>
                      <a:pt x="231" y="3558"/>
                      <a:pt x="489" y="3558"/>
                    </a:cubicBezTo>
                    <a:cubicBezTo>
                      <a:pt x="557" y="3558"/>
                      <a:pt x="627" y="3536"/>
                      <a:pt x="691" y="3486"/>
                    </a:cubicBezTo>
                    <a:cubicBezTo>
                      <a:pt x="1937" y="2513"/>
                      <a:pt x="3244" y="1631"/>
                      <a:pt x="4429" y="628"/>
                    </a:cubicBezTo>
                    <a:cubicBezTo>
                      <a:pt x="4709" y="400"/>
                      <a:pt x="4457" y="1"/>
                      <a:pt x="4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5"/>
              <p:cNvSpPr/>
              <p:nvPr/>
            </p:nvSpPr>
            <p:spPr>
              <a:xfrm>
                <a:off x="1751283" y="1557181"/>
                <a:ext cx="79409" cy="145604"/>
              </a:xfrm>
              <a:custGeom>
                <a:avLst/>
                <a:gdLst/>
                <a:ahLst/>
                <a:cxnLst/>
                <a:rect l="l" t="t" r="r" b="b"/>
                <a:pathLst>
                  <a:path w="4411" h="8088" extrusionOk="0">
                    <a:moveTo>
                      <a:pt x="246" y="1"/>
                    </a:moveTo>
                    <a:cubicBezTo>
                      <a:pt x="87" y="1"/>
                      <a:pt x="1" y="191"/>
                      <a:pt x="156" y="294"/>
                    </a:cubicBezTo>
                    <a:cubicBezTo>
                      <a:pt x="1402" y="1115"/>
                      <a:pt x="2162" y="2848"/>
                      <a:pt x="2587" y="4216"/>
                    </a:cubicBezTo>
                    <a:cubicBezTo>
                      <a:pt x="2952" y="5431"/>
                      <a:pt x="2861" y="6678"/>
                      <a:pt x="3134" y="7893"/>
                    </a:cubicBezTo>
                    <a:cubicBezTo>
                      <a:pt x="3164" y="8026"/>
                      <a:pt x="3265" y="8087"/>
                      <a:pt x="3372" y="8087"/>
                    </a:cubicBezTo>
                    <a:cubicBezTo>
                      <a:pt x="3485" y="8087"/>
                      <a:pt x="3604" y="8019"/>
                      <a:pt x="3651" y="7893"/>
                    </a:cubicBezTo>
                    <a:cubicBezTo>
                      <a:pt x="4411" y="5431"/>
                      <a:pt x="2648" y="1206"/>
                      <a:pt x="338" y="21"/>
                    </a:cubicBezTo>
                    <a:cubicBezTo>
                      <a:pt x="306" y="7"/>
                      <a:pt x="275" y="1"/>
                      <a:pt x="2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5"/>
              <p:cNvSpPr/>
              <p:nvPr/>
            </p:nvSpPr>
            <p:spPr>
              <a:xfrm>
                <a:off x="1821389" y="1606294"/>
                <a:ext cx="25726" cy="67833"/>
              </a:xfrm>
              <a:custGeom>
                <a:avLst/>
                <a:gdLst/>
                <a:ahLst/>
                <a:cxnLst/>
                <a:rect l="l" t="t" r="r" b="b"/>
                <a:pathLst>
                  <a:path w="1429" h="3768" extrusionOk="0">
                    <a:moveTo>
                      <a:pt x="1185" y="0"/>
                    </a:moveTo>
                    <a:cubicBezTo>
                      <a:pt x="1124" y="0"/>
                      <a:pt x="1065" y="27"/>
                      <a:pt x="1034" y="89"/>
                    </a:cubicBezTo>
                    <a:cubicBezTo>
                      <a:pt x="578" y="1123"/>
                      <a:pt x="0" y="2521"/>
                      <a:pt x="365" y="3676"/>
                    </a:cubicBezTo>
                    <a:cubicBezTo>
                      <a:pt x="380" y="3737"/>
                      <a:pt x="441" y="3767"/>
                      <a:pt x="502" y="3767"/>
                    </a:cubicBezTo>
                    <a:cubicBezTo>
                      <a:pt x="563" y="3767"/>
                      <a:pt x="623" y="3737"/>
                      <a:pt x="639" y="3676"/>
                    </a:cubicBezTo>
                    <a:cubicBezTo>
                      <a:pt x="821" y="3129"/>
                      <a:pt x="821" y="2521"/>
                      <a:pt x="942" y="1943"/>
                    </a:cubicBezTo>
                    <a:cubicBezTo>
                      <a:pt x="1034" y="1366"/>
                      <a:pt x="1186" y="788"/>
                      <a:pt x="1368" y="241"/>
                    </a:cubicBezTo>
                    <a:cubicBezTo>
                      <a:pt x="1428" y="101"/>
                      <a:pt x="1303" y="0"/>
                      <a:pt x="11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5"/>
              <p:cNvSpPr/>
              <p:nvPr/>
            </p:nvSpPr>
            <p:spPr>
              <a:xfrm>
                <a:off x="1688109" y="999792"/>
                <a:ext cx="86232" cy="124343"/>
              </a:xfrm>
              <a:custGeom>
                <a:avLst/>
                <a:gdLst/>
                <a:ahLst/>
                <a:cxnLst/>
                <a:rect l="l" t="t" r="r" b="b"/>
                <a:pathLst>
                  <a:path w="4790" h="6907" extrusionOk="0">
                    <a:moveTo>
                      <a:pt x="3003" y="0"/>
                    </a:moveTo>
                    <a:cubicBezTo>
                      <a:pt x="2018" y="0"/>
                      <a:pt x="1246" y="870"/>
                      <a:pt x="838" y="1740"/>
                    </a:cubicBezTo>
                    <a:cubicBezTo>
                      <a:pt x="0" y="3473"/>
                      <a:pt x="836" y="6906"/>
                      <a:pt x="3111" y="6906"/>
                    </a:cubicBezTo>
                    <a:cubicBezTo>
                      <a:pt x="3231" y="6906"/>
                      <a:pt x="3355" y="6897"/>
                      <a:pt x="3482" y="6877"/>
                    </a:cubicBezTo>
                    <a:cubicBezTo>
                      <a:pt x="3968" y="6816"/>
                      <a:pt x="3817" y="6087"/>
                      <a:pt x="3391" y="6087"/>
                    </a:cubicBezTo>
                    <a:cubicBezTo>
                      <a:pt x="2023" y="6057"/>
                      <a:pt x="1294" y="4415"/>
                      <a:pt x="1324" y="3230"/>
                    </a:cubicBezTo>
                    <a:cubicBezTo>
                      <a:pt x="1354" y="2622"/>
                      <a:pt x="1506" y="2014"/>
                      <a:pt x="1902" y="1528"/>
                    </a:cubicBezTo>
                    <a:cubicBezTo>
                      <a:pt x="2236" y="1077"/>
                      <a:pt x="2759" y="793"/>
                      <a:pt x="3223" y="793"/>
                    </a:cubicBezTo>
                    <a:cubicBezTo>
                      <a:pt x="3728" y="793"/>
                      <a:pt x="4164" y="1129"/>
                      <a:pt x="4212" y="1953"/>
                    </a:cubicBezTo>
                    <a:cubicBezTo>
                      <a:pt x="4227" y="2120"/>
                      <a:pt x="4364" y="2204"/>
                      <a:pt x="4497" y="2204"/>
                    </a:cubicBezTo>
                    <a:cubicBezTo>
                      <a:pt x="4630" y="2204"/>
                      <a:pt x="4759" y="2120"/>
                      <a:pt x="4759" y="1953"/>
                    </a:cubicBezTo>
                    <a:cubicBezTo>
                      <a:pt x="4789" y="1041"/>
                      <a:pt x="4303" y="221"/>
                      <a:pt x="3361" y="38"/>
                    </a:cubicBezTo>
                    <a:cubicBezTo>
                      <a:pt x="3239" y="13"/>
                      <a:pt x="3119" y="0"/>
                      <a:pt x="30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5"/>
              <p:cNvSpPr/>
              <p:nvPr/>
            </p:nvSpPr>
            <p:spPr>
              <a:xfrm>
                <a:off x="1714124" y="1021270"/>
                <a:ext cx="47077" cy="48715"/>
              </a:xfrm>
              <a:custGeom>
                <a:avLst/>
                <a:gdLst/>
                <a:ahLst/>
                <a:cxnLst/>
                <a:rect l="l" t="t" r="r" b="b"/>
                <a:pathLst>
                  <a:path w="2615" h="2706" extrusionOk="0">
                    <a:moveTo>
                      <a:pt x="1997" y="1"/>
                    </a:moveTo>
                    <a:cubicBezTo>
                      <a:pt x="1552" y="1"/>
                      <a:pt x="1097" y="290"/>
                      <a:pt x="821" y="608"/>
                    </a:cubicBezTo>
                    <a:cubicBezTo>
                      <a:pt x="578" y="882"/>
                      <a:pt x="457" y="1216"/>
                      <a:pt x="305" y="1520"/>
                    </a:cubicBezTo>
                    <a:cubicBezTo>
                      <a:pt x="153" y="1885"/>
                      <a:pt x="1" y="2250"/>
                      <a:pt x="153" y="2614"/>
                    </a:cubicBezTo>
                    <a:cubicBezTo>
                      <a:pt x="183" y="2675"/>
                      <a:pt x="259" y="2705"/>
                      <a:pt x="335" y="2705"/>
                    </a:cubicBezTo>
                    <a:cubicBezTo>
                      <a:pt x="411" y="2705"/>
                      <a:pt x="487" y="2675"/>
                      <a:pt x="517" y="2614"/>
                    </a:cubicBezTo>
                    <a:cubicBezTo>
                      <a:pt x="609" y="2371"/>
                      <a:pt x="609" y="2158"/>
                      <a:pt x="669" y="1915"/>
                    </a:cubicBezTo>
                    <a:cubicBezTo>
                      <a:pt x="730" y="1642"/>
                      <a:pt x="852" y="1368"/>
                      <a:pt x="1004" y="1095"/>
                    </a:cubicBezTo>
                    <a:cubicBezTo>
                      <a:pt x="1338" y="547"/>
                      <a:pt x="1855" y="365"/>
                      <a:pt x="2493" y="365"/>
                    </a:cubicBezTo>
                    <a:cubicBezTo>
                      <a:pt x="2615" y="365"/>
                      <a:pt x="2615" y="243"/>
                      <a:pt x="2554" y="183"/>
                    </a:cubicBezTo>
                    <a:cubicBezTo>
                      <a:pt x="2380" y="54"/>
                      <a:pt x="2189" y="1"/>
                      <a:pt x="1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5"/>
              <p:cNvSpPr/>
              <p:nvPr/>
            </p:nvSpPr>
            <p:spPr>
              <a:xfrm>
                <a:off x="1731822" y="1028670"/>
                <a:ext cx="23367" cy="76637"/>
              </a:xfrm>
              <a:custGeom>
                <a:avLst/>
                <a:gdLst/>
                <a:ahLst/>
                <a:cxnLst/>
                <a:rect l="l" t="t" r="r" b="b"/>
                <a:pathLst>
                  <a:path w="1298" h="4257" extrusionOk="0">
                    <a:moveTo>
                      <a:pt x="234" y="0"/>
                    </a:moveTo>
                    <a:cubicBezTo>
                      <a:pt x="112" y="0"/>
                      <a:pt x="1" y="88"/>
                      <a:pt x="21" y="228"/>
                    </a:cubicBezTo>
                    <a:cubicBezTo>
                      <a:pt x="51" y="835"/>
                      <a:pt x="325" y="1474"/>
                      <a:pt x="446" y="2082"/>
                    </a:cubicBezTo>
                    <a:cubicBezTo>
                      <a:pt x="598" y="2750"/>
                      <a:pt x="507" y="3510"/>
                      <a:pt x="720" y="4149"/>
                    </a:cubicBezTo>
                    <a:cubicBezTo>
                      <a:pt x="737" y="4217"/>
                      <a:pt x="792" y="4256"/>
                      <a:pt x="848" y="4256"/>
                    </a:cubicBezTo>
                    <a:cubicBezTo>
                      <a:pt x="892" y="4256"/>
                      <a:pt x="936" y="4232"/>
                      <a:pt x="963" y="4179"/>
                    </a:cubicBezTo>
                    <a:cubicBezTo>
                      <a:pt x="1297" y="3601"/>
                      <a:pt x="1206" y="2659"/>
                      <a:pt x="1145" y="1991"/>
                    </a:cubicBezTo>
                    <a:cubicBezTo>
                      <a:pt x="1054" y="1352"/>
                      <a:pt x="872" y="532"/>
                      <a:pt x="416" y="76"/>
                    </a:cubicBezTo>
                    <a:cubicBezTo>
                      <a:pt x="364" y="24"/>
                      <a:pt x="29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5"/>
              <p:cNvSpPr/>
              <p:nvPr/>
            </p:nvSpPr>
            <p:spPr>
              <a:xfrm>
                <a:off x="1740949" y="1057187"/>
                <a:ext cx="304890" cy="242818"/>
              </a:xfrm>
              <a:custGeom>
                <a:avLst/>
                <a:gdLst/>
                <a:ahLst/>
                <a:cxnLst/>
                <a:rect l="l" t="t" r="r" b="b"/>
                <a:pathLst>
                  <a:path w="16936" h="13488" extrusionOk="0">
                    <a:moveTo>
                      <a:pt x="16688" y="0"/>
                    </a:moveTo>
                    <a:cubicBezTo>
                      <a:pt x="16600" y="0"/>
                      <a:pt x="16512" y="51"/>
                      <a:pt x="16475" y="163"/>
                    </a:cubicBezTo>
                    <a:cubicBezTo>
                      <a:pt x="14894" y="4510"/>
                      <a:pt x="13830" y="9586"/>
                      <a:pt x="9423" y="12018"/>
                    </a:cubicBezTo>
                    <a:cubicBezTo>
                      <a:pt x="8616" y="12458"/>
                      <a:pt x="7839" y="12651"/>
                      <a:pt x="7100" y="12651"/>
                    </a:cubicBezTo>
                    <a:cubicBezTo>
                      <a:pt x="5082" y="12651"/>
                      <a:pt x="3341" y="11213"/>
                      <a:pt x="2006" y="9434"/>
                    </a:cubicBezTo>
                    <a:cubicBezTo>
                      <a:pt x="547" y="7458"/>
                      <a:pt x="942" y="5300"/>
                      <a:pt x="942" y="3021"/>
                    </a:cubicBezTo>
                    <a:cubicBezTo>
                      <a:pt x="942" y="2827"/>
                      <a:pt x="804" y="2735"/>
                      <a:pt x="659" y="2735"/>
                    </a:cubicBezTo>
                    <a:cubicBezTo>
                      <a:pt x="508" y="2735"/>
                      <a:pt x="350" y="2835"/>
                      <a:pt x="334" y="3021"/>
                    </a:cubicBezTo>
                    <a:cubicBezTo>
                      <a:pt x="91" y="5391"/>
                      <a:pt x="0" y="7884"/>
                      <a:pt x="1520" y="9890"/>
                    </a:cubicBezTo>
                    <a:cubicBezTo>
                      <a:pt x="2743" y="11521"/>
                      <a:pt x="4805" y="13488"/>
                      <a:pt x="7008" y="13488"/>
                    </a:cubicBezTo>
                    <a:cubicBezTo>
                      <a:pt x="7103" y="13488"/>
                      <a:pt x="7199" y="13484"/>
                      <a:pt x="7295" y="13477"/>
                    </a:cubicBezTo>
                    <a:cubicBezTo>
                      <a:pt x="13192" y="12990"/>
                      <a:pt x="16079" y="5057"/>
                      <a:pt x="16900" y="285"/>
                    </a:cubicBezTo>
                    <a:cubicBezTo>
                      <a:pt x="16936" y="106"/>
                      <a:pt x="16813" y="0"/>
                      <a:pt x="166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5"/>
              <p:cNvSpPr/>
              <p:nvPr/>
            </p:nvSpPr>
            <p:spPr>
              <a:xfrm>
                <a:off x="1867496" y="1109019"/>
                <a:ext cx="48571" cy="65151"/>
              </a:xfrm>
              <a:custGeom>
                <a:avLst/>
                <a:gdLst/>
                <a:ahLst/>
                <a:cxnLst/>
                <a:rect l="l" t="t" r="r" b="b"/>
                <a:pathLst>
                  <a:path w="2698" h="3619" extrusionOk="0">
                    <a:moveTo>
                      <a:pt x="1389" y="1"/>
                    </a:moveTo>
                    <a:cubicBezTo>
                      <a:pt x="1323" y="1"/>
                      <a:pt x="1253" y="39"/>
                      <a:pt x="1239" y="111"/>
                    </a:cubicBezTo>
                    <a:cubicBezTo>
                      <a:pt x="897" y="1057"/>
                      <a:pt x="1123" y="2002"/>
                      <a:pt x="1740" y="2752"/>
                    </a:cubicBezTo>
                    <a:lnTo>
                      <a:pt x="1740" y="2752"/>
                    </a:lnTo>
                    <a:cubicBezTo>
                      <a:pt x="1442" y="2860"/>
                      <a:pt x="1155" y="2890"/>
                      <a:pt x="840" y="2890"/>
                    </a:cubicBezTo>
                    <a:cubicBezTo>
                      <a:pt x="706" y="2890"/>
                      <a:pt x="566" y="2884"/>
                      <a:pt x="418" y="2877"/>
                    </a:cubicBezTo>
                    <a:cubicBezTo>
                      <a:pt x="408" y="2876"/>
                      <a:pt x="398" y="2876"/>
                      <a:pt x="388" y="2876"/>
                    </a:cubicBezTo>
                    <a:cubicBezTo>
                      <a:pt x="22" y="2876"/>
                      <a:pt x="1" y="3427"/>
                      <a:pt x="327" y="3515"/>
                    </a:cubicBezTo>
                    <a:cubicBezTo>
                      <a:pt x="531" y="3587"/>
                      <a:pt x="746" y="3619"/>
                      <a:pt x="963" y="3619"/>
                    </a:cubicBezTo>
                    <a:cubicBezTo>
                      <a:pt x="1487" y="3619"/>
                      <a:pt x="2024" y="3430"/>
                      <a:pt x="2454" y="3151"/>
                    </a:cubicBezTo>
                    <a:cubicBezTo>
                      <a:pt x="2637" y="3029"/>
                      <a:pt x="2698" y="2786"/>
                      <a:pt x="2515" y="2634"/>
                    </a:cubicBezTo>
                    <a:cubicBezTo>
                      <a:pt x="1816" y="1996"/>
                      <a:pt x="1482" y="1084"/>
                      <a:pt x="1512" y="142"/>
                    </a:cubicBezTo>
                    <a:cubicBezTo>
                      <a:pt x="1528" y="46"/>
                      <a:pt x="1461"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5"/>
              <p:cNvSpPr/>
              <p:nvPr/>
            </p:nvSpPr>
            <p:spPr>
              <a:xfrm>
                <a:off x="1787848" y="930208"/>
                <a:ext cx="161302" cy="53017"/>
              </a:xfrm>
              <a:custGeom>
                <a:avLst/>
                <a:gdLst/>
                <a:ahLst/>
                <a:cxnLst/>
                <a:rect l="l" t="t" r="r" b="b"/>
                <a:pathLst>
                  <a:path w="8960" h="2945" extrusionOk="0">
                    <a:moveTo>
                      <a:pt x="4088" y="0"/>
                    </a:moveTo>
                    <a:cubicBezTo>
                      <a:pt x="3650" y="0"/>
                      <a:pt x="3213" y="55"/>
                      <a:pt x="2775" y="165"/>
                    </a:cubicBezTo>
                    <a:cubicBezTo>
                      <a:pt x="1559" y="499"/>
                      <a:pt x="556" y="1320"/>
                      <a:pt x="100" y="2505"/>
                    </a:cubicBezTo>
                    <a:cubicBezTo>
                      <a:pt x="1" y="2764"/>
                      <a:pt x="227" y="2944"/>
                      <a:pt x="446" y="2944"/>
                    </a:cubicBezTo>
                    <a:cubicBezTo>
                      <a:pt x="562" y="2944"/>
                      <a:pt x="676" y="2894"/>
                      <a:pt x="739" y="2779"/>
                    </a:cubicBezTo>
                    <a:cubicBezTo>
                      <a:pt x="1377" y="1654"/>
                      <a:pt x="2350" y="894"/>
                      <a:pt x="3687" y="803"/>
                    </a:cubicBezTo>
                    <a:cubicBezTo>
                      <a:pt x="3802" y="792"/>
                      <a:pt x="3913" y="788"/>
                      <a:pt x="4022" y="788"/>
                    </a:cubicBezTo>
                    <a:cubicBezTo>
                      <a:pt x="5178" y="788"/>
                      <a:pt x="6008" y="1335"/>
                      <a:pt x="7091" y="1502"/>
                    </a:cubicBezTo>
                    <a:cubicBezTo>
                      <a:pt x="7218" y="1527"/>
                      <a:pt x="7339" y="1538"/>
                      <a:pt x="7453" y="1538"/>
                    </a:cubicBezTo>
                    <a:cubicBezTo>
                      <a:pt x="8184" y="1538"/>
                      <a:pt x="8652" y="1049"/>
                      <a:pt x="8915" y="286"/>
                    </a:cubicBezTo>
                    <a:cubicBezTo>
                      <a:pt x="8960" y="153"/>
                      <a:pt x="8857" y="68"/>
                      <a:pt x="8752" y="68"/>
                    </a:cubicBezTo>
                    <a:cubicBezTo>
                      <a:pt x="8713" y="68"/>
                      <a:pt x="8674" y="79"/>
                      <a:pt x="8641" y="104"/>
                    </a:cubicBezTo>
                    <a:lnTo>
                      <a:pt x="8641" y="134"/>
                    </a:lnTo>
                    <a:cubicBezTo>
                      <a:pt x="8228" y="536"/>
                      <a:pt x="7811" y="674"/>
                      <a:pt x="7385" y="674"/>
                    </a:cubicBezTo>
                    <a:cubicBezTo>
                      <a:pt x="6619" y="674"/>
                      <a:pt x="5823" y="230"/>
                      <a:pt x="4964" y="73"/>
                    </a:cubicBezTo>
                    <a:cubicBezTo>
                      <a:pt x="4672" y="25"/>
                      <a:pt x="4380" y="0"/>
                      <a:pt x="4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5"/>
              <p:cNvSpPr/>
              <p:nvPr/>
            </p:nvSpPr>
            <p:spPr>
              <a:xfrm>
                <a:off x="1739851" y="958564"/>
                <a:ext cx="99608" cy="51235"/>
              </a:xfrm>
              <a:custGeom>
                <a:avLst/>
                <a:gdLst/>
                <a:ahLst/>
                <a:cxnLst/>
                <a:rect l="l" t="t" r="r" b="b"/>
                <a:pathLst>
                  <a:path w="5533" h="2846" extrusionOk="0">
                    <a:moveTo>
                      <a:pt x="4974" y="0"/>
                    </a:moveTo>
                    <a:cubicBezTo>
                      <a:pt x="3202" y="0"/>
                      <a:pt x="2127" y="2094"/>
                      <a:pt x="365" y="2267"/>
                    </a:cubicBezTo>
                    <a:cubicBezTo>
                      <a:pt x="0" y="2328"/>
                      <a:pt x="0" y="2815"/>
                      <a:pt x="365" y="2845"/>
                    </a:cubicBezTo>
                    <a:cubicBezTo>
                      <a:pt x="379" y="2845"/>
                      <a:pt x="392" y="2845"/>
                      <a:pt x="406" y="2845"/>
                    </a:cubicBezTo>
                    <a:cubicBezTo>
                      <a:pt x="2326" y="2845"/>
                      <a:pt x="3448" y="715"/>
                      <a:pt x="5319" y="353"/>
                    </a:cubicBezTo>
                    <a:cubicBezTo>
                      <a:pt x="5532" y="322"/>
                      <a:pt x="5441" y="49"/>
                      <a:pt x="5259" y="18"/>
                    </a:cubicBezTo>
                    <a:cubicBezTo>
                      <a:pt x="5162" y="6"/>
                      <a:pt x="5067" y="0"/>
                      <a:pt x="49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5"/>
              <p:cNvSpPr/>
              <p:nvPr/>
            </p:nvSpPr>
            <p:spPr>
              <a:xfrm>
                <a:off x="1934667" y="933017"/>
                <a:ext cx="95215" cy="95215"/>
              </a:xfrm>
              <a:custGeom>
                <a:avLst/>
                <a:gdLst/>
                <a:ahLst/>
                <a:cxnLst/>
                <a:rect l="l" t="t" r="r" b="b"/>
                <a:pathLst>
                  <a:path w="5289" h="5289" extrusionOk="0">
                    <a:moveTo>
                      <a:pt x="547" y="1"/>
                    </a:moveTo>
                    <a:cubicBezTo>
                      <a:pt x="486" y="1"/>
                      <a:pt x="426" y="24"/>
                      <a:pt x="395" y="69"/>
                    </a:cubicBezTo>
                    <a:lnTo>
                      <a:pt x="395" y="100"/>
                    </a:lnTo>
                    <a:cubicBezTo>
                      <a:pt x="0" y="1042"/>
                      <a:pt x="882" y="1863"/>
                      <a:pt x="1641" y="2319"/>
                    </a:cubicBezTo>
                    <a:cubicBezTo>
                      <a:pt x="2249" y="2683"/>
                      <a:pt x="2948" y="2866"/>
                      <a:pt x="3526" y="3291"/>
                    </a:cubicBezTo>
                    <a:cubicBezTo>
                      <a:pt x="4225" y="3808"/>
                      <a:pt x="4347" y="4598"/>
                      <a:pt x="4863" y="5206"/>
                    </a:cubicBezTo>
                    <a:cubicBezTo>
                      <a:pt x="4912" y="5264"/>
                      <a:pt x="4973" y="5289"/>
                      <a:pt x="5033" y="5289"/>
                    </a:cubicBezTo>
                    <a:cubicBezTo>
                      <a:pt x="5162" y="5289"/>
                      <a:pt x="5289" y="5178"/>
                      <a:pt x="5289" y="5054"/>
                    </a:cubicBezTo>
                    <a:cubicBezTo>
                      <a:pt x="5289" y="4082"/>
                      <a:pt x="4559" y="3139"/>
                      <a:pt x="3769" y="2623"/>
                    </a:cubicBezTo>
                    <a:cubicBezTo>
                      <a:pt x="3252" y="2288"/>
                      <a:pt x="2675" y="2075"/>
                      <a:pt x="2128" y="1802"/>
                    </a:cubicBezTo>
                    <a:cubicBezTo>
                      <a:pt x="1338" y="1346"/>
                      <a:pt x="1064" y="860"/>
                      <a:pt x="699" y="69"/>
                    </a:cubicBezTo>
                    <a:cubicBezTo>
                      <a:pt x="669" y="24"/>
                      <a:pt x="608"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5"/>
              <p:cNvSpPr/>
              <p:nvPr/>
            </p:nvSpPr>
            <p:spPr>
              <a:xfrm>
                <a:off x="2025693" y="995579"/>
                <a:ext cx="24447" cy="59840"/>
              </a:xfrm>
              <a:custGeom>
                <a:avLst/>
                <a:gdLst/>
                <a:ahLst/>
                <a:cxnLst/>
                <a:rect l="l" t="t" r="r" b="b"/>
                <a:pathLst>
                  <a:path w="1358" h="3324" extrusionOk="0">
                    <a:moveTo>
                      <a:pt x="239" y="1"/>
                    </a:moveTo>
                    <a:cubicBezTo>
                      <a:pt x="125" y="1"/>
                      <a:pt x="0" y="102"/>
                      <a:pt x="20" y="242"/>
                    </a:cubicBezTo>
                    <a:cubicBezTo>
                      <a:pt x="142" y="728"/>
                      <a:pt x="263" y="1214"/>
                      <a:pt x="324" y="1670"/>
                    </a:cubicBezTo>
                    <a:cubicBezTo>
                      <a:pt x="385" y="2157"/>
                      <a:pt x="324" y="2673"/>
                      <a:pt x="476" y="3129"/>
                    </a:cubicBezTo>
                    <a:cubicBezTo>
                      <a:pt x="520" y="3262"/>
                      <a:pt x="622" y="3323"/>
                      <a:pt x="725" y="3323"/>
                    </a:cubicBezTo>
                    <a:cubicBezTo>
                      <a:pt x="835" y="3323"/>
                      <a:pt x="946" y="3255"/>
                      <a:pt x="993" y="3129"/>
                    </a:cubicBezTo>
                    <a:cubicBezTo>
                      <a:pt x="1358" y="2218"/>
                      <a:pt x="841" y="880"/>
                      <a:pt x="385" y="90"/>
                    </a:cubicBezTo>
                    <a:cubicBezTo>
                      <a:pt x="354" y="28"/>
                      <a:pt x="298" y="1"/>
                      <a:pt x="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5"/>
              <p:cNvSpPr/>
              <p:nvPr/>
            </p:nvSpPr>
            <p:spPr>
              <a:xfrm>
                <a:off x="1721344" y="812429"/>
                <a:ext cx="230684" cy="198928"/>
              </a:xfrm>
              <a:custGeom>
                <a:avLst/>
                <a:gdLst/>
                <a:ahLst/>
                <a:cxnLst/>
                <a:rect l="l" t="t" r="r" b="b"/>
                <a:pathLst>
                  <a:path w="12814" h="11050" extrusionOk="0">
                    <a:moveTo>
                      <a:pt x="10255" y="1"/>
                    </a:moveTo>
                    <a:cubicBezTo>
                      <a:pt x="8198" y="1"/>
                      <a:pt x="6130" y="719"/>
                      <a:pt x="4524" y="1995"/>
                    </a:cubicBezTo>
                    <a:cubicBezTo>
                      <a:pt x="1727" y="4214"/>
                      <a:pt x="876" y="7406"/>
                      <a:pt x="56" y="10688"/>
                    </a:cubicBezTo>
                    <a:cubicBezTo>
                      <a:pt x="1" y="10907"/>
                      <a:pt x="165" y="11049"/>
                      <a:pt x="331" y="11049"/>
                    </a:cubicBezTo>
                    <a:cubicBezTo>
                      <a:pt x="442" y="11049"/>
                      <a:pt x="554" y="10986"/>
                      <a:pt x="603" y="10840"/>
                    </a:cubicBezTo>
                    <a:cubicBezTo>
                      <a:pt x="1575" y="8135"/>
                      <a:pt x="2305" y="5187"/>
                      <a:pt x="4402" y="3059"/>
                    </a:cubicBezTo>
                    <a:cubicBezTo>
                      <a:pt x="6114" y="1300"/>
                      <a:pt x="8290" y="675"/>
                      <a:pt x="10582" y="675"/>
                    </a:cubicBezTo>
                    <a:cubicBezTo>
                      <a:pt x="11220" y="675"/>
                      <a:pt x="11868" y="724"/>
                      <a:pt x="12518" y="810"/>
                    </a:cubicBezTo>
                    <a:cubicBezTo>
                      <a:pt x="12527" y="811"/>
                      <a:pt x="12536" y="811"/>
                      <a:pt x="12545" y="811"/>
                    </a:cubicBezTo>
                    <a:cubicBezTo>
                      <a:pt x="12793" y="811"/>
                      <a:pt x="12813" y="412"/>
                      <a:pt x="12579" y="324"/>
                    </a:cubicBezTo>
                    <a:cubicBezTo>
                      <a:pt x="11823" y="105"/>
                      <a:pt x="11040" y="1"/>
                      <a:pt x="10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5"/>
              <p:cNvSpPr/>
              <p:nvPr/>
            </p:nvSpPr>
            <p:spPr>
              <a:xfrm>
                <a:off x="1942319" y="819001"/>
                <a:ext cx="130248" cy="226237"/>
              </a:xfrm>
              <a:custGeom>
                <a:avLst/>
                <a:gdLst/>
                <a:ahLst/>
                <a:cxnLst/>
                <a:rect l="l" t="t" r="r" b="b"/>
                <a:pathLst>
                  <a:path w="7235" h="12567" extrusionOk="0">
                    <a:moveTo>
                      <a:pt x="596" y="1"/>
                    </a:moveTo>
                    <a:cubicBezTo>
                      <a:pt x="479" y="1"/>
                      <a:pt x="361" y="7"/>
                      <a:pt x="244" y="19"/>
                    </a:cubicBezTo>
                    <a:cubicBezTo>
                      <a:pt x="61" y="50"/>
                      <a:pt x="1" y="293"/>
                      <a:pt x="183" y="354"/>
                    </a:cubicBezTo>
                    <a:lnTo>
                      <a:pt x="183" y="384"/>
                    </a:lnTo>
                    <a:cubicBezTo>
                      <a:pt x="2706" y="1114"/>
                      <a:pt x="4803" y="2664"/>
                      <a:pt x="5654" y="5247"/>
                    </a:cubicBezTo>
                    <a:cubicBezTo>
                      <a:pt x="6445" y="7618"/>
                      <a:pt x="6019" y="10050"/>
                      <a:pt x="5928" y="12481"/>
                    </a:cubicBezTo>
                    <a:cubicBezTo>
                      <a:pt x="5928" y="12534"/>
                      <a:pt x="5979" y="12567"/>
                      <a:pt x="6028" y="12567"/>
                    </a:cubicBezTo>
                    <a:cubicBezTo>
                      <a:pt x="6063" y="12567"/>
                      <a:pt x="6097" y="12550"/>
                      <a:pt x="6110" y="12512"/>
                    </a:cubicBezTo>
                    <a:cubicBezTo>
                      <a:pt x="7083" y="9776"/>
                      <a:pt x="7235" y="6524"/>
                      <a:pt x="5897" y="3910"/>
                    </a:cubicBezTo>
                    <a:cubicBezTo>
                      <a:pt x="4974" y="2092"/>
                      <a:pt x="2791" y="1"/>
                      <a:pt x="5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5"/>
              <p:cNvSpPr/>
              <p:nvPr/>
            </p:nvSpPr>
            <p:spPr>
              <a:xfrm>
                <a:off x="1934361" y="821287"/>
                <a:ext cx="21657" cy="111399"/>
              </a:xfrm>
              <a:custGeom>
                <a:avLst/>
                <a:gdLst/>
                <a:ahLst/>
                <a:cxnLst/>
                <a:rect l="l" t="t" r="r" b="b"/>
                <a:pathLst>
                  <a:path w="1203" h="6188" extrusionOk="0">
                    <a:moveTo>
                      <a:pt x="667" y="1"/>
                    </a:moveTo>
                    <a:cubicBezTo>
                      <a:pt x="540" y="1"/>
                      <a:pt x="400" y="98"/>
                      <a:pt x="382" y="257"/>
                    </a:cubicBezTo>
                    <a:cubicBezTo>
                      <a:pt x="291" y="2111"/>
                      <a:pt x="108" y="3965"/>
                      <a:pt x="17" y="5819"/>
                    </a:cubicBezTo>
                    <a:cubicBezTo>
                      <a:pt x="0" y="6055"/>
                      <a:pt x="207" y="6188"/>
                      <a:pt x="410" y="6188"/>
                    </a:cubicBezTo>
                    <a:cubicBezTo>
                      <a:pt x="574" y="6188"/>
                      <a:pt x="736" y="6101"/>
                      <a:pt x="777" y="5911"/>
                    </a:cubicBezTo>
                    <a:cubicBezTo>
                      <a:pt x="1203" y="4087"/>
                      <a:pt x="1203" y="2020"/>
                      <a:pt x="868" y="166"/>
                    </a:cubicBezTo>
                    <a:cubicBezTo>
                      <a:pt x="843" y="51"/>
                      <a:pt x="759" y="1"/>
                      <a:pt x="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5"/>
              <p:cNvSpPr/>
              <p:nvPr/>
            </p:nvSpPr>
            <p:spPr>
              <a:xfrm>
                <a:off x="1940140" y="782076"/>
                <a:ext cx="36005" cy="47509"/>
              </a:xfrm>
              <a:custGeom>
                <a:avLst/>
                <a:gdLst/>
                <a:ahLst/>
                <a:cxnLst/>
                <a:rect l="l" t="t" r="r" b="b"/>
                <a:pathLst>
                  <a:path w="2000" h="2639" extrusionOk="0">
                    <a:moveTo>
                      <a:pt x="1673" y="0"/>
                    </a:moveTo>
                    <a:cubicBezTo>
                      <a:pt x="1619" y="0"/>
                      <a:pt x="1565" y="19"/>
                      <a:pt x="1520" y="64"/>
                    </a:cubicBezTo>
                    <a:cubicBezTo>
                      <a:pt x="821" y="672"/>
                      <a:pt x="365" y="1371"/>
                      <a:pt x="30" y="2253"/>
                    </a:cubicBezTo>
                    <a:cubicBezTo>
                      <a:pt x="0" y="2344"/>
                      <a:pt x="61" y="2465"/>
                      <a:pt x="122" y="2526"/>
                    </a:cubicBezTo>
                    <a:cubicBezTo>
                      <a:pt x="189" y="2606"/>
                      <a:pt x="253" y="2638"/>
                      <a:pt x="315" y="2638"/>
                    </a:cubicBezTo>
                    <a:cubicBezTo>
                      <a:pt x="560" y="2638"/>
                      <a:pt x="754" y="2119"/>
                      <a:pt x="851" y="1949"/>
                    </a:cubicBezTo>
                    <a:cubicBezTo>
                      <a:pt x="1155" y="1402"/>
                      <a:pt x="1489" y="854"/>
                      <a:pt x="1885" y="338"/>
                    </a:cubicBezTo>
                    <a:cubicBezTo>
                      <a:pt x="1999" y="178"/>
                      <a:pt x="1838" y="0"/>
                      <a:pt x="16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5"/>
              <p:cNvSpPr/>
              <p:nvPr/>
            </p:nvSpPr>
            <p:spPr>
              <a:xfrm>
                <a:off x="1930508" y="784920"/>
                <a:ext cx="21135" cy="44088"/>
              </a:xfrm>
              <a:custGeom>
                <a:avLst/>
                <a:gdLst/>
                <a:ahLst/>
                <a:cxnLst/>
                <a:rect l="l" t="t" r="r" b="b"/>
                <a:pathLst>
                  <a:path w="1174" h="2449" extrusionOk="0">
                    <a:moveTo>
                      <a:pt x="166" y="1"/>
                    </a:moveTo>
                    <a:cubicBezTo>
                      <a:pt x="79" y="1"/>
                      <a:pt x="0" y="59"/>
                      <a:pt x="18" y="149"/>
                    </a:cubicBezTo>
                    <a:cubicBezTo>
                      <a:pt x="18" y="514"/>
                      <a:pt x="140" y="818"/>
                      <a:pt x="262" y="1152"/>
                    </a:cubicBezTo>
                    <a:cubicBezTo>
                      <a:pt x="383" y="1517"/>
                      <a:pt x="322" y="1912"/>
                      <a:pt x="413" y="2277"/>
                    </a:cubicBezTo>
                    <a:cubicBezTo>
                      <a:pt x="443" y="2395"/>
                      <a:pt x="536" y="2448"/>
                      <a:pt x="632" y="2448"/>
                    </a:cubicBezTo>
                    <a:cubicBezTo>
                      <a:pt x="734" y="2448"/>
                      <a:pt x="838" y="2387"/>
                      <a:pt x="869" y="2277"/>
                    </a:cubicBezTo>
                    <a:cubicBezTo>
                      <a:pt x="1173" y="1517"/>
                      <a:pt x="657" y="727"/>
                      <a:pt x="322" y="89"/>
                    </a:cubicBezTo>
                    <a:cubicBezTo>
                      <a:pt x="285" y="27"/>
                      <a:pt x="224" y="1"/>
                      <a:pt x="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5"/>
              <p:cNvSpPr/>
              <p:nvPr/>
            </p:nvSpPr>
            <p:spPr>
              <a:xfrm>
                <a:off x="1941779" y="790753"/>
                <a:ext cx="10405" cy="33629"/>
              </a:xfrm>
              <a:custGeom>
                <a:avLst/>
                <a:gdLst/>
                <a:ahLst/>
                <a:cxnLst/>
                <a:rect l="l" t="t" r="r" b="b"/>
                <a:pathLst>
                  <a:path w="578" h="1868" extrusionOk="0">
                    <a:moveTo>
                      <a:pt x="350" y="0"/>
                    </a:moveTo>
                    <a:cubicBezTo>
                      <a:pt x="274" y="0"/>
                      <a:pt x="198" y="53"/>
                      <a:pt x="183" y="160"/>
                    </a:cubicBezTo>
                    <a:cubicBezTo>
                      <a:pt x="183" y="433"/>
                      <a:pt x="152" y="707"/>
                      <a:pt x="122" y="980"/>
                    </a:cubicBezTo>
                    <a:cubicBezTo>
                      <a:pt x="91" y="1224"/>
                      <a:pt x="0" y="1467"/>
                      <a:pt x="61" y="1710"/>
                    </a:cubicBezTo>
                    <a:cubicBezTo>
                      <a:pt x="78" y="1813"/>
                      <a:pt x="174" y="1868"/>
                      <a:pt x="270" y="1868"/>
                    </a:cubicBezTo>
                    <a:cubicBezTo>
                      <a:pt x="343" y="1868"/>
                      <a:pt x="417" y="1836"/>
                      <a:pt x="456" y="1771"/>
                    </a:cubicBezTo>
                    <a:cubicBezTo>
                      <a:pt x="578" y="1528"/>
                      <a:pt x="547" y="1284"/>
                      <a:pt x="547" y="1041"/>
                    </a:cubicBezTo>
                    <a:cubicBezTo>
                      <a:pt x="547" y="737"/>
                      <a:pt x="547" y="464"/>
                      <a:pt x="517" y="160"/>
                    </a:cubicBezTo>
                    <a:cubicBezTo>
                      <a:pt x="502" y="53"/>
                      <a:pt x="426" y="0"/>
                      <a:pt x="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5"/>
              <p:cNvSpPr/>
              <p:nvPr/>
            </p:nvSpPr>
            <p:spPr>
              <a:xfrm>
                <a:off x="1660168" y="989800"/>
                <a:ext cx="67941" cy="30694"/>
              </a:xfrm>
              <a:custGeom>
                <a:avLst/>
                <a:gdLst/>
                <a:ahLst/>
                <a:cxnLst/>
                <a:rect l="l" t="t" r="r" b="b"/>
                <a:pathLst>
                  <a:path w="3774" h="1705" extrusionOk="0">
                    <a:moveTo>
                      <a:pt x="1531" y="0"/>
                    </a:moveTo>
                    <a:cubicBezTo>
                      <a:pt x="698" y="0"/>
                      <a:pt x="1" y="422"/>
                      <a:pt x="171" y="1475"/>
                    </a:cubicBezTo>
                    <a:cubicBezTo>
                      <a:pt x="185" y="1639"/>
                      <a:pt x="285" y="1705"/>
                      <a:pt x="402" y="1705"/>
                    </a:cubicBezTo>
                    <a:cubicBezTo>
                      <a:pt x="545" y="1705"/>
                      <a:pt x="712" y="1608"/>
                      <a:pt x="779" y="1475"/>
                    </a:cubicBezTo>
                    <a:cubicBezTo>
                      <a:pt x="900" y="1171"/>
                      <a:pt x="900" y="897"/>
                      <a:pt x="1265" y="776"/>
                    </a:cubicBezTo>
                    <a:cubicBezTo>
                      <a:pt x="1380" y="737"/>
                      <a:pt x="1494" y="721"/>
                      <a:pt x="1609" y="721"/>
                    </a:cubicBezTo>
                    <a:cubicBezTo>
                      <a:pt x="1768" y="721"/>
                      <a:pt x="1927" y="753"/>
                      <a:pt x="2086" y="806"/>
                    </a:cubicBezTo>
                    <a:cubicBezTo>
                      <a:pt x="2542" y="928"/>
                      <a:pt x="2937" y="1232"/>
                      <a:pt x="3393" y="1323"/>
                    </a:cubicBezTo>
                    <a:cubicBezTo>
                      <a:pt x="3414" y="1330"/>
                      <a:pt x="3437" y="1333"/>
                      <a:pt x="3459" y="1333"/>
                    </a:cubicBezTo>
                    <a:cubicBezTo>
                      <a:pt x="3621" y="1333"/>
                      <a:pt x="3773" y="1149"/>
                      <a:pt x="3666" y="988"/>
                    </a:cubicBezTo>
                    <a:cubicBezTo>
                      <a:pt x="3264" y="392"/>
                      <a:pt x="2334" y="0"/>
                      <a:pt x="15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5"/>
              <p:cNvSpPr/>
              <p:nvPr/>
            </p:nvSpPr>
            <p:spPr>
              <a:xfrm>
                <a:off x="1587721" y="1001934"/>
                <a:ext cx="85746" cy="78455"/>
              </a:xfrm>
              <a:custGeom>
                <a:avLst/>
                <a:gdLst/>
                <a:ahLst/>
                <a:cxnLst/>
                <a:rect l="l" t="t" r="r" b="b"/>
                <a:pathLst>
                  <a:path w="4763" h="4358" extrusionOk="0">
                    <a:moveTo>
                      <a:pt x="2668" y="0"/>
                    </a:moveTo>
                    <a:cubicBezTo>
                      <a:pt x="2083" y="0"/>
                      <a:pt x="1502" y="174"/>
                      <a:pt x="1064" y="558"/>
                    </a:cubicBezTo>
                    <a:cubicBezTo>
                      <a:pt x="0" y="1530"/>
                      <a:pt x="456" y="3111"/>
                      <a:pt x="1125" y="4175"/>
                    </a:cubicBezTo>
                    <a:cubicBezTo>
                      <a:pt x="1208" y="4304"/>
                      <a:pt x="1327" y="4357"/>
                      <a:pt x="1447" y="4357"/>
                    </a:cubicBezTo>
                    <a:cubicBezTo>
                      <a:pt x="1720" y="4357"/>
                      <a:pt x="1993" y="4076"/>
                      <a:pt x="1824" y="3779"/>
                    </a:cubicBezTo>
                    <a:cubicBezTo>
                      <a:pt x="1398" y="2989"/>
                      <a:pt x="760" y="1713"/>
                      <a:pt x="1763" y="1074"/>
                    </a:cubicBezTo>
                    <a:cubicBezTo>
                      <a:pt x="2080" y="859"/>
                      <a:pt x="2450" y="781"/>
                      <a:pt x="2832" y="781"/>
                    </a:cubicBezTo>
                    <a:cubicBezTo>
                      <a:pt x="3363" y="781"/>
                      <a:pt x="3917" y="933"/>
                      <a:pt x="4377" y="1074"/>
                    </a:cubicBezTo>
                    <a:cubicBezTo>
                      <a:pt x="4388" y="1076"/>
                      <a:pt x="4399" y="1077"/>
                      <a:pt x="4410" y="1077"/>
                    </a:cubicBezTo>
                    <a:cubicBezTo>
                      <a:pt x="4608" y="1077"/>
                      <a:pt x="4763" y="825"/>
                      <a:pt x="4590" y="710"/>
                    </a:cubicBezTo>
                    <a:cubicBezTo>
                      <a:pt x="4106" y="259"/>
                      <a:pt x="3383" y="0"/>
                      <a:pt x="26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5"/>
              <p:cNvSpPr/>
              <p:nvPr/>
            </p:nvSpPr>
            <p:spPr>
              <a:xfrm>
                <a:off x="1508920" y="1065793"/>
                <a:ext cx="112930" cy="88698"/>
              </a:xfrm>
              <a:custGeom>
                <a:avLst/>
                <a:gdLst/>
                <a:ahLst/>
                <a:cxnLst/>
                <a:rect l="l" t="t" r="r" b="b"/>
                <a:pathLst>
                  <a:path w="6273" h="4927" extrusionOk="0">
                    <a:moveTo>
                      <a:pt x="4263" y="0"/>
                    </a:moveTo>
                    <a:cubicBezTo>
                      <a:pt x="2995" y="0"/>
                      <a:pt x="1695" y="480"/>
                      <a:pt x="912" y="1448"/>
                    </a:cubicBezTo>
                    <a:cubicBezTo>
                      <a:pt x="0" y="2543"/>
                      <a:pt x="274" y="4457"/>
                      <a:pt x="1733" y="4913"/>
                    </a:cubicBezTo>
                    <a:cubicBezTo>
                      <a:pt x="1762" y="4922"/>
                      <a:pt x="1790" y="4926"/>
                      <a:pt x="1817" y="4926"/>
                    </a:cubicBezTo>
                    <a:cubicBezTo>
                      <a:pt x="2078" y="4926"/>
                      <a:pt x="2257" y="4559"/>
                      <a:pt x="2037" y="4366"/>
                    </a:cubicBezTo>
                    <a:cubicBezTo>
                      <a:pt x="882" y="3363"/>
                      <a:pt x="882" y="2087"/>
                      <a:pt x="2280" y="1266"/>
                    </a:cubicBezTo>
                    <a:cubicBezTo>
                      <a:pt x="2973" y="850"/>
                      <a:pt x="3770" y="705"/>
                      <a:pt x="4577" y="705"/>
                    </a:cubicBezTo>
                    <a:cubicBezTo>
                      <a:pt x="5009" y="705"/>
                      <a:pt x="5443" y="746"/>
                      <a:pt x="5867" y="810"/>
                    </a:cubicBezTo>
                    <a:cubicBezTo>
                      <a:pt x="5889" y="814"/>
                      <a:pt x="5910" y="816"/>
                      <a:pt x="5930" y="816"/>
                    </a:cubicBezTo>
                    <a:cubicBezTo>
                      <a:pt x="6211" y="816"/>
                      <a:pt x="6272" y="437"/>
                      <a:pt x="5988" y="324"/>
                    </a:cubicBezTo>
                    <a:cubicBezTo>
                      <a:pt x="5460" y="108"/>
                      <a:pt x="4865" y="0"/>
                      <a:pt x="42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5"/>
              <p:cNvSpPr/>
              <p:nvPr/>
            </p:nvSpPr>
            <p:spPr>
              <a:xfrm>
                <a:off x="1480457" y="1146629"/>
                <a:ext cx="65133" cy="74620"/>
              </a:xfrm>
              <a:custGeom>
                <a:avLst/>
                <a:gdLst/>
                <a:ahLst/>
                <a:cxnLst/>
                <a:rect l="l" t="t" r="r" b="b"/>
                <a:pathLst>
                  <a:path w="3618" h="4145" extrusionOk="0">
                    <a:moveTo>
                      <a:pt x="2762" y="0"/>
                    </a:moveTo>
                    <a:cubicBezTo>
                      <a:pt x="1602" y="0"/>
                      <a:pt x="328" y="867"/>
                      <a:pt x="122" y="1974"/>
                    </a:cubicBezTo>
                    <a:cubicBezTo>
                      <a:pt x="1" y="2551"/>
                      <a:pt x="1" y="3311"/>
                      <a:pt x="457" y="3737"/>
                    </a:cubicBezTo>
                    <a:cubicBezTo>
                      <a:pt x="673" y="3953"/>
                      <a:pt x="1031" y="4144"/>
                      <a:pt x="1355" y="4144"/>
                    </a:cubicBezTo>
                    <a:cubicBezTo>
                      <a:pt x="1530" y="4144"/>
                      <a:pt x="1696" y="4088"/>
                      <a:pt x="1824" y="3949"/>
                    </a:cubicBezTo>
                    <a:cubicBezTo>
                      <a:pt x="1885" y="3888"/>
                      <a:pt x="1885" y="3797"/>
                      <a:pt x="1855" y="3706"/>
                    </a:cubicBezTo>
                    <a:cubicBezTo>
                      <a:pt x="1733" y="3402"/>
                      <a:pt x="1490" y="3433"/>
                      <a:pt x="1247" y="3281"/>
                    </a:cubicBezTo>
                    <a:cubicBezTo>
                      <a:pt x="730" y="3007"/>
                      <a:pt x="761" y="2247"/>
                      <a:pt x="1004" y="1791"/>
                    </a:cubicBezTo>
                    <a:cubicBezTo>
                      <a:pt x="1490" y="758"/>
                      <a:pt x="2615" y="1031"/>
                      <a:pt x="3435" y="545"/>
                    </a:cubicBezTo>
                    <a:cubicBezTo>
                      <a:pt x="3618" y="423"/>
                      <a:pt x="3587" y="150"/>
                      <a:pt x="3375" y="89"/>
                    </a:cubicBezTo>
                    <a:cubicBezTo>
                      <a:pt x="3179" y="28"/>
                      <a:pt x="2972" y="0"/>
                      <a:pt x="27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5"/>
              <p:cNvSpPr/>
              <p:nvPr/>
            </p:nvSpPr>
            <p:spPr>
              <a:xfrm>
                <a:off x="1470068" y="1213746"/>
                <a:ext cx="71632" cy="84270"/>
              </a:xfrm>
              <a:custGeom>
                <a:avLst/>
                <a:gdLst/>
                <a:ahLst/>
                <a:cxnLst/>
                <a:rect l="l" t="t" r="r" b="b"/>
                <a:pathLst>
                  <a:path w="3979" h="4681" extrusionOk="0">
                    <a:moveTo>
                      <a:pt x="2224" y="0"/>
                    </a:moveTo>
                    <a:cubicBezTo>
                      <a:pt x="2183" y="0"/>
                      <a:pt x="2140" y="12"/>
                      <a:pt x="2097" y="39"/>
                    </a:cubicBezTo>
                    <a:lnTo>
                      <a:pt x="2097" y="9"/>
                    </a:lnTo>
                    <a:cubicBezTo>
                      <a:pt x="973" y="677"/>
                      <a:pt x="0" y="1863"/>
                      <a:pt x="395" y="3230"/>
                    </a:cubicBezTo>
                    <a:cubicBezTo>
                      <a:pt x="680" y="4167"/>
                      <a:pt x="1551" y="4680"/>
                      <a:pt x="2424" y="4680"/>
                    </a:cubicBezTo>
                    <a:cubicBezTo>
                      <a:pt x="2855" y="4680"/>
                      <a:pt x="3286" y="4555"/>
                      <a:pt x="3648" y="4294"/>
                    </a:cubicBezTo>
                    <a:cubicBezTo>
                      <a:pt x="3978" y="4046"/>
                      <a:pt x="3834" y="3548"/>
                      <a:pt x="3465" y="3548"/>
                    </a:cubicBezTo>
                    <a:cubicBezTo>
                      <a:pt x="3427" y="3548"/>
                      <a:pt x="3386" y="3553"/>
                      <a:pt x="3344" y="3565"/>
                    </a:cubicBezTo>
                    <a:cubicBezTo>
                      <a:pt x="3087" y="3614"/>
                      <a:pt x="2809" y="3650"/>
                      <a:pt x="2539" y="3650"/>
                    </a:cubicBezTo>
                    <a:cubicBezTo>
                      <a:pt x="1818" y="3650"/>
                      <a:pt x="1163" y="3392"/>
                      <a:pt x="1186" y="2440"/>
                    </a:cubicBezTo>
                    <a:cubicBezTo>
                      <a:pt x="1186" y="1619"/>
                      <a:pt x="1824" y="920"/>
                      <a:pt x="2401" y="404"/>
                    </a:cubicBezTo>
                    <a:cubicBezTo>
                      <a:pt x="2552" y="254"/>
                      <a:pt x="2413" y="0"/>
                      <a:pt x="22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5"/>
              <p:cNvSpPr/>
              <p:nvPr/>
            </p:nvSpPr>
            <p:spPr>
              <a:xfrm>
                <a:off x="1528616" y="1282411"/>
                <a:ext cx="12602" cy="22377"/>
              </a:xfrm>
              <a:custGeom>
                <a:avLst/>
                <a:gdLst/>
                <a:ahLst/>
                <a:cxnLst/>
                <a:rect l="l" t="t" r="r" b="b"/>
                <a:pathLst>
                  <a:path w="700" h="1243" extrusionOk="0">
                    <a:moveTo>
                      <a:pt x="343" y="1"/>
                    </a:moveTo>
                    <a:cubicBezTo>
                      <a:pt x="261" y="1"/>
                      <a:pt x="181" y="47"/>
                      <a:pt x="152" y="146"/>
                    </a:cubicBezTo>
                    <a:cubicBezTo>
                      <a:pt x="61" y="419"/>
                      <a:pt x="1" y="815"/>
                      <a:pt x="152" y="1088"/>
                    </a:cubicBezTo>
                    <a:cubicBezTo>
                      <a:pt x="212" y="1196"/>
                      <a:pt x="305" y="1242"/>
                      <a:pt x="398" y="1242"/>
                    </a:cubicBezTo>
                    <a:cubicBezTo>
                      <a:pt x="540" y="1242"/>
                      <a:pt x="681" y="1132"/>
                      <a:pt x="700" y="967"/>
                    </a:cubicBezTo>
                    <a:cubicBezTo>
                      <a:pt x="700" y="815"/>
                      <a:pt x="639" y="693"/>
                      <a:pt x="608" y="571"/>
                    </a:cubicBezTo>
                    <a:cubicBezTo>
                      <a:pt x="578" y="450"/>
                      <a:pt x="548" y="328"/>
                      <a:pt x="548" y="176"/>
                    </a:cubicBezTo>
                    <a:cubicBezTo>
                      <a:pt x="531" y="62"/>
                      <a:pt x="437" y="1"/>
                      <a:pt x="3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5"/>
              <p:cNvSpPr/>
              <p:nvPr/>
            </p:nvSpPr>
            <p:spPr>
              <a:xfrm>
                <a:off x="1640256" y="1161878"/>
                <a:ext cx="38867" cy="50839"/>
              </a:xfrm>
              <a:custGeom>
                <a:avLst/>
                <a:gdLst/>
                <a:ahLst/>
                <a:cxnLst/>
                <a:rect l="l" t="t" r="r" b="b"/>
                <a:pathLst>
                  <a:path w="2159" h="2824" extrusionOk="0">
                    <a:moveTo>
                      <a:pt x="1371" y="0"/>
                    </a:moveTo>
                    <a:cubicBezTo>
                      <a:pt x="630" y="0"/>
                      <a:pt x="25" y="658"/>
                      <a:pt x="0" y="1461"/>
                    </a:cubicBezTo>
                    <a:cubicBezTo>
                      <a:pt x="0" y="1947"/>
                      <a:pt x="213" y="2312"/>
                      <a:pt x="608" y="2555"/>
                    </a:cubicBezTo>
                    <a:cubicBezTo>
                      <a:pt x="889" y="2696"/>
                      <a:pt x="1237" y="2823"/>
                      <a:pt x="1572" y="2823"/>
                    </a:cubicBezTo>
                    <a:cubicBezTo>
                      <a:pt x="1744" y="2823"/>
                      <a:pt x="1913" y="2790"/>
                      <a:pt x="2067" y="2707"/>
                    </a:cubicBezTo>
                    <a:cubicBezTo>
                      <a:pt x="2158" y="2616"/>
                      <a:pt x="2158" y="2464"/>
                      <a:pt x="2067" y="2373"/>
                    </a:cubicBezTo>
                    <a:cubicBezTo>
                      <a:pt x="1611" y="2130"/>
                      <a:pt x="821" y="2190"/>
                      <a:pt x="669" y="1613"/>
                    </a:cubicBezTo>
                    <a:cubicBezTo>
                      <a:pt x="498" y="1016"/>
                      <a:pt x="1046" y="419"/>
                      <a:pt x="1640" y="419"/>
                    </a:cubicBezTo>
                    <a:cubicBezTo>
                      <a:pt x="1681" y="419"/>
                      <a:pt x="1722" y="422"/>
                      <a:pt x="1763" y="427"/>
                    </a:cubicBezTo>
                    <a:cubicBezTo>
                      <a:pt x="1773" y="429"/>
                      <a:pt x="1783" y="430"/>
                      <a:pt x="1793" y="430"/>
                    </a:cubicBezTo>
                    <a:cubicBezTo>
                      <a:pt x="1984" y="430"/>
                      <a:pt x="2057" y="151"/>
                      <a:pt x="1854" y="93"/>
                    </a:cubicBezTo>
                    <a:cubicBezTo>
                      <a:pt x="1690" y="29"/>
                      <a:pt x="1527" y="0"/>
                      <a:pt x="13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5"/>
              <p:cNvSpPr/>
              <p:nvPr/>
            </p:nvSpPr>
            <p:spPr>
              <a:xfrm>
                <a:off x="1658853" y="1203700"/>
                <a:ext cx="35411" cy="37355"/>
              </a:xfrm>
              <a:custGeom>
                <a:avLst/>
                <a:gdLst/>
                <a:ahLst/>
                <a:cxnLst/>
                <a:rect l="l" t="t" r="r" b="b"/>
                <a:pathLst>
                  <a:path w="1967" h="2075" extrusionOk="0">
                    <a:moveTo>
                      <a:pt x="879" y="0"/>
                    </a:moveTo>
                    <a:cubicBezTo>
                      <a:pt x="837" y="0"/>
                      <a:pt x="795" y="15"/>
                      <a:pt x="761" y="50"/>
                    </a:cubicBezTo>
                    <a:cubicBezTo>
                      <a:pt x="274" y="475"/>
                      <a:pt x="1" y="1448"/>
                      <a:pt x="609" y="1934"/>
                    </a:cubicBezTo>
                    <a:cubicBezTo>
                      <a:pt x="730" y="2033"/>
                      <a:pt x="851" y="2075"/>
                      <a:pt x="967" y="2075"/>
                    </a:cubicBezTo>
                    <a:cubicBezTo>
                      <a:pt x="1460" y="2075"/>
                      <a:pt x="1872" y="1313"/>
                      <a:pt x="1946" y="870"/>
                    </a:cubicBezTo>
                    <a:cubicBezTo>
                      <a:pt x="1966" y="730"/>
                      <a:pt x="1840" y="616"/>
                      <a:pt x="1726" y="616"/>
                    </a:cubicBezTo>
                    <a:cubicBezTo>
                      <a:pt x="1668" y="616"/>
                      <a:pt x="1612" y="646"/>
                      <a:pt x="1581" y="718"/>
                    </a:cubicBezTo>
                    <a:cubicBezTo>
                      <a:pt x="1483" y="866"/>
                      <a:pt x="1186" y="1510"/>
                      <a:pt x="947" y="1510"/>
                    </a:cubicBezTo>
                    <a:cubicBezTo>
                      <a:pt x="891" y="1510"/>
                      <a:pt x="837" y="1474"/>
                      <a:pt x="791" y="1387"/>
                    </a:cubicBezTo>
                    <a:cubicBezTo>
                      <a:pt x="609" y="962"/>
                      <a:pt x="882" y="567"/>
                      <a:pt x="1034" y="202"/>
                    </a:cubicBezTo>
                    <a:cubicBezTo>
                      <a:pt x="1078" y="93"/>
                      <a:pt x="981" y="0"/>
                      <a:pt x="8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5"/>
              <p:cNvSpPr/>
              <p:nvPr/>
            </p:nvSpPr>
            <p:spPr>
              <a:xfrm>
                <a:off x="1685444" y="1203304"/>
                <a:ext cx="28156" cy="27832"/>
              </a:xfrm>
              <a:custGeom>
                <a:avLst/>
                <a:gdLst/>
                <a:ahLst/>
                <a:cxnLst/>
                <a:rect l="l" t="t" r="r" b="b"/>
                <a:pathLst>
                  <a:path w="1564" h="1546" extrusionOk="0">
                    <a:moveTo>
                      <a:pt x="1130" y="0"/>
                    </a:moveTo>
                    <a:cubicBezTo>
                      <a:pt x="989" y="0"/>
                      <a:pt x="845" y="104"/>
                      <a:pt x="864" y="254"/>
                    </a:cubicBezTo>
                    <a:cubicBezTo>
                      <a:pt x="864" y="467"/>
                      <a:pt x="955" y="710"/>
                      <a:pt x="864" y="892"/>
                    </a:cubicBezTo>
                    <a:cubicBezTo>
                      <a:pt x="803" y="984"/>
                      <a:pt x="743" y="1044"/>
                      <a:pt x="682" y="1075"/>
                    </a:cubicBezTo>
                    <a:cubicBezTo>
                      <a:pt x="651" y="1085"/>
                      <a:pt x="614" y="1092"/>
                      <a:pt x="577" y="1092"/>
                    </a:cubicBezTo>
                    <a:cubicBezTo>
                      <a:pt x="503" y="1092"/>
                      <a:pt x="428" y="1065"/>
                      <a:pt x="408" y="984"/>
                    </a:cubicBezTo>
                    <a:cubicBezTo>
                      <a:pt x="408" y="924"/>
                      <a:pt x="344" y="878"/>
                      <a:pt x="282" y="878"/>
                    </a:cubicBezTo>
                    <a:cubicBezTo>
                      <a:pt x="249" y="878"/>
                      <a:pt x="217" y="891"/>
                      <a:pt x="195" y="923"/>
                    </a:cubicBezTo>
                    <a:cubicBezTo>
                      <a:pt x="1" y="1312"/>
                      <a:pt x="371" y="1545"/>
                      <a:pt x="713" y="1545"/>
                    </a:cubicBezTo>
                    <a:cubicBezTo>
                      <a:pt x="798" y="1545"/>
                      <a:pt x="882" y="1531"/>
                      <a:pt x="955" y="1500"/>
                    </a:cubicBezTo>
                    <a:cubicBezTo>
                      <a:pt x="1442" y="1257"/>
                      <a:pt x="1563" y="589"/>
                      <a:pt x="1350" y="133"/>
                    </a:cubicBezTo>
                    <a:cubicBezTo>
                      <a:pt x="1304" y="40"/>
                      <a:pt x="1218" y="0"/>
                      <a:pt x="1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5"/>
              <p:cNvSpPr/>
              <p:nvPr/>
            </p:nvSpPr>
            <p:spPr>
              <a:xfrm>
                <a:off x="1551138" y="1096759"/>
                <a:ext cx="38777" cy="50515"/>
              </a:xfrm>
              <a:custGeom>
                <a:avLst/>
                <a:gdLst/>
                <a:ahLst/>
                <a:cxnLst/>
                <a:rect l="l" t="t" r="r" b="b"/>
                <a:pathLst>
                  <a:path w="2154" h="2806" extrusionOk="0">
                    <a:moveTo>
                      <a:pt x="1831" y="0"/>
                    </a:moveTo>
                    <a:cubicBezTo>
                      <a:pt x="1007" y="0"/>
                      <a:pt x="205" y="456"/>
                      <a:pt x="87" y="1339"/>
                    </a:cubicBezTo>
                    <a:cubicBezTo>
                      <a:pt x="1" y="2086"/>
                      <a:pt x="620" y="2806"/>
                      <a:pt x="1381" y="2806"/>
                    </a:cubicBezTo>
                    <a:cubicBezTo>
                      <a:pt x="1426" y="2806"/>
                      <a:pt x="1470" y="2803"/>
                      <a:pt x="1516" y="2798"/>
                    </a:cubicBezTo>
                    <a:cubicBezTo>
                      <a:pt x="1728" y="2768"/>
                      <a:pt x="1819" y="2525"/>
                      <a:pt x="1637" y="2403"/>
                    </a:cubicBezTo>
                    <a:cubicBezTo>
                      <a:pt x="1181" y="2099"/>
                      <a:pt x="482" y="2038"/>
                      <a:pt x="634" y="1309"/>
                    </a:cubicBezTo>
                    <a:cubicBezTo>
                      <a:pt x="786" y="731"/>
                      <a:pt x="1424" y="458"/>
                      <a:pt x="1941" y="367"/>
                    </a:cubicBezTo>
                    <a:cubicBezTo>
                      <a:pt x="2154" y="306"/>
                      <a:pt x="2093" y="32"/>
                      <a:pt x="1911" y="2"/>
                    </a:cubicBezTo>
                    <a:cubicBezTo>
                      <a:pt x="1884" y="1"/>
                      <a:pt x="1857" y="0"/>
                      <a:pt x="18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5"/>
              <p:cNvSpPr/>
              <p:nvPr/>
            </p:nvSpPr>
            <p:spPr>
              <a:xfrm>
                <a:off x="1560896" y="1140832"/>
                <a:ext cx="48661" cy="34529"/>
              </a:xfrm>
              <a:custGeom>
                <a:avLst/>
                <a:gdLst/>
                <a:ahLst/>
                <a:cxnLst/>
                <a:rect l="l" t="t" r="r" b="b"/>
                <a:pathLst>
                  <a:path w="2703" h="1918" extrusionOk="0">
                    <a:moveTo>
                      <a:pt x="923" y="0"/>
                    </a:moveTo>
                    <a:cubicBezTo>
                      <a:pt x="901" y="0"/>
                      <a:pt x="877" y="5"/>
                      <a:pt x="852" y="16"/>
                    </a:cubicBezTo>
                    <a:cubicBezTo>
                      <a:pt x="31" y="289"/>
                      <a:pt x="1" y="1353"/>
                      <a:pt x="730" y="1779"/>
                    </a:cubicBezTo>
                    <a:cubicBezTo>
                      <a:pt x="893" y="1874"/>
                      <a:pt x="1084" y="1917"/>
                      <a:pt x="1279" y="1917"/>
                    </a:cubicBezTo>
                    <a:cubicBezTo>
                      <a:pt x="1959" y="1917"/>
                      <a:pt x="2702" y="1393"/>
                      <a:pt x="2584" y="685"/>
                    </a:cubicBezTo>
                    <a:cubicBezTo>
                      <a:pt x="2565" y="588"/>
                      <a:pt x="2473" y="529"/>
                      <a:pt x="2385" y="529"/>
                    </a:cubicBezTo>
                    <a:cubicBezTo>
                      <a:pt x="2333" y="529"/>
                      <a:pt x="2284" y="549"/>
                      <a:pt x="2250" y="593"/>
                    </a:cubicBezTo>
                    <a:cubicBezTo>
                      <a:pt x="1957" y="916"/>
                      <a:pt x="1833" y="1324"/>
                      <a:pt x="1332" y="1324"/>
                    </a:cubicBezTo>
                    <a:cubicBezTo>
                      <a:pt x="1314" y="1324"/>
                      <a:pt x="1296" y="1324"/>
                      <a:pt x="1277" y="1323"/>
                    </a:cubicBezTo>
                    <a:cubicBezTo>
                      <a:pt x="730" y="1293"/>
                      <a:pt x="487" y="624"/>
                      <a:pt x="1004" y="350"/>
                    </a:cubicBezTo>
                    <a:cubicBezTo>
                      <a:pt x="1165" y="270"/>
                      <a:pt x="1089" y="0"/>
                      <a:pt x="9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5"/>
              <p:cNvSpPr/>
              <p:nvPr/>
            </p:nvSpPr>
            <p:spPr>
              <a:xfrm>
                <a:off x="2009076" y="1149815"/>
                <a:ext cx="23007" cy="31612"/>
              </a:xfrm>
              <a:custGeom>
                <a:avLst/>
                <a:gdLst/>
                <a:ahLst/>
                <a:cxnLst/>
                <a:rect l="l" t="t" r="r" b="b"/>
                <a:pathLst>
                  <a:path w="1278" h="1756" extrusionOk="0">
                    <a:moveTo>
                      <a:pt x="446" y="1"/>
                    </a:moveTo>
                    <a:cubicBezTo>
                      <a:pt x="328" y="1"/>
                      <a:pt x="207" y="39"/>
                      <a:pt x="92" y="125"/>
                    </a:cubicBezTo>
                    <a:cubicBezTo>
                      <a:pt x="1" y="216"/>
                      <a:pt x="62" y="398"/>
                      <a:pt x="183" y="429"/>
                    </a:cubicBezTo>
                    <a:cubicBezTo>
                      <a:pt x="396" y="490"/>
                      <a:pt x="548" y="642"/>
                      <a:pt x="548" y="854"/>
                    </a:cubicBezTo>
                    <a:cubicBezTo>
                      <a:pt x="548" y="1128"/>
                      <a:pt x="335" y="1371"/>
                      <a:pt x="518" y="1614"/>
                    </a:cubicBezTo>
                    <a:cubicBezTo>
                      <a:pt x="565" y="1685"/>
                      <a:pt x="648" y="1755"/>
                      <a:pt x="726" y="1755"/>
                    </a:cubicBezTo>
                    <a:cubicBezTo>
                      <a:pt x="749" y="1755"/>
                      <a:pt x="771" y="1749"/>
                      <a:pt x="791" y="1736"/>
                    </a:cubicBezTo>
                    <a:cubicBezTo>
                      <a:pt x="1278" y="1584"/>
                      <a:pt x="1278" y="794"/>
                      <a:pt x="1065" y="429"/>
                    </a:cubicBezTo>
                    <a:cubicBezTo>
                      <a:pt x="940" y="179"/>
                      <a:pt x="701" y="1"/>
                      <a:pt x="4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5"/>
              <p:cNvSpPr/>
              <p:nvPr/>
            </p:nvSpPr>
            <p:spPr>
              <a:xfrm>
                <a:off x="2016799" y="1168611"/>
                <a:ext cx="82595" cy="81407"/>
              </a:xfrm>
              <a:custGeom>
                <a:avLst/>
                <a:gdLst/>
                <a:ahLst/>
                <a:cxnLst/>
                <a:rect l="l" t="t" r="r" b="b"/>
                <a:pathLst>
                  <a:path w="4588" h="4522" extrusionOk="0">
                    <a:moveTo>
                      <a:pt x="1667" y="0"/>
                    </a:moveTo>
                    <a:cubicBezTo>
                      <a:pt x="1154" y="0"/>
                      <a:pt x="652" y="98"/>
                      <a:pt x="271" y="266"/>
                    </a:cubicBezTo>
                    <a:cubicBezTo>
                      <a:pt x="0" y="374"/>
                      <a:pt x="139" y="772"/>
                      <a:pt x="388" y="772"/>
                    </a:cubicBezTo>
                    <a:cubicBezTo>
                      <a:pt x="418" y="772"/>
                      <a:pt x="450" y="766"/>
                      <a:pt x="484" y="753"/>
                    </a:cubicBezTo>
                    <a:cubicBezTo>
                      <a:pt x="743" y="659"/>
                      <a:pt x="1097" y="605"/>
                      <a:pt x="1469" y="605"/>
                    </a:cubicBezTo>
                    <a:cubicBezTo>
                      <a:pt x="2190" y="605"/>
                      <a:pt x="2980" y="809"/>
                      <a:pt x="3280" y="1330"/>
                    </a:cubicBezTo>
                    <a:cubicBezTo>
                      <a:pt x="3919" y="2455"/>
                      <a:pt x="2672" y="3154"/>
                      <a:pt x="2034" y="3823"/>
                    </a:cubicBezTo>
                    <a:cubicBezTo>
                      <a:pt x="1757" y="4099"/>
                      <a:pt x="2001" y="4521"/>
                      <a:pt x="2317" y="4521"/>
                    </a:cubicBezTo>
                    <a:cubicBezTo>
                      <a:pt x="2383" y="4521"/>
                      <a:pt x="2452" y="4503"/>
                      <a:pt x="2520" y="4461"/>
                    </a:cubicBezTo>
                    <a:cubicBezTo>
                      <a:pt x="3584" y="3823"/>
                      <a:pt x="4587" y="2212"/>
                      <a:pt x="3858" y="996"/>
                    </a:cubicBezTo>
                    <a:cubicBezTo>
                      <a:pt x="3455" y="286"/>
                      <a:pt x="2544" y="0"/>
                      <a:pt x="1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5"/>
              <p:cNvSpPr/>
              <p:nvPr/>
            </p:nvSpPr>
            <p:spPr>
              <a:xfrm>
                <a:off x="2057235" y="1238159"/>
                <a:ext cx="40848" cy="48301"/>
              </a:xfrm>
              <a:custGeom>
                <a:avLst/>
                <a:gdLst/>
                <a:ahLst/>
                <a:cxnLst/>
                <a:rect l="l" t="t" r="r" b="b"/>
                <a:pathLst>
                  <a:path w="2269" h="2683" extrusionOk="0">
                    <a:moveTo>
                      <a:pt x="687" y="1"/>
                    </a:moveTo>
                    <a:cubicBezTo>
                      <a:pt x="494" y="1"/>
                      <a:pt x="310" y="45"/>
                      <a:pt x="153" y="142"/>
                    </a:cubicBezTo>
                    <a:cubicBezTo>
                      <a:pt x="1" y="233"/>
                      <a:pt x="1" y="446"/>
                      <a:pt x="153" y="537"/>
                    </a:cubicBezTo>
                    <a:cubicBezTo>
                      <a:pt x="487" y="750"/>
                      <a:pt x="1247" y="719"/>
                      <a:pt x="1308" y="1236"/>
                    </a:cubicBezTo>
                    <a:cubicBezTo>
                      <a:pt x="1369" y="1722"/>
                      <a:pt x="791" y="1905"/>
                      <a:pt x="761" y="2361"/>
                    </a:cubicBezTo>
                    <a:cubicBezTo>
                      <a:pt x="761" y="2482"/>
                      <a:pt x="882" y="2634"/>
                      <a:pt x="1004" y="2665"/>
                    </a:cubicBezTo>
                    <a:cubicBezTo>
                      <a:pt x="1059" y="2677"/>
                      <a:pt x="1112" y="2683"/>
                      <a:pt x="1164" y="2683"/>
                    </a:cubicBezTo>
                    <a:cubicBezTo>
                      <a:pt x="1883" y="2683"/>
                      <a:pt x="2268" y="1558"/>
                      <a:pt x="2098" y="963"/>
                    </a:cubicBezTo>
                    <a:cubicBezTo>
                      <a:pt x="1938" y="413"/>
                      <a:pt x="1276" y="1"/>
                      <a:pt x="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5"/>
              <p:cNvSpPr/>
              <p:nvPr/>
            </p:nvSpPr>
            <p:spPr>
              <a:xfrm>
                <a:off x="2073114" y="1272977"/>
                <a:ext cx="80993" cy="103028"/>
              </a:xfrm>
              <a:custGeom>
                <a:avLst/>
                <a:gdLst/>
                <a:ahLst/>
                <a:cxnLst/>
                <a:rect l="l" t="t" r="r" b="b"/>
                <a:pathLst>
                  <a:path w="4499" h="5723" extrusionOk="0">
                    <a:moveTo>
                      <a:pt x="1384" y="1"/>
                    </a:moveTo>
                    <a:cubicBezTo>
                      <a:pt x="1014" y="1"/>
                      <a:pt x="645" y="61"/>
                      <a:pt x="304" y="184"/>
                    </a:cubicBezTo>
                    <a:cubicBezTo>
                      <a:pt x="0" y="305"/>
                      <a:pt x="31" y="792"/>
                      <a:pt x="395" y="792"/>
                    </a:cubicBezTo>
                    <a:cubicBezTo>
                      <a:pt x="1550" y="792"/>
                      <a:pt x="3313" y="852"/>
                      <a:pt x="3313" y="2402"/>
                    </a:cubicBezTo>
                    <a:cubicBezTo>
                      <a:pt x="3344" y="3618"/>
                      <a:pt x="2250" y="4226"/>
                      <a:pt x="1277" y="4682"/>
                    </a:cubicBezTo>
                    <a:cubicBezTo>
                      <a:pt x="788" y="4899"/>
                      <a:pt x="1051" y="5723"/>
                      <a:pt x="1546" y="5723"/>
                    </a:cubicBezTo>
                    <a:cubicBezTo>
                      <a:pt x="1605" y="5723"/>
                      <a:pt x="1668" y="5711"/>
                      <a:pt x="1733" y="5685"/>
                    </a:cubicBezTo>
                    <a:cubicBezTo>
                      <a:pt x="3192" y="5077"/>
                      <a:pt x="4499" y="3740"/>
                      <a:pt x="4195" y="2038"/>
                    </a:cubicBezTo>
                    <a:cubicBezTo>
                      <a:pt x="3959" y="718"/>
                      <a:pt x="2663" y="1"/>
                      <a:pt x="13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5"/>
              <p:cNvSpPr/>
              <p:nvPr/>
            </p:nvSpPr>
            <p:spPr>
              <a:xfrm>
                <a:off x="2093350" y="1360348"/>
                <a:ext cx="46032" cy="67167"/>
              </a:xfrm>
              <a:custGeom>
                <a:avLst/>
                <a:gdLst/>
                <a:ahLst/>
                <a:cxnLst/>
                <a:rect l="l" t="t" r="r" b="b"/>
                <a:pathLst>
                  <a:path w="2557" h="3731" extrusionOk="0">
                    <a:moveTo>
                      <a:pt x="532" y="1"/>
                    </a:moveTo>
                    <a:cubicBezTo>
                      <a:pt x="437" y="1"/>
                      <a:pt x="340" y="14"/>
                      <a:pt x="244" y="42"/>
                    </a:cubicBezTo>
                    <a:cubicBezTo>
                      <a:pt x="62" y="72"/>
                      <a:pt x="1" y="285"/>
                      <a:pt x="92" y="437"/>
                    </a:cubicBezTo>
                    <a:cubicBezTo>
                      <a:pt x="305" y="832"/>
                      <a:pt x="822" y="954"/>
                      <a:pt x="1126" y="1288"/>
                    </a:cubicBezTo>
                    <a:cubicBezTo>
                      <a:pt x="1277" y="1471"/>
                      <a:pt x="1369" y="1714"/>
                      <a:pt x="1429" y="1957"/>
                    </a:cubicBezTo>
                    <a:cubicBezTo>
                      <a:pt x="1521" y="2534"/>
                      <a:pt x="1186" y="2717"/>
                      <a:pt x="700" y="2717"/>
                    </a:cubicBezTo>
                    <a:cubicBezTo>
                      <a:pt x="122" y="2717"/>
                      <a:pt x="1" y="3568"/>
                      <a:pt x="548" y="3689"/>
                    </a:cubicBezTo>
                    <a:cubicBezTo>
                      <a:pt x="671" y="3717"/>
                      <a:pt x="790" y="3730"/>
                      <a:pt x="904" y="3730"/>
                    </a:cubicBezTo>
                    <a:cubicBezTo>
                      <a:pt x="1919" y="3730"/>
                      <a:pt x="2557" y="2697"/>
                      <a:pt x="2311" y="1714"/>
                    </a:cubicBezTo>
                    <a:cubicBezTo>
                      <a:pt x="2120" y="1004"/>
                      <a:pt x="1366" y="1"/>
                      <a:pt x="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5"/>
              <p:cNvSpPr/>
              <p:nvPr/>
            </p:nvSpPr>
            <p:spPr>
              <a:xfrm>
                <a:off x="2087337" y="1415925"/>
                <a:ext cx="31756" cy="47041"/>
              </a:xfrm>
              <a:custGeom>
                <a:avLst/>
                <a:gdLst/>
                <a:ahLst/>
                <a:cxnLst/>
                <a:rect l="l" t="t" r="r" b="b"/>
                <a:pathLst>
                  <a:path w="1764" h="2613" extrusionOk="0">
                    <a:moveTo>
                      <a:pt x="891" y="1"/>
                    </a:moveTo>
                    <a:cubicBezTo>
                      <a:pt x="725" y="1"/>
                      <a:pt x="600" y="160"/>
                      <a:pt x="700" y="359"/>
                    </a:cubicBezTo>
                    <a:cubicBezTo>
                      <a:pt x="821" y="663"/>
                      <a:pt x="943" y="1028"/>
                      <a:pt x="791" y="1362"/>
                    </a:cubicBezTo>
                    <a:cubicBezTo>
                      <a:pt x="669" y="1666"/>
                      <a:pt x="365" y="1727"/>
                      <a:pt x="183" y="2001"/>
                    </a:cubicBezTo>
                    <a:cubicBezTo>
                      <a:pt x="1" y="2274"/>
                      <a:pt x="244" y="2548"/>
                      <a:pt x="517" y="2608"/>
                    </a:cubicBezTo>
                    <a:cubicBezTo>
                      <a:pt x="540" y="2611"/>
                      <a:pt x="563" y="2612"/>
                      <a:pt x="585" y="2612"/>
                    </a:cubicBezTo>
                    <a:cubicBezTo>
                      <a:pt x="1130" y="2612"/>
                      <a:pt x="1554" y="1922"/>
                      <a:pt x="1642" y="1484"/>
                    </a:cubicBezTo>
                    <a:cubicBezTo>
                      <a:pt x="1763" y="906"/>
                      <a:pt x="1551" y="268"/>
                      <a:pt x="1004" y="25"/>
                    </a:cubicBezTo>
                    <a:cubicBezTo>
                      <a:pt x="965" y="9"/>
                      <a:pt x="927" y="1"/>
                      <a:pt x="8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5"/>
              <p:cNvSpPr/>
              <p:nvPr/>
            </p:nvSpPr>
            <p:spPr>
              <a:xfrm>
                <a:off x="1973753" y="1247736"/>
                <a:ext cx="39732" cy="34475"/>
              </a:xfrm>
              <a:custGeom>
                <a:avLst/>
                <a:gdLst/>
                <a:ahLst/>
                <a:cxnLst/>
                <a:rect l="l" t="t" r="r" b="b"/>
                <a:pathLst>
                  <a:path w="2207" h="1915" extrusionOk="0">
                    <a:moveTo>
                      <a:pt x="1134" y="0"/>
                    </a:moveTo>
                    <a:cubicBezTo>
                      <a:pt x="764" y="0"/>
                      <a:pt x="370" y="119"/>
                      <a:pt x="109" y="279"/>
                    </a:cubicBezTo>
                    <a:cubicBezTo>
                      <a:pt x="1" y="333"/>
                      <a:pt x="61" y="531"/>
                      <a:pt x="183" y="531"/>
                    </a:cubicBezTo>
                    <a:cubicBezTo>
                      <a:pt x="198" y="531"/>
                      <a:pt x="214" y="528"/>
                      <a:pt x="230" y="522"/>
                    </a:cubicBezTo>
                    <a:cubicBezTo>
                      <a:pt x="356" y="490"/>
                      <a:pt x="684" y="427"/>
                      <a:pt x="980" y="427"/>
                    </a:cubicBezTo>
                    <a:cubicBezTo>
                      <a:pt x="1258" y="427"/>
                      <a:pt x="1508" y="483"/>
                      <a:pt x="1537" y="674"/>
                    </a:cubicBezTo>
                    <a:cubicBezTo>
                      <a:pt x="1568" y="1038"/>
                      <a:pt x="747" y="1282"/>
                      <a:pt x="534" y="1464"/>
                    </a:cubicBezTo>
                    <a:cubicBezTo>
                      <a:pt x="413" y="1555"/>
                      <a:pt x="443" y="1798"/>
                      <a:pt x="595" y="1859"/>
                    </a:cubicBezTo>
                    <a:cubicBezTo>
                      <a:pt x="679" y="1898"/>
                      <a:pt x="762" y="1915"/>
                      <a:pt x="845" y="1915"/>
                    </a:cubicBezTo>
                    <a:cubicBezTo>
                      <a:pt x="1154" y="1915"/>
                      <a:pt x="1456" y="1680"/>
                      <a:pt x="1720" y="1464"/>
                    </a:cubicBezTo>
                    <a:cubicBezTo>
                      <a:pt x="1993" y="1251"/>
                      <a:pt x="2206" y="917"/>
                      <a:pt x="2054" y="522"/>
                    </a:cubicBezTo>
                    <a:cubicBezTo>
                      <a:pt x="1911" y="141"/>
                      <a:pt x="1537" y="0"/>
                      <a:pt x="1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5"/>
              <p:cNvSpPr/>
              <p:nvPr/>
            </p:nvSpPr>
            <p:spPr>
              <a:xfrm>
                <a:off x="1961474" y="1274634"/>
                <a:ext cx="65133" cy="59588"/>
              </a:xfrm>
              <a:custGeom>
                <a:avLst/>
                <a:gdLst/>
                <a:ahLst/>
                <a:cxnLst/>
                <a:rect l="l" t="t" r="r" b="b"/>
                <a:pathLst>
                  <a:path w="3618" h="3310" extrusionOk="0">
                    <a:moveTo>
                      <a:pt x="1399" y="0"/>
                    </a:moveTo>
                    <a:cubicBezTo>
                      <a:pt x="1216" y="0"/>
                      <a:pt x="1186" y="244"/>
                      <a:pt x="1338" y="304"/>
                    </a:cubicBezTo>
                    <a:lnTo>
                      <a:pt x="1368" y="304"/>
                    </a:lnTo>
                    <a:cubicBezTo>
                      <a:pt x="1763" y="426"/>
                      <a:pt x="2311" y="639"/>
                      <a:pt x="2615" y="943"/>
                    </a:cubicBezTo>
                    <a:cubicBezTo>
                      <a:pt x="2949" y="1307"/>
                      <a:pt x="2858" y="1855"/>
                      <a:pt x="2554" y="2219"/>
                    </a:cubicBezTo>
                    <a:cubicBezTo>
                      <a:pt x="2294" y="2505"/>
                      <a:pt x="1922" y="2658"/>
                      <a:pt x="1554" y="2658"/>
                    </a:cubicBezTo>
                    <a:cubicBezTo>
                      <a:pt x="1492" y="2658"/>
                      <a:pt x="1430" y="2654"/>
                      <a:pt x="1368" y="2645"/>
                    </a:cubicBezTo>
                    <a:cubicBezTo>
                      <a:pt x="912" y="2523"/>
                      <a:pt x="730" y="2159"/>
                      <a:pt x="365" y="1976"/>
                    </a:cubicBezTo>
                    <a:cubicBezTo>
                      <a:pt x="333" y="1963"/>
                      <a:pt x="300" y="1957"/>
                      <a:pt x="269" y="1957"/>
                    </a:cubicBezTo>
                    <a:cubicBezTo>
                      <a:pt x="155" y="1957"/>
                      <a:pt x="61" y="2039"/>
                      <a:pt x="61" y="2159"/>
                    </a:cubicBezTo>
                    <a:cubicBezTo>
                      <a:pt x="1" y="2766"/>
                      <a:pt x="852" y="3192"/>
                      <a:pt x="1368" y="3283"/>
                    </a:cubicBezTo>
                    <a:cubicBezTo>
                      <a:pt x="1467" y="3301"/>
                      <a:pt x="1566" y="3310"/>
                      <a:pt x="1665" y="3310"/>
                    </a:cubicBezTo>
                    <a:cubicBezTo>
                      <a:pt x="2237" y="3310"/>
                      <a:pt x="2799" y="3020"/>
                      <a:pt x="3162" y="2554"/>
                    </a:cubicBezTo>
                    <a:cubicBezTo>
                      <a:pt x="3526" y="2037"/>
                      <a:pt x="3618" y="1368"/>
                      <a:pt x="3283" y="821"/>
                    </a:cubicBezTo>
                    <a:cubicBezTo>
                      <a:pt x="2918" y="213"/>
                      <a:pt x="2067" y="0"/>
                      <a:pt x="13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5"/>
              <p:cNvSpPr/>
              <p:nvPr/>
            </p:nvSpPr>
            <p:spPr>
              <a:xfrm>
                <a:off x="1925359" y="1310389"/>
                <a:ext cx="48175" cy="29722"/>
              </a:xfrm>
              <a:custGeom>
                <a:avLst/>
                <a:gdLst/>
                <a:ahLst/>
                <a:cxnLst/>
                <a:rect l="l" t="t" r="r" b="b"/>
                <a:pathLst>
                  <a:path w="2676" h="1651" extrusionOk="0">
                    <a:moveTo>
                      <a:pt x="2231" y="1"/>
                    </a:moveTo>
                    <a:cubicBezTo>
                      <a:pt x="2110" y="1"/>
                      <a:pt x="1976" y="99"/>
                      <a:pt x="1976" y="233"/>
                    </a:cubicBezTo>
                    <a:cubicBezTo>
                      <a:pt x="2005" y="614"/>
                      <a:pt x="1724" y="995"/>
                      <a:pt x="1323" y="995"/>
                    </a:cubicBezTo>
                    <a:cubicBezTo>
                      <a:pt x="1308" y="995"/>
                      <a:pt x="1292" y="994"/>
                      <a:pt x="1277" y="993"/>
                    </a:cubicBezTo>
                    <a:cubicBezTo>
                      <a:pt x="851" y="993"/>
                      <a:pt x="669" y="628"/>
                      <a:pt x="304" y="507"/>
                    </a:cubicBezTo>
                    <a:cubicBezTo>
                      <a:pt x="281" y="497"/>
                      <a:pt x="257" y="493"/>
                      <a:pt x="234" y="493"/>
                    </a:cubicBezTo>
                    <a:cubicBezTo>
                      <a:pt x="109" y="493"/>
                      <a:pt x="0" y="622"/>
                      <a:pt x="0" y="750"/>
                    </a:cubicBezTo>
                    <a:cubicBezTo>
                      <a:pt x="25" y="1322"/>
                      <a:pt x="722" y="1650"/>
                      <a:pt x="1291" y="1650"/>
                    </a:cubicBezTo>
                    <a:cubicBezTo>
                      <a:pt x="1417" y="1650"/>
                      <a:pt x="1537" y="1634"/>
                      <a:pt x="1642" y="1601"/>
                    </a:cubicBezTo>
                    <a:cubicBezTo>
                      <a:pt x="2280" y="1449"/>
                      <a:pt x="2675" y="750"/>
                      <a:pt x="2402" y="112"/>
                    </a:cubicBezTo>
                    <a:cubicBezTo>
                      <a:pt x="2368" y="34"/>
                      <a:pt x="2302" y="1"/>
                      <a:pt x="22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5"/>
              <p:cNvSpPr/>
              <p:nvPr/>
            </p:nvSpPr>
            <p:spPr>
              <a:xfrm>
                <a:off x="2066003" y="1295572"/>
                <a:ext cx="56114" cy="56114"/>
              </a:xfrm>
              <a:custGeom>
                <a:avLst/>
                <a:gdLst/>
                <a:ahLst/>
                <a:cxnLst/>
                <a:rect l="l" t="t" r="r" b="b"/>
                <a:pathLst>
                  <a:path w="3117" h="3117" extrusionOk="0">
                    <a:moveTo>
                      <a:pt x="1302" y="0"/>
                    </a:moveTo>
                    <a:cubicBezTo>
                      <a:pt x="1149" y="0"/>
                      <a:pt x="997" y="18"/>
                      <a:pt x="851" y="53"/>
                    </a:cubicBezTo>
                    <a:cubicBezTo>
                      <a:pt x="760" y="53"/>
                      <a:pt x="790" y="205"/>
                      <a:pt x="882" y="205"/>
                    </a:cubicBezTo>
                    <a:cubicBezTo>
                      <a:pt x="1368" y="236"/>
                      <a:pt x="1945" y="388"/>
                      <a:pt x="2219" y="844"/>
                    </a:cubicBezTo>
                    <a:cubicBezTo>
                      <a:pt x="2462" y="1239"/>
                      <a:pt x="2341" y="1634"/>
                      <a:pt x="2037" y="1938"/>
                    </a:cubicBezTo>
                    <a:cubicBezTo>
                      <a:pt x="1520" y="2515"/>
                      <a:pt x="730" y="2242"/>
                      <a:pt x="152" y="2606"/>
                    </a:cubicBezTo>
                    <a:cubicBezTo>
                      <a:pt x="30" y="2698"/>
                      <a:pt x="0" y="2910"/>
                      <a:pt x="152" y="3002"/>
                    </a:cubicBezTo>
                    <a:cubicBezTo>
                      <a:pt x="314" y="3083"/>
                      <a:pt x="503" y="3116"/>
                      <a:pt x="701" y="3116"/>
                    </a:cubicBezTo>
                    <a:cubicBezTo>
                      <a:pt x="1098" y="3116"/>
                      <a:pt x="1530" y="2981"/>
                      <a:pt x="1854" y="2819"/>
                    </a:cubicBezTo>
                    <a:cubicBezTo>
                      <a:pt x="2310" y="2606"/>
                      <a:pt x="2736" y="2181"/>
                      <a:pt x="2857" y="1664"/>
                    </a:cubicBezTo>
                    <a:cubicBezTo>
                      <a:pt x="3117" y="599"/>
                      <a:pt x="2200" y="0"/>
                      <a:pt x="1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5"/>
              <p:cNvSpPr/>
              <p:nvPr/>
            </p:nvSpPr>
            <p:spPr>
              <a:xfrm>
                <a:off x="2053400" y="1344397"/>
                <a:ext cx="35591" cy="35429"/>
              </a:xfrm>
              <a:custGeom>
                <a:avLst/>
                <a:gdLst/>
                <a:ahLst/>
                <a:cxnLst/>
                <a:rect l="l" t="t" r="r" b="b"/>
                <a:pathLst>
                  <a:path w="1977" h="1968" extrusionOk="0">
                    <a:moveTo>
                      <a:pt x="933" y="0"/>
                    </a:moveTo>
                    <a:cubicBezTo>
                      <a:pt x="767" y="0"/>
                      <a:pt x="691" y="270"/>
                      <a:pt x="852" y="350"/>
                    </a:cubicBezTo>
                    <a:lnTo>
                      <a:pt x="852" y="381"/>
                    </a:lnTo>
                    <a:cubicBezTo>
                      <a:pt x="1095" y="502"/>
                      <a:pt x="1521" y="958"/>
                      <a:pt x="1308" y="1262"/>
                    </a:cubicBezTo>
                    <a:cubicBezTo>
                      <a:pt x="1217" y="1414"/>
                      <a:pt x="882" y="1353"/>
                      <a:pt x="730" y="1384"/>
                    </a:cubicBezTo>
                    <a:cubicBezTo>
                      <a:pt x="660" y="1384"/>
                      <a:pt x="592" y="1380"/>
                      <a:pt x="527" y="1380"/>
                    </a:cubicBezTo>
                    <a:cubicBezTo>
                      <a:pt x="396" y="1380"/>
                      <a:pt x="275" y="1394"/>
                      <a:pt x="153" y="1475"/>
                    </a:cubicBezTo>
                    <a:cubicBezTo>
                      <a:pt x="1" y="1536"/>
                      <a:pt x="31" y="1718"/>
                      <a:pt x="153" y="1809"/>
                    </a:cubicBezTo>
                    <a:cubicBezTo>
                      <a:pt x="307" y="1925"/>
                      <a:pt x="571" y="1967"/>
                      <a:pt x="821" y="1967"/>
                    </a:cubicBezTo>
                    <a:cubicBezTo>
                      <a:pt x="966" y="1967"/>
                      <a:pt x="1106" y="1953"/>
                      <a:pt x="1217" y="1931"/>
                    </a:cubicBezTo>
                    <a:cubicBezTo>
                      <a:pt x="1521" y="1870"/>
                      <a:pt x="1764" y="1688"/>
                      <a:pt x="1825" y="1384"/>
                    </a:cubicBezTo>
                    <a:cubicBezTo>
                      <a:pt x="1977" y="776"/>
                      <a:pt x="1521" y="229"/>
                      <a:pt x="1004" y="16"/>
                    </a:cubicBezTo>
                    <a:cubicBezTo>
                      <a:pt x="979" y="5"/>
                      <a:pt x="955" y="0"/>
                      <a:pt x="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5"/>
              <p:cNvSpPr/>
              <p:nvPr/>
            </p:nvSpPr>
            <p:spPr>
              <a:xfrm>
                <a:off x="1802773" y="1016265"/>
                <a:ext cx="87024" cy="35663"/>
              </a:xfrm>
              <a:custGeom>
                <a:avLst/>
                <a:gdLst/>
                <a:ahLst/>
                <a:cxnLst/>
                <a:rect l="l" t="t" r="r" b="b"/>
                <a:pathLst>
                  <a:path w="4834" h="1981" extrusionOk="0">
                    <a:moveTo>
                      <a:pt x="2035" y="0"/>
                    </a:moveTo>
                    <a:cubicBezTo>
                      <a:pt x="1380" y="0"/>
                      <a:pt x="396" y="153"/>
                      <a:pt x="92" y="734"/>
                    </a:cubicBezTo>
                    <a:cubicBezTo>
                      <a:pt x="1" y="917"/>
                      <a:pt x="62" y="1129"/>
                      <a:pt x="214" y="1221"/>
                    </a:cubicBezTo>
                    <a:cubicBezTo>
                      <a:pt x="700" y="1524"/>
                      <a:pt x="1460" y="1373"/>
                      <a:pt x="2007" y="1494"/>
                    </a:cubicBezTo>
                    <a:cubicBezTo>
                      <a:pt x="2676" y="1616"/>
                      <a:pt x="3314" y="1980"/>
                      <a:pt x="3952" y="1980"/>
                    </a:cubicBezTo>
                    <a:cubicBezTo>
                      <a:pt x="4439" y="1980"/>
                      <a:pt x="4834" y="1373"/>
                      <a:pt x="4530" y="947"/>
                    </a:cubicBezTo>
                    <a:lnTo>
                      <a:pt x="4530" y="947"/>
                    </a:lnTo>
                    <a:lnTo>
                      <a:pt x="4560" y="977"/>
                    </a:lnTo>
                    <a:cubicBezTo>
                      <a:pt x="4043" y="248"/>
                      <a:pt x="3071" y="5"/>
                      <a:pt x="2220" y="5"/>
                    </a:cubicBezTo>
                    <a:cubicBezTo>
                      <a:pt x="2162" y="2"/>
                      <a:pt x="2100" y="0"/>
                      <a:pt x="2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5"/>
              <p:cNvSpPr/>
              <p:nvPr/>
            </p:nvSpPr>
            <p:spPr>
              <a:xfrm>
                <a:off x="1807706" y="1055945"/>
                <a:ext cx="54242" cy="23691"/>
              </a:xfrm>
              <a:custGeom>
                <a:avLst/>
                <a:gdLst/>
                <a:ahLst/>
                <a:cxnLst/>
                <a:rect l="l" t="t" r="r" b="b"/>
                <a:pathLst>
                  <a:path w="3013" h="1316" extrusionOk="0">
                    <a:moveTo>
                      <a:pt x="571" y="0"/>
                    </a:moveTo>
                    <a:cubicBezTo>
                      <a:pt x="395" y="0"/>
                      <a:pt x="228" y="39"/>
                      <a:pt x="91" y="141"/>
                    </a:cubicBezTo>
                    <a:cubicBezTo>
                      <a:pt x="0" y="232"/>
                      <a:pt x="31" y="354"/>
                      <a:pt x="91" y="415"/>
                    </a:cubicBezTo>
                    <a:cubicBezTo>
                      <a:pt x="365" y="719"/>
                      <a:pt x="821" y="658"/>
                      <a:pt x="1186" y="749"/>
                    </a:cubicBezTo>
                    <a:cubicBezTo>
                      <a:pt x="1702" y="871"/>
                      <a:pt x="2128" y="1083"/>
                      <a:pt x="2584" y="1296"/>
                    </a:cubicBezTo>
                    <a:cubicBezTo>
                      <a:pt x="2616" y="1310"/>
                      <a:pt x="2648" y="1316"/>
                      <a:pt x="2680" y="1316"/>
                    </a:cubicBezTo>
                    <a:cubicBezTo>
                      <a:pt x="2860" y="1316"/>
                      <a:pt x="3013" y="1117"/>
                      <a:pt x="2858" y="962"/>
                    </a:cubicBezTo>
                    <a:cubicBezTo>
                      <a:pt x="2432" y="597"/>
                      <a:pt x="1976" y="354"/>
                      <a:pt x="1429" y="202"/>
                    </a:cubicBezTo>
                    <a:cubicBezTo>
                      <a:pt x="1182" y="107"/>
                      <a:pt x="864" y="0"/>
                      <a:pt x="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5"/>
              <p:cNvSpPr/>
              <p:nvPr/>
            </p:nvSpPr>
            <p:spPr>
              <a:xfrm>
                <a:off x="1818094" y="1069196"/>
                <a:ext cx="41064" cy="14060"/>
              </a:xfrm>
              <a:custGeom>
                <a:avLst/>
                <a:gdLst/>
                <a:ahLst/>
                <a:cxnLst/>
                <a:rect l="l" t="t" r="r" b="b"/>
                <a:pathLst>
                  <a:path w="2281" h="781" extrusionOk="0">
                    <a:moveTo>
                      <a:pt x="881" y="1"/>
                    </a:moveTo>
                    <a:cubicBezTo>
                      <a:pt x="557" y="1"/>
                      <a:pt x="227" y="64"/>
                      <a:pt x="62" y="347"/>
                    </a:cubicBezTo>
                    <a:cubicBezTo>
                      <a:pt x="1" y="439"/>
                      <a:pt x="62" y="560"/>
                      <a:pt x="122" y="621"/>
                    </a:cubicBezTo>
                    <a:cubicBezTo>
                      <a:pt x="264" y="720"/>
                      <a:pt x="426" y="747"/>
                      <a:pt x="592" y="747"/>
                    </a:cubicBezTo>
                    <a:cubicBezTo>
                      <a:pt x="782" y="747"/>
                      <a:pt x="978" y="712"/>
                      <a:pt x="1156" y="712"/>
                    </a:cubicBezTo>
                    <a:cubicBezTo>
                      <a:pt x="1336" y="730"/>
                      <a:pt x="1569" y="780"/>
                      <a:pt x="1779" y="780"/>
                    </a:cubicBezTo>
                    <a:cubicBezTo>
                      <a:pt x="1925" y="780"/>
                      <a:pt x="2060" y="756"/>
                      <a:pt x="2159" y="682"/>
                    </a:cubicBezTo>
                    <a:cubicBezTo>
                      <a:pt x="2250" y="621"/>
                      <a:pt x="2281" y="530"/>
                      <a:pt x="2250" y="408"/>
                    </a:cubicBezTo>
                    <a:cubicBezTo>
                      <a:pt x="2068" y="43"/>
                      <a:pt x="1521" y="13"/>
                      <a:pt x="1156" y="13"/>
                    </a:cubicBezTo>
                    <a:cubicBezTo>
                      <a:pt x="1067" y="6"/>
                      <a:pt x="974" y="1"/>
                      <a:pt x="8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5"/>
              <p:cNvSpPr/>
              <p:nvPr/>
            </p:nvSpPr>
            <p:spPr>
              <a:xfrm>
                <a:off x="1939042" y="1055459"/>
                <a:ext cx="80993" cy="50263"/>
              </a:xfrm>
              <a:custGeom>
                <a:avLst/>
                <a:gdLst/>
                <a:ahLst/>
                <a:cxnLst/>
                <a:rect l="l" t="t" r="r" b="b"/>
                <a:pathLst>
                  <a:path w="4499" h="2792" extrusionOk="0">
                    <a:moveTo>
                      <a:pt x="1129" y="0"/>
                    </a:moveTo>
                    <a:cubicBezTo>
                      <a:pt x="893" y="0"/>
                      <a:pt x="665" y="41"/>
                      <a:pt x="456" y="138"/>
                    </a:cubicBezTo>
                    <a:cubicBezTo>
                      <a:pt x="91" y="320"/>
                      <a:pt x="0" y="958"/>
                      <a:pt x="304" y="1202"/>
                    </a:cubicBezTo>
                    <a:lnTo>
                      <a:pt x="335" y="1202"/>
                    </a:lnTo>
                    <a:cubicBezTo>
                      <a:pt x="851" y="1627"/>
                      <a:pt x="1611" y="1688"/>
                      <a:pt x="2250" y="1962"/>
                    </a:cubicBezTo>
                    <a:cubicBezTo>
                      <a:pt x="2554" y="2083"/>
                      <a:pt x="2827" y="2235"/>
                      <a:pt x="3101" y="2417"/>
                    </a:cubicBezTo>
                    <a:cubicBezTo>
                      <a:pt x="3345" y="2580"/>
                      <a:pt x="3541" y="2792"/>
                      <a:pt x="3840" y="2792"/>
                    </a:cubicBezTo>
                    <a:cubicBezTo>
                      <a:pt x="3876" y="2792"/>
                      <a:pt x="3913" y="2789"/>
                      <a:pt x="3952" y="2782"/>
                    </a:cubicBezTo>
                    <a:cubicBezTo>
                      <a:pt x="4104" y="2782"/>
                      <a:pt x="4256" y="2691"/>
                      <a:pt x="4286" y="2539"/>
                    </a:cubicBezTo>
                    <a:cubicBezTo>
                      <a:pt x="4499" y="1840"/>
                      <a:pt x="3526" y="1019"/>
                      <a:pt x="3009" y="654"/>
                    </a:cubicBezTo>
                    <a:cubicBezTo>
                      <a:pt x="2495" y="319"/>
                      <a:pt x="1784" y="0"/>
                      <a:pt x="11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5"/>
              <p:cNvSpPr/>
              <p:nvPr/>
            </p:nvSpPr>
            <p:spPr>
              <a:xfrm>
                <a:off x="1935747" y="1097929"/>
                <a:ext cx="54746" cy="19713"/>
              </a:xfrm>
              <a:custGeom>
                <a:avLst/>
                <a:gdLst/>
                <a:ahLst/>
                <a:cxnLst/>
                <a:rect l="l" t="t" r="r" b="b"/>
                <a:pathLst>
                  <a:path w="3041" h="1095" extrusionOk="0">
                    <a:moveTo>
                      <a:pt x="811" y="1"/>
                    </a:moveTo>
                    <a:cubicBezTo>
                      <a:pt x="600" y="1"/>
                      <a:pt x="392" y="27"/>
                      <a:pt x="183" y="89"/>
                    </a:cubicBezTo>
                    <a:cubicBezTo>
                      <a:pt x="1" y="150"/>
                      <a:pt x="1" y="393"/>
                      <a:pt x="183" y="423"/>
                    </a:cubicBezTo>
                    <a:cubicBezTo>
                      <a:pt x="639" y="575"/>
                      <a:pt x="1126" y="606"/>
                      <a:pt x="1581" y="727"/>
                    </a:cubicBezTo>
                    <a:cubicBezTo>
                      <a:pt x="1985" y="842"/>
                      <a:pt x="2361" y="1094"/>
                      <a:pt x="2787" y="1094"/>
                    </a:cubicBezTo>
                    <a:cubicBezTo>
                      <a:pt x="2811" y="1094"/>
                      <a:pt x="2834" y="1093"/>
                      <a:pt x="2858" y="1092"/>
                    </a:cubicBezTo>
                    <a:cubicBezTo>
                      <a:pt x="2980" y="1092"/>
                      <a:pt x="3040" y="970"/>
                      <a:pt x="2980" y="849"/>
                    </a:cubicBezTo>
                    <a:cubicBezTo>
                      <a:pt x="2737" y="393"/>
                      <a:pt x="2220" y="271"/>
                      <a:pt x="1764" y="150"/>
                    </a:cubicBezTo>
                    <a:cubicBezTo>
                      <a:pt x="1438" y="59"/>
                      <a:pt x="1122" y="1"/>
                      <a:pt x="8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5"/>
              <p:cNvSpPr/>
              <p:nvPr/>
            </p:nvSpPr>
            <p:spPr>
              <a:xfrm>
                <a:off x="1933569" y="1098955"/>
                <a:ext cx="47077" cy="27418"/>
              </a:xfrm>
              <a:custGeom>
                <a:avLst/>
                <a:gdLst/>
                <a:ahLst/>
                <a:cxnLst/>
                <a:rect l="l" t="t" r="r" b="b"/>
                <a:pathLst>
                  <a:path w="2615" h="1523" extrusionOk="0">
                    <a:moveTo>
                      <a:pt x="489" y="1"/>
                    </a:moveTo>
                    <a:cubicBezTo>
                      <a:pt x="339" y="1"/>
                      <a:pt x="194" y="43"/>
                      <a:pt x="61" y="153"/>
                    </a:cubicBezTo>
                    <a:cubicBezTo>
                      <a:pt x="0" y="214"/>
                      <a:pt x="0" y="336"/>
                      <a:pt x="61" y="397"/>
                    </a:cubicBezTo>
                    <a:cubicBezTo>
                      <a:pt x="213" y="488"/>
                      <a:pt x="304" y="518"/>
                      <a:pt x="456" y="579"/>
                    </a:cubicBezTo>
                    <a:cubicBezTo>
                      <a:pt x="730" y="701"/>
                      <a:pt x="943" y="822"/>
                      <a:pt x="1155" y="974"/>
                    </a:cubicBezTo>
                    <a:cubicBezTo>
                      <a:pt x="1476" y="1178"/>
                      <a:pt x="1854" y="1523"/>
                      <a:pt x="2260" y="1523"/>
                    </a:cubicBezTo>
                    <a:cubicBezTo>
                      <a:pt x="2277" y="1523"/>
                      <a:pt x="2294" y="1522"/>
                      <a:pt x="2310" y="1521"/>
                    </a:cubicBezTo>
                    <a:cubicBezTo>
                      <a:pt x="2493" y="1521"/>
                      <a:pt x="2614" y="1308"/>
                      <a:pt x="2523" y="1126"/>
                    </a:cubicBezTo>
                    <a:cubicBezTo>
                      <a:pt x="2341" y="731"/>
                      <a:pt x="1642" y="427"/>
                      <a:pt x="1277" y="245"/>
                    </a:cubicBezTo>
                    <a:cubicBezTo>
                      <a:pt x="1026" y="129"/>
                      <a:pt x="750" y="1"/>
                      <a:pt x="4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5"/>
              <p:cNvSpPr/>
              <p:nvPr/>
            </p:nvSpPr>
            <p:spPr>
              <a:xfrm>
                <a:off x="1805906" y="1162598"/>
                <a:ext cx="104144" cy="56150"/>
              </a:xfrm>
              <a:custGeom>
                <a:avLst/>
                <a:gdLst/>
                <a:ahLst/>
                <a:cxnLst/>
                <a:rect l="l" t="t" r="r" b="b"/>
                <a:pathLst>
                  <a:path w="5785" h="3119" extrusionOk="0">
                    <a:moveTo>
                      <a:pt x="240" y="1"/>
                    </a:moveTo>
                    <a:cubicBezTo>
                      <a:pt x="124" y="1"/>
                      <a:pt x="1" y="151"/>
                      <a:pt x="70" y="266"/>
                    </a:cubicBezTo>
                    <a:cubicBezTo>
                      <a:pt x="804" y="1734"/>
                      <a:pt x="2698" y="3118"/>
                      <a:pt x="4487" y="3118"/>
                    </a:cubicBezTo>
                    <a:cubicBezTo>
                      <a:pt x="4846" y="3118"/>
                      <a:pt x="5201" y="3063"/>
                      <a:pt x="5541" y="2941"/>
                    </a:cubicBezTo>
                    <a:cubicBezTo>
                      <a:pt x="5724" y="2880"/>
                      <a:pt x="5784" y="2546"/>
                      <a:pt x="5541" y="2515"/>
                    </a:cubicBezTo>
                    <a:cubicBezTo>
                      <a:pt x="4538" y="2302"/>
                      <a:pt x="3626" y="2302"/>
                      <a:pt x="2684" y="1877"/>
                    </a:cubicBezTo>
                    <a:cubicBezTo>
                      <a:pt x="1742" y="1421"/>
                      <a:pt x="1012" y="783"/>
                      <a:pt x="343" y="53"/>
                    </a:cubicBezTo>
                    <a:cubicBezTo>
                      <a:pt x="314" y="16"/>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5"/>
              <p:cNvSpPr/>
              <p:nvPr/>
            </p:nvSpPr>
            <p:spPr>
              <a:xfrm>
                <a:off x="1802773" y="1164002"/>
                <a:ext cx="83748" cy="88374"/>
              </a:xfrm>
              <a:custGeom>
                <a:avLst/>
                <a:gdLst/>
                <a:ahLst/>
                <a:cxnLst/>
                <a:rect l="l" t="t" r="r" b="b"/>
                <a:pathLst>
                  <a:path w="4652" h="4909" extrusionOk="0">
                    <a:moveTo>
                      <a:pt x="289" y="0"/>
                    </a:moveTo>
                    <a:cubicBezTo>
                      <a:pt x="193" y="0"/>
                      <a:pt x="92" y="71"/>
                      <a:pt x="92" y="188"/>
                    </a:cubicBezTo>
                    <a:cubicBezTo>
                      <a:pt x="1" y="1525"/>
                      <a:pt x="335" y="2863"/>
                      <a:pt x="1277" y="3835"/>
                    </a:cubicBezTo>
                    <a:cubicBezTo>
                      <a:pt x="1852" y="4433"/>
                      <a:pt x="2738" y="4908"/>
                      <a:pt x="3610" y="4908"/>
                    </a:cubicBezTo>
                    <a:cubicBezTo>
                      <a:pt x="3891" y="4908"/>
                      <a:pt x="4171" y="4859"/>
                      <a:pt x="4439" y="4747"/>
                    </a:cubicBezTo>
                    <a:cubicBezTo>
                      <a:pt x="4651" y="4686"/>
                      <a:pt x="4621" y="4352"/>
                      <a:pt x="4378" y="4352"/>
                    </a:cubicBezTo>
                    <a:cubicBezTo>
                      <a:pt x="3223" y="4291"/>
                      <a:pt x="2189" y="3987"/>
                      <a:pt x="1460" y="2984"/>
                    </a:cubicBezTo>
                    <a:cubicBezTo>
                      <a:pt x="852" y="2164"/>
                      <a:pt x="609" y="1130"/>
                      <a:pt x="457" y="157"/>
                    </a:cubicBezTo>
                    <a:cubicBezTo>
                      <a:pt x="443" y="48"/>
                      <a:pt x="368"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5"/>
              <p:cNvSpPr/>
              <p:nvPr/>
            </p:nvSpPr>
            <p:spPr>
              <a:xfrm>
                <a:off x="1867478" y="1209227"/>
                <a:ext cx="27112" cy="38075"/>
              </a:xfrm>
              <a:custGeom>
                <a:avLst/>
                <a:gdLst/>
                <a:ahLst/>
                <a:cxnLst/>
                <a:rect l="l" t="t" r="r" b="b"/>
                <a:pathLst>
                  <a:path w="1506" h="2115" extrusionOk="0">
                    <a:moveTo>
                      <a:pt x="1210" y="0"/>
                    </a:moveTo>
                    <a:cubicBezTo>
                      <a:pt x="1142" y="0"/>
                      <a:pt x="1074" y="32"/>
                      <a:pt x="1027" y="108"/>
                    </a:cubicBezTo>
                    <a:cubicBezTo>
                      <a:pt x="784" y="411"/>
                      <a:pt x="571" y="715"/>
                      <a:pt x="389" y="1019"/>
                    </a:cubicBezTo>
                    <a:cubicBezTo>
                      <a:pt x="206" y="1293"/>
                      <a:pt x="24" y="1597"/>
                      <a:pt x="24" y="1901"/>
                    </a:cubicBezTo>
                    <a:cubicBezTo>
                      <a:pt x="1" y="2017"/>
                      <a:pt x="118" y="2115"/>
                      <a:pt x="230" y="2115"/>
                    </a:cubicBezTo>
                    <a:cubicBezTo>
                      <a:pt x="265" y="2115"/>
                      <a:pt x="299" y="2105"/>
                      <a:pt x="328" y="2083"/>
                    </a:cubicBezTo>
                    <a:cubicBezTo>
                      <a:pt x="571" y="1901"/>
                      <a:pt x="723" y="1597"/>
                      <a:pt x="875" y="1323"/>
                    </a:cubicBezTo>
                    <a:cubicBezTo>
                      <a:pt x="1057" y="989"/>
                      <a:pt x="1240" y="655"/>
                      <a:pt x="1422" y="320"/>
                    </a:cubicBezTo>
                    <a:cubicBezTo>
                      <a:pt x="1506" y="153"/>
                      <a:pt x="1359" y="0"/>
                      <a:pt x="12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5"/>
              <p:cNvSpPr/>
              <p:nvPr/>
            </p:nvSpPr>
            <p:spPr>
              <a:xfrm>
                <a:off x="1590890" y="2240558"/>
                <a:ext cx="50479" cy="45258"/>
              </a:xfrm>
              <a:custGeom>
                <a:avLst/>
                <a:gdLst/>
                <a:ahLst/>
                <a:cxnLst/>
                <a:rect l="l" t="t" r="r" b="b"/>
                <a:pathLst>
                  <a:path w="2804" h="2514" extrusionOk="0">
                    <a:moveTo>
                      <a:pt x="241" y="1"/>
                    </a:moveTo>
                    <a:cubicBezTo>
                      <a:pt x="115" y="1"/>
                      <a:pt x="0" y="135"/>
                      <a:pt x="67" y="270"/>
                    </a:cubicBezTo>
                    <a:cubicBezTo>
                      <a:pt x="402" y="848"/>
                      <a:pt x="402" y="1577"/>
                      <a:pt x="918" y="2064"/>
                    </a:cubicBezTo>
                    <a:cubicBezTo>
                      <a:pt x="1206" y="2351"/>
                      <a:pt x="1591" y="2514"/>
                      <a:pt x="1980" y="2514"/>
                    </a:cubicBezTo>
                    <a:cubicBezTo>
                      <a:pt x="2166" y="2514"/>
                      <a:pt x="2352" y="2477"/>
                      <a:pt x="2529" y="2398"/>
                    </a:cubicBezTo>
                    <a:cubicBezTo>
                      <a:pt x="2803" y="2246"/>
                      <a:pt x="2651" y="1851"/>
                      <a:pt x="2377" y="1851"/>
                    </a:cubicBezTo>
                    <a:cubicBezTo>
                      <a:pt x="1800" y="1820"/>
                      <a:pt x="1405" y="1760"/>
                      <a:pt x="1070" y="1212"/>
                    </a:cubicBezTo>
                    <a:cubicBezTo>
                      <a:pt x="827" y="848"/>
                      <a:pt x="645" y="422"/>
                      <a:pt x="371" y="57"/>
                    </a:cubicBezTo>
                    <a:cubicBezTo>
                      <a:pt x="332" y="18"/>
                      <a:pt x="286" y="1"/>
                      <a:pt x="2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5"/>
              <p:cNvSpPr/>
              <p:nvPr/>
            </p:nvSpPr>
            <p:spPr>
              <a:xfrm>
                <a:off x="2082638" y="1985826"/>
                <a:ext cx="196785" cy="406478"/>
              </a:xfrm>
              <a:custGeom>
                <a:avLst/>
                <a:gdLst/>
                <a:ahLst/>
                <a:cxnLst/>
                <a:rect l="l" t="t" r="r" b="b"/>
                <a:pathLst>
                  <a:path w="10931" h="22579" extrusionOk="0">
                    <a:moveTo>
                      <a:pt x="259" y="1"/>
                    </a:moveTo>
                    <a:cubicBezTo>
                      <a:pt x="131" y="1"/>
                      <a:pt x="0" y="106"/>
                      <a:pt x="18" y="285"/>
                    </a:cubicBezTo>
                    <a:lnTo>
                      <a:pt x="49" y="285"/>
                    </a:lnTo>
                    <a:cubicBezTo>
                      <a:pt x="717" y="3842"/>
                      <a:pt x="3453" y="7003"/>
                      <a:pt x="5672" y="9769"/>
                    </a:cubicBezTo>
                    <a:cubicBezTo>
                      <a:pt x="7009" y="11440"/>
                      <a:pt x="8408" y="13234"/>
                      <a:pt x="8924" y="15361"/>
                    </a:cubicBezTo>
                    <a:cubicBezTo>
                      <a:pt x="9471" y="17641"/>
                      <a:pt x="9137" y="20042"/>
                      <a:pt x="9745" y="22292"/>
                    </a:cubicBezTo>
                    <a:cubicBezTo>
                      <a:pt x="9798" y="22490"/>
                      <a:pt x="9942" y="22579"/>
                      <a:pt x="10094" y="22579"/>
                    </a:cubicBezTo>
                    <a:cubicBezTo>
                      <a:pt x="10292" y="22579"/>
                      <a:pt x="10501" y="22428"/>
                      <a:pt x="10535" y="22170"/>
                    </a:cubicBezTo>
                    <a:cubicBezTo>
                      <a:pt x="10930" y="18219"/>
                      <a:pt x="9958" y="13994"/>
                      <a:pt x="7587" y="10802"/>
                    </a:cubicBezTo>
                    <a:cubicBezTo>
                      <a:pt x="5064" y="7367"/>
                      <a:pt x="2116" y="4206"/>
                      <a:pt x="474" y="164"/>
                    </a:cubicBezTo>
                    <a:cubicBezTo>
                      <a:pt x="437" y="51"/>
                      <a:pt x="348" y="1"/>
                      <a:pt x="2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5"/>
              <p:cNvSpPr/>
              <p:nvPr/>
            </p:nvSpPr>
            <p:spPr>
              <a:xfrm>
                <a:off x="1628355" y="1982190"/>
                <a:ext cx="471017" cy="44916"/>
              </a:xfrm>
              <a:custGeom>
                <a:avLst/>
                <a:gdLst/>
                <a:ahLst/>
                <a:cxnLst/>
                <a:rect l="l" t="t" r="r" b="b"/>
                <a:pathLst>
                  <a:path w="26164" h="2495" extrusionOk="0">
                    <a:moveTo>
                      <a:pt x="25616" y="1"/>
                    </a:moveTo>
                    <a:cubicBezTo>
                      <a:pt x="17196" y="31"/>
                      <a:pt x="8595" y="670"/>
                      <a:pt x="266" y="1977"/>
                    </a:cubicBezTo>
                    <a:cubicBezTo>
                      <a:pt x="0" y="2006"/>
                      <a:pt x="50" y="2495"/>
                      <a:pt x="304" y="2495"/>
                    </a:cubicBezTo>
                    <a:cubicBezTo>
                      <a:pt x="311" y="2495"/>
                      <a:pt x="319" y="2494"/>
                      <a:pt x="327" y="2493"/>
                    </a:cubicBezTo>
                    <a:lnTo>
                      <a:pt x="357" y="2493"/>
                    </a:lnTo>
                    <a:cubicBezTo>
                      <a:pt x="8777" y="1825"/>
                      <a:pt x="17166" y="1278"/>
                      <a:pt x="25616" y="852"/>
                    </a:cubicBezTo>
                    <a:cubicBezTo>
                      <a:pt x="26133" y="822"/>
                      <a:pt x="26163" y="1"/>
                      <a:pt x="256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5"/>
              <p:cNvSpPr/>
              <p:nvPr/>
            </p:nvSpPr>
            <p:spPr>
              <a:xfrm>
                <a:off x="1590890" y="2023094"/>
                <a:ext cx="47743" cy="203752"/>
              </a:xfrm>
              <a:custGeom>
                <a:avLst/>
                <a:gdLst/>
                <a:ahLst/>
                <a:cxnLst/>
                <a:rect l="l" t="t" r="r" b="b"/>
                <a:pathLst>
                  <a:path w="2652" h="11318" extrusionOk="0">
                    <a:moveTo>
                      <a:pt x="2358" y="1"/>
                    </a:moveTo>
                    <a:cubicBezTo>
                      <a:pt x="2241" y="1"/>
                      <a:pt x="2119" y="85"/>
                      <a:pt x="2104" y="252"/>
                    </a:cubicBezTo>
                    <a:cubicBezTo>
                      <a:pt x="2043" y="2106"/>
                      <a:pt x="1618" y="3808"/>
                      <a:pt x="1040" y="5571"/>
                    </a:cubicBezTo>
                    <a:cubicBezTo>
                      <a:pt x="463" y="7304"/>
                      <a:pt x="341" y="9036"/>
                      <a:pt x="37" y="10829"/>
                    </a:cubicBezTo>
                    <a:cubicBezTo>
                      <a:pt x="0" y="11123"/>
                      <a:pt x="241" y="11317"/>
                      <a:pt x="464" y="11317"/>
                    </a:cubicBezTo>
                    <a:cubicBezTo>
                      <a:pt x="610" y="11317"/>
                      <a:pt x="749" y="11234"/>
                      <a:pt x="797" y="11042"/>
                    </a:cubicBezTo>
                    <a:cubicBezTo>
                      <a:pt x="1253" y="9066"/>
                      <a:pt x="1496" y="7091"/>
                      <a:pt x="2074" y="5115"/>
                    </a:cubicBezTo>
                    <a:cubicBezTo>
                      <a:pt x="2529" y="3504"/>
                      <a:pt x="2651" y="1923"/>
                      <a:pt x="2590" y="252"/>
                    </a:cubicBezTo>
                    <a:cubicBezTo>
                      <a:pt x="2590" y="85"/>
                      <a:pt x="2476" y="1"/>
                      <a:pt x="2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5"/>
              <p:cNvSpPr/>
              <p:nvPr/>
            </p:nvSpPr>
            <p:spPr>
              <a:xfrm>
                <a:off x="1555621" y="2255627"/>
                <a:ext cx="45510" cy="184238"/>
              </a:xfrm>
              <a:custGeom>
                <a:avLst/>
                <a:gdLst/>
                <a:ahLst/>
                <a:cxnLst/>
                <a:rect l="l" t="t" r="r" b="b"/>
                <a:pathLst>
                  <a:path w="2528" h="10234" extrusionOk="0">
                    <a:moveTo>
                      <a:pt x="2163" y="1"/>
                    </a:moveTo>
                    <a:cubicBezTo>
                      <a:pt x="2086" y="1"/>
                      <a:pt x="2012" y="40"/>
                      <a:pt x="1966" y="132"/>
                    </a:cubicBezTo>
                    <a:lnTo>
                      <a:pt x="1935" y="132"/>
                    </a:lnTo>
                    <a:cubicBezTo>
                      <a:pt x="1115" y="1622"/>
                      <a:pt x="537" y="3081"/>
                      <a:pt x="263" y="4783"/>
                    </a:cubicBezTo>
                    <a:cubicBezTo>
                      <a:pt x="20" y="6455"/>
                      <a:pt x="324" y="8309"/>
                      <a:pt x="20" y="10072"/>
                    </a:cubicBezTo>
                    <a:cubicBezTo>
                      <a:pt x="0" y="10153"/>
                      <a:pt x="88" y="10234"/>
                      <a:pt x="167" y="10234"/>
                    </a:cubicBezTo>
                    <a:cubicBezTo>
                      <a:pt x="206" y="10234"/>
                      <a:pt x="243" y="10213"/>
                      <a:pt x="263" y="10163"/>
                    </a:cubicBezTo>
                    <a:cubicBezTo>
                      <a:pt x="871" y="9008"/>
                      <a:pt x="750" y="7762"/>
                      <a:pt x="841" y="6485"/>
                    </a:cubicBezTo>
                    <a:cubicBezTo>
                      <a:pt x="993" y="4388"/>
                      <a:pt x="1540" y="2351"/>
                      <a:pt x="2422" y="436"/>
                    </a:cubicBezTo>
                    <a:cubicBezTo>
                      <a:pt x="2527" y="204"/>
                      <a:pt x="2339" y="1"/>
                      <a:pt x="2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5"/>
              <p:cNvSpPr/>
              <p:nvPr/>
            </p:nvSpPr>
            <p:spPr>
              <a:xfrm>
                <a:off x="1912775" y="2057372"/>
                <a:ext cx="52549" cy="305178"/>
              </a:xfrm>
              <a:custGeom>
                <a:avLst/>
                <a:gdLst/>
                <a:ahLst/>
                <a:cxnLst/>
                <a:rect l="l" t="t" r="r" b="b"/>
                <a:pathLst>
                  <a:path w="2919" h="16952" extrusionOk="0">
                    <a:moveTo>
                      <a:pt x="500" y="1"/>
                    </a:moveTo>
                    <a:cubicBezTo>
                      <a:pt x="422" y="1"/>
                      <a:pt x="347" y="65"/>
                      <a:pt x="365" y="171"/>
                    </a:cubicBezTo>
                    <a:cubicBezTo>
                      <a:pt x="608" y="1904"/>
                      <a:pt x="851" y="3606"/>
                      <a:pt x="1247" y="5308"/>
                    </a:cubicBezTo>
                    <a:cubicBezTo>
                      <a:pt x="1429" y="6190"/>
                      <a:pt x="1824" y="7132"/>
                      <a:pt x="1702" y="8014"/>
                    </a:cubicBezTo>
                    <a:cubicBezTo>
                      <a:pt x="1611" y="8804"/>
                      <a:pt x="1155" y="9290"/>
                      <a:pt x="851" y="10020"/>
                    </a:cubicBezTo>
                    <a:cubicBezTo>
                      <a:pt x="0" y="12056"/>
                      <a:pt x="0" y="14579"/>
                      <a:pt x="487" y="16707"/>
                    </a:cubicBezTo>
                    <a:cubicBezTo>
                      <a:pt x="526" y="16877"/>
                      <a:pt x="656" y="16952"/>
                      <a:pt x="793" y="16952"/>
                    </a:cubicBezTo>
                    <a:cubicBezTo>
                      <a:pt x="974" y="16952"/>
                      <a:pt x="1168" y="16823"/>
                      <a:pt x="1186" y="16615"/>
                    </a:cubicBezTo>
                    <a:cubicBezTo>
                      <a:pt x="1247" y="15248"/>
                      <a:pt x="1034" y="13849"/>
                      <a:pt x="1186" y="12482"/>
                    </a:cubicBezTo>
                    <a:cubicBezTo>
                      <a:pt x="1307" y="11509"/>
                      <a:pt x="1550" y="10597"/>
                      <a:pt x="2037" y="9716"/>
                    </a:cubicBezTo>
                    <a:cubicBezTo>
                      <a:pt x="2250" y="9321"/>
                      <a:pt x="2584" y="8925"/>
                      <a:pt x="2675" y="8469"/>
                    </a:cubicBezTo>
                    <a:cubicBezTo>
                      <a:pt x="2918" y="7406"/>
                      <a:pt x="2341" y="6068"/>
                      <a:pt x="2098" y="5065"/>
                    </a:cubicBezTo>
                    <a:cubicBezTo>
                      <a:pt x="1672" y="3393"/>
                      <a:pt x="1155" y="1752"/>
                      <a:pt x="639" y="111"/>
                    </a:cubicBezTo>
                    <a:cubicBezTo>
                      <a:pt x="613" y="34"/>
                      <a:pt x="556" y="1"/>
                      <a:pt x="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5"/>
              <p:cNvSpPr/>
              <p:nvPr/>
            </p:nvSpPr>
            <p:spPr>
              <a:xfrm>
                <a:off x="1881575" y="2066140"/>
                <a:ext cx="34493" cy="53809"/>
              </a:xfrm>
              <a:custGeom>
                <a:avLst/>
                <a:gdLst/>
                <a:ahLst/>
                <a:cxnLst/>
                <a:rect l="l" t="t" r="r" b="b"/>
                <a:pathLst>
                  <a:path w="1916" h="2989" extrusionOk="0">
                    <a:moveTo>
                      <a:pt x="761" y="627"/>
                    </a:moveTo>
                    <a:lnTo>
                      <a:pt x="761" y="627"/>
                    </a:lnTo>
                    <a:cubicBezTo>
                      <a:pt x="802" y="685"/>
                      <a:pt x="858" y="711"/>
                      <a:pt x="915" y="714"/>
                    </a:cubicBezTo>
                    <a:lnTo>
                      <a:pt x="915" y="714"/>
                    </a:lnTo>
                    <a:cubicBezTo>
                      <a:pt x="1081" y="868"/>
                      <a:pt x="1180" y="1074"/>
                      <a:pt x="1247" y="1295"/>
                    </a:cubicBezTo>
                    <a:cubicBezTo>
                      <a:pt x="1308" y="1478"/>
                      <a:pt x="1581" y="2268"/>
                      <a:pt x="1277" y="2359"/>
                    </a:cubicBezTo>
                    <a:cubicBezTo>
                      <a:pt x="1274" y="2360"/>
                      <a:pt x="1270" y="2360"/>
                      <a:pt x="1267" y="2360"/>
                    </a:cubicBezTo>
                    <a:cubicBezTo>
                      <a:pt x="1086" y="2360"/>
                      <a:pt x="851" y="1627"/>
                      <a:pt x="821" y="1508"/>
                    </a:cubicBezTo>
                    <a:cubicBezTo>
                      <a:pt x="791" y="1356"/>
                      <a:pt x="791" y="1204"/>
                      <a:pt x="761" y="1083"/>
                    </a:cubicBezTo>
                    <a:cubicBezTo>
                      <a:pt x="761" y="991"/>
                      <a:pt x="791" y="688"/>
                      <a:pt x="761" y="627"/>
                    </a:cubicBezTo>
                    <a:close/>
                    <a:moveTo>
                      <a:pt x="860" y="1"/>
                    </a:moveTo>
                    <a:cubicBezTo>
                      <a:pt x="824" y="1"/>
                      <a:pt x="790" y="9"/>
                      <a:pt x="758" y="24"/>
                    </a:cubicBezTo>
                    <a:lnTo>
                      <a:pt x="758" y="24"/>
                    </a:lnTo>
                    <a:cubicBezTo>
                      <a:pt x="479" y="24"/>
                      <a:pt x="179" y="300"/>
                      <a:pt x="122" y="657"/>
                    </a:cubicBezTo>
                    <a:cubicBezTo>
                      <a:pt x="1" y="1356"/>
                      <a:pt x="244" y="2359"/>
                      <a:pt x="852" y="2846"/>
                    </a:cubicBezTo>
                    <a:cubicBezTo>
                      <a:pt x="979" y="2946"/>
                      <a:pt x="1101" y="2989"/>
                      <a:pt x="1215" y="2989"/>
                    </a:cubicBezTo>
                    <a:cubicBezTo>
                      <a:pt x="1619" y="2989"/>
                      <a:pt x="1916" y="2445"/>
                      <a:pt x="1916" y="1995"/>
                    </a:cubicBezTo>
                    <a:cubicBezTo>
                      <a:pt x="1885" y="1295"/>
                      <a:pt x="1581" y="475"/>
                      <a:pt x="1004" y="49"/>
                    </a:cubicBezTo>
                    <a:cubicBezTo>
                      <a:pt x="956" y="15"/>
                      <a:pt x="907"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5"/>
              <p:cNvSpPr/>
              <p:nvPr/>
            </p:nvSpPr>
            <p:spPr>
              <a:xfrm>
                <a:off x="2030248" y="2026874"/>
                <a:ext cx="95413" cy="88320"/>
              </a:xfrm>
              <a:custGeom>
                <a:avLst/>
                <a:gdLst/>
                <a:ahLst/>
                <a:cxnLst/>
                <a:rect l="l" t="t" r="r" b="b"/>
                <a:pathLst>
                  <a:path w="5300" h="4906" extrusionOk="0">
                    <a:moveTo>
                      <a:pt x="262" y="0"/>
                    </a:moveTo>
                    <a:cubicBezTo>
                      <a:pt x="133" y="0"/>
                      <a:pt x="1" y="114"/>
                      <a:pt x="41" y="254"/>
                    </a:cubicBezTo>
                    <a:cubicBezTo>
                      <a:pt x="375" y="1470"/>
                      <a:pt x="983" y="2504"/>
                      <a:pt x="1895" y="3355"/>
                    </a:cubicBezTo>
                    <a:cubicBezTo>
                      <a:pt x="2671" y="4072"/>
                      <a:pt x="3829" y="4906"/>
                      <a:pt x="4908" y="4906"/>
                    </a:cubicBezTo>
                    <a:cubicBezTo>
                      <a:pt x="4927" y="4906"/>
                      <a:pt x="4946" y="4906"/>
                      <a:pt x="4965" y="4905"/>
                    </a:cubicBezTo>
                    <a:cubicBezTo>
                      <a:pt x="5238" y="4905"/>
                      <a:pt x="5299" y="4571"/>
                      <a:pt x="5086" y="4419"/>
                    </a:cubicBezTo>
                    <a:cubicBezTo>
                      <a:pt x="4175" y="3811"/>
                      <a:pt x="3172" y="3537"/>
                      <a:pt x="2320" y="2747"/>
                    </a:cubicBezTo>
                    <a:cubicBezTo>
                      <a:pt x="1530" y="2017"/>
                      <a:pt x="892" y="1075"/>
                      <a:pt x="436" y="103"/>
                    </a:cubicBezTo>
                    <a:cubicBezTo>
                      <a:pt x="395" y="30"/>
                      <a:pt x="329" y="0"/>
                      <a:pt x="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5"/>
              <p:cNvSpPr/>
              <p:nvPr/>
            </p:nvSpPr>
            <p:spPr>
              <a:xfrm>
                <a:off x="1642506" y="2046192"/>
                <a:ext cx="59588" cy="94927"/>
              </a:xfrm>
              <a:custGeom>
                <a:avLst/>
                <a:gdLst/>
                <a:ahLst/>
                <a:cxnLst/>
                <a:rect l="l" t="t" r="r" b="b"/>
                <a:pathLst>
                  <a:path w="3310" h="5273" extrusionOk="0">
                    <a:moveTo>
                      <a:pt x="2729" y="0"/>
                    </a:moveTo>
                    <a:cubicBezTo>
                      <a:pt x="2559" y="0"/>
                      <a:pt x="2385" y="129"/>
                      <a:pt x="2368" y="337"/>
                    </a:cubicBezTo>
                    <a:cubicBezTo>
                      <a:pt x="2216" y="1400"/>
                      <a:pt x="2003" y="2282"/>
                      <a:pt x="1334" y="3163"/>
                    </a:cubicBezTo>
                    <a:cubicBezTo>
                      <a:pt x="909" y="3741"/>
                      <a:pt x="210" y="4227"/>
                      <a:pt x="27" y="4926"/>
                    </a:cubicBezTo>
                    <a:cubicBezTo>
                      <a:pt x="1" y="5111"/>
                      <a:pt x="112" y="5272"/>
                      <a:pt x="280" y="5272"/>
                    </a:cubicBezTo>
                    <a:cubicBezTo>
                      <a:pt x="306" y="5272"/>
                      <a:pt x="333" y="5269"/>
                      <a:pt x="362" y="5261"/>
                    </a:cubicBezTo>
                    <a:cubicBezTo>
                      <a:pt x="1243" y="4987"/>
                      <a:pt x="1973" y="3923"/>
                      <a:pt x="2428" y="3163"/>
                    </a:cubicBezTo>
                    <a:cubicBezTo>
                      <a:pt x="2915" y="2312"/>
                      <a:pt x="3310" y="1218"/>
                      <a:pt x="3036" y="245"/>
                    </a:cubicBezTo>
                    <a:cubicBezTo>
                      <a:pt x="2984" y="75"/>
                      <a:pt x="2858" y="0"/>
                      <a:pt x="2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5"/>
              <p:cNvSpPr/>
              <p:nvPr/>
            </p:nvSpPr>
            <p:spPr>
              <a:xfrm>
                <a:off x="1628751" y="2019313"/>
                <a:ext cx="481009" cy="40632"/>
              </a:xfrm>
              <a:custGeom>
                <a:avLst/>
                <a:gdLst/>
                <a:ahLst/>
                <a:cxnLst/>
                <a:rect l="l" t="t" r="r" b="b"/>
                <a:pathLst>
                  <a:path w="26719" h="2257" extrusionOk="0">
                    <a:moveTo>
                      <a:pt x="24587" y="0"/>
                    </a:moveTo>
                    <a:cubicBezTo>
                      <a:pt x="20678" y="0"/>
                      <a:pt x="16768" y="93"/>
                      <a:pt x="12858" y="279"/>
                    </a:cubicBezTo>
                    <a:cubicBezTo>
                      <a:pt x="10761" y="371"/>
                      <a:pt x="8633" y="523"/>
                      <a:pt x="6506" y="766"/>
                    </a:cubicBezTo>
                    <a:cubicBezTo>
                      <a:pt x="4408" y="978"/>
                      <a:pt x="2189" y="1100"/>
                      <a:pt x="244" y="1830"/>
                    </a:cubicBezTo>
                    <a:cubicBezTo>
                      <a:pt x="1" y="1921"/>
                      <a:pt x="31" y="2255"/>
                      <a:pt x="305" y="2255"/>
                    </a:cubicBezTo>
                    <a:cubicBezTo>
                      <a:pt x="364" y="2256"/>
                      <a:pt x="422" y="2256"/>
                      <a:pt x="481" y="2256"/>
                    </a:cubicBezTo>
                    <a:cubicBezTo>
                      <a:pt x="2491" y="2256"/>
                      <a:pt x="4527" y="1763"/>
                      <a:pt x="6506" y="1556"/>
                    </a:cubicBezTo>
                    <a:cubicBezTo>
                      <a:pt x="8755" y="1313"/>
                      <a:pt x="11004" y="1130"/>
                      <a:pt x="13223" y="1009"/>
                    </a:cubicBezTo>
                    <a:cubicBezTo>
                      <a:pt x="17570" y="766"/>
                      <a:pt x="21916" y="796"/>
                      <a:pt x="26263" y="705"/>
                    </a:cubicBezTo>
                    <a:cubicBezTo>
                      <a:pt x="26719" y="705"/>
                      <a:pt x="26719" y="6"/>
                      <a:pt x="26263" y="6"/>
                    </a:cubicBezTo>
                    <a:cubicBezTo>
                      <a:pt x="25704" y="2"/>
                      <a:pt x="25146" y="0"/>
                      <a:pt x="245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5"/>
              <p:cNvSpPr/>
              <p:nvPr/>
            </p:nvSpPr>
            <p:spPr>
              <a:xfrm>
                <a:off x="1706473" y="1998609"/>
                <a:ext cx="17516" cy="63711"/>
              </a:xfrm>
              <a:custGeom>
                <a:avLst/>
                <a:gdLst/>
                <a:ahLst/>
                <a:cxnLst/>
                <a:rect l="l" t="t" r="r" b="b"/>
                <a:pathLst>
                  <a:path w="973" h="3539" extrusionOk="0">
                    <a:moveTo>
                      <a:pt x="532" y="1"/>
                    </a:moveTo>
                    <a:cubicBezTo>
                      <a:pt x="441" y="1"/>
                      <a:pt x="350" y="62"/>
                      <a:pt x="334" y="183"/>
                    </a:cubicBezTo>
                    <a:cubicBezTo>
                      <a:pt x="243" y="1156"/>
                      <a:pt x="0" y="2432"/>
                      <a:pt x="334" y="3344"/>
                    </a:cubicBezTo>
                    <a:cubicBezTo>
                      <a:pt x="366" y="3469"/>
                      <a:pt x="486" y="3538"/>
                      <a:pt x="603" y="3538"/>
                    </a:cubicBezTo>
                    <a:cubicBezTo>
                      <a:pt x="713" y="3538"/>
                      <a:pt x="822" y="3477"/>
                      <a:pt x="851" y="3344"/>
                    </a:cubicBezTo>
                    <a:cubicBezTo>
                      <a:pt x="973" y="2858"/>
                      <a:pt x="882" y="2341"/>
                      <a:pt x="851" y="1855"/>
                    </a:cubicBezTo>
                    <a:cubicBezTo>
                      <a:pt x="821" y="1308"/>
                      <a:pt x="760" y="730"/>
                      <a:pt x="730" y="183"/>
                    </a:cubicBezTo>
                    <a:cubicBezTo>
                      <a:pt x="714" y="62"/>
                      <a:pt x="623" y="1"/>
                      <a:pt x="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5"/>
              <p:cNvSpPr/>
              <p:nvPr/>
            </p:nvSpPr>
            <p:spPr>
              <a:xfrm>
                <a:off x="1847098" y="1991930"/>
                <a:ext cx="15896" cy="54926"/>
              </a:xfrm>
              <a:custGeom>
                <a:avLst/>
                <a:gdLst/>
                <a:ahLst/>
                <a:cxnLst/>
                <a:rect l="l" t="t" r="r" b="b"/>
                <a:pathLst>
                  <a:path w="883" h="3051" extrusionOk="0">
                    <a:moveTo>
                      <a:pt x="353" y="0"/>
                    </a:moveTo>
                    <a:cubicBezTo>
                      <a:pt x="238" y="0"/>
                      <a:pt x="111" y="86"/>
                      <a:pt x="92" y="220"/>
                    </a:cubicBezTo>
                    <a:lnTo>
                      <a:pt x="122" y="220"/>
                    </a:lnTo>
                    <a:cubicBezTo>
                      <a:pt x="92" y="706"/>
                      <a:pt x="92" y="1162"/>
                      <a:pt x="92" y="1648"/>
                    </a:cubicBezTo>
                    <a:cubicBezTo>
                      <a:pt x="92" y="2074"/>
                      <a:pt x="1" y="2560"/>
                      <a:pt x="244" y="2925"/>
                    </a:cubicBezTo>
                    <a:cubicBezTo>
                      <a:pt x="276" y="3004"/>
                      <a:pt x="357" y="3051"/>
                      <a:pt x="441" y="3051"/>
                    </a:cubicBezTo>
                    <a:cubicBezTo>
                      <a:pt x="517" y="3051"/>
                      <a:pt x="596" y="3012"/>
                      <a:pt x="639" y="2925"/>
                    </a:cubicBezTo>
                    <a:cubicBezTo>
                      <a:pt x="882" y="2499"/>
                      <a:pt x="761" y="1922"/>
                      <a:pt x="730" y="1436"/>
                    </a:cubicBezTo>
                    <a:cubicBezTo>
                      <a:pt x="700" y="1010"/>
                      <a:pt x="761" y="493"/>
                      <a:pt x="518" y="98"/>
                    </a:cubicBezTo>
                    <a:cubicBezTo>
                      <a:pt x="484" y="30"/>
                      <a:pt x="420" y="0"/>
                      <a:pt x="3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5"/>
              <p:cNvSpPr/>
              <p:nvPr/>
            </p:nvSpPr>
            <p:spPr>
              <a:xfrm>
                <a:off x="1960376" y="1986294"/>
                <a:ext cx="19713" cy="64341"/>
              </a:xfrm>
              <a:custGeom>
                <a:avLst/>
                <a:gdLst/>
                <a:ahLst/>
                <a:cxnLst/>
                <a:rect l="l" t="t" r="r" b="b"/>
                <a:pathLst>
                  <a:path w="1095" h="3574" extrusionOk="0">
                    <a:moveTo>
                      <a:pt x="292" y="1"/>
                    </a:moveTo>
                    <a:cubicBezTo>
                      <a:pt x="175" y="1"/>
                      <a:pt x="48" y="90"/>
                      <a:pt x="31" y="229"/>
                    </a:cubicBezTo>
                    <a:cubicBezTo>
                      <a:pt x="1" y="776"/>
                      <a:pt x="31" y="1323"/>
                      <a:pt x="122" y="1870"/>
                    </a:cubicBezTo>
                    <a:cubicBezTo>
                      <a:pt x="183" y="2387"/>
                      <a:pt x="213" y="2964"/>
                      <a:pt x="487" y="3420"/>
                    </a:cubicBezTo>
                    <a:cubicBezTo>
                      <a:pt x="544" y="3520"/>
                      <a:pt x="654" y="3573"/>
                      <a:pt x="759" y="3573"/>
                    </a:cubicBezTo>
                    <a:cubicBezTo>
                      <a:pt x="877" y="3573"/>
                      <a:pt x="988" y="3505"/>
                      <a:pt x="1004" y="3360"/>
                    </a:cubicBezTo>
                    <a:cubicBezTo>
                      <a:pt x="1095" y="2873"/>
                      <a:pt x="913" y="2387"/>
                      <a:pt x="852" y="1901"/>
                    </a:cubicBezTo>
                    <a:cubicBezTo>
                      <a:pt x="730" y="1323"/>
                      <a:pt x="639" y="746"/>
                      <a:pt x="487" y="168"/>
                    </a:cubicBezTo>
                    <a:cubicBezTo>
                      <a:pt x="461" y="51"/>
                      <a:pt x="379" y="1"/>
                      <a:pt x="2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5"/>
              <p:cNvSpPr/>
              <p:nvPr/>
            </p:nvSpPr>
            <p:spPr>
              <a:xfrm>
                <a:off x="2047945" y="1980497"/>
                <a:ext cx="19155" cy="62883"/>
              </a:xfrm>
              <a:custGeom>
                <a:avLst/>
                <a:gdLst/>
                <a:ahLst/>
                <a:cxnLst/>
                <a:rect l="l" t="t" r="r" b="b"/>
                <a:pathLst>
                  <a:path w="1064" h="3493" extrusionOk="0">
                    <a:moveTo>
                      <a:pt x="227" y="1"/>
                    </a:moveTo>
                    <a:cubicBezTo>
                      <a:pt x="120" y="1"/>
                      <a:pt x="10" y="73"/>
                      <a:pt x="1" y="199"/>
                    </a:cubicBezTo>
                    <a:lnTo>
                      <a:pt x="1" y="199"/>
                    </a:lnTo>
                    <a:cubicBezTo>
                      <a:pt x="0" y="194"/>
                      <a:pt x="0" y="190"/>
                      <a:pt x="0" y="186"/>
                    </a:cubicBezTo>
                    <a:lnTo>
                      <a:pt x="0" y="216"/>
                    </a:lnTo>
                    <a:cubicBezTo>
                      <a:pt x="0" y="210"/>
                      <a:pt x="0" y="204"/>
                      <a:pt x="1" y="199"/>
                    </a:cubicBezTo>
                    <a:lnTo>
                      <a:pt x="1" y="199"/>
                    </a:lnTo>
                    <a:cubicBezTo>
                      <a:pt x="31" y="771"/>
                      <a:pt x="92" y="1284"/>
                      <a:pt x="182" y="1827"/>
                    </a:cubicBezTo>
                    <a:cubicBezTo>
                      <a:pt x="243" y="2375"/>
                      <a:pt x="274" y="2952"/>
                      <a:pt x="578" y="3408"/>
                    </a:cubicBezTo>
                    <a:cubicBezTo>
                      <a:pt x="619" y="3463"/>
                      <a:pt x="696" y="3493"/>
                      <a:pt x="772" y="3493"/>
                    </a:cubicBezTo>
                    <a:cubicBezTo>
                      <a:pt x="866" y="3493"/>
                      <a:pt x="956" y="3448"/>
                      <a:pt x="973" y="3347"/>
                    </a:cubicBezTo>
                    <a:cubicBezTo>
                      <a:pt x="1064" y="2861"/>
                      <a:pt x="912" y="2405"/>
                      <a:pt x="821" y="1919"/>
                    </a:cubicBezTo>
                    <a:cubicBezTo>
                      <a:pt x="699" y="1311"/>
                      <a:pt x="578" y="733"/>
                      <a:pt x="426" y="156"/>
                    </a:cubicBezTo>
                    <a:cubicBezTo>
                      <a:pt x="399" y="49"/>
                      <a:pt x="314" y="1"/>
                      <a:pt x="2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5"/>
              <p:cNvSpPr/>
              <p:nvPr/>
            </p:nvSpPr>
            <p:spPr>
              <a:xfrm>
                <a:off x="1074423" y="1044801"/>
                <a:ext cx="73342" cy="73882"/>
              </a:xfrm>
              <a:custGeom>
                <a:avLst/>
                <a:gdLst/>
                <a:ahLst/>
                <a:cxnLst/>
                <a:rect l="l" t="t" r="r" b="b"/>
                <a:pathLst>
                  <a:path w="4074" h="4104" extrusionOk="0">
                    <a:moveTo>
                      <a:pt x="2037" y="0"/>
                    </a:moveTo>
                    <a:cubicBezTo>
                      <a:pt x="912" y="0"/>
                      <a:pt x="0" y="912"/>
                      <a:pt x="0" y="2037"/>
                    </a:cubicBezTo>
                    <a:cubicBezTo>
                      <a:pt x="0" y="3161"/>
                      <a:pt x="912" y="4104"/>
                      <a:pt x="2037" y="4104"/>
                    </a:cubicBezTo>
                    <a:cubicBezTo>
                      <a:pt x="3161" y="4104"/>
                      <a:pt x="4073" y="3161"/>
                      <a:pt x="4073" y="2037"/>
                    </a:cubicBezTo>
                    <a:cubicBezTo>
                      <a:pt x="4073" y="912"/>
                      <a:pt x="3161"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5"/>
              <p:cNvSpPr/>
              <p:nvPr/>
            </p:nvSpPr>
            <p:spPr>
              <a:xfrm>
                <a:off x="1247347" y="1055189"/>
                <a:ext cx="73342" cy="73342"/>
              </a:xfrm>
              <a:custGeom>
                <a:avLst/>
                <a:gdLst/>
                <a:ahLst/>
                <a:cxnLst/>
                <a:rect l="l" t="t" r="r" b="b"/>
                <a:pathLst>
                  <a:path w="4074" h="4074" extrusionOk="0">
                    <a:moveTo>
                      <a:pt x="2037" y="1"/>
                    </a:moveTo>
                    <a:cubicBezTo>
                      <a:pt x="912" y="1"/>
                      <a:pt x="0" y="913"/>
                      <a:pt x="0" y="2037"/>
                    </a:cubicBezTo>
                    <a:cubicBezTo>
                      <a:pt x="0" y="3162"/>
                      <a:pt x="912" y="4074"/>
                      <a:pt x="2037" y="4074"/>
                    </a:cubicBezTo>
                    <a:cubicBezTo>
                      <a:pt x="3161" y="4074"/>
                      <a:pt x="4073" y="3162"/>
                      <a:pt x="4073" y="2037"/>
                    </a:cubicBezTo>
                    <a:cubicBezTo>
                      <a:pt x="4073" y="913"/>
                      <a:pt x="3161"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5"/>
              <p:cNvSpPr/>
              <p:nvPr/>
            </p:nvSpPr>
            <p:spPr>
              <a:xfrm>
                <a:off x="1020233" y="721188"/>
                <a:ext cx="397297" cy="302820"/>
              </a:xfrm>
              <a:custGeom>
                <a:avLst/>
                <a:gdLst/>
                <a:ahLst/>
                <a:cxnLst/>
                <a:rect l="l" t="t" r="r" b="b"/>
                <a:pathLst>
                  <a:path w="22069" h="16821" extrusionOk="0">
                    <a:moveTo>
                      <a:pt x="12017" y="1"/>
                    </a:moveTo>
                    <a:cubicBezTo>
                      <a:pt x="10112" y="1"/>
                      <a:pt x="7993" y="593"/>
                      <a:pt x="6658" y="2777"/>
                    </a:cubicBezTo>
                    <a:cubicBezTo>
                      <a:pt x="6658" y="2777"/>
                      <a:pt x="6514" y="2762"/>
                      <a:pt x="6271" y="2762"/>
                    </a:cubicBezTo>
                    <a:cubicBezTo>
                      <a:pt x="5068" y="2762"/>
                      <a:pt x="1433" y="3141"/>
                      <a:pt x="700" y="7641"/>
                    </a:cubicBezTo>
                    <a:cubicBezTo>
                      <a:pt x="700" y="7641"/>
                      <a:pt x="1" y="10255"/>
                      <a:pt x="1217" y="12170"/>
                    </a:cubicBezTo>
                    <a:cubicBezTo>
                      <a:pt x="1217" y="12170"/>
                      <a:pt x="1855" y="15483"/>
                      <a:pt x="2615" y="15635"/>
                    </a:cubicBezTo>
                    <a:lnTo>
                      <a:pt x="2767" y="9981"/>
                    </a:lnTo>
                    <a:cubicBezTo>
                      <a:pt x="2767" y="9981"/>
                      <a:pt x="3314" y="10650"/>
                      <a:pt x="4408" y="10832"/>
                    </a:cubicBezTo>
                    <a:cubicBezTo>
                      <a:pt x="4574" y="10855"/>
                      <a:pt x="4727" y="10865"/>
                      <a:pt x="4868" y="10865"/>
                    </a:cubicBezTo>
                    <a:cubicBezTo>
                      <a:pt x="5656" y="10865"/>
                      <a:pt x="6050" y="10559"/>
                      <a:pt x="6050" y="10559"/>
                    </a:cubicBezTo>
                    <a:cubicBezTo>
                      <a:pt x="6050" y="10559"/>
                      <a:pt x="6362" y="10771"/>
                      <a:pt x="6803" y="10771"/>
                    </a:cubicBezTo>
                    <a:cubicBezTo>
                      <a:pt x="7050" y="10771"/>
                      <a:pt x="7336" y="10705"/>
                      <a:pt x="7630" y="10498"/>
                    </a:cubicBezTo>
                    <a:cubicBezTo>
                      <a:pt x="7630" y="10498"/>
                      <a:pt x="4165" y="9009"/>
                      <a:pt x="4834" y="6759"/>
                    </a:cubicBezTo>
                    <a:cubicBezTo>
                      <a:pt x="5143" y="5778"/>
                      <a:pt x="5731" y="5427"/>
                      <a:pt x="6328" y="5427"/>
                    </a:cubicBezTo>
                    <a:cubicBezTo>
                      <a:pt x="7081" y="5427"/>
                      <a:pt x="7849" y="5987"/>
                      <a:pt x="8086" y="6547"/>
                    </a:cubicBezTo>
                    <a:cubicBezTo>
                      <a:pt x="8086" y="6547"/>
                      <a:pt x="8836" y="5674"/>
                      <a:pt x="9821" y="5674"/>
                    </a:cubicBezTo>
                    <a:cubicBezTo>
                      <a:pt x="10136" y="5674"/>
                      <a:pt x="10475" y="5764"/>
                      <a:pt x="10822" y="5999"/>
                    </a:cubicBezTo>
                    <a:cubicBezTo>
                      <a:pt x="12220" y="7002"/>
                      <a:pt x="10579" y="8978"/>
                      <a:pt x="10579" y="8978"/>
                    </a:cubicBezTo>
                    <a:lnTo>
                      <a:pt x="11004" y="10711"/>
                    </a:lnTo>
                    <a:cubicBezTo>
                      <a:pt x="11004" y="10711"/>
                      <a:pt x="11168" y="11024"/>
                      <a:pt x="11631" y="11024"/>
                    </a:cubicBezTo>
                    <a:cubicBezTo>
                      <a:pt x="11830" y="11024"/>
                      <a:pt x="12083" y="10966"/>
                      <a:pt x="12402" y="10802"/>
                    </a:cubicBezTo>
                    <a:cubicBezTo>
                      <a:pt x="12402" y="10802"/>
                      <a:pt x="12555" y="11587"/>
                      <a:pt x="13341" y="11587"/>
                    </a:cubicBezTo>
                    <a:cubicBezTo>
                      <a:pt x="13482" y="11587"/>
                      <a:pt x="13645" y="11561"/>
                      <a:pt x="13831" y="11501"/>
                    </a:cubicBezTo>
                    <a:lnTo>
                      <a:pt x="13831" y="11501"/>
                    </a:lnTo>
                    <a:cubicBezTo>
                      <a:pt x="13831" y="11501"/>
                      <a:pt x="12950" y="12139"/>
                      <a:pt x="14317" y="12413"/>
                    </a:cubicBezTo>
                    <a:lnTo>
                      <a:pt x="13831" y="13477"/>
                    </a:lnTo>
                    <a:cubicBezTo>
                      <a:pt x="13831" y="13477"/>
                      <a:pt x="14345" y="13599"/>
                      <a:pt x="15082" y="13599"/>
                    </a:cubicBezTo>
                    <a:cubicBezTo>
                      <a:pt x="16215" y="13599"/>
                      <a:pt x="17874" y="13309"/>
                      <a:pt x="18998" y="11835"/>
                    </a:cubicBezTo>
                    <a:lnTo>
                      <a:pt x="18998" y="11835"/>
                    </a:lnTo>
                    <a:lnTo>
                      <a:pt x="18026" y="16820"/>
                    </a:lnTo>
                    <a:lnTo>
                      <a:pt x="18998" y="16364"/>
                    </a:lnTo>
                    <a:lnTo>
                      <a:pt x="20275" y="13750"/>
                    </a:lnTo>
                    <a:cubicBezTo>
                      <a:pt x="20275" y="13750"/>
                      <a:pt x="22068" y="12990"/>
                      <a:pt x="21399" y="9556"/>
                    </a:cubicBezTo>
                    <a:cubicBezTo>
                      <a:pt x="21399" y="9556"/>
                      <a:pt x="21947" y="3963"/>
                      <a:pt x="16232" y="832"/>
                    </a:cubicBezTo>
                    <a:cubicBezTo>
                      <a:pt x="16232" y="832"/>
                      <a:pt x="14275" y="1"/>
                      <a:pt x="120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5"/>
              <p:cNvSpPr/>
              <p:nvPr/>
            </p:nvSpPr>
            <p:spPr>
              <a:xfrm>
                <a:off x="637172" y="1264786"/>
                <a:ext cx="879926" cy="1056099"/>
              </a:xfrm>
              <a:custGeom>
                <a:avLst/>
                <a:gdLst/>
                <a:ahLst/>
                <a:cxnLst/>
                <a:rect l="l" t="t" r="r" b="b"/>
                <a:pathLst>
                  <a:path w="48878" h="58664" extrusionOk="0">
                    <a:moveTo>
                      <a:pt x="36992" y="0"/>
                    </a:moveTo>
                    <a:lnTo>
                      <a:pt x="36567" y="2827"/>
                    </a:lnTo>
                    <a:lnTo>
                      <a:pt x="35929" y="2706"/>
                    </a:lnTo>
                    <a:cubicBezTo>
                      <a:pt x="35929" y="2706"/>
                      <a:pt x="35807" y="5715"/>
                      <a:pt x="33163" y="6900"/>
                    </a:cubicBezTo>
                    <a:cubicBezTo>
                      <a:pt x="30549" y="8055"/>
                      <a:pt x="29272" y="7417"/>
                      <a:pt x="29302" y="10244"/>
                    </a:cubicBezTo>
                    <a:lnTo>
                      <a:pt x="28664" y="10244"/>
                    </a:lnTo>
                    <a:cubicBezTo>
                      <a:pt x="28664" y="10244"/>
                      <a:pt x="28968" y="7934"/>
                      <a:pt x="26719" y="7447"/>
                    </a:cubicBezTo>
                    <a:cubicBezTo>
                      <a:pt x="24469" y="6930"/>
                      <a:pt x="22342" y="6079"/>
                      <a:pt x="22342" y="6079"/>
                    </a:cubicBezTo>
                    <a:cubicBezTo>
                      <a:pt x="22342" y="6079"/>
                      <a:pt x="22190" y="1702"/>
                      <a:pt x="22342" y="426"/>
                    </a:cubicBezTo>
                    <a:lnTo>
                      <a:pt x="22342" y="426"/>
                    </a:lnTo>
                    <a:cubicBezTo>
                      <a:pt x="22342" y="426"/>
                      <a:pt x="18937" y="2858"/>
                      <a:pt x="18785" y="4924"/>
                    </a:cubicBezTo>
                    <a:lnTo>
                      <a:pt x="4925" y="11672"/>
                    </a:lnTo>
                    <a:cubicBezTo>
                      <a:pt x="4925" y="11672"/>
                      <a:pt x="1429" y="35016"/>
                      <a:pt x="1247" y="38208"/>
                    </a:cubicBezTo>
                    <a:cubicBezTo>
                      <a:pt x="1065" y="41369"/>
                      <a:pt x="1" y="57904"/>
                      <a:pt x="1" y="57904"/>
                    </a:cubicBezTo>
                    <a:lnTo>
                      <a:pt x="48877" y="58664"/>
                    </a:lnTo>
                    <a:cubicBezTo>
                      <a:pt x="48877" y="58664"/>
                      <a:pt x="47297" y="55715"/>
                      <a:pt x="47053" y="55320"/>
                    </a:cubicBezTo>
                    <a:cubicBezTo>
                      <a:pt x="46810" y="54925"/>
                      <a:pt x="34774" y="44074"/>
                      <a:pt x="33375" y="34894"/>
                    </a:cubicBezTo>
                    <a:cubicBezTo>
                      <a:pt x="32008" y="25745"/>
                      <a:pt x="43680" y="5016"/>
                      <a:pt x="43680" y="5016"/>
                    </a:cubicBezTo>
                    <a:lnTo>
                      <a:pt x="39181" y="3101"/>
                    </a:lnTo>
                    <a:cubicBezTo>
                      <a:pt x="39181" y="3101"/>
                      <a:pt x="37844" y="699"/>
                      <a:pt x="36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5"/>
              <p:cNvSpPr/>
              <p:nvPr/>
            </p:nvSpPr>
            <p:spPr>
              <a:xfrm>
                <a:off x="1379763" y="1631427"/>
                <a:ext cx="187172" cy="593182"/>
              </a:xfrm>
              <a:custGeom>
                <a:avLst/>
                <a:gdLst/>
                <a:ahLst/>
                <a:cxnLst/>
                <a:rect l="l" t="t" r="r" b="b"/>
                <a:pathLst>
                  <a:path w="10397" h="32950" extrusionOk="0">
                    <a:moveTo>
                      <a:pt x="5502" y="0"/>
                    </a:moveTo>
                    <a:lnTo>
                      <a:pt x="1" y="13800"/>
                    </a:lnTo>
                    <a:cubicBezTo>
                      <a:pt x="1" y="13800"/>
                      <a:pt x="2676" y="24530"/>
                      <a:pt x="9819" y="32949"/>
                    </a:cubicBezTo>
                    <a:lnTo>
                      <a:pt x="10396" y="32767"/>
                    </a:lnTo>
                    <a:lnTo>
                      <a:pt x="7782" y="6748"/>
                    </a:lnTo>
                    <a:lnTo>
                      <a:pt x="550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5"/>
              <p:cNvSpPr/>
              <p:nvPr/>
            </p:nvSpPr>
            <p:spPr>
              <a:xfrm>
                <a:off x="1082633" y="1183788"/>
                <a:ext cx="200278" cy="102722"/>
              </a:xfrm>
              <a:custGeom>
                <a:avLst/>
                <a:gdLst/>
                <a:ahLst/>
                <a:cxnLst/>
                <a:rect l="l" t="t" r="r" b="b"/>
                <a:pathLst>
                  <a:path w="11125" h="5706" extrusionOk="0">
                    <a:moveTo>
                      <a:pt x="0" y="1"/>
                    </a:moveTo>
                    <a:cubicBezTo>
                      <a:pt x="0" y="1"/>
                      <a:pt x="1307" y="5107"/>
                      <a:pt x="5076" y="5654"/>
                    </a:cubicBezTo>
                    <a:cubicBezTo>
                      <a:pt x="5305" y="5689"/>
                      <a:pt x="5529" y="5706"/>
                      <a:pt x="5747" y="5706"/>
                    </a:cubicBezTo>
                    <a:cubicBezTo>
                      <a:pt x="9139" y="5706"/>
                      <a:pt x="11125" y="1733"/>
                      <a:pt x="11125" y="1733"/>
                    </a:cubicBezTo>
                    <a:lnTo>
                      <a:pt x="11125" y="1733"/>
                    </a:lnTo>
                    <a:cubicBezTo>
                      <a:pt x="11125" y="1733"/>
                      <a:pt x="8834" y="2980"/>
                      <a:pt x="6079" y="2980"/>
                    </a:cubicBezTo>
                    <a:cubicBezTo>
                      <a:pt x="4063" y="2980"/>
                      <a:pt x="1798" y="2313"/>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5"/>
              <p:cNvSpPr/>
              <p:nvPr/>
            </p:nvSpPr>
            <p:spPr>
              <a:xfrm>
                <a:off x="1262668" y="894003"/>
                <a:ext cx="119843" cy="77825"/>
              </a:xfrm>
              <a:custGeom>
                <a:avLst/>
                <a:gdLst/>
                <a:ahLst/>
                <a:cxnLst/>
                <a:rect l="l" t="t" r="r" b="b"/>
                <a:pathLst>
                  <a:path w="6657" h="4323" extrusionOk="0">
                    <a:moveTo>
                      <a:pt x="6164" y="1"/>
                    </a:moveTo>
                    <a:cubicBezTo>
                      <a:pt x="6120" y="1"/>
                      <a:pt x="6076" y="25"/>
                      <a:pt x="6049" y="78"/>
                    </a:cubicBezTo>
                    <a:cubicBezTo>
                      <a:pt x="5623" y="1051"/>
                      <a:pt x="5380" y="2024"/>
                      <a:pt x="4499" y="2783"/>
                    </a:cubicBezTo>
                    <a:cubicBezTo>
                      <a:pt x="3649" y="3502"/>
                      <a:pt x="2644" y="3644"/>
                      <a:pt x="1605" y="3644"/>
                    </a:cubicBezTo>
                    <a:cubicBezTo>
                      <a:pt x="1195" y="3644"/>
                      <a:pt x="779" y="3621"/>
                      <a:pt x="365" y="3604"/>
                    </a:cubicBezTo>
                    <a:cubicBezTo>
                      <a:pt x="61" y="3604"/>
                      <a:pt x="0" y="4060"/>
                      <a:pt x="274" y="4121"/>
                    </a:cubicBezTo>
                    <a:cubicBezTo>
                      <a:pt x="847" y="4244"/>
                      <a:pt x="1428" y="4322"/>
                      <a:pt x="1999" y="4322"/>
                    </a:cubicBezTo>
                    <a:cubicBezTo>
                      <a:pt x="2973" y="4322"/>
                      <a:pt x="3918" y="4096"/>
                      <a:pt x="4742" y="3483"/>
                    </a:cubicBezTo>
                    <a:cubicBezTo>
                      <a:pt x="5745" y="2753"/>
                      <a:pt x="6657" y="1355"/>
                      <a:pt x="6292" y="109"/>
                    </a:cubicBezTo>
                    <a:cubicBezTo>
                      <a:pt x="6275" y="40"/>
                      <a:pt x="6220" y="1"/>
                      <a:pt x="61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5"/>
              <p:cNvSpPr/>
              <p:nvPr/>
            </p:nvSpPr>
            <p:spPr>
              <a:xfrm>
                <a:off x="999619" y="971743"/>
                <a:ext cx="76367" cy="107763"/>
              </a:xfrm>
              <a:custGeom>
                <a:avLst/>
                <a:gdLst/>
                <a:ahLst/>
                <a:cxnLst/>
                <a:rect l="l" t="t" r="r" b="b"/>
                <a:pathLst>
                  <a:path w="4242" h="5986" extrusionOk="0">
                    <a:moveTo>
                      <a:pt x="2091" y="0"/>
                    </a:moveTo>
                    <a:cubicBezTo>
                      <a:pt x="2021" y="0"/>
                      <a:pt x="1949" y="5"/>
                      <a:pt x="1875" y="16"/>
                    </a:cubicBezTo>
                    <a:cubicBezTo>
                      <a:pt x="842" y="168"/>
                      <a:pt x="356" y="1171"/>
                      <a:pt x="234" y="2113"/>
                    </a:cubicBezTo>
                    <a:cubicBezTo>
                      <a:pt x="1" y="3618"/>
                      <a:pt x="1317" y="5986"/>
                      <a:pt x="2974" y="5986"/>
                    </a:cubicBezTo>
                    <a:cubicBezTo>
                      <a:pt x="3258" y="5986"/>
                      <a:pt x="3553" y="5916"/>
                      <a:pt x="3851" y="5760"/>
                    </a:cubicBezTo>
                    <a:cubicBezTo>
                      <a:pt x="4242" y="5565"/>
                      <a:pt x="4018" y="4986"/>
                      <a:pt x="3649" y="4986"/>
                    </a:cubicBezTo>
                    <a:cubicBezTo>
                      <a:pt x="3616" y="4986"/>
                      <a:pt x="3582" y="4991"/>
                      <a:pt x="3547" y="5001"/>
                    </a:cubicBezTo>
                    <a:cubicBezTo>
                      <a:pt x="3414" y="5037"/>
                      <a:pt x="3282" y="5053"/>
                      <a:pt x="3154" y="5053"/>
                    </a:cubicBezTo>
                    <a:cubicBezTo>
                      <a:pt x="2201" y="5053"/>
                      <a:pt x="1414" y="4125"/>
                      <a:pt x="1146" y="3268"/>
                    </a:cubicBezTo>
                    <a:cubicBezTo>
                      <a:pt x="994" y="2751"/>
                      <a:pt x="964" y="2204"/>
                      <a:pt x="1146" y="1687"/>
                    </a:cubicBezTo>
                    <a:cubicBezTo>
                      <a:pt x="1310" y="1159"/>
                      <a:pt x="1802" y="718"/>
                      <a:pt x="2274" y="718"/>
                    </a:cubicBezTo>
                    <a:cubicBezTo>
                      <a:pt x="2590" y="718"/>
                      <a:pt x="2896" y="915"/>
                      <a:pt x="3091" y="1414"/>
                    </a:cubicBezTo>
                    <a:cubicBezTo>
                      <a:pt x="3141" y="1539"/>
                      <a:pt x="3253" y="1597"/>
                      <a:pt x="3360" y="1597"/>
                    </a:cubicBezTo>
                    <a:cubicBezTo>
                      <a:pt x="3515" y="1597"/>
                      <a:pt x="3662" y="1477"/>
                      <a:pt x="3608" y="1262"/>
                    </a:cubicBezTo>
                    <a:cubicBezTo>
                      <a:pt x="3414" y="568"/>
                      <a:pt x="2838" y="0"/>
                      <a:pt x="2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5"/>
              <p:cNvSpPr/>
              <p:nvPr/>
            </p:nvSpPr>
            <p:spPr>
              <a:xfrm>
                <a:off x="1018594" y="988594"/>
                <a:ext cx="33395" cy="50245"/>
              </a:xfrm>
              <a:custGeom>
                <a:avLst/>
                <a:gdLst/>
                <a:ahLst/>
                <a:cxnLst/>
                <a:rect l="l" t="t" r="r" b="b"/>
                <a:pathLst>
                  <a:path w="1855" h="2791" extrusionOk="0">
                    <a:moveTo>
                      <a:pt x="1465" y="1"/>
                    </a:moveTo>
                    <a:cubicBezTo>
                      <a:pt x="1022" y="1"/>
                      <a:pt x="629" y="407"/>
                      <a:pt x="426" y="812"/>
                    </a:cubicBezTo>
                    <a:cubicBezTo>
                      <a:pt x="183" y="1299"/>
                      <a:pt x="1" y="2271"/>
                      <a:pt x="396" y="2727"/>
                    </a:cubicBezTo>
                    <a:cubicBezTo>
                      <a:pt x="431" y="2772"/>
                      <a:pt x="472" y="2790"/>
                      <a:pt x="513" y="2790"/>
                    </a:cubicBezTo>
                    <a:cubicBezTo>
                      <a:pt x="611" y="2790"/>
                      <a:pt x="709" y="2683"/>
                      <a:pt x="730" y="2575"/>
                    </a:cubicBezTo>
                    <a:cubicBezTo>
                      <a:pt x="791" y="2119"/>
                      <a:pt x="609" y="1694"/>
                      <a:pt x="730" y="1238"/>
                    </a:cubicBezTo>
                    <a:cubicBezTo>
                      <a:pt x="882" y="691"/>
                      <a:pt x="1217" y="447"/>
                      <a:pt x="1733" y="265"/>
                    </a:cubicBezTo>
                    <a:cubicBezTo>
                      <a:pt x="1855" y="235"/>
                      <a:pt x="1855" y="83"/>
                      <a:pt x="1733" y="52"/>
                    </a:cubicBezTo>
                    <a:cubicBezTo>
                      <a:pt x="1642" y="17"/>
                      <a:pt x="1553" y="1"/>
                      <a:pt x="1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5"/>
              <p:cNvSpPr/>
              <p:nvPr/>
            </p:nvSpPr>
            <p:spPr>
              <a:xfrm>
                <a:off x="1027974" y="998622"/>
                <a:ext cx="37697" cy="61785"/>
              </a:xfrm>
              <a:custGeom>
                <a:avLst/>
                <a:gdLst/>
                <a:ahLst/>
                <a:cxnLst/>
                <a:rect l="l" t="t" r="r" b="b"/>
                <a:pathLst>
                  <a:path w="2094" h="3432" extrusionOk="0">
                    <a:moveTo>
                      <a:pt x="239" y="0"/>
                    </a:moveTo>
                    <a:cubicBezTo>
                      <a:pt x="111" y="0"/>
                      <a:pt x="1" y="154"/>
                      <a:pt x="27" y="286"/>
                    </a:cubicBezTo>
                    <a:cubicBezTo>
                      <a:pt x="148" y="833"/>
                      <a:pt x="635" y="1349"/>
                      <a:pt x="939" y="1836"/>
                    </a:cubicBezTo>
                    <a:cubicBezTo>
                      <a:pt x="1121" y="2140"/>
                      <a:pt x="1273" y="2444"/>
                      <a:pt x="1395" y="2778"/>
                    </a:cubicBezTo>
                    <a:cubicBezTo>
                      <a:pt x="1455" y="3021"/>
                      <a:pt x="1486" y="3204"/>
                      <a:pt x="1668" y="3386"/>
                    </a:cubicBezTo>
                    <a:cubicBezTo>
                      <a:pt x="1700" y="3418"/>
                      <a:pt x="1735" y="3431"/>
                      <a:pt x="1769" y="3431"/>
                    </a:cubicBezTo>
                    <a:cubicBezTo>
                      <a:pt x="1833" y="3431"/>
                      <a:pt x="1892" y="3385"/>
                      <a:pt x="1911" y="3325"/>
                    </a:cubicBezTo>
                    <a:cubicBezTo>
                      <a:pt x="2094" y="2808"/>
                      <a:pt x="1699" y="1927"/>
                      <a:pt x="1486" y="1441"/>
                    </a:cubicBezTo>
                    <a:cubicBezTo>
                      <a:pt x="1273" y="924"/>
                      <a:pt x="848" y="225"/>
                      <a:pt x="300" y="12"/>
                    </a:cubicBezTo>
                    <a:cubicBezTo>
                      <a:pt x="280" y="4"/>
                      <a:pt x="259"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5"/>
              <p:cNvSpPr/>
              <p:nvPr/>
            </p:nvSpPr>
            <p:spPr>
              <a:xfrm>
                <a:off x="1318407" y="1009334"/>
                <a:ext cx="81947" cy="115864"/>
              </a:xfrm>
              <a:custGeom>
                <a:avLst/>
                <a:gdLst/>
                <a:ahLst/>
                <a:cxnLst/>
                <a:rect l="l" t="t" r="r" b="b"/>
                <a:pathLst>
                  <a:path w="4552" h="6436" extrusionOk="0">
                    <a:moveTo>
                      <a:pt x="2635" y="0"/>
                    </a:moveTo>
                    <a:cubicBezTo>
                      <a:pt x="1969" y="0"/>
                      <a:pt x="1460" y="480"/>
                      <a:pt x="1190" y="1119"/>
                    </a:cubicBezTo>
                    <a:cubicBezTo>
                      <a:pt x="1111" y="1297"/>
                      <a:pt x="1277" y="1437"/>
                      <a:pt x="1444" y="1437"/>
                    </a:cubicBezTo>
                    <a:cubicBezTo>
                      <a:pt x="1533" y="1437"/>
                      <a:pt x="1623" y="1397"/>
                      <a:pt x="1676" y="1302"/>
                    </a:cubicBezTo>
                    <a:cubicBezTo>
                      <a:pt x="1890" y="908"/>
                      <a:pt x="2174" y="747"/>
                      <a:pt x="2460" y="747"/>
                    </a:cubicBezTo>
                    <a:cubicBezTo>
                      <a:pt x="2947" y="747"/>
                      <a:pt x="3438" y="1213"/>
                      <a:pt x="3591" y="1788"/>
                    </a:cubicBezTo>
                    <a:cubicBezTo>
                      <a:pt x="3774" y="2426"/>
                      <a:pt x="3713" y="3095"/>
                      <a:pt x="3500" y="3703"/>
                    </a:cubicBezTo>
                    <a:cubicBezTo>
                      <a:pt x="3185" y="4552"/>
                      <a:pt x="2405" y="5478"/>
                      <a:pt x="1501" y="5478"/>
                    </a:cubicBezTo>
                    <a:cubicBezTo>
                      <a:pt x="1271" y="5478"/>
                      <a:pt x="1034" y="5419"/>
                      <a:pt x="795" y="5283"/>
                    </a:cubicBezTo>
                    <a:cubicBezTo>
                      <a:pt x="733" y="5250"/>
                      <a:pt x="670" y="5235"/>
                      <a:pt x="609" y="5235"/>
                    </a:cubicBezTo>
                    <a:cubicBezTo>
                      <a:pt x="277" y="5235"/>
                      <a:pt x="1" y="5665"/>
                      <a:pt x="309" y="5922"/>
                    </a:cubicBezTo>
                    <a:cubicBezTo>
                      <a:pt x="725" y="6282"/>
                      <a:pt x="1148" y="6435"/>
                      <a:pt x="1558" y="6435"/>
                    </a:cubicBezTo>
                    <a:cubicBezTo>
                      <a:pt x="3156" y="6435"/>
                      <a:pt x="4551" y="4108"/>
                      <a:pt x="4503" y="2609"/>
                    </a:cubicBezTo>
                    <a:cubicBezTo>
                      <a:pt x="4473" y="1636"/>
                      <a:pt x="4138" y="450"/>
                      <a:pt x="3135" y="86"/>
                    </a:cubicBezTo>
                    <a:cubicBezTo>
                      <a:pt x="2961" y="27"/>
                      <a:pt x="2794" y="0"/>
                      <a:pt x="26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5"/>
              <p:cNvSpPr/>
              <p:nvPr/>
            </p:nvSpPr>
            <p:spPr>
              <a:xfrm>
                <a:off x="1352956" y="1026113"/>
                <a:ext cx="29020" cy="59102"/>
              </a:xfrm>
              <a:custGeom>
                <a:avLst/>
                <a:gdLst/>
                <a:ahLst/>
                <a:cxnLst/>
                <a:rect l="l" t="t" r="r" b="b"/>
                <a:pathLst>
                  <a:path w="1612" h="3283" extrusionOk="0">
                    <a:moveTo>
                      <a:pt x="237" y="1"/>
                    </a:moveTo>
                    <a:cubicBezTo>
                      <a:pt x="209" y="1"/>
                      <a:pt x="181" y="2"/>
                      <a:pt x="152" y="5"/>
                    </a:cubicBezTo>
                    <a:cubicBezTo>
                      <a:pt x="61" y="5"/>
                      <a:pt x="0" y="157"/>
                      <a:pt x="92" y="187"/>
                    </a:cubicBezTo>
                    <a:lnTo>
                      <a:pt x="92" y="218"/>
                    </a:lnTo>
                    <a:cubicBezTo>
                      <a:pt x="700" y="552"/>
                      <a:pt x="973" y="1008"/>
                      <a:pt x="1004" y="1707"/>
                    </a:cubicBezTo>
                    <a:cubicBezTo>
                      <a:pt x="1034" y="2193"/>
                      <a:pt x="852" y="2619"/>
                      <a:pt x="821" y="3075"/>
                    </a:cubicBezTo>
                    <a:cubicBezTo>
                      <a:pt x="821" y="3200"/>
                      <a:pt x="936" y="3282"/>
                      <a:pt x="1047" y="3282"/>
                    </a:cubicBezTo>
                    <a:cubicBezTo>
                      <a:pt x="1098" y="3282"/>
                      <a:pt x="1148" y="3265"/>
                      <a:pt x="1186" y="3227"/>
                    </a:cubicBezTo>
                    <a:cubicBezTo>
                      <a:pt x="1611" y="2771"/>
                      <a:pt x="1520" y="1707"/>
                      <a:pt x="1368" y="1160"/>
                    </a:cubicBezTo>
                    <a:cubicBezTo>
                      <a:pt x="1223" y="608"/>
                      <a:pt x="828" y="1"/>
                      <a:pt x="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5"/>
              <p:cNvSpPr/>
              <p:nvPr/>
            </p:nvSpPr>
            <p:spPr>
              <a:xfrm>
                <a:off x="1331063" y="1040894"/>
                <a:ext cx="45348" cy="61551"/>
              </a:xfrm>
              <a:custGeom>
                <a:avLst/>
                <a:gdLst/>
                <a:ahLst/>
                <a:cxnLst/>
                <a:rect l="l" t="t" r="r" b="b"/>
                <a:pathLst>
                  <a:path w="2519" h="3419" extrusionOk="0">
                    <a:moveTo>
                      <a:pt x="2229" y="1"/>
                    </a:moveTo>
                    <a:cubicBezTo>
                      <a:pt x="2216" y="1"/>
                      <a:pt x="2202" y="2"/>
                      <a:pt x="2189" y="5"/>
                    </a:cubicBezTo>
                    <a:cubicBezTo>
                      <a:pt x="1581" y="156"/>
                      <a:pt x="1034" y="916"/>
                      <a:pt x="761" y="1403"/>
                    </a:cubicBezTo>
                    <a:cubicBezTo>
                      <a:pt x="487" y="1919"/>
                      <a:pt x="1" y="2740"/>
                      <a:pt x="122" y="3318"/>
                    </a:cubicBezTo>
                    <a:cubicBezTo>
                      <a:pt x="140" y="3389"/>
                      <a:pt x="189" y="3418"/>
                      <a:pt x="245" y="3418"/>
                    </a:cubicBezTo>
                    <a:cubicBezTo>
                      <a:pt x="285" y="3418"/>
                      <a:pt x="328" y="3404"/>
                      <a:pt x="365" y="3378"/>
                    </a:cubicBezTo>
                    <a:cubicBezTo>
                      <a:pt x="609" y="3196"/>
                      <a:pt x="639" y="2953"/>
                      <a:pt x="791" y="2679"/>
                    </a:cubicBezTo>
                    <a:cubicBezTo>
                      <a:pt x="943" y="2315"/>
                      <a:pt x="1156" y="2041"/>
                      <a:pt x="1399" y="1737"/>
                    </a:cubicBezTo>
                    <a:cubicBezTo>
                      <a:pt x="1733" y="1281"/>
                      <a:pt x="2280" y="825"/>
                      <a:pt x="2463" y="278"/>
                    </a:cubicBezTo>
                    <a:cubicBezTo>
                      <a:pt x="2518" y="139"/>
                      <a:pt x="2371" y="1"/>
                      <a:pt x="2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5"/>
              <p:cNvSpPr/>
              <p:nvPr/>
            </p:nvSpPr>
            <p:spPr>
              <a:xfrm>
                <a:off x="1054709" y="903059"/>
                <a:ext cx="314000" cy="339851"/>
              </a:xfrm>
              <a:custGeom>
                <a:avLst/>
                <a:gdLst/>
                <a:ahLst/>
                <a:cxnLst/>
                <a:rect l="l" t="t" r="r" b="b"/>
                <a:pathLst>
                  <a:path w="17442" h="18878" extrusionOk="0">
                    <a:moveTo>
                      <a:pt x="878" y="1"/>
                    </a:moveTo>
                    <a:cubicBezTo>
                      <a:pt x="784" y="1"/>
                      <a:pt x="685" y="62"/>
                      <a:pt x="670" y="183"/>
                    </a:cubicBezTo>
                    <a:lnTo>
                      <a:pt x="670" y="214"/>
                    </a:lnTo>
                    <a:cubicBezTo>
                      <a:pt x="366" y="4165"/>
                      <a:pt x="1" y="8451"/>
                      <a:pt x="426" y="12402"/>
                    </a:cubicBezTo>
                    <a:cubicBezTo>
                      <a:pt x="609" y="13952"/>
                      <a:pt x="913" y="15746"/>
                      <a:pt x="2098" y="16901"/>
                    </a:cubicBezTo>
                    <a:cubicBezTo>
                      <a:pt x="3284" y="18056"/>
                      <a:pt x="5502" y="18542"/>
                      <a:pt x="7113" y="18785"/>
                    </a:cubicBezTo>
                    <a:cubicBezTo>
                      <a:pt x="7526" y="18847"/>
                      <a:pt x="7954" y="18878"/>
                      <a:pt x="8389" y="18878"/>
                    </a:cubicBezTo>
                    <a:cubicBezTo>
                      <a:pt x="9874" y="18878"/>
                      <a:pt x="11429" y="18518"/>
                      <a:pt x="12676" y="17813"/>
                    </a:cubicBezTo>
                    <a:cubicBezTo>
                      <a:pt x="14104" y="17022"/>
                      <a:pt x="14378" y="15411"/>
                      <a:pt x="14773" y="13952"/>
                    </a:cubicBezTo>
                    <a:cubicBezTo>
                      <a:pt x="15807" y="9971"/>
                      <a:pt x="16658" y="5898"/>
                      <a:pt x="17387" y="1825"/>
                    </a:cubicBezTo>
                    <a:cubicBezTo>
                      <a:pt x="17442" y="1589"/>
                      <a:pt x="17236" y="1428"/>
                      <a:pt x="17048" y="1428"/>
                    </a:cubicBezTo>
                    <a:cubicBezTo>
                      <a:pt x="16922" y="1428"/>
                      <a:pt x="16804" y="1501"/>
                      <a:pt x="16779" y="1673"/>
                    </a:cubicBezTo>
                    <a:cubicBezTo>
                      <a:pt x="16232" y="4743"/>
                      <a:pt x="15594" y="7782"/>
                      <a:pt x="14895" y="10822"/>
                    </a:cubicBezTo>
                    <a:cubicBezTo>
                      <a:pt x="14560" y="12220"/>
                      <a:pt x="14287" y="13648"/>
                      <a:pt x="13800" y="14986"/>
                    </a:cubicBezTo>
                    <a:cubicBezTo>
                      <a:pt x="13284" y="16566"/>
                      <a:pt x="12493" y="17296"/>
                      <a:pt x="10913" y="17782"/>
                    </a:cubicBezTo>
                    <a:cubicBezTo>
                      <a:pt x="10044" y="18038"/>
                      <a:pt x="9196" y="18229"/>
                      <a:pt x="8297" y="18229"/>
                    </a:cubicBezTo>
                    <a:cubicBezTo>
                      <a:pt x="8127" y="18229"/>
                      <a:pt x="7956" y="18222"/>
                      <a:pt x="7782" y="18208"/>
                    </a:cubicBezTo>
                    <a:cubicBezTo>
                      <a:pt x="5776" y="18056"/>
                      <a:pt x="2888" y="17326"/>
                      <a:pt x="1855" y="15503"/>
                    </a:cubicBezTo>
                    <a:cubicBezTo>
                      <a:pt x="730" y="13557"/>
                      <a:pt x="852" y="10943"/>
                      <a:pt x="882" y="8785"/>
                    </a:cubicBezTo>
                    <a:cubicBezTo>
                      <a:pt x="943" y="5898"/>
                      <a:pt x="1034" y="3071"/>
                      <a:pt x="1065" y="183"/>
                    </a:cubicBezTo>
                    <a:cubicBezTo>
                      <a:pt x="1065" y="62"/>
                      <a:pt x="973" y="1"/>
                      <a:pt x="8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5"/>
              <p:cNvSpPr/>
              <p:nvPr/>
            </p:nvSpPr>
            <p:spPr>
              <a:xfrm>
                <a:off x="1251164" y="974281"/>
                <a:ext cx="81551" cy="43782"/>
              </a:xfrm>
              <a:custGeom>
                <a:avLst/>
                <a:gdLst/>
                <a:ahLst/>
                <a:cxnLst/>
                <a:rect l="l" t="t" r="r" b="b"/>
                <a:pathLst>
                  <a:path w="4530" h="2432" extrusionOk="0">
                    <a:moveTo>
                      <a:pt x="1318" y="0"/>
                    </a:moveTo>
                    <a:cubicBezTo>
                      <a:pt x="1009" y="0"/>
                      <a:pt x="713" y="60"/>
                      <a:pt x="457" y="209"/>
                    </a:cubicBezTo>
                    <a:cubicBezTo>
                      <a:pt x="31" y="452"/>
                      <a:pt x="1" y="1151"/>
                      <a:pt x="457" y="1364"/>
                    </a:cubicBezTo>
                    <a:cubicBezTo>
                      <a:pt x="1034" y="1668"/>
                      <a:pt x="1764" y="1638"/>
                      <a:pt x="2402" y="1820"/>
                    </a:cubicBezTo>
                    <a:cubicBezTo>
                      <a:pt x="2736" y="1911"/>
                      <a:pt x="3040" y="2033"/>
                      <a:pt x="3344" y="2185"/>
                    </a:cubicBezTo>
                    <a:cubicBezTo>
                      <a:pt x="3594" y="2296"/>
                      <a:pt x="3793" y="2432"/>
                      <a:pt x="4057" y="2432"/>
                    </a:cubicBezTo>
                    <a:cubicBezTo>
                      <a:pt x="4082" y="2432"/>
                      <a:pt x="4108" y="2431"/>
                      <a:pt x="4135" y="2428"/>
                    </a:cubicBezTo>
                    <a:cubicBezTo>
                      <a:pt x="4347" y="2397"/>
                      <a:pt x="4499" y="2276"/>
                      <a:pt x="4499" y="2063"/>
                    </a:cubicBezTo>
                    <a:cubicBezTo>
                      <a:pt x="4530" y="1334"/>
                      <a:pt x="3557" y="726"/>
                      <a:pt x="2980" y="422"/>
                    </a:cubicBezTo>
                    <a:cubicBezTo>
                      <a:pt x="2506" y="205"/>
                      <a:pt x="1891" y="0"/>
                      <a:pt x="13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5"/>
              <p:cNvSpPr/>
              <p:nvPr/>
            </p:nvSpPr>
            <p:spPr>
              <a:xfrm>
                <a:off x="1267043" y="1017345"/>
                <a:ext cx="44880" cy="16688"/>
              </a:xfrm>
              <a:custGeom>
                <a:avLst/>
                <a:gdLst/>
                <a:ahLst/>
                <a:cxnLst/>
                <a:rect l="l" t="t" r="r" b="b"/>
                <a:pathLst>
                  <a:path w="2493" h="927" extrusionOk="0">
                    <a:moveTo>
                      <a:pt x="700" y="0"/>
                    </a:moveTo>
                    <a:cubicBezTo>
                      <a:pt x="521" y="0"/>
                      <a:pt x="345" y="20"/>
                      <a:pt x="183" y="66"/>
                    </a:cubicBezTo>
                    <a:cubicBezTo>
                      <a:pt x="0" y="97"/>
                      <a:pt x="0" y="401"/>
                      <a:pt x="183" y="431"/>
                    </a:cubicBezTo>
                    <a:cubicBezTo>
                      <a:pt x="608" y="492"/>
                      <a:pt x="1003" y="522"/>
                      <a:pt x="1399" y="644"/>
                    </a:cubicBezTo>
                    <a:cubicBezTo>
                      <a:pt x="1696" y="725"/>
                      <a:pt x="1970" y="927"/>
                      <a:pt x="2263" y="927"/>
                    </a:cubicBezTo>
                    <a:cubicBezTo>
                      <a:pt x="2299" y="927"/>
                      <a:pt x="2335" y="924"/>
                      <a:pt x="2371" y="917"/>
                    </a:cubicBezTo>
                    <a:cubicBezTo>
                      <a:pt x="2462" y="917"/>
                      <a:pt x="2493" y="826"/>
                      <a:pt x="2493" y="765"/>
                    </a:cubicBezTo>
                    <a:cubicBezTo>
                      <a:pt x="2371" y="401"/>
                      <a:pt x="1885" y="218"/>
                      <a:pt x="1551" y="127"/>
                    </a:cubicBezTo>
                    <a:cubicBezTo>
                      <a:pt x="1288" y="52"/>
                      <a:pt x="990" y="0"/>
                      <a:pt x="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5"/>
              <p:cNvSpPr/>
              <p:nvPr/>
            </p:nvSpPr>
            <p:spPr>
              <a:xfrm>
                <a:off x="1266485" y="1020280"/>
                <a:ext cx="31720" cy="27832"/>
              </a:xfrm>
              <a:custGeom>
                <a:avLst/>
                <a:gdLst/>
                <a:ahLst/>
                <a:cxnLst/>
                <a:rect l="l" t="t" r="r" b="b"/>
                <a:pathLst>
                  <a:path w="1762" h="1546" extrusionOk="0">
                    <a:moveTo>
                      <a:pt x="730" y="1028"/>
                    </a:moveTo>
                    <a:cubicBezTo>
                      <a:pt x="730" y="1058"/>
                      <a:pt x="761" y="1058"/>
                      <a:pt x="761" y="1089"/>
                    </a:cubicBezTo>
                    <a:cubicBezTo>
                      <a:pt x="730" y="1089"/>
                      <a:pt x="700" y="1058"/>
                      <a:pt x="700" y="1028"/>
                    </a:cubicBezTo>
                    <a:close/>
                    <a:moveTo>
                      <a:pt x="407" y="1"/>
                    </a:moveTo>
                    <a:cubicBezTo>
                      <a:pt x="327" y="1"/>
                      <a:pt x="247" y="46"/>
                      <a:pt x="214" y="146"/>
                    </a:cubicBezTo>
                    <a:cubicBezTo>
                      <a:pt x="1" y="663"/>
                      <a:pt x="123" y="1484"/>
                      <a:pt x="822" y="1545"/>
                    </a:cubicBezTo>
                    <a:cubicBezTo>
                      <a:pt x="833" y="1545"/>
                      <a:pt x="845" y="1546"/>
                      <a:pt x="856" y="1546"/>
                    </a:cubicBezTo>
                    <a:cubicBezTo>
                      <a:pt x="1385" y="1546"/>
                      <a:pt x="1761" y="866"/>
                      <a:pt x="1642" y="390"/>
                    </a:cubicBezTo>
                    <a:cubicBezTo>
                      <a:pt x="1625" y="318"/>
                      <a:pt x="1565" y="289"/>
                      <a:pt x="1507" y="289"/>
                    </a:cubicBezTo>
                    <a:cubicBezTo>
                      <a:pt x="1465" y="289"/>
                      <a:pt x="1424" y="304"/>
                      <a:pt x="1399" y="329"/>
                    </a:cubicBezTo>
                    <a:cubicBezTo>
                      <a:pt x="1399" y="298"/>
                      <a:pt x="1399" y="268"/>
                      <a:pt x="1369" y="238"/>
                    </a:cubicBezTo>
                    <a:cubicBezTo>
                      <a:pt x="1369" y="137"/>
                      <a:pt x="1264" y="78"/>
                      <a:pt x="1160" y="78"/>
                    </a:cubicBezTo>
                    <a:cubicBezTo>
                      <a:pt x="1138" y="78"/>
                      <a:pt x="1116" y="80"/>
                      <a:pt x="1095" y="86"/>
                    </a:cubicBezTo>
                    <a:cubicBezTo>
                      <a:pt x="1036" y="50"/>
                      <a:pt x="971" y="38"/>
                      <a:pt x="904" y="38"/>
                    </a:cubicBezTo>
                    <a:cubicBezTo>
                      <a:pt x="800" y="38"/>
                      <a:pt x="689" y="67"/>
                      <a:pt x="578" y="86"/>
                    </a:cubicBezTo>
                    <a:cubicBezTo>
                      <a:pt x="537" y="31"/>
                      <a:pt x="472" y="1"/>
                      <a:pt x="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5"/>
              <p:cNvSpPr/>
              <p:nvPr/>
            </p:nvSpPr>
            <p:spPr>
              <a:xfrm>
                <a:off x="1080977" y="958690"/>
                <a:ext cx="89220" cy="31216"/>
              </a:xfrm>
              <a:custGeom>
                <a:avLst/>
                <a:gdLst/>
                <a:ahLst/>
                <a:cxnLst/>
                <a:rect l="l" t="t" r="r" b="b"/>
                <a:pathLst>
                  <a:path w="4956" h="1734" extrusionOk="0">
                    <a:moveTo>
                      <a:pt x="2759" y="1"/>
                    </a:moveTo>
                    <a:cubicBezTo>
                      <a:pt x="2497" y="1"/>
                      <a:pt x="2240" y="27"/>
                      <a:pt x="2007" y="72"/>
                    </a:cubicBezTo>
                    <a:cubicBezTo>
                      <a:pt x="1308" y="194"/>
                      <a:pt x="366" y="467"/>
                      <a:pt x="92" y="1166"/>
                    </a:cubicBezTo>
                    <a:cubicBezTo>
                      <a:pt x="1" y="1349"/>
                      <a:pt x="153" y="1561"/>
                      <a:pt x="335" y="1622"/>
                    </a:cubicBezTo>
                    <a:cubicBezTo>
                      <a:pt x="476" y="1672"/>
                      <a:pt x="628" y="1690"/>
                      <a:pt x="786" y="1690"/>
                    </a:cubicBezTo>
                    <a:cubicBezTo>
                      <a:pt x="1208" y="1690"/>
                      <a:pt x="1670" y="1561"/>
                      <a:pt x="2068" y="1561"/>
                    </a:cubicBezTo>
                    <a:cubicBezTo>
                      <a:pt x="2605" y="1561"/>
                      <a:pt x="3164" y="1734"/>
                      <a:pt x="3691" y="1734"/>
                    </a:cubicBezTo>
                    <a:cubicBezTo>
                      <a:pt x="3789" y="1734"/>
                      <a:pt x="3887" y="1728"/>
                      <a:pt x="3983" y="1713"/>
                    </a:cubicBezTo>
                    <a:cubicBezTo>
                      <a:pt x="4530" y="1653"/>
                      <a:pt x="4955" y="1014"/>
                      <a:pt x="4469" y="558"/>
                    </a:cubicBezTo>
                    <a:cubicBezTo>
                      <a:pt x="4040" y="151"/>
                      <a:pt x="3385" y="1"/>
                      <a:pt x="27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5"/>
              <p:cNvSpPr/>
              <p:nvPr/>
            </p:nvSpPr>
            <p:spPr>
              <a:xfrm>
                <a:off x="1095757" y="998658"/>
                <a:ext cx="46392" cy="12260"/>
              </a:xfrm>
              <a:custGeom>
                <a:avLst/>
                <a:gdLst/>
                <a:ahLst/>
                <a:cxnLst/>
                <a:rect l="l" t="t" r="r" b="b"/>
                <a:pathLst>
                  <a:path w="2577" h="681" extrusionOk="0">
                    <a:moveTo>
                      <a:pt x="960" y="1"/>
                    </a:moveTo>
                    <a:cubicBezTo>
                      <a:pt x="631" y="1"/>
                      <a:pt x="257" y="63"/>
                      <a:pt x="61" y="284"/>
                    </a:cubicBezTo>
                    <a:cubicBezTo>
                      <a:pt x="0" y="344"/>
                      <a:pt x="0" y="466"/>
                      <a:pt x="92" y="527"/>
                    </a:cubicBezTo>
                    <a:cubicBezTo>
                      <a:pt x="193" y="567"/>
                      <a:pt x="301" y="581"/>
                      <a:pt x="413" y="581"/>
                    </a:cubicBezTo>
                    <a:cubicBezTo>
                      <a:pt x="635" y="581"/>
                      <a:pt x="872" y="527"/>
                      <a:pt x="1095" y="527"/>
                    </a:cubicBezTo>
                    <a:cubicBezTo>
                      <a:pt x="1520" y="527"/>
                      <a:pt x="1915" y="648"/>
                      <a:pt x="2341" y="679"/>
                    </a:cubicBezTo>
                    <a:cubicBezTo>
                      <a:pt x="2350" y="680"/>
                      <a:pt x="2358" y="681"/>
                      <a:pt x="2366" y="681"/>
                    </a:cubicBezTo>
                    <a:cubicBezTo>
                      <a:pt x="2529" y="681"/>
                      <a:pt x="2577" y="401"/>
                      <a:pt x="2432" y="314"/>
                    </a:cubicBezTo>
                    <a:cubicBezTo>
                      <a:pt x="2067" y="101"/>
                      <a:pt x="1581" y="40"/>
                      <a:pt x="1186" y="10"/>
                    </a:cubicBezTo>
                    <a:cubicBezTo>
                      <a:pt x="1115" y="4"/>
                      <a:pt x="1039" y="1"/>
                      <a:pt x="9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5"/>
              <p:cNvSpPr/>
              <p:nvPr/>
            </p:nvSpPr>
            <p:spPr>
              <a:xfrm>
                <a:off x="1107244" y="1002493"/>
                <a:ext cx="31720" cy="27148"/>
              </a:xfrm>
              <a:custGeom>
                <a:avLst/>
                <a:gdLst/>
                <a:ahLst/>
                <a:cxnLst/>
                <a:rect l="l" t="t" r="r" b="b"/>
                <a:pathLst>
                  <a:path w="1762" h="1508" extrusionOk="0">
                    <a:moveTo>
                      <a:pt x="973" y="1043"/>
                    </a:moveTo>
                    <a:cubicBezTo>
                      <a:pt x="973" y="1043"/>
                      <a:pt x="973" y="1074"/>
                      <a:pt x="1004" y="1074"/>
                    </a:cubicBezTo>
                    <a:lnTo>
                      <a:pt x="943" y="1074"/>
                    </a:lnTo>
                    <a:cubicBezTo>
                      <a:pt x="943" y="1074"/>
                      <a:pt x="943" y="1074"/>
                      <a:pt x="973" y="1043"/>
                    </a:cubicBezTo>
                    <a:close/>
                    <a:moveTo>
                      <a:pt x="755" y="0"/>
                    </a:moveTo>
                    <a:cubicBezTo>
                      <a:pt x="681" y="0"/>
                      <a:pt x="614" y="30"/>
                      <a:pt x="578" y="101"/>
                    </a:cubicBezTo>
                    <a:cubicBezTo>
                      <a:pt x="578" y="131"/>
                      <a:pt x="548" y="162"/>
                      <a:pt x="548" y="192"/>
                    </a:cubicBezTo>
                    <a:cubicBezTo>
                      <a:pt x="532" y="127"/>
                      <a:pt x="480" y="97"/>
                      <a:pt x="427" y="97"/>
                    </a:cubicBezTo>
                    <a:cubicBezTo>
                      <a:pt x="381" y="97"/>
                      <a:pt x="333" y="119"/>
                      <a:pt x="305" y="162"/>
                    </a:cubicBezTo>
                    <a:cubicBezTo>
                      <a:pt x="1" y="618"/>
                      <a:pt x="214" y="1438"/>
                      <a:pt x="821" y="1499"/>
                    </a:cubicBezTo>
                    <a:cubicBezTo>
                      <a:pt x="860" y="1505"/>
                      <a:pt x="897" y="1507"/>
                      <a:pt x="932" y="1507"/>
                    </a:cubicBezTo>
                    <a:cubicBezTo>
                      <a:pt x="1495" y="1507"/>
                      <a:pt x="1762" y="859"/>
                      <a:pt x="1733" y="344"/>
                    </a:cubicBezTo>
                    <a:cubicBezTo>
                      <a:pt x="1733" y="218"/>
                      <a:pt x="1632" y="150"/>
                      <a:pt x="1529" y="150"/>
                    </a:cubicBezTo>
                    <a:cubicBezTo>
                      <a:pt x="1483" y="150"/>
                      <a:pt x="1437" y="164"/>
                      <a:pt x="1399" y="192"/>
                    </a:cubicBezTo>
                    <a:cubicBezTo>
                      <a:pt x="1267" y="113"/>
                      <a:pt x="1136" y="34"/>
                      <a:pt x="984" y="34"/>
                    </a:cubicBezTo>
                    <a:cubicBezTo>
                      <a:pt x="961" y="34"/>
                      <a:pt x="937" y="36"/>
                      <a:pt x="913" y="40"/>
                    </a:cubicBezTo>
                    <a:cubicBezTo>
                      <a:pt x="862" y="15"/>
                      <a:pt x="807" y="0"/>
                      <a:pt x="7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5"/>
              <p:cNvSpPr/>
              <p:nvPr/>
            </p:nvSpPr>
            <p:spPr>
              <a:xfrm>
                <a:off x="1155403" y="1091106"/>
                <a:ext cx="78815" cy="30100"/>
              </a:xfrm>
              <a:custGeom>
                <a:avLst/>
                <a:gdLst/>
                <a:ahLst/>
                <a:cxnLst/>
                <a:rect l="l" t="t" r="r" b="b"/>
                <a:pathLst>
                  <a:path w="4378" h="1672" extrusionOk="0">
                    <a:moveTo>
                      <a:pt x="858" y="1"/>
                    </a:moveTo>
                    <a:cubicBezTo>
                      <a:pt x="800" y="1"/>
                      <a:pt x="741" y="31"/>
                      <a:pt x="700" y="103"/>
                    </a:cubicBezTo>
                    <a:cubicBezTo>
                      <a:pt x="1" y="1197"/>
                      <a:pt x="1520" y="1471"/>
                      <a:pt x="2311" y="1562"/>
                    </a:cubicBezTo>
                    <a:cubicBezTo>
                      <a:pt x="2592" y="1600"/>
                      <a:pt x="3000" y="1672"/>
                      <a:pt x="3371" y="1672"/>
                    </a:cubicBezTo>
                    <a:cubicBezTo>
                      <a:pt x="3602" y="1672"/>
                      <a:pt x="3819" y="1644"/>
                      <a:pt x="3982" y="1562"/>
                    </a:cubicBezTo>
                    <a:cubicBezTo>
                      <a:pt x="4378" y="1349"/>
                      <a:pt x="4378" y="863"/>
                      <a:pt x="4317" y="498"/>
                    </a:cubicBezTo>
                    <a:cubicBezTo>
                      <a:pt x="4300" y="383"/>
                      <a:pt x="4204" y="330"/>
                      <a:pt x="4104" y="330"/>
                    </a:cubicBezTo>
                    <a:cubicBezTo>
                      <a:pt x="4019" y="330"/>
                      <a:pt x="3933" y="368"/>
                      <a:pt x="3891" y="437"/>
                    </a:cubicBezTo>
                    <a:cubicBezTo>
                      <a:pt x="3800" y="529"/>
                      <a:pt x="3770" y="620"/>
                      <a:pt x="3709" y="711"/>
                    </a:cubicBezTo>
                    <a:cubicBezTo>
                      <a:pt x="3730" y="883"/>
                      <a:pt x="3706" y="964"/>
                      <a:pt x="3647" y="964"/>
                    </a:cubicBezTo>
                    <a:cubicBezTo>
                      <a:pt x="3623" y="964"/>
                      <a:pt x="3592" y="950"/>
                      <a:pt x="3557" y="924"/>
                    </a:cubicBezTo>
                    <a:cubicBezTo>
                      <a:pt x="3486" y="954"/>
                      <a:pt x="3395" y="964"/>
                      <a:pt x="3297" y="964"/>
                    </a:cubicBezTo>
                    <a:cubicBezTo>
                      <a:pt x="3101" y="964"/>
                      <a:pt x="2878" y="924"/>
                      <a:pt x="2736" y="924"/>
                    </a:cubicBezTo>
                    <a:cubicBezTo>
                      <a:pt x="2371" y="893"/>
                      <a:pt x="973" y="833"/>
                      <a:pt x="1064" y="255"/>
                    </a:cubicBezTo>
                    <a:cubicBezTo>
                      <a:pt x="1085" y="115"/>
                      <a:pt x="972" y="1"/>
                      <a:pt x="8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5"/>
              <p:cNvSpPr/>
              <p:nvPr/>
            </p:nvSpPr>
            <p:spPr>
              <a:xfrm>
                <a:off x="1137094" y="1146989"/>
                <a:ext cx="110805" cy="28390"/>
              </a:xfrm>
              <a:custGeom>
                <a:avLst/>
                <a:gdLst/>
                <a:ahLst/>
                <a:cxnLst/>
                <a:rect l="l" t="t" r="r" b="b"/>
                <a:pathLst>
                  <a:path w="6155" h="1577" extrusionOk="0">
                    <a:moveTo>
                      <a:pt x="234" y="0"/>
                    </a:moveTo>
                    <a:cubicBezTo>
                      <a:pt x="61" y="0"/>
                      <a:pt x="1" y="260"/>
                      <a:pt x="167" y="343"/>
                    </a:cubicBezTo>
                    <a:lnTo>
                      <a:pt x="167" y="373"/>
                    </a:lnTo>
                    <a:cubicBezTo>
                      <a:pt x="1078" y="1007"/>
                      <a:pt x="2660" y="1576"/>
                      <a:pt x="4073" y="1576"/>
                    </a:cubicBezTo>
                    <a:cubicBezTo>
                      <a:pt x="4828" y="1576"/>
                      <a:pt x="5534" y="1414"/>
                      <a:pt x="6063" y="1011"/>
                    </a:cubicBezTo>
                    <a:cubicBezTo>
                      <a:pt x="6124" y="951"/>
                      <a:pt x="6155" y="799"/>
                      <a:pt x="6033" y="768"/>
                    </a:cubicBezTo>
                    <a:cubicBezTo>
                      <a:pt x="5843" y="734"/>
                      <a:pt x="5652" y="722"/>
                      <a:pt x="5459" y="722"/>
                    </a:cubicBezTo>
                    <a:cubicBezTo>
                      <a:pt x="4878" y="722"/>
                      <a:pt x="4285" y="838"/>
                      <a:pt x="3691" y="838"/>
                    </a:cubicBezTo>
                    <a:cubicBezTo>
                      <a:pt x="3600" y="838"/>
                      <a:pt x="3510" y="835"/>
                      <a:pt x="3419" y="829"/>
                    </a:cubicBezTo>
                    <a:cubicBezTo>
                      <a:pt x="2355" y="738"/>
                      <a:pt x="1322" y="403"/>
                      <a:pt x="288" y="8"/>
                    </a:cubicBezTo>
                    <a:cubicBezTo>
                      <a:pt x="269" y="3"/>
                      <a:pt x="251"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5"/>
              <p:cNvSpPr/>
              <p:nvPr/>
            </p:nvSpPr>
            <p:spPr>
              <a:xfrm>
                <a:off x="1181274" y="1195382"/>
                <a:ext cx="15194" cy="21819"/>
              </a:xfrm>
              <a:custGeom>
                <a:avLst/>
                <a:gdLst/>
                <a:ahLst/>
                <a:cxnLst/>
                <a:rect l="l" t="t" r="r" b="b"/>
                <a:pathLst>
                  <a:path w="844" h="1212" extrusionOk="0">
                    <a:moveTo>
                      <a:pt x="308" y="0"/>
                    </a:moveTo>
                    <a:cubicBezTo>
                      <a:pt x="141" y="0"/>
                      <a:pt x="0" y="148"/>
                      <a:pt x="114" y="329"/>
                    </a:cubicBezTo>
                    <a:cubicBezTo>
                      <a:pt x="205" y="512"/>
                      <a:pt x="114" y="725"/>
                      <a:pt x="144" y="907"/>
                    </a:cubicBezTo>
                    <a:cubicBezTo>
                      <a:pt x="163" y="1093"/>
                      <a:pt x="319" y="1211"/>
                      <a:pt x="472" y="1211"/>
                    </a:cubicBezTo>
                    <a:cubicBezTo>
                      <a:pt x="568" y="1211"/>
                      <a:pt x="663" y="1165"/>
                      <a:pt x="722" y="1059"/>
                    </a:cubicBezTo>
                    <a:cubicBezTo>
                      <a:pt x="843" y="877"/>
                      <a:pt x="843" y="664"/>
                      <a:pt x="783" y="481"/>
                    </a:cubicBezTo>
                    <a:cubicBezTo>
                      <a:pt x="722" y="299"/>
                      <a:pt x="600" y="177"/>
                      <a:pt x="479" y="56"/>
                    </a:cubicBezTo>
                    <a:cubicBezTo>
                      <a:pt x="425" y="17"/>
                      <a:pt x="365"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5"/>
              <p:cNvSpPr/>
              <p:nvPr/>
            </p:nvSpPr>
            <p:spPr>
              <a:xfrm>
                <a:off x="1088646" y="816408"/>
                <a:ext cx="81731" cy="97664"/>
              </a:xfrm>
              <a:custGeom>
                <a:avLst/>
                <a:gdLst/>
                <a:ahLst/>
                <a:cxnLst/>
                <a:rect l="l" t="t" r="r" b="b"/>
                <a:pathLst>
                  <a:path w="4540" h="5425" extrusionOk="0">
                    <a:moveTo>
                      <a:pt x="2829" y="0"/>
                    </a:moveTo>
                    <a:cubicBezTo>
                      <a:pt x="1979" y="0"/>
                      <a:pt x="1073" y="499"/>
                      <a:pt x="730" y="1349"/>
                    </a:cubicBezTo>
                    <a:cubicBezTo>
                      <a:pt x="0" y="3203"/>
                      <a:pt x="2067" y="5270"/>
                      <a:pt x="3830" y="5422"/>
                    </a:cubicBezTo>
                    <a:cubicBezTo>
                      <a:pt x="3841" y="5423"/>
                      <a:pt x="3852" y="5424"/>
                      <a:pt x="3862" y="5424"/>
                    </a:cubicBezTo>
                    <a:cubicBezTo>
                      <a:pt x="4052" y="5424"/>
                      <a:pt x="4128" y="5172"/>
                      <a:pt x="4013" y="5057"/>
                    </a:cubicBezTo>
                    <a:cubicBezTo>
                      <a:pt x="3192" y="4297"/>
                      <a:pt x="2037" y="4084"/>
                      <a:pt x="1459" y="3051"/>
                    </a:cubicBezTo>
                    <a:cubicBezTo>
                      <a:pt x="765" y="1767"/>
                      <a:pt x="1775" y="585"/>
                      <a:pt x="2826" y="585"/>
                    </a:cubicBezTo>
                    <a:cubicBezTo>
                      <a:pt x="3293" y="585"/>
                      <a:pt x="3767" y="818"/>
                      <a:pt x="4104" y="1379"/>
                    </a:cubicBezTo>
                    <a:cubicBezTo>
                      <a:pt x="4144" y="1450"/>
                      <a:pt x="4208" y="1480"/>
                      <a:pt x="4274" y="1480"/>
                    </a:cubicBezTo>
                    <a:cubicBezTo>
                      <a:pt x="4404" y="1480"/>
                      <a:pt x="4539" y="1359"/>
                      <a:pt x="4499" y="1197"/>
                    </a:cubicBezTo>
                    <a:cubicBezTo>
                      <a:pt x="4246" y="368"/>
                      <a:pt x="3558"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5"/>
              <p:cNvSpPr/>
              <p:nvPr/>
            </p:nvSpPr>
            <p:spPr>
              <a:xfrm>
                <a:off x="1172056" y="809027"/>
                <a:ext cx="91165" cy="108465"/>
              </a:xfrm>
              <a:custGeom>
                <a:avLst/>
                <a:gdLst/>
                <a:ahLst/>
                <a:cxnLst/>
                <a:rect l="l" t="t" r="r" b="b"/>
                <a:pathLst>
                  <a:path w="5064" h="6025" extrusionOk="0">
                    <a:moveTo>
                      <a:pt x="2251" y="1"/>
                    </a:moveTo>
                    <a:cubicBezTo>
                      <a:pt x="1271" y="1"/>
                      <a:pt x="278" y="474"/>
                      <a:pt x="18" y="1394"/>
                    </a:cubicBezTo>
                    <a:cubicBezTo>
                      <a:pt x="1" y="1462"/>
                      <a:pt x="51" y="1502"/>
                      <a:pt x="103" y="1502"/>
                    </a:cubicBezTo>
                    <a:cubicBezTo>
                      <a:pt x="144" y="1502"/>
                      <a:pt x="187" y="1478"/>
                      <a:pt x="200" y="1424"/>
                    </a:cubicBezTo>
                    <a:cubicBezTo>
                      <a:pt x="352" y="1060"/>
                      <a:pt x="1082" y="573"/>
                      <a:pt x="1477" y="452"/>
                    </a:cubicBezTo>
                    <a:cubicBezTo>
                      <a:pt x="1677" y="407"/>
                      <a:pt x="1959" y="379"/>
                      <a:pt x="2191" y="379"/>
                    </a:cubicBezTo>
                    <a:cubicBezTo>
                      <a:pt x="2276" y="379"/>
                      <a:pt x="2354" y="383"/>
                      <a:pt x="2419" y="391"/>
                    </a:cubicBezTo>
                    <a:cubicBezTo>
                      <a:pt x="3757" y="573"/>
                      <a:pt x="4182" y="1516"/>
                      <a:pt x="4243" y="2701"/>
                    </a:cubicBezTo>
                    <a:cubicBezTo>
                      <a:pt x="4304" y="4099"/>
                      <a:pt x="3088" y="4707"/>
                      <a:pt x="2389" y="5710"/>
                    </a:cubicBezTo>
                    <a:cubicBezTo>
                      <a:pt x="2309" y="5844"/>
                      <a:pt x="2417" y="6025"/>
                      <a:pt x="2568" y="6025"/>
                    </a:cubicBezTo>
                    <a:cubicBezTo>
                      <a:pt x="2589" y="6025"/>
                      <a:pt x="2610" y="6021"/>
                      <a:pt x="2632" y="6014"/>
                    </a:cubicBezTo>
                    <a:cubicBezTo>
                      <a:pt x="3574" y="5741"/>
                      <a:pt x="4364" y="4646"/>
                      <a:pt x="4699" y="3734"/>
                    </a:cubicBezTo>
                    <a:cubicBezTo>
                      <a:pt x="5064" y="2853"/>
                      <a:pt x="4699" y="1607"/>
                      <a:pt x="4121" y="816"/>
                    </a:cubicBezTo>
                    <a:cubicBezTo>
                      <a:pt x="3717" y="269"/>
                      <a:pt x="2988" y="1"/>
                      <a:pt x="2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5"/>
              <p:cNvSpPr/>
              <p:nvPr/>
            </p:nvSpPr>
            <p:spPr>
              <a:xfrm>
                <a:off x="1067294" y="831351"/>
                <a:ext cx="66789" cy="84990"/>
              </a:xfrm>
              <a:custGeom>
                <a:avLst/>
                <a:gdLst/>
                <a:ahLst/>
                <a:cxnLst/>
                <a:rect l="l" t="t" r="r" b="b"/>
                <a:pathLst>
                  <a:path w="3710" h="4721" extrusionOk="0">
                    <a:moveTo>
                      <a:pt x="824" y="1"/>
                    </a:moveTo>
                    <a:cubicBezTo>
                      <a:pt x="780" y="1"/>
                      <a:pt x="735" y="19"/>
                      <a:pt x="700" y="63"/>
                    </a:cubicBezTo>
                    <a:cubicBezTo>
                      <a:pt x="1" y="1035"/>
                      <a:pt x="123" y="2130"/>
                      <a:pt x="791" y="3072"/>
                    </a:cubicBezTo>
                    <a:cubicBezTo>
                      <a:pt x="1268" y="3734"/>
                      <a:pt x="2184" y="4721"/>
                      <a:pt x="3096" y="4721"/>
                    </a:cubicBezTo>
                    <a:cubicBezTo>
                      <a:pt x="3230" y="4721"/>
                      <a:pt x="3364" y="4699"/>
                      <a:pt x="3496" y="4653"/>
                    </a:cubicBezTo>
                    <a:cubicBezTo>
                      <a:pt x="3679" y="4592"/>
                      <a:pt x="3709" y="4379"/>
                      <a:pt x="3557" y="4257"/>
                    </a:cubicBezTo>
                    <a:cubicBezTo>
                      <a:pt x="2858" y="3832"/>
                      <a:pt x="2189" y="3619"/>
                      <a:pt x="1612" y="2981"/>
                    </a:cubicBezTo>
                    <a:cubicBezTo>
                      <a:pt x="943" y="2282"/>
                      <a:pt x="518" y="1187"/>
                      <a:pt x="974" y="245"/>
                    </a:cubicBezTo>
                    <a:cubicBezTo>
                      <a:pt x="1039" y="115"/>
                      <a:pt x="934" y="1"/>
                      <a:pt x="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5"/>
              <p:cNvSpPr/>
              <p:nvPr/>
            </p:nvSpPr>
            <p:spPr>
              <a:xfrm>
                <a:off x="1057248" y="881095"/>
                <a:ext cx="46734" cy="40056"/>
              </a:xfrm>
              <a:custGeom>
                <a:avLst/>
                <a:gdLst/>
                <a:ahLst/>
                <a:cxnLst/>
                <a:rect l="l" t="t" r="r" b="b"/>
                <a:pathLst>
                  <a:path w="2596" h="2225" extrusionOk="0">
                    <a:moveTo>
                      <a:pt x="242" y="0"/>
                    </a:moveTo>
                    <a:cubicBezTo>
                      <a:pt x="128" y="0"/>
                      <a:pt x="1" y="124"/>
                      <a:pt x="42" y="248"/>
                    </a:cubicBezTo>
                    <a:cubicBezTo>
                      <a:pt x="164" y="856"/>
                      <a:pt x="468" y="1342"/>
                      <a:pt x="954" y="1707"/>
                    </a:cubicBezTo>
                    <a:cubicBezTo>
                      <a:pt x="1233" y="1939"/>
                      <a:pt x="1689" y="2225"/>
                      <a:pt x="2091" y="2225"/>
                    </a:cubicBezTo>
                    <a:cubicBezTo>
                      <a:pt x="2216" y="2225"/>
                      <a:pt x="2336" y="2197"/>
                      <a:pt x="2443" y="2133"/>
                    </a:cubicBezTo>
                    <a:cubicBezTo>
                      <a:pt x="2565" y="2072"/>
                      <a:pt x="2595" y="1890"/>
                      <a:pt x="2474" y="1798"/>
                    </a:cubicBezTo>
                    <a:cubicBezTo>
                      <a:pt x="2322" y="1646"/>
                      <a:pt x="2139" y="1646"/>
                      <a:pt x="1957" y="1555"/>
                    </a:cubicBezTo>
                    <a:cubicBezTo>
                      <a:pt x="1714" y="1494"/>
                      <a:pt x="1501" y="1373"/>
                      <a:pt x="1319" y="1251"/>
                    </a:cubicBezTo>
                    <a:cubicBezTo>
                      <a:pt x="893" y="947"/>
                      <a:pt x="589" y="552"/>
                      <a:pt x="377" y="96"/>
                    </a:cubicBezTo>
                    <a:cubicBezTo>
                      <a:pt x="347" y="28"/>
                      <a:pt x="296" y="0"/>
                      <a:pt x="2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5"/>
              <p:cNvSpPr/>
              <p:nvPr/>
            </p:nvSpPr>
            <p:spPr>
              <a:xfrm>
                <a:off x="991841" y="767097"/>
                <a:ext cx="155362" cy="180277"/>
              </a:xfrm>
              <a:custGeom>
                <a:avLst/>
                <a:gdLst/>
                <a:ahLst/>
                <a:cxnLst/>
                <a:rect l="l" t="t" r="r" b="b"/>
                <a:pathLst>
                  <a:path w="8630" h="10014" extrusionOk="0">
                    <a:moveTo>
                      <a:pt x="7191" y="1"/>
                    </a:moveTo>
                    <a:cubicBezTo>
                      <a:pt x="2792" y="1"/>
                      <a:pt x="1" y="6522"/>
                      <a:pt x="2733" y="9924"/>
                    </a:cubicBezTo>
                    <a:cubicBezTo>
                      <a:pt x="2780" y="9987"/>
                      <a:pt x="2840" y="10013"/>
                      <a:pt x="2900" y="10013"/>
                    </a:cubicBezTo>
                    <a:cubicBezTo>
                      <a:pt x="3070" y="10013"/>
                      <a:pt x="3241" y="9800"/>
                      <a:pt x="3128" y="9620"/>
                    </a:cubicBezTo>
                    <a:cubicBezTo>
                      <a:pt x="2064" y="7857"/>
                      <a:pt x="2247" y="5334"/>
                      <a:pt x="3067" y="3449"/>
                    </a:cubicBezTo>
                    <a:cubicBezTo>
                      <a:pt x="4040" y="1200"/>
                      <a:pt x="6076" y="592"/>
                      <a:pt x="8356" y="531"/>
                    </a:cubicBezTo>
                    <a:cubicBezTo>
                      <a:pt x="8569" y="531"/>
                      <a:pt x="8630" y="227"/>
                      <a:pt x="8417" y="167"/>
                    </a:cubicBezTo>
                    <a:cubicBezTo>
                      <a:pt x="7997" y="54"/>
                      <a:pt x="7587" y="1"/>
                      <a:pt x="7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5"/>
              <p:cNvSpPr/>
              <p:nvPr/>
            </p:nvSpPr>
            <p:spPr>
              <a:xfrm>
                <a:off x="1034473" y="921423"/>
                <a:ext cx="27364" cy="69166"/>
              </a:xfrm>
              <a:custGeom>
                <a:avLst/>
                <a:gdLst/>
                <a:ahLst/>
                <a:cxnLst/>
                <a:rect l="l" t="t" r="r" b="b"/>
                <a:pathLst>
                  <a:path w="1520" h="3842" extrusionOk="0">
                    <a:moveTo>
                      <a:pt x="999" y="0"/>
                    </a:moveTo>
                    <a:cubicBezTo>
                      <a:pt x="961" y="0"/>
                      <a:pt x="920" y="14"/>
                      <a:pt x="882" y="45"/>
                    </a:cubicBezTo>
                    <a:cubicBezTo>
                      <a:pt x="0" y="896"/>
                      <a:pt x="183" y="2932"/>
                      <a:pt x="1003" y="3753"/>
                    </a:cubicBezTo>
                    <a:cubicBezTo>
                      <a:pt x="1058" y="3815"/>
                      <a:pt x="1121" y="3842"/>
                      <a:pt x="1182" y="3842"/>
                    </a:cubicBezTo>
                    <a:cubicBezTo>
                      <a:pt x="1358" y="3842"/>
                      <a:pt x="1519" y="3622"/>
                      <a:pt x="1429" y="3419"/>
                    </a:cubicBezTo>
                    <a:cubicBezTo>
                      <a:pt x="973" y="2507"/>
                      <a:pt x="638" y="1230"/>
                      <a:pt x="1125" y="227"/>
                    </a:cubicBezTo>
                    <a:cubicBezTo>
                      <a:pt x="1193" y="114"/>
                      <a:pt x="1109" y="0"/>
                      <a:pt x="9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5"/>
              <p:cNvSpPr/>
              <p:nvPr/>
            </p:nvSpPr>
            <p:spPr>
              <a:xfrm>
                <a:off x="1137184" y="717029"/>
                <a:ext cx="275726" cy="177145"/>
              </a:xfrm>
              <a:custGeom>
                <a:avLst/>
                <a:gdLst/>
                <a:ahLst/>
                <a:cxnLst/>
                <a:rect l="l" t="t" r="r" b="b"/>
                <a:pathLst>
                  <a:path w="15316" h="9840" extrusionOk="0">
                    <a:moveTo>
                      <a:pt x="5259" y="0"/>
                    </a:moveTo>
                    <a:cubicBezTo>
                      <a:pt x="3001" y="0"/>
                      <a:pt x="805" y="786"/>
                      <a:pt x="40" y="3100"/>
                    </a:cubicBezTo>
                    <a:cubicBezTo>
                      <a:pt x="0" y="3219"/>
                      <a:pt x="129" y="3325"/>
                      <a:pt x="249" y="3325"/>
                    </a:cubicBezTo>
                    <a:cubicBezTo>
                      <a:pt x="312" y="3325"/>
                      <a:pt x="373" y="3295"/>
                      <a:pt x="405" y="3221"/>
                    </a:cubicBezTo>
                    <a:cubicBezTo>
                      <a:pt x="1355" y="1270"/>
                      <a:pt x="3310" y="521"/>
                      <a:pt x="5364" y="521"/>
                    </a:cubicBezTo>
                    <a:cubicBezTo>
                      <a:pt x="6989" y="521"/>
                      <a:pt x="8677" y="990"/>
                      <a:pt x="9979" y="1701"/>
                    </a:cubicBezTo>
                    <a:cubicBezTo>
                      <a:pt x="12928" y="3312"/>
                      <a:pt x="14083" y="6534"/>
                      <a:pt x="14782" y="9665"/>
                    </a:cubicBezTo>
                    <a:cubicBezTo>
                      <a:pt x="14808" y="9784"/>
                      <a:pt x="14915" y="9840"/>
                      <a:pt x="15025" y="9840"/>
                    </a:cubicBezTo>
                    <a:cubicBezTo>
                      <a:pt x="15168" y="9840"/>
                      <a:pt x="15316" y="9746"/>
                      <a:pt x="15299" y="9574"/>
                    </a:cubicBezTo>
                    <a:cubicBezTo>
                      <a:pt x="14964" y="5683"/>
                      <a:pt x="12897" y="2036"/>
                      <a:pt x="9037" y="668"/>
                    </a:cubicBezTo>
                    <a:cubicBezTo>
                      <a:pt x="7943" y="273"/>
                      <a:pt x="6590" y="0"/>
                      <a:pt x="52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5"/>
              <p:cNvSpPr/>
              <p:nvPr/>
            </p:nvSpPr>
            <p:spPr>
              <a:xfrm>
                <a:off x="1228731" y="864748"/>
                <a:ext cx="69508" cy="57320"/>
              </a:xfrm>
              <a:custGeom>
                <a:avLst/>
                <a:gdLst/>
                <a:ahLst/>
                <a:cxnLst/>
                <a:rect l="l" t="t" r="r" b="b"/>
                <a:pathLst>
                  <a:path w="3861" h="3184" extrusionOk="0">
                    <a:moveTo>
                      <a:pt x="3573" y="0"/>
                    </a:moveTo>
                    <a:cubicBezTo>
                      <a:pt x="3538" y="0"/>
                      <a:pt x="3502" y="10"/>
                      <a:pt x="3466" y="32"/>
                    </a:cubicBezTo>
                    <a:cubicBezTo>
                      <a:pt x="3192" y="184"/>
                      <a:pt x="3101" y="366"/>
                      <a:pt x="2949" y="609"/>
                    </a:cubicBezTo>
                    <a:cubicBezTo>
                      <a:pt x="2706" y="1004"/>
                      <a:pt x="2432" y="1369"/>
                      <a:pt x="2098" y="1673"/>
                    </a:cubicBezTo>
                    <a:cubicBezTo>
                      <a:pt x="1490" y="2220"/>
                      <a:pt x="821" y="2402"/>
                      <a:pt x="153" y="2767"/>
                    </a:cubicBezTo>
                    <a:cubicBezTo>
                      <a:pt x="1" y="2858"/>
                      <a:pt x="31" y="3101"/>
                      <a:pt x="183" y="3132"/>
                    </a:cubicBezTo>
                    <a:lnTo>
                      <a:pt x="183" y="3162"/>
                    </a:lnTo>
                    <a:cubicBezTo>
                      <a:pt x="276" y="3177"/>
                      <a:pt x="369" y="3183"/>
                      <a:pt x="462" y="3183"/>
                    </a:cubicBezTo>
                    <a:cubicBezTo>
                      <a:pt x="1156" y="3183"/>
                      <a:pt x="1832" y="2805"/>
                      <a:pt x="2341" y="2402"/>
                    </a:cubicBezTo>
                    <a:cubicBezTo>
                      <a:pt x="2919" y="1916"/>
                      <a:pt x="3861" y="1004"/>
                      <a:pt x="3770" y="214"/>
                    </a:cubicBezTo>
                    <a:cubicBezTo>
                      <a:pt x="3770" y="98"/>
                      <a:pt x="3682" y="0"/>
                      <a:pt x="35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5"/>
              <p:cNvSpPr/>
              <p:nvPr/>
            </p:nvSpPr>
            <p:spPr>
              <a:xfrm>
                <a:off x="1247347" y="881275"/>
                <a:ext cx="83424" cy="50605"/>
              </a:xfrm>
              <a:custGeom>
                <a:avLst/>
                <a:gdLst/>
                <a:ahLst/>
                <a:cxnLst/>
                <a:rect l="l" t="t" r="r" b="b"/>
                <a:pathLst>
                  <a:path w="4634" h="2811" extrusionOk="0">
                    <a:moveTo>
                      <a:pt x="4347" y="1"/>
                    </a:moveTo>
                    <a:cubicBezTo>
                      <a:pt x="4315" y="1"/>
                      <a:pt x="4284" y="8"/>
                      <a:pt x="4256" y="25"/>
                    </a:cubicBezTo>
                    <a:cubicBezTo>
                      <a:pt x="3678" y="421"/>
                      <a:pt x="3313" y="1028"/>
                      <a:pt x="2827" y="1515"/>
                    </a:cubicBezTo>
                    <a:cubicBezTo>
                      <a:pt x="2067" y="2183"/>
                      <a:pt x="1186" y="2305"/>
                      <a:pt x="243" y="2396"/>
                    </a:cubicBezTo>
                    <a:cubicBezTo>
                      <a:pt x="0" y="2427"/>
                      <a:pt x="0" y="2791"/>
                      <a:pt x="243" y="2791"/>
                    </a:cubicBezTo>
                    <a:cubicBezTo>
                      <a:pt x="426" y="2803"/>
                      <a:pt x="607" y="2810"/>
                      <a:pt x="787" y="2810"/>
                    </a:cubicBezTo>
                    <a:cubicBezTo>
                      <a:pt x="1534" y="2810"/>
                      <a:pt x="2251" y="2685"/>
                      <a:pt x="2888" y="2244"/>
                    </a:cubicBezTo>
                    <a:cubicBezTo>
                      <a:pt x="3587" y="1758"/>
                      <a:pt x="4256" y="1059"/>
                      <a:pt x="4559" y="269"/>
                    </a:cubicBezTo>
                    <a:cubicBezTo>
                      <a:pt x="4634" y="145"/>
                      <a:pt x="4486" y="1"/>
                      <a:pt x="4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5"/>
              <p:cNvSpPr/>
              <p:nvPr/>
            </p:nvSpPr>
            <p:spPr>
              <a:xfrm>
                <a:off x="1256781" y="923097"/>
                <a:ext cx="80651" cy="26086"/>
              </a:xfrm>
              <a:custGeom>
                <a:avLst/>
                <a:gdLst/>
                <a:ahLst/>
                <a:cxnLst/>
                <a:rect l="l" t="t" r="r" b="b"/>
                <a:pathLst>
                  <a:path w="4480" h="1449" extrusionOk="0">
                    <a:moveTo>
                      <a:pt x="4249" y="0"/>
                    </a:moveTo>
                    <a:cubicBezTo>
                      <a:pt x="4229" y="0"/>
                      <a:pt x="4208" y="4"/>
                      <a:pt x="4187" y="12"/>
                    </a:cubicBezTo>
                    <a:cubicBezTo>
                      <a:pt x="3610" y="225"/>
                      <a:pt x="3154" y="681"/>
                      <a:pt x="2546" y="894"/>
                    </a:cubicBezTo>
                    <a:cubicBezTo>
                      <a:pt x="2275" y="996"/>
                      <a:pt x="1991" y="1030"/>
                      <a:pt x="1702" y="1030"/>
                    </a:cubicBezTo>
                    <a:cubicBezTo>
                      <a:pt x="1214" y="1030"/>
                      <a:pt x="713" y="932"/>
                      <a:pt x="236" y="894"/>
                    </a:cubicBezTo>
                    <a:cubicBezTo>
                      <a:pt x="228" y="893"/>
                      <a:pt x="220" y="892"/>
                      <a:pt x="213" y="892"/>
                    </a:cubicBezTo>
                    <a:cubicBezTo>
                      <a:pt x="49" y="892"/>
                      <a:pt x="1" y="1199"/>
                      <a:pt x="175" y="1228"/>
                    </a:cubicBezTo>
                    <a:lnTo>
                      <a:pt x="206" y="1228"/>
                    </a:lnTo>
                    <a:cubicBezTo>
                      <a:pt x="767" y="1345"/>
                      <a:pt x="1373" y="1449"/>
                      <a:pt x="1962" y="1449"/>
                    </a:cubicBezTo>
                    <a:cubicBezTo>
                      <a:pt x="2904" y="1449"/>
                      <a:pt x="3802" y="1184"/>
                      <a:pt x="4400" y="286"/>
                    </a:cubicBezTo>
                    <a:cubicBezTo>
                      <a:pt x="4479" y="155"/>
                      <a:pt x="4376" y="0"/>
                      <a:pt x="4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5"/>
              <p:cNvSpPr/>
              <p:nvPr/>
            </p:nvSpPr>
            <p:spPr>
              <a:xfrm>
                <a:off x="1379295" y="856394"/>
                <a:ext cx="41532" cy="121229"/>
              </a:xfrm>
              <a:custGeom>
                <a:avLst/>
                <a:gdLst/>
                <a:ahLst/>
                <a:cxnLst/>
                <a:rect l="l" t="t" r="r" b="b"/>
                <a:pathLst>
                  <a:path w="2307" h="6734" extrusionOk="0">
                    <a:moveTo>
                      <a:pt x="445" y="0"/>
                    </a:moveTo>
                    <a:cubicBezTo>
                      <a:pt x="329" y="0"/>
                      <a:pt x="234" y="150"/>
                      <a:pt x="300" y="283"/>
                    </a:cubicBezTo>
                    <a:lnTo>
                      <a:pt x="270" y="283"/>
                    </a:lnTo>
                    <a:cubicBezTo>
                      <a:pt x="756" y="1377"/>
                      <a:pt x="1152" y="2441"/>
                      <a:pt x="1000" y="3657"/>
                    </a:cubicBezTo>
                    <a:cubicBezTo>
                      <a:pt x="908" y="4629"/>
                      <a:pt x="452" y="5420"/>
                      <a:pt x="88" y="6301"/>
                    </a:cubicBezTo>
                    <a:cubicBezTo>
                      <a:pt x="0" y="6541"/>
                      <a:pt x="226" y="6734"/>
                      <a:pt x="451" y="6734"/>
                    </a:cubicBezTo>
                    <a:cubicBezTo>
                      <a:pt x="539" y="6734"/>
                      <a:pt x="627" y="6704"/>
                      <a:pt x="696" y="6635"/>
                    </a:cubicBezTo>
                    <a:cubicBezTo>
                      <a:pt x="2307" y="4933"/>
                      <a:pt x="2246" y="1711"/>
                      <a:pt x="574" y="70"/>
                    </a:cubicBezTo>
                    <a:cubicBezTo>
                      <a:pt x="533" y="21"/>
                      <a:pt x="487" y="0"/>
                      <a:pt x="4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5"/>
              <p:cNvSpPr/>
              <p:nvPr/>
            </p:nvSpPr>
            <p:spPr>
              <a:xfrm>
                <a:off x="1354270" y="926590"/>
                <a:ext cx="44124" cy="92029"/>
              </a:xfrm>
              <a:custGeom>
                <a:avLst/>
                <a:gdLst/>
                <a:ahLst/>
                <a:cxnLst/>
                <a:rect l="l" t="t" r="r" b="b"/>
                <a:pathLst>
                  <a:path w="2451" h="5112" extrusionOk="0">
                    <a:moveTo>
                      <a:pt x="1594" y="0"/>
                    </a:moveTo>
                    <a:cubicBezTo>
                      <a:pt x="1496" y="0"/>
                      <a:pt x="1403" y="68"/>
                      <a:pt x="1386" y="214"/>
                    </a:cubicBezTo>
                    <a:cubicBezTo>
                      <a:pt x="1356" y="1125"/>
                      <a:pt x="1538" y="2068"/>
                      <a:pt x="1113" y="2949"/>
                    </a:cubicBezTo>
                    <a:cubicBezTo>
                      <a:pt x="779" y="3557"/>
                      <a:pt x="231" y="4043"/>
                      <a:pt x="49" y="4712"/>
                    </a:cubicBezTo>
                    <a:cubicBezTo>
                      <a:pt x="0" y="4932"/>
                      <a:pt x="167" y="5112"/>
                      <a:pt x="344" y="5112"/>
                    </a:cubicBezTo>
                    <a:cubicBezTo>
                      <a:pt x="388" y="5112"/>
                      <a:pt x="433" y="5101"/>
                      <a:pt x="475" y="5077"/>
                    </a:cubicBezTo>
                    <a:cubicBezTo>
                      <a:pt x="2116" y="4074"/>
                      <a:pt x="2450" y="1794"/>
                      <a:pt x="1812" y="153"/>
                    </a:cubicBezTo>
                    <a:cubicBezTo>
                      <a:pt x="1769" y="53"/>
                      <a:pt x="1680" y="0"/>
                      <a:pt x="15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5"/>
              <p:cNvSpPr/>
              <p:nvPr/>
            </p:nvSpPr>
            <p:spPr>
              <a:xfrm>
                <a:off x="1133511" y="724554"/>
                <a:ext cx="12062" cy="51973"/>
              </a:xfrm>
              <a:custGeom>
                <a:avLst/>
                <a:gdLst/>
                <a:ahLst/>
                <a:cxnLst/>
                <a:rect l="l" t="t" r="r" b="b"/>
                <a:pathLst>
                  <a:path w="670" h="2887" extrusionOk="0">
                    <a:moveTo>
                      <a:pt x="315" y="1"/>
                    </a:moveTo>
                    <a:cubicBezTo>
                      <a:pt x="255" y="1"/>
                      <a:pt x="196" y="32"/>
                      <a:pt x="183" y="98"/>
                    </a:cubicBezTo>
                    <a:cubicBezTo>
                      <a:pt x="62" y="615"/>
                      <a:pt x="1" y="1131"/>
                      <a:pt x="1" y="1648"/>
                    </a:cubicBezTo>
                    <a:cubicBezTo>
                      <a:pt x="31" y="2043"/>
                      <a:pt x="62" y="2530"/>
                      <a:pt x="335" y="2834"/>
                    </a:cubicBezTo>
                    <a:cubicBezTo>
                      <a:pt x="371" y="2870"/>
                      <a:pt x="412" y="2887"/>
                      <a:pt x="450" y="2887"/>
                    </a:cubicBezTo>
                    <a:cubicBezTo>
                      <a:pt x="508" y="2887"/>
                      <a:pt x="560" y="2846"/>
                      <a:pt x="578" y="2773"/>
                    </a:cubicBezTo>
                    <a:cubicBezTo>
                      <a:pt x="670" y="2378"/>
                      <a:pt x="487" y="1952"/>
                      <a:pt x="457" y="1557"/>
                    </a:cubicBezTo>
                    <a:cubicBezTo>
                      <a:pt x="426" y="1071"/>
                      <a:pt x="396" y="615"/>
                      <a:pt x="457" y="159"/>
                    </a:cubicBezTo>
                    <a:cubicBezTo>
                      <a:pt x="474" y="55"/>
                      <a:pt x="393" y="1"/>
                      <a:pt x="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5"/>
              <p:cNvSpPr/>
              <p:nvPr/>
            </p:nvSpPr>
            <p:spPr>
              <a:xfrm>
                <a:off x="1117092" y="733214"/>
                <a:ext cx="26842" cy="41928"/>
              </a:xfrm>
              <a:custGeom>
                <a:avLst/>
                <a:gdLst/>
                <a:ahLst/>
                <a:cxnLst/>
                <a:rect l="l" t="t" r="r" b="b"/>
                <a:pathLst>
                  <a:path w="1491" h="2329" extrusionOk="0">
                    <a:moveTo>
                      <a:pt x="221" y="1"/>
                    </a:moveTo>
                    <a:cubicBezTo>
                      <a:pt x="132" y="1"/>
                      <a:pt x="46" y="62"/>
                      <a:pt x="31" y="195"/>
                    </a:cubicBezTo>
                    <a:cubicBezTo>
                      <a:pt x="1" y="681"/>
                      <a:pt x="92" y="1228"/>
                      <a:pt x="396" y="1654"/>
                    </a:cubicBezTo>
                    <a:cubicBezTo>
                      <a:pt x="595" y="1938"/>
                      <a:pt x="874" y="2328"/>
                      <a:pt x="1257" y="2328"/>
                    </a:cubicBezTo>
                    <a:cubicBezTo>
                      <a:pt x="1283" y="2328"/>
                      <a:pt x="1311" y="2326"/>
                      <a:pt x="1338" y="2322"/>
                    </a:cubicBezTo>
                    <a:cubicBezTo>
                      <a:pt x="1430" y="2322"/>
                      <a:pt x="1490" y="2201"/>
                      <a:pt x="1490" y="2140"/>
                    </a:cubicBezTo>
                    <a:cubicBezTo>
                      <a:pt x="1490" y="1775"/>
                      <a:pt x="1186" y="1654"/>
                      <a:pt x="974" y="1441"/>
                    </a:cubicBezTo>
                    <a:cubicBezTo>
                      <a:pt x="670" y="1106"/>
                      <a:pt x="487" y="620"/>
                      <a:pt x="426" y="195"/>
                    </a:cubicBezTo>
                    <a:cubicBezTo>
                      <a:pt x="411" y="69"/>
                      <a:pt x="315"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5"/>
              <p:cNvSpPr/>
              <p:nvPr/>
            </p:nvSpPr>
            <p:spPr>
              <a:xfrm>
                <a:off x="1166709" y="785802"/>
                <a:ext cx="60938" cy="42468"/>
              </a:xfrm>
              <a:custGeom>
                <a:avLst/>
                <a:gdLst/>
                <a:ahLst/>
                <a:cxnLst/>
                <a:rect l="l" t="t" r="r" b="b"/>
                <a:pathLst>
                  <a:path w="3385" h="2359" extrusionOk="0">
                    <a:moveTo>
                      <a:pt x="2710" y="0"/>
                    </a:moveTo>
                    <a:cubicBezTo>
                      <a:pt x="2180" y="0"/>
                      <a:pt x="1611" y="255"/>
                      <a:pt x="1227" y="526"/>
                    </a:cubicBezTo>
                    <a:cubicBezTo>
                      <a:pt x="619" y="921"/>
                      <a:pt x="285" y="1499"/>
                      <a:pt x="41" y="2167"/>
                    </a:cubicBezTo>
                    <a:cubicBezTo>
                      <a:pt x="0" y="2270"/>
                      <a:pt x="98" y="2359"/>
                      <a:pt x="194" y="2359"/>
                    </a:cubicBezTo>
                    <a:cubicBezTo>
                      <a:pt x="240" y="2359"/>
                      <a:pt x="285" y="2338"/>
                      <a:pt x="315" y="2289"/>
                    </a:cubicBezTo>
                    <a:cubicBezTo>
                      <a:pt x="558" y="1742"/>
                      <a:pt x="953" y="1255"/>
                      <a:pt x="1470" y="951"/>
                    </a:cubicBezTo>
                    <a:cubicBezTo>
                      <a:pt x="2017" y="587"/>
                      <a:pt x="2625" y="617"/>
                      <a:pt x="3202" y="404"/>
                    </a:cubicBezTo>
                    <a:cubicBezTo>
                      <a:pt x="3324" y="344"/>
                      <a:pt x="3385" y="161"/>
                      <a:pt x="3233" y="100"/>
                    </a:cubicBezTo>
                    <a:cubicBezTo>
                      <a:pt x="3069" y="30"/>
                      <a:pt x="2892" y="0"/>
                      <a:pt x="27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5"/>
              <p:cNvSpPr/>
              <p:nvPr/>
            </p:nvSpPr>
            <p:spPr>
              <a:xfrm>
                <a:off x="1162514" y="779987"/>
                <a:ext cx="17426" cy="36023"/>
              </a:xfrm>
              <a:custGeom>
                <a:avLst/>
                <a:gdLst/>
                <a:ahLst/>
                <a:cxnLst/>
                <a:rect l="l" t="t" r="r" b="b"/>
                <a:pathLst>
                  <a:path w="968" h="2001" extrusionOk="0">
                    <a:moveTo>
                      <a:pt x="763" y="1"/>
                    </a:moveTo>
                    <a:cubicBezTo>
                      <a:pt x="733" y="1"/>
                      <a:pt x="701" y="9"/>
                      <a:pt x="669" y="28"/>
                    </a:cubicBezTo>
                    <a:cubicBezTo>
                      <a:pt x="153" y="393"/>
                      <a:pt x="1" y="1274"/>
                      <a:pt x="31" y="1852"/>
                    </a:cubicBezTo>
                    <a:cubicBezTo>
                      <a:pt x="31" y="1943"/>
                      <a:pt x="118" y="2001"/>
                      <a:pt x="194" y="2001"/>
                    </a:cubicBezTo>
                    <a:cubicBezTo>
                      <a:pt x="246" y="2001"/>
                      <a:pt x="292" y="1974"/>
                      <a:pt x="305" y="1913"/>
                    </a:cubicBezTo>
                    <a:cubicBezTo>
                      <a:pt x="366" y="1609"/>
                      <a:pt x="457" y="1305"/>
                      <a:pt x="548" y="1031"/>
                    </a:cubicBezTo>
                    <a:cubicBezTo>
                      <a:pt x="669" y="758"/>
                      <a:pt x="882" y="515"/>
                      <a:pt x="943" y="241"/>
                    </a:cubicBezTo>
                    <a:cubicBezTo>
                      <a:pt x="967" y="121"/>
                      <a:pt x="877" y="1"/>
                      <a:pt x="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5"/>
              <p:cNvSpPr/>
              <p:nvPr/>
            </p:nvSpPr>
            <p:spPr>
              <a:xfrm>
                <a:off x="1100132" y="798117"/>
                <a:ext cx="64485" cy="22917"/>
              </a:xfrm>
              <a:custGeom>
                <a:avLst/>
                <a:gdLst/>
                <a:ahLst/>
                <a:cxnLst/>
                <a:rect l="l" t="t" r="r" b="b"/>
                <a:pathLst>
                  <a:path w="3582" h="1273" extrusionOk="0">
                    <a:moveTo>
                      <a:pt x="1795" y="1"/>
                    </a:moveTo>
                    <a:cubicBezTo>
                      <a:pt x="1155" y="1"/>
                      <a:pt x="506" y="251"/>
                      <a:pt x="122" y="723"/>
                    </a:cubicBezTo>
                    <a:cubicBezTo>
                      <a:pt x="1" y="875"/>
                      <a:pt x="61" y="1149"/>
                      <a:pt x="274" y="1149"/>
                    </a:cubicBezTo>
                    <a:cubicBezTo>
                      <a:pt x="906" y="1149"/>
                      <a:pt x="1513" y="815"/>
                      <a:pt x="2102" y="815"/>
                    </a:cubicBezTo>
                    <a:cubicBezTo>
                      <a:pt x="2419" y="815"/>
                      <a:pt x="2732" y="912"/>
                      <a:pt x="3040" y="1210"/>
                    </a:cubicBezTo>
                    <a:cubicBezTo>
                      <a:pt x="3092" y="1254"/>
                      <a:pt x="3152" y="1273"/>
                      <a:pt x="3211" y="1273"/>
                    </a:cubicBezTo>
                    <a:cubicBezTo>
                      <a:pt x="3399" y="1273"/>
                      <a:pt x="3581" y="1083"/>
                      <a:pt x="3466" y="875"/>
                    </a:cubicBezTo>
                    <a:cubicBezTo>
                      <a:pt x="3137" y="281"/>
                      <a:pt x="2472" y="1"/>
                      <a:pt x="17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5"/>
              <p:cNvSpPr/>
              <p:nvPr/>
            </p:nvSpPr>
            <p:spPr>
              <a:xfrm>
                <a:off x="1169896" y="821071"/>
                <a:ext cx="68157" cy="64089"/>
              </a:xfrm>
              <a:custGeom>
                <a:avLst/>
                <a:gdLst/>
                <a:ahLst/>
                <a:cxnLst/>
                <a:rect l="l" t="t" r="r" b="b"/>
                <a:pathLst>
                  <a:path w="3786" h="3560" extrusionOk="0">
                    <a:moveTo>
                      <a:pt x="1892" y="1"/>
                    </a:moveTo>
                    <a:cubicBezTo>
                      <a:pt x="1261" y="1"/>
                      <a:pt x="581" y="290"/>
                      <a:pt x="138" y="664"/>
                    </a:cubicBezTo>
                    <a:cubicBezTo>
                      <a:pt x="1" y="774"/>
                      <a:pt x="111" y="1007"/>
                      <a:pt x="268" y="1007"/>
                    </a:cubicBezTo>
                    <a:cubicBezTo>
                      <a:pt x="285" y="1007"/>
                      <a:pt x="302" y="1004"/>
                      <a:pt x="320" y="999"/>
                    </a:cubicBezTo>
                    <a:cubicBezTo>
                      <a:pt x="701" y="849"/>
                      <a:pt x="1290" y="637"/>
                      <a:pt x="1801" y="637"/>
                    </a:cubicBezTo>
                    <a:cubicBezTo>
                      <a:pt x="2227" y="637"/>
                      <a:pt x="2600" y="785"/>
                      <a:pt x="2752" y="1242"/>
                    </a:cubicBezTo>
                    <a:cubicBezTo>
                      <a:pt x="3025" y="2032"/>
                      <a:pt x="2266" y="2670"/>
                      <a:pt x="2144" y="3400"/>
                    </a:cubicBezTo>
                    <a:cubicBezTo>
                      <a:pt x="2119" y="3501"/>
                      <a:pt x="2177" y="3560"/>
                      <a:pt x="2267" y="3560"/>
                    </a:cubicBezTo>
                    <a:cubicBezTo>
                      <a:pt x="2286" y="3560"/>
                      <a:pt x="2306" y="3557"/>
                      <a:pt x="2326" y="3552"/>
                    </a:cubicBezTo>
                    <a:cubicBezTo>
                      <a:pt x="3299" y="3035"/>
                      <a:pt x="3785" y="1576"/>
                      <a:pt x="3147" y="634"/>
                    </a:cubicBezTo>
                    <a:cubicBezTo>
                      <a:pt x="2853" y="179"/>
                      <a:pt x="2388" y="1"/>
                      <a:pt x="18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5"/>
              <p:cNvSpPr/>
              <p:nvPr/>
            </p:nvSpPr>
            <p:spPr>
              <a:xfrm>
                <a:off x="1051433" y="1130768"/>
                <a:ext cx="21909" cy="182851"/>
              </a:xfrm>
              <a:custGeom>
                <a:avLst/>
                <a:gdLst/>
                <a:ahLst/>
                <a:cxnLst/>
                <a:rect l="l" t="t" r="r" b="b"/>
                <a:pathLst>
                  <a:path w="1217" h="10157" extrusionOk="0">
                    <a:moveTo>
                      <a:pt x="1055" y="1"/>
                    </a:moveTo>
                    <a:cubicBezTo>
                      <a:pt x="965" y="1"/>
                      <a:pt x="867" y="55"/>
                      <a:pt x="852" y="149"/>
                    </a:cubicBezTo>
                    <a:lnTo>
                      <a:pt x="882" y="149"/>
                    </a:lnTo>
                    <a:cubicBezTo>
                      <a:pt x="487" y="3341"/>
                      <a:pt x="0" y="6684"/>
                      <a:pt x="61" y="9906"/>
                    </a:cubicBezTo>
                    <a:cubicBezTo>
                      <a:pt x="61" y="10061"/>
                      <a:pt x="206" y="10157"/>
                      <a:pt x="344" y="10157"/>
                    </a:cubicBezTo>
                    <a:cubicBezTo>
                      <a:pt x="450" y="10157"/>
                      <a:pt x="551" y="10100"/>
                      <a:pt x="578" y="9967"/>
                    </a:cubicBezTo>
                    <a:cubicBezTo>
                      <a:pt x="1095" y="6776"/>
                      <a:pt x="1125" y="3402"/>
                      <a:pt x="1216" y="149"/>
                    </a:cubicBezTo>
                    <a:cubicBezTo>
                      <a:pt x="1216" y="47"/>
                      <a:pt x="1139" y="1"/>
                      <a:pt x="10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5"/>
              <p:cNvSpPr/>
              <p:nvPr/>
            </p:nvSpPr>
            <p:spPr>
              <a:xfrm>
                <a:off x="1284002" y="1180853"/>
                <a:ext cx="25744" cy="139897"/>
              </a:xfrm>
              <a:custGeom>
                <a:avLst/>
                <a:gdLst/>
                <a:ahLst/>
                <a:cxnLst/>
                <a:rect l="l" t="t" r="r" b="b"/>
                <a:pathLst>
                  <a:path w="1430" h="7771" extrusionOk="0">
                    <a:moveTo>
                      <a:pt x="1198" y="1"/>
                    </a:moveTo>
                    <a:cubicBezTo>
                      <a:pt x="1112" y="1"/>
                      <a:pt x="1030" y="42"/>
                      <a:pt x="1004" y="133"/>
                    </a:cubicBezTo>
                    <a:lnTo>
                      <a:pt x="1034" y="133"/>
                    </a:lnTo>
                    <a:cubicBezTo>
                      <a:pt x="609" y="2413"/>
                      <a:pt x="1" y="5331"/>
                      <a:pt x="578" y="7611"/>
                    </a:cubicBezTo>
                    <a:cubicBezTo>
                      <a:pt x="593" y="7717"/>
                      <a:pt x="685" y="7770"/>
                      <a:pt x="780" y="7770"/>
                    </a:cubicBezTo>
                    <a:cubicBezTo>
                      <a:pt x="874" y="7770"/>
                      <a:pt x="973" y="7717"/>
                      <a:pt x="1004" y="7611"/>
                    </a:cubicBezTo>
                    <a:cubicBezTo>
                      <a:pt x="1247" y="6486"/>
                      <a:pt x="1156" y="5301"/>
                      <a:pt x="1186" y="4146"/>
                    </a:cubicBezTo>
                    <a:cubicBezTo>
                      <a:pt x="1247" y="2839"/>
                      <a:pt x="1338" y="1501"/>
                      <a:pt x="1429" y="194"/>
                    </a:cubicBezTo>
                    <a:cubicBezTo>
                      <a:pt x="1429" y="73"/>
                      <a:pt x="1311" y="1"/>
                      <a:pt x="1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5"/>
              <p:cNvSpPr/>
              <p:nvPr/>
            </p:nvSpPr>
            <p:spPr>
              <a:xfrm>
                <a:off x="1024067" y="1256000"/>
                <a:ext cx="38867" cy="121859"/>
              </a:xfrm>
              <a:custGeom>
                <a:avLst/>
                <a:gdLst/>
                <a:ahLst/>
                <a:cxnLst/>
                <a:rect l="l" t="t" r="r" b="b"/>
                <a:pathLst>
                  <a:path w="2159" h="6769" extrusionOk="0">
                    <a:moveTo>
                      <a:pt x="1883" y="1"/>
                    </a:moveTo>
                    <a:cubicBezTo>
                      <a:pt x="1874" y="1"/>
                      <a:pt x="1865" y="1"/>
                      <a:pt x="1855" y="2"/>
                    </a:cubicBezTo>
                    <a:cubicBezTo>
                      <a:pt x="761" y="93"/>
                      <a:pt x="487" y="975"/>
                      <a:pt x="426" y="1947"/>
                    </a:cubicBezTo>
                    <a:cubicBezTo>
                      <a:pt x="396" y="3406"/>
                      <a:pt x="335" y="5382"/>
                      <a:pt x="1156" y="6659"/>
                    </a:cubicBezTo>
                    <a:cubicBezTo>
                      <a:pt x="1199" y="6735"/>
                      <a:pt x="1267" y="6768"/>
                      <a:pt x="1333" y="6768"/>
                    </a:cubicBezTo>
                    <a:cubicBezTo>
                      <a:pt x="1453" y="6768"/>
                      <a:pt x="1570" y="6662"/>
                      <a:pt x="1551" y="6507"/>
                    </a:cubicBezTo>
                    <a:cubicBezTo>
                      <a:pt x="1399" y="5595"/>
                      <a:pt x="1" y="671"/>
                      <a:pt x="1855" y="458"/>
                    </a:cubicBezTo>
                    <a:cubicBezTo>
                      <a:pt x="2149" y="428"/>
                      <a:pt x="2158" y="1"/>
                      <a:pt x="18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5"/>
              <p:cNvSpPr/>
              <p:nvPr/>
            </p:nvSpPr>
            <p:spPr>
              <a:xfrm>
                <a:off x="1041585" y="1368216"/>
                <a:ext cx="119843" cy="86646"/>
              </a:xfrm>
              <a:custGeom>
                <a:avLst/>
                <a:gdLst/>
                <a:ahLst/>
                <a:cxnLst/>
                <a:rect l="l" t="t" r="r" b="b"/>
                <a:pathLst>
                  <a:path w="6657" h="4813" extrusionOk="0">
                    <a:moveTo>
                      <a:pt x="304" y="0"/>
                    </a:moveTo>
                    <a:cubicBezTo>
                      <a:pt x="61" y="0"/>
                      <a:pt x="0" y="365"/>
                      <a:pt x="243" y="426"/>
                    </a:cubicBezTo>
                    <a:lnTo>
                      <a:pt x="243" y="456"/>
                    </a:lnTo>
                    <a:cubicBezTo>
                      <a:pt x="1520" y="821"/>
                      <a:pt x="2706" y="1550"/>
                      <a:pt x="3891" y="2158"/>
                    </a:cubicBezTo>
                    <a:cubicBezTo>
                      <a:pt x="4347" y="2401"/>
                      <a:pt x="4985" y="2584"/>
                      <a:pt x="5380" y="2918"/>
                    </a:cubicBezTo>
                    <a:cubicBezTo>
                      <a:pt x="5927" y="3374"/>
                      <a:pt x="5684" y="3982"/>
                      <a:pt x="5867" y="4590"/>
                    </a:cubicBezTo>
                    <a:cubicBezTo>
                      <a:pt x="5906" y="4745"/>
                      <a:pt x="6016" y="4812"/>
                      <a:pt x="6133" y="4812"/>
                    </a:cubicBezTo>
                    <a:cubicBezTo>
                      <a:pt x="6290" y="4812"/>
                      <a:pt x="6457" y="4691"/>
                      <a:pt x="6475" y="4499"/>
                    </a:cubicBezTo>
                    <a:cubicBezTo>
                      <a:pt x="6657" y="2827"/>
                      <a:pt x="6292" y="2553"/>
                      <a:pt x="4803" y="1824"/>
                    </a:cubicBezTo>
                    <a:cubicBezTo>
                      <a:pt x="3435" y="1125"/>
                      <a:pt x="191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5"/>
              <p:cNvSpPr/>
              <p:nvPr/>
            </p:nvSpPr>
            <p:spPr>
              <a:xfrm>
                <a:off x="1153765" y="1321065"/>
                <a:ext cx="135505" cy="126306"/>
              </a:xfrm>
              <a:custGeom>
                <a:avLst/>
                <a:gdLst/>
                <a:ahLst/>
                <a:cxnLst/>
                <a:rect l="l" t="t" r="r" b="b"/>
                <a:pathLst>
                  <a:path w="7527" h="7016" extrusionOk="0">
                    <a:moveTo>
                      <a:pt x="7215" y="0"/>
                    </a:moveTo>
                    <a:cubicBezTo>
                      <a:pt x="7119" y="0"/>
                      <a:pt x="7027" y="56"/>
                      <a:pt x="6991" y="187"/>
                    </a:cubicBezTo>
                    <a:cubicBezTo>
                      <a:pt x="6687" y="1525"/>
                      <a:pt x="5928" y="2528"/>
                      <a:pt x="4773" y="3227"/>
                    </a:cubicBezTo>
                    <a:cubicBezTo>
                      <a:pt x="3830" y="3835"/>
                      <a:pt x="2766" y="3926"/>
                      <a:pt x="1763" y="4382"/>
                    </a:cubicBezTo>
                    <a:cubicBezTo>
                      <a:pt x="760" y="4808"/>
                      <a:pt x="0" y="5902"/>
                      <a:pt x="548" y="6935"/>
                    </a:cubicBezTo>
                    <a:cubicBezTo>
                      <a:pt x="576" y="6992"/>
                      <a:pt x="624" y="7015"/>
                      <a:pt x="670" y="7015"/>
                    </a:cubicBezTo>
                    <a:cubicBezTo>
                      <a:pt x="723" y="7015"/>
                      <a:pt x="774" y="6984"/>
                      <a:pt x="791" y="6935"/>
                    </a:cubicBezTo>
                    <a:cubicBezTo>
                      <a:pt x="1034" y="5507"/>
                      <a:pt x="1551" y="5081"/>
                      <a:pt x="2918" y="4686"/>
                    </a:cubicBezTo>
                    <a:cubicBezTo>
                      <a:pt x="3678" y="4473"/>
                      <a:pt x="4438" y="4169"/>
                      <a:pt x="5077" y="3774"/>
                    </a:cubicBezTo>
                    <a:cubicBezTo>
                      <a:pt x="6353" y="2984"/>
                      <a:pt x="7265" y="1829"/>
                      <a:pt x="7508" y="339"/>
                    </a:cubicBezTo>
                    <a:cubicBezTo>
                      <a:pt x="7527" y="136"/>
                      <a:pt x="7365" y="0"/>
                      <a:pt x="7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5"/>
              <p:cNvSpPr/>
              <p:nvPr/>
            </p:nvSpPr>
            <p:spPr>
              <a:xfrm>
                <a:off x="968041" y="1269305"/>
                <a:ext cx="75827" cy="94873"/>
              </a:xfrm>
              <a:custGeom>
                <a:avLst/>
                <a:gdLst/>
                <a:ahLst/>
                <a:cxnLst/>
                <a:rect l="l" t="t" r="r" b="b"/>
                <a:pathLst>
                  <a:path w="4212" h="5270" extrusionOk="0">
                    <a:moveTo>
                      <a:pt x="3981" y="1"/>
                    </a:moveTo>
                    <a:cubicBezTo>
                      <a:pt x="3955" y="1"/>
                      <a:pt x="3929" y="7"/>
                      <a:pt x="3903" y="23"/>
                    </a:cubicBezTo>
                    <a:cubicBezTo>
                      <a:pt x="2079" y="1360"/>
                      <a:pt x="681" y="2728"/>
                      <a:pt x="43" y="4947"/>
                    </a:cubicBezTo>
                    <a:cubicBezTo>
                      <a:pt x="0" y="5138"/>
                      <a:pt x="136" y="5270"/>
                      <a:pt x="283" y="5270"/>
                    </a:cubicBezTo>
                    <a:cubicBezTo>
                      <a:pt x="347" y="5270"/>
                      <a:pt x="413" y="5245"/>
                      <a:pt x="468" y="5190"/>
                    </a:cubicBezTo>
                    <a:cubicBezTo>
                      <a:pt x="1167" y="4521"/>
                      <a:pt x="1198" y="3397"/>
                      <a:pt x="1745" y="2606"/>
                    </a:cubicBezTo>
                    <a:cubicBezTo>
                      <a:pt x="2383" y="1664"/>
                      <a:pt x="3234" y="965"/>
                      <a:pt x="4085" y="266"/>
                    </a:cubicBezTo>
                    <a:cubicBezTo>
                      <a:pt x="4212" y="165"/>
                      <a:pt x="4107" y="1"/>
                      <a:pt x="3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5"/>
              <p:cNvSpPr/>
              <p:nvPr/>
            </p:nvSpPr>
            <p:spPr>
              <a:xfrm>
                <a:off x="719628" y="1349870"/>
                <a:ext cx="261738" cy="131184"/>
              </a:xfrm>
              <a:custGeom>
                <a:avLst/>
                <a:gdLst/>
                <a:ahLst/>
                <a:cxnLst/>
                <a:rect l="l" t="t" r="r" b="b"/>
                <a:pathLst>
                  <a:path w="14539" h="7287" extrusionOk="0">
                    <a:moveTo>
                      <a:pt x="14169" y="0"/>
                    </a:moveTo>
                    <a:cubicBezTo>
                      <a:pt x="14141" y="0"/>
                      <a:pt x="14112" y="5"/>
                      <a:pt x="14084" y="16"/>
                    </a:cubicBezTo>
                    <a:cubicBezTo>
                      <a:pt x="9403" y="2022"/>
                      <a:pt x="4844" y="4363"/>
                      <a:pt x="315" y="6673"/>
                    </a:cubicBezTo>
                    <a:cubicBezTo>
                      <a:pt x="1" y="6856"/>
                      <a:pt x="205" y="7287"/>
                      <a:pt x="500" y="7287"/>
                    </a:cubicBezTo>
                    <a:cubicBezTo>
                      <a:pt x="548" y="7287"/>
                      <a:pt x="598" y="7276"/>
                      <a:pt x="649" y="7250"/>
                    </a:cubicBezTo>
                    <a:cubicBezTo>
                      <a:pt x="5178" y="4910"/>
                      <a:pt x="9768" y="2721"/>
                      <a:pt x="14297" y="381"/>
                    </a:cubicBezTo>
                    <a:cubicBezTo>
                      <a:pt x="14538" y="273"/>
                      <a:pt x="14377" y="0"/>
                      <a:pt x="141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5"/>
              <p:cNvSpPr/>
              <p:nvPr/>
            </p:nvSpPr>
            <p:spPr>
              <a:xfrm>
                <a:off x="624588" y="1472168"/>
                <a:ext cx="104288" cy="929991"/>
              </a:xfrm>
              <a:custGeom>
                <a:avLst/>
                <a:gdLst/>
                <a:ahLst/>
                <a:cxnLst/>
                <a:rect l="l" t="t" r="r" b="b"/>
                <a:pathLst>
                  <a:path w="5793" h="51659" extrusionOk="0">
                    <a:moveTo>
                      <a:pt x="5628" y="0"/>
                    </a:moveTo>
                    <a:cubicBezTo>
                      <a:pt x="5557" y="0"/>
                      <a:pt x="5486" y="39"/>
                      <a:pt x="5472" y="123"/>
                    </a:cubicBezTo>
                    <a:cubicBezTo>
                      <a:pt x="3010" y="8086"/>
                      <a:pt x="2402" y="16901"/>
                      <a:pt x="1673" y="25199"/>
                    </a:cubicBezTo>
                    <a:cubicBezTo>
                      <a:pt x="1308" y="29424"/>
                      <a:pt x="1004" y="33649"/>
                      <a:pt x="730" y="37874"/>
                    </a:cubicBezTo>
                    <a:cubicBezTo>
                      <a:pt x="457" y="42342"/>
                      <a:pt x="1" y="46871"/>
                      <a:pt x="153" y="51339"/>
                    </a:cubicBezTo>
                    <a:cubicBezTo>
                      <a:pt x="153" y="51552"/>
                      <a:pt x="305" y="51659"/>
                      <a:pt x="461" y="51659"/>
                    </a:cubicBezTo>
                    <a:cubicBezTo>
                      <a:pt x="616" y="51659"/>
                      <a:pt x="776" y="51552"/>
                      <a:pt x="791" y="51339"/>
                    </a:cubicBezTo>
                    <a:cubicBezTo>
                      <a:pt x="1338" y="47145"/>
                      <a:pt x="1338" y="42859"/>
                      <a:pt x="1551" y="38634"/>
                    </a:cubicBezTo>
                    <a:cubicBezTo>
                      <a:pt x="1764" y="34287"/>
                      <a:pt x="2068" y="29910"/>
                      <a:pt x="2432" y="25564"/>
                    </a:cubicBezTo>
                    <a:cubicBezTo>
                      <a:pt x="2797" y="21157"/>
                      <a:pt x="3253" y="16749"/>
                      <a:pt x="3831" y="12342"/>
                    </a:cubicBezTo>
                    <a:cubicBezTo>
                      <a:pt x="4408" y="8269"/>
                      <a:pt x="5259" y="4226"/>
                      <a:pt x="5776" y="153"/>
                    </a:cubicBezTo>
                    <a:cubicBezTo>
                      <a:pt x="5792" y="54"/>
                      <a:pt x="5711" y="0"/>
                      <a:pt x="5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5"/>
              <p:cNvSpPr/>
              <p:nvPr/>
            </p:nvSpPr>
            <p:spPr>
              <a:xfrm>
                <a:off x="744095" y="1499083"/>
                <a:ext cx="118726" cy="335495"/>
              </a:xfrm>
              <a:custGeom>
                <a:avLst/>
                <a:gdLst/>
                <a:ahLst/>
                <a:cxnLst/>
                <a:rect l="l" t="t" r="r" b="b"/>
                <a:pathLst>
                  <a:path w="6595" h="18636" extrusionOk="0">
                    <a:moveTo>
                      <a:pt x="166" y="1"/>
                    </a:moveTo>
                    <a:cubicBezTo>
                      <a:pt x="84" y="1"/>
                      <a:pt x="1" y="67"/>
                      <a:pt x="19" y="178"/>
                    </a:cubicBezTo>
                    <a:lnTo>
                      <a:pt x="50" y="148"/>
                    </a:lnTo>
                    <a:cubicBezTo>
                      <a:pt x="992" y="3339"/>
                      <a:pt x="2056" y="6470"/>
                      <a:pt x="3059" y="9631"/>
                    </a:cubicBezTo>
                    <a:cubicBezTo>
                      <a:pt x="4032" y="12579"/>
                      <a:pt x="4761" y="15649"/>
                      <a:pt x="5977" y="18476"/>
                    </a:cubicBezTo>
                    <a:cubicBezTo>
                      <a:pt x="6028" y="18589"/>
                      <a:pt x="6118" y="18636"/>
                      <a:pt x="6211" y="18636"/>
                    </a:cubicBezTo>
                    <a:cubicBezTo>
                      <a:pt x="6395" y="18636"/>
                      <a:pt x="6595" y="18454"/>
                      <a:pt x="6555" y="18233"/>
                    </a:cubicBezTo>
                    <a:cubicBezTo>
                      <a:pt x="5916" y="15133"/>
                      <a:pt x="4670" y="12093"/>
                      <a:pt x="3637" y="9114"/>
                    </a:cubicBezTo>
                    <a:cubicBezTo>
                      <a:pt x="2603" y="6075"/>
                      <a:pt x="1509" y="3066"/>
                      <a:pt x="293" y="87"/>
                    </a:cubicBezTo>
                    <a:cubicBezTo>
                      <a:pt x="269" y="28"/>
                      <a:pt x="218" y="1"/>
                      <a:pt x="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5"/>
              <p:cNvSpPr/>
              <p:nvPr/>
            </p:nvSpPr>
            <p:spPr>
              <a:xfrm>
                <a:off x="812166" y="1825343"/>
                <a:ext cx="61425" cy="527401"/>
              </a:xfrm>
              <a:custGeom>
                <a:avLst/>
                <a:gdLst/>
                <a:ahLst/>
                <a:cxnLst/>
                <a:rect l="l" t="t" r="r" b="b"/>
                <a:pathLst>
                  <a:path w="3412" h="29296" extrusionOk="0">
                    <a:moveTo>
                      <a:pt x="2708" y="1"/>
                    </a:moveTo>
                    <a:cubicBezTo>
                      <a:pt x="2586" y="1"/>
                      <a:pt x="2470" y="85"/>
                      <a:pt x="2470" y="263"/>
                    </a:cubicBezTo>
                    <a:lnTo>
                      <a:pt x="2439" y="263"/>
                    </a:lnTo>
                    <a:cubicBezTo>
                      <a:pt x="2439" y="4974"/>
                      <a:pt x="2166" y="9716"/>
                      <a:pt x="1862" y="14427"/>
                    </a:cubicBezTo>
                    <a:cubicBezTo>
                      <a:pt x="1527" y="19321"/>
                      <a:pt x="707" y="24093"/>
                      <a:pt x="38" y="28956"/>
                    </a:cubicBezTo>
                    <a:cubicBezTo>
                      <a:pt x="1" y="29160"/>
                      <a:pt x="155" y="29296"/>
                      <a:pt x="309" y="29296"/>
                    </a:cubicBezTo>
                    <a:cubicBezTo>
                      <a:pt x="408" y="29296"/>
                      <a:pt x="507" y="29239"/>
                      <a:pt x="555" y="29108"/>
                    </a:cubicBezTo>
                    <a:cubicBezTo>
                      <a:pt x="2014" y="24671"/>
                      <a:pt x="2409" y="19777"/>
                      <a:pt x="2682" y="15126"/>
                    </a:cubicBezTo>
                    <a:cubicBezTo>
                      <a:pt x="3017" y="10233"/>
                      <a:pt x="3412" y="5157"/>
                      <a:pt x="2986" y="263"/>
                    </a:cubicBezTo>
                    <a:cubicBezTo>
                      <a:pt x="2971" y="92"/>
                      <a:pt x="2836" y="1"/>
                      <a:pt x="27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5"/>
              <p:cNvSpPr/>
              <p:nvPr/>
            </p:nvSpPr>
            <p:spPr>
              <a:xfrm>
                <a:off x="1298225" y="1260951"/>
                <a:ext cx="49111" cy="63963"/>
              </a:xfrm>
              <a:custGeom>
                <a:avLst/>
                <a:gdLst/>
                <a:ahLst/>
                <a:cxnLst/>
                <a:rect l="l" t="t" r="r" b="b"/>
                <a:pathLst>
                  <a:path w="2728" h="3553" extrusionOk="0">
                    <a:moveTo>
                      <a:pt x="274" y="1"/>
                    </a:moveTo>
                    <a:cubicBezTo>
                      <a:pt x="31" y="1"/>
                      <a:pt x="1" y="365"/>
                      <a:pt x="214" y="396"/>
                    </a:cubicBezTo>
                    <a:cubicBezTo>
                      <a:pt x="426" y="456"/>
                      <a:pt x="670" y="912"/>
                      <a:pt x="822" y="1095"/>
                    </a:cubicBezTo>
                    <a:cubicBezTo>
                      <a:pt x="1034" y="1368"/>
                      <a:pt x="1217" y="1642"/>
                      <a:pt x="1399" y="1946"/>
                    </a:cubicBezTo>
                    <a:cubicBezTo>
                      <a:pt x="1733" y="2432"/>
                      <a:pt x="1916" y="3040"/>
                      <a:pt x="2311" y="3466"/>
                    </a:cubicBezTo>
                    <a:cubicBezTo>
                      <a:pt x="2355" y="3527"/>
                      <a:pt x="2409" y="3553"/>
                      <a:pt x="2463" y="3553"/>
                    </a:cubicBezTo>
                    <a:cubicBezTo>
                      <a:pt x="2596" y="3553"/>
                      <a:pt x="2728" y="3395"/>
                      <a:pt x="2706" y="3222"/>
                    </a:cubicBezTo>
                    <a:cubicBezTo>
                      <a:pt x="2585" y="2493"/>
                      <a:pt x="1977" y="1733"/>
                      <a:pt x="1521" y="1156"/>
                    </a:cubicBezTo>
                    <a:cubicBezTo>
                      <a:pt x="1217" y="760"/>
                      <a:pt x="791" y="31"/>
                      <a:pt x="2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5"/>
              <p:cNvSpPr/>
              <p:nvPr/>
            </p:nvSpPr>
            <p:spPr>
              <a:xfrm>
                <a:off x="1338733" y="1318130"/>
                <a:ext cx="97268" cy="42342"/>
              </a:xfrm>
              <a:custGeom>
                <a:avLst/>
                <a:gdLst/>
                <a:ahLst/>
                <a:cxnLst/>
                <a:rect l="l" t="t" r="r" b="b"/>
                <a:pathLst>
                  <a:path w="5403" h="2352" extrusionOk="0">
                    <a:moveTo>
                      <a:pt x="521" y="1"/>
                    </a:moveTo>
                    <a:cubicBezTo>
                      <a:pt x="429" y="1"/>
                      <a:pt x="337" y="6"/>
                      <a:pt x="243" y="16"/>
                    </a:cubicBezTo>
                    <a:cubicBezTo>
                      <a:pt x="61" y="46"/>
                      <a:pt x="0" y="320"/>
                      <a:pt x="213" y="381"/>
                    </a:cubicBezTo>
                    <a:cubicBezTo>
                      <a:pt x="1824" y="867"/>
                      <a:pt x="3283" y="1718"/>
                      <a:pt x="4864" y="2326"/>
                    </a:cubicBezTo>
                    <a:cubicBezTo>
                      <a:pt x="4902" y="2343"/>
                      <a:pt x="4939" y="2351"/>
                      <a:pt x="4974" y="2351"/>
                    </a:cubicBezTo>
                    <a:cubicBezTo>
                      <a:pt x="5246" y="2351"/>
                      <a:pt x="5403" y="1880"/>
                      <a:pt x="5107" y="1718"/>
                    </a:cubicBezTo>
                    <a:cubicBezTo>
                      <a:pt x="4256" y="1293"/>
                      <a:pt x="3374" y="958"/>
                      <a:pt x="2523" y="563"/>
                    </a:cubicBezTo>
                    <a:cubicBezTo>
                      <a:pt x="1877" y="294"/>
                      <a:pt x="1231" y="1"/>
                      <a:pt x="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5"/>
              <p:cNvSpPr/>
              <p:nvPr/>
            </p:nvSpPr>
            <p:spPr>
              <a:xfrm>
                <a:off x="1130234" y="1471988"/>
                <a:ext cx="44880" cy="802875"/>
              </a:xfrm>
              <a:custGeom>
                <a:avLst/>
                <a:gdLst/>
                <a:ahLst/>
                <a:cxnLst/>
                <a:rect l="l" t="t" r="r" b="b"/>
                <a:pathLst>
                  <a:path w="2493" h="44598" extrusionOk="0">
                    <a:moveTo>
                      <a:pt x="1009" y="0"/>
                    </a:moveTo>
                    <a:cubicBezTo>
                      <a:pt x="934" y="0"/>
                      <a:pt x="865" y="41"/>
                      <a:pt x="852" y="133"/>
                    </a:cubicBezTo>
                    <a:cubicBezTo>
                      <a:pt x="183" y="3476"/>
                      <a:pt x="213" y="6850"/>
                      <a:pt x="274" y="10224"/>
                    </a:cubicBezTo>
                    <a:cubicBezTo>
                      <a:pt x="365" y="14054"/>
                      <a:pt x="426" y="17853"/>
                      <a:pt x="456" y="21683"/>
                    </a:cubicBezTo>
                    <a:cubicBezTo>
                      <a:pt x="487" y="29221"/>
                      <a:pt x="0" y="36790"/>
                      <a:pt x="152" y="44358"/>
                    </a:cubicBezTo>
                    <a:cubicBezTo>
                      <a:pt x="152" y="44522"/>
                      <a:pt x="261" y="44598"/>
                      <a:pt x="379" y="44598"/>
                    </a:cubicBezTo>
                    <a:cubicBezTo>
                      <a:pt x="503" y="44598"/>
                      <a:pt x="638" y="44514"/>
                      <a:pt x="669" y="44358"/>
                    </a:cubicBezTo>
                    <a:cubicBezTo>
                      <a:pt x="2493" y="29708"/>
                      <a:pt x="821" y="14875"/>
                      <a:pt x="1216" y="194"/>
                    </a:cubicBezTo>
                    <a:cubicBezTo>
                      <a:pt x="1216" y="72"/>
                      <a:pt x="1108" y="0"/>
                      <a:pt x="10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5"/>
              <p:cNvSpPr/>
              <p:nvPr/>
            </p:nvSpPr>
            <p:spPr>
              <a:xfrm>
                <a:off x="1032277" y="1302107"/>
                <a:ext cx="50191" cy="21297"/>
              </a:xfrm>
              <a:custGeom>
                <a:avLst/>
                <a:gdLst/>
                <a:ahLst/>
                <a:cxnLst/>
                <a:rect l="l" t="t" r="r" b="b"/>
                <a:pathLst>
                  <a:path w="2788" h="1183" extrusionOk="0">
                    <a:moveTo>
                      <a:pt x="2401" y="0"/>
                    </a:moveTo>
                    <a:cubicBezTo>
                      <a:pt x="2364" y="0"/>
                      <a:pt x="2324" y="8"/>
                      <a:pt x="2280" y="25"/>
                    </a:cubicBezTo>
                    <a:cubicBezTo>
                      <a:pt x="1672" y="207"/>
                      <a:pt x="396" y="177"/>
                      <a:pt x="92" y="845"/>
                    </a:cubicBezTo>
                    <a:cubicBezTo>
                      <a:pt x="1" y="997"/>
                      <a:pt x="92" y="1149"/>
                      <a:pt x="274" y="1180"/>
                    </a:cubicBezTo>
                    <a:cubicBezTo>
                      <a:pt x="298" y="1182"/>
                      <a:pt x="322" y="1183"/>
                      <a:pt x="346" y="1183"/>
                    </a:cubicBezTo>
                    <a:cubicBezTo>
                      <a:pt x="687" y="1183"/>
                      <a:pt x="1026" y="993"/>
                      <a:pt x="1338" y="936"/>
                    </a:cubicBezTo>
                    <a:cubicBezTo>
                      <a:pt x="1733" y="845"/>
                      <a:pt x="2098" y="754"/>
                      <a:pt x="2463" y="602"/>
                    </a:cubicBezTo>
                    <a:cubicBezTo>
                      <a:pt x="2787" y="494"/>
                      <a:pt x="2703" y="0"/>
                      <a:pt x="2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5"/>
              <p:cNvSpPr/>
              <p:nvPr/>
            </p:nvSpPr>
            <p:spPr>
              <a:xfrm>
                <a:off x="1281824" y="1312351"/>
                <a:ext cx="54188" cy="22539"/>
              </a:xfrm>
              <a:custGeom>
                <a:avLst/>
                <a:gdLst/>
                <a:ahLst/>
                <a:cxnLst/>
                <a:rect l="l" t="t" r="r" b="b"/>
                <a:pathLst>
                  <a:path w="3010" h="1252" extrusionOk="0">
                    <a:moveTo>
                      <a:pt x="184" y="1"/>
                    </a:moveTo>
                    <a:cubicBezTo>
                      <a:pt x="0" y="1"/>
                      <a:pt x="9" y="279"/>
                      <a:pt x="182" y="337"/>
                    </a:cubicBezTo>
                    <a:cubicBezTo>
                      <a:pt x="638" y="519"/>
                      <a:pt x="1094" y="671"/>
                      <a:pt x="1550" y="854"/>
                    </a:cubicBezTo>
                    <a:cubicBezTo>
                      <a:pt x="1925" y="998"/>
                      <a:pt x="2300" y="1251"/>
                      <a:pt x="2726" y="1251"/>
                    </a:cubicBezTo>
                    <a:cubicBezTo>
                      <a:pt x="2749" y="1251"/>
                      <a:pt x="2773" y="1251"/>
                      <a:pt x="2796" y="1249"/>
                    </a:cubicBezTo>
                    <a:cubicBezTo>
                      <a:pt x="2918" y="1249"/>
                      <a:pt x="3009" y="1127"/>
                      <a:pt x="2948" y="1006"/>
                    </a:cubicBezTo>
                    <a:cubicBezTo>
                      <a:pt x="2675" y="611"/>
                      <a:pt x="2189" y="489"/>
                      <a:pt x="1793" y="337"/>
                    </a:cubicBezTo>
                    <a:cubicBezTo>
                      <a:pt x="1246" y="124"/>
                      <a:pt x="760" y="64"/>
                      <a:pt x="213" y="3"/>
                    </a:cubicBezTo>
                    <a:cubicBezTo>
                      <a:pt x="203" y="1"/>
                      <a:pt x="193" y="1"/>
                      <a:pt x="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5"/>
              <p:cNvSpPr/>
              <p:nvPr/>
            </p:nvSpPr>
            <p:spPr>
              <a:xfrm>
                <a:off x="1513547" y="1739538"/>
                <a:ext cx="57212" cy="483565"/>
              </a:xfrm>
              <a:custGeom>
                <a:avLst/>
                <a:gdLst/>
                <a:ahLst/>
                <a:cxnLst/>
                <a:rect l="l" t="t" r="r" b="b"/>
                <a:pathLst>
                  <a:path w="3178" h="26861" extrusionOk="0">
                    <a:moveTo>
                      <a:pt x="235" y="1"/>
                    </a:moveTo>
                    <a:cubicBezTo>
                      <a:pt x="119" y="1"/>
                      <a:pt x="0" y="78"/>
                      <a:pt x="17" y="226"/>
                    </a:cubicBezTo>
                    <a:cubicBezTo>
                      <a:pt x="564" y="9011"/>
                      <a:pt x="1689" y="17734"/>
                      <a:pt x="2448" y="26519"/>
                    </a:cubicBezTo>
                    <a:cubicBezTo>
                      <a:pt x="2464" y="26747"/>
                      <a:pt x="2654" y="26861"/>
                      <a:pt x="2832" y="26861"/>
                    </a:cubicBezTo>
                    <a:cubicBezTo>
                      <a:pt x="3011" y="26861"/>
                      <a:pt x="3178" y="26747"/>
                      <a:pt x="3148" y="26519"/>
                    </a:cubicBezTo>
                    <a:cubicBezTo>
                      <a:pt x="2448" y="17704"/>
                      <a:pt x="1810" y="8889"/>
                      <a:pt x="442" y="166"/>
                    </a:cubicBezTo>
                    <a:cubicBezTo>
                      <a:pt x="428" y="55"/>
                      <a:pt x="332"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35"/>
            <p:cNvSpPr/>
            <p:nvPr/>
          </p:nvSpPr>
          <p:spPr>
            <a:xfrm>
              <a:off x="557800" y="2316625"/>
              <a:ext cx="1751100" cy="14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2" name="Google Shape;2722;p35"/>
          <p:cNvGrpSpPr/>
          <p:nvPr/>
        </p:nvGrpSpPr>
        <p:grpSpPr>
          <a:xfrm>
            <a:off x="6848375" y="720557"/>
            <a:ext cx="1751100" cy="1741418"/>
            <a:chOff x="6848375" y="720557"/>
            <a:chExt cx="1751100" cy="1741418"/>
          </a:xfrm>
        </p:grpSpPr>
        <p:grpSp>
          <p:nvGrpSpPr>
            <p:cNvPr id="2723" name="Google Shape;2723;p35"/>
            <p:cNvGrpSpPr/>
            <p:nvPr/>
          </p:nvGrpSpPr>
          <p:grpSpPr>
            <a:xfrm>
              <a:off x="6993256" y="720557"/>
              <a:ext cx="1144445" cy="1682432"/>
              <a:chOff x="2731750" y="2368600"/>
              <a:chExt cx="1619650" cy="2381025"/>
            </a:xfrm>
          </p:grpSpPr>
          <p:sp>
            <p:nvSpPr>
              <p:cNvPr id="2724" name="Google Shape;2724;p35"/>
              <p:cNvSpPr/>
              <p:nvPr/>
            </p:nvSpPr>
            <p:spPr>
              <a:xfrm>
                <a:off x="2731750" y="4039375"/>
                <a:ext cx="74325" cy="353850"/>
              </a:xfrm>
              <a:custGeom>
                <a:avLst/>
                <a:gdLst/>
                <a:ahLst/>
                <a:cxnLst/>
                <a:rect l="l" t="t" r="r" b="b"/>
                <a:pathLst>
                  <a:path w="2973" h="14154" extrusionOk="0">
                    <a:moveTo>
                      <a:pt x="190" y="0"/>
                    </a:moveTo>
                    <a:cubicBezTo>
                      <a:pt x="97" y="0"/>
                      <a:pt x="1" y="62"/>
                      <a:pt x="1" y="176"/>
                    </a:cubicBezTo>
                    <a:cubicBezTo>
                      <a:pt x="183" y="4735"/>
                      <a:pt x="973" y="9477"/>
                      <a:pt x="2128" y="13854"/>
                    </a:cubicBezTo>
                    <a:cubicBezTo>
                      <a:pt x="2190" y="14064"/>
                      <a:pt x="2347" y="14153"/>
                      <a:pt x="2505" y="14153"/>
                    </a:cubicBezTo>
                    <a:cubicBezTo>
                      <a:pt x="2737" y="14153"/>
                      <a:pt x="2973" y="13961"/>
                      <a:pt x="2919" y="13672"/>
                    </a:cubicBezTo>
                    <a:cubicBezTo>
                      <a:pt x="2068" y="9143"/>
                      <a:pt x="1247" y="4614"/>
                      <a:pt x="365" y="146"/>
                    </a:cubicBezTo>
                    <a:cubicBezTo>
                      <a:pt x="351" y="47"/>
                      <a:pt x="272" y="0"/>
                      <a:pt x="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5"/>
              <p:cNvSpPr/>
              <p:nvPr/>
            </p:nvSpPr>
            <p:spPr>
              <a:xfrm>
                <a:off x="2900450" y="2645575"/>
                <a:ext cx="417200" cy="329050"/>
              </a:xfrm>
              <a:custGeom>
                <a:avLst/>
                <a:gdLst/>
                <a:ahLst/>
                <a:cxnLst/>
                <a:rect l="l" t="t" r="r" b="b"/>
                <a:pathLst>
                  <a:path w="16688" h="13162" extrusionOk="0">
                    <a:moveTo>
                      <a:pt x="12706" y="0"/>
                    </a:moveTo>
                    <a:lnTo>
                      <a:pt x="4621" y="61"/>
                    </a:lnTo>
                    <a:lnTo>
                      <a:pt x="244" y="5471"/>
                    </a:lnTo>
                    <a:cubicBezTo>
                      <a:pt x="244" y="5471"/>
                      <a:pt x="1" y="12006"/>
                      <a:pt x="487" y="13161"/>
                    </a:cubicBezTo>
                    <a:lnTo>
                      <a:pt x="1764" y="6110"/>
                    </a:lnTo>
                    <a:cubicBezTo>
                      <a:pt x="1764" y="6110"/>
                      <a:pt x="6972" y="4906"/>
                      <a:pt x="12265" y="4906"/>
                    </a:cubicBezTo>
                    <a:cubicBezTo>
                      <a:pt x="12859" y="4906"/>
                      <a:pt x="13454" y="4921"/>
                      <a:pt x="14043" y="4955"/>
                    </a:cubicBezTo>
                    <a:lnTo>
                      <a:pt x="15168" y="7751"/>
                    </a:lnTo>
                    <a:lnTo>
                      <a:pt x="16688" y="2280"/>
                    </a:lnTo>
                    <a:lnTo>
                      <a:pt x="127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5"/>
              <p:cNvSpPr/>
              <p:nvPr/>
            </p:nvSpPr>
            <p:spPr>
              <a:xfrm>
                <a:off x="2939200" y="3055875"/>
                <a:ext cx="115525" cy="101925"/>
              </a:xfrm>
              <a:custGeom>
                <a:avLst/>
                <a:gdLst/>
                <a:ahLst/>
                <a:cxnLst/>
                <a:rect l="l" t="t" r="r" b="b"/>
                <a:pathLst>
                  <a:path w="4621" h="4077" extrusionOk="0">
                    <a:moveTo>
                      <a:pt x="2322" y="0"/>
                    </a:moveTo>
                    <a:cubicBezTo>
                      <a:pt x="2065" y="0"/>
                      <a:pt x="1803" y="50"/>
                      <a:pt x="1551" y="154"/>
                    </a:cubicBezTo>
                    <a:cubicBezTo>
                      <a:pt x="487" y="579"/>
                      <a:pt x="1" y="1795"/>
                      <a:pt x="426" y="2828"/>
                    </a:cubicBezTo>
                    <a:cubicBezTo>
                      <a:pt x="747" y="3608"/>
                      <a:pt x="1519" y="4077"/>
                      <a:pt x="2322" y="4077"/>
                    </a:cubicBezTo>
                    <a:cubicBezTo>
                      <a:pt x="2583" y="4077"/>
                      <a:pt x="2848" y="4027"/>
                      <a:pt x="3101" y="3923"/>
                    </a:cubicBezTo>
                    <a:cubicBezTo>
                      <a:pt x="4135" y="3497"/>
                      <a:pt x="4621" y="2312"/>
                      <a:pt x="4195" y="1278"/>
                    </a:cubicBezTo>
                    <a:cubicBezTo>
                      <a:pt x="3874" y="474"/>
                      <a:pt x="3118" y="0"/>
                      <a:pt x="2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5"/>
              <p:cNvSpPr/>
              <p:nvPr/>
            </p:nvSpPr>
            <p:spPr>
              <a:xfrm>
                <a:off x="3202125" y="2984850"/>
                <a:ext cx="111725" cy="101850"/>
              </a:xfrm>
              <a:custGeom>
                <a:avLst/>
                <a:gdLst/>
                <a:ahLst/>
                <a:cxnLst/>
                <a:rect l="l" t="t" r="r" b="b"/>
                <a:pathLst>
                  <a:path w="4469" h="4074" extrusionOk="0">
                    <a:moveTo>
                      <a:pt x="2235" y="1"/>
                    </a:moveTo>
                    <a:cubicBezTo>
                      <a:pt x="1710" y="1"/>
                      <a:pt x="1186" y="198"/>
                      <a:pt x="791" y="593"/>
                    </a:cubicBezTo>
                    <a:cubicBezTo>
                      <a:pt x="1" y="1384"/>
                      <a:pt x="1" y="2691"/>
                      <a:pt x="791" y="3481"/>
                    </a:cubicBezTo>
                    <a:cubicBezTo>
                      <a:pt x="1186" y="3876"/>
                      <a:pt x="1710" y="4074"/>
                      <a:pt x="2235" y="4074"/>
                    </a:cubicBezTo>
                    <a:cubicBezTo>
                      <a:pt x="2759" y="4074"/>
                      <a:pt x="3283" y="3876"/>
                      <a:pt x="3679" y="3481"/>
                    </a:cubicBezTo>
                    <a:cubicBezTo>
                      <a:pt x="4469" y="2691"/>
                      <a:pt x="4469" y="1384"/>
                      <a:pt x="3679" y="593"/>
                    </a:cubicBezTo>
                    <a:cubicBezTo>
                      <a:pt x="3283" y="198"/>
                      <a:pt x="2759" y="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5"/>
              <p:cNvSpPr/>
              <p:nvPr/>
            </p:nvSpPr>
            <p:spPr>
              <a:xfrm>
                <a:off x="3071425" y="3248925"/>
                <a:ext cx="207475" cy="121700"/>
              </a:xfrm>
              <a:custGeom>
                <a:avLst/>
                <a:gdLst/>
                <a:ahLst/>
                <a:cxnLst/>
                <a:rect l="l" t="t" r="r" b="b"/>
                <a:pathLst>
                  <a:path w="8299" h="4868" extrusionOk="0">
                    <a:moveTo>
                      <a:pt x="8299" y="0"/>
                    </a:moveTo>
                    <a:cubicBezTo>
                      <a:pt x="8298" y="0"/>
                      <a:pt x="3675" y="2691"/>
                      <a:pt x="1032" y="2691"/>
                    </a:cubicBezTo>
                    <a:cubicBezTo>
                      <a:pt x="636" y="2691"/>
                      <a:pt x="285" y="2631"/>
                      <a:pt x="1" y="2493"/>
                    </a:cubicBezTo>
                    <a:lnTo>
                      <a:pt x="1" y="2493"/>
                    </a:lnTo>
                    <a:cubicBezTo>
                      <a:pt x="1" y="2493"/>
                      <a:pt x="1333" y="4868"/>
                      <a:pt x="2386" y="4868"/>
                    </a:cubicBezTo>
                    <a:cubicBezTo>
                      <a:pt x="2412" y="4868"/>
                      <a:pt x="2437" y="4866"/>
                      <a:pt x="2463" y="4863"/>
                    </a:cubicBezTo>
                    <a:cubicBezTo>
                      <a:pt x="3557" y="4742"/>
                      <a:pt x="8298" y="1"/>
                      <a:pt x="82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5"/>
              <p:cNvSpPr/>
              <p:nvPr/>
            </p:nvSpPr>
            <p:spPr>
              <a:xfrm>
                <a:off x="2834350" y="3031675"/>
                <a:ext cx="678600" cy="782625"/>
              </a:xfrm>
              <a:custGeom>
                <a:avLst/>
                <a:gdLst/>
                <a:ahLst/>
                <a:cxnLst/>
                <a:rect l="l" t="t" r="r" b="b"/>
                <a:pathLst>
                  <a:path w="27144" h="31305" extrusionOk="0">
                    <a:moveTo>
                      <a:pt x="21945" y="0"/>
                    </a:moveTo>
                    <a:cubicBezTo>
                      <a:pt x="21913" y="0"/>
                      <a:pt x="21893" y="9"/>
                      <a:pt x="21885" y="27"/>
                    </a:cubicBezTo>
                    <a:cubicBezTo>
                      <a:pt x="21460" y="1182"/>
                      <a:pt x="19757" y="1395"/>
                      <a:pt x="19757" y="1395"/>
                    </a:cubicBezTo>
                    <a:lnTo>
                      <a:pt x="20092" y="3067"/>
                    </a:lnTo>
                    <a:lnTo>
                      <a:pt x="20183" y="3067"/>
                    </a:lnTo>
                    <a:cubicBezTo>
                      <a:pt x="20578" y="3189"/>
                      <a:pt x="21004" y="3158"/>
                      <a:pt x="21399" y="3280"/>
                    </a:cubicBezTo>
                    <a:cubicBezTo>
                      <a:pt x="21794" y="3401"/>
                      <a:pt x="22067" y="3645"/>
                      <a:pt x="22128" y="4040"/>
                    </a:cubicBezTo>
                    <a:cubicBezTo>
                      <a:pt x="22219" y="4556"/>
                      <a:pt x="21915" y="4952"/>
                      <a:pt x="21551" y="5255"/>
                    </a:cubicBezTo>
                    <a:cubicBezTo>
                      <a:pt x="21064" y="5620"/>
                      <a:pt x="20548" y="5985"/>
                      <a:pt x="20061" y="6380"/>
                    </a:cubicBezTo>
                    <a:cubicBezTo>
                      <a:pt x="19666" y="6714"/>
                      <a:pt x="19301" y="7049"/>
                      <a:pt x="18906" y="7383"/>
                    </a:cubicBezTo>
                    <a:cubicBezTo>
                      <a:pt x="18450" y="8021"/>
                      <a:pt x="17903" y="8508"/>
                      <a:pt x="17417" y="8933"/>
                    </a:cubicBezTo>
                    <a:cubicBezTo>
                      <a:pt x="17204" y="9207"/>
                      <a:pt x="16961" y="9480"/>
                      <a:pt x="16748" y="9784"/>
                    </a:cubicBezTo>
                    <a:cubicBezTo>
                      <a:pt x="15836" y="11061"/>
                      <a:pt x="15076" y="12429"/>
                      <a:pt x="14529" y="13918"/>
                    </a:cubicBezTo>
                    <a:cubicBezTo>
                      <a:pt x="14256" y="14709"/>
                      <a:pt x="14013" y="15499"/>
                      <a:pt x="13739" y="16289"/>
                    </a:cubicBezTo>
                    <a:cubicBezTo>
                      <a:pt x="13617" y="16623"/>
                      <a:pt x="13557" y="16897"/>
                      <a:pt x="13496" y="17262"/>
                    </a:cubicBezTo>
                    <a:cubicBezTo>
                      <a:pt x="13465" y="17505"/>
                      <a:pt x="13405" y="17718"/>
                      <a:pt x="13192" y="17870"/>
                    </a:cubicBezTo>
                    <a:cubicBezTo>
                      <a:pt x="12940" y="18080"/>
                      <a:pt x="12586" y="18145"/>
                      <a:pt x="12241" y="18145"/>
                    </a:cubicBezTo>
                    <a:cubicBezTo>
                      <a:pt x="12087" y="18145"/>
                      <a:pt x="11935" y="18132"/>
                      <a:pt x="11794" y="18113"/>
                    </a:cubicBezTo>
                    <a:cubicBezTo>
                      <a:pt x="11277" y="18022"/>
                      <a:pt x="10791" y="17870"/>
                      <a:pt x="10335" y="17566"/>
                    </a:cubicBezTo>
                    <a:cubicBezTo>
                      <a:pt x="9271" y="16867"/>
                      <a:pt x="8633" y="15712"/>
                      <a:pt x="8268" y="14526"/>
                    </a:cubicBezTo>
                    <a:cubicBezTo>
                      <a:pt x="8237" y="14435"/>
                      <a:pt x="8268" y="14374"/>
                      <a:pt x="8298" y="14313"/>
                    </a:cubicBezTo>
                    <a:cubicBezTo>
                      <a:pt x="8177" y="14009"/>
                      <a:pt x="8085" y="13675"/>
                      <a:pt x="7994" y="13341"/>
                    </a:cubicBezTo>
                    <a:cubicBezTo>
                      <a:pt x="7842" y="12702"/>
                      <a:pt x="7721" y="12094"/>
                      <a:pt x="7660" y="11456"/>
                    </a:cubicBezTo>
                    <a:cubicBezTo>
                      <a:pt x="7629" y="10909"/>
                      <a:pt x="7721" y="10332"/>
                      <a:pt x="7751" y="9784"/>
                    </a:cubicBezTo>
                    <a:cubicBezTo>
                      <a:pt x="6170" y="7870"/>
                      <a:pt x="5076" y="5043"/>
                      <a:pt x="5076" y="5043"/>
                    </a:cubicBezTo>
                    <a:cubicBezTo>
                      <a:pt x="5076" y="5043"/>
                      <a:pt x="1216" y="11973"/>
                      <a:pt x="608" y="14526"/>
                    </a:cubicBezTo>
                    <a:cubicBezTo>
                      <a:pt x="0" y="17110"/>
                      <a:pt x="5380" y="20970"/>
                      <a:pt x="5380" y="20970"/>
                    </a:cubicBezTo>
                    <a:lnTo>
                      <a:pt x="6566" y="20514"/>
                    </a:lnTo>
                    <a:lnTo>
                      <a:pt x="4195" y="25469"/>
                    </a:lnTo>
                    <a:lnTo>
                      <a:pt x="3982" y="31304"/>
                    </a:lnTo>
                    <a:lnTo>
                      <a:pt x="16687" y="22034"/>
                    </a:lnTo>
                    <a:lnTo>
                      <a:pt x="23374" y="12581"/>
                    </a:lnTo>
                    <a:lnTo>
                      <a:pt x="22736" y="12307"/>
                    </a:lnTo>
                    <a:lnTo>
                      <a:pt x="27144" y="3067"/>
                    </a:lnTo>
                    <a:cubicBezTo>
                      <a:pt x="27144" y="3067"/>
                      <a:pt x="22543" y="0"/>
                      <a:pt x="2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5"/>
              <p:cNvSpPr/>
              <p:nvPr/>
            </p:nvSpPr>
            <p:spPr>
              <a:xfrm>
                <a:off x="2848025" y="3399375"/>
                <a:ext cx="1491700" cy="1350250"/>
              </a:xfrm>
              <a:custGeom>
                <a:avLst/>
                <a:gdLst/>
                <a:ahLst/>
                <a:cxnLst/>
                <a:rect l="l" t="t" r="r" b="b"/>
                <a:pathLst>
                  <a:path w="59668" h="54010" extrusionOk="0">
                    <a:moveTo>
                      <a:pt x="32098" y="1"/>
                    </a:moveTo>
                    <a:cubicBezTo>
                      <a:pt x="25897" y="9575"/>
                      <a:pt x="26141" y="8359"/>
                      <a:pt x="23192" y="11034"/>
                    </a:cubicBezTo>
                    <a:cubicBezTo>
                      <a:pt x="20213" y="13709"/>
                      <a:pt x="16384" y="15350"/>
                      <a:pt x="16384" y="15350"/>
                    </a:cubicBezTo>
                    <a:lnTo>
                      <a:pt x="2918" y="22706"/>
                    </a:lnTo>
                    <a:lnTo>
                      <a:pt x="2797" y="31399"/>
                    </a:lnTo>
                    <a:cubicBezTo>
                      <a:pt x="2797" y="31399"/>
                      <a:pt x="3800" y="34196"/>
                      <a:pt x="4195" y="36445"/>
                    </a:cubicBezTo>
                    <a:cubicBezTo>
                      <a:pt x="4590" y="38724"/>
                      <a:pt x="3374" y="37357"/>
                      <a:pt x="3617" y="40700"/>
                    </a:cubicBezTo>
                    <a:cubicBezTo>
                      <a:pt x="3648" y="40852"/>
                      <a:pt x="3648" y="41035"/>
                      <a:pt x="3648" y="41187"/>
                    </a:cubicBezTo>
                    <a:cubicBezTo>
                      <a:pt x="3678" y="44196"/>
                      <a:pt x="1763" y="45746"/>
                      <a:pt x="1763" y="45746"/>
                    </a:cubicBezTo>
                    <a:lnTo>
                      <a:pt x="0" y="49120"/>
                    </a:lnTo>
                    <a:lnTo>
                      <a:pt x="36961" y="47934"/>
                    </a:lnTo>
                    <a:cubicBezTo>
                      <a:pt x="36469" y="41446"/>
                      <a:pt x="39759" y="30153"/>
                      <a:pt x="40069" y="29764"/>
                    </a:cubicBezTo>
                    <a:lnTo>
                      <a:pt x="40069" y="29764"/>
                    </a:lnTo>
                    <a:cubicBezTo>
                      <a:pt x="40084" y="29780"/>
                      <a:pt x="40092" y="29788"/>
                      <a:pt x="40092" y="29788"/>
                    </a:cubicBezTo>
                    <a:cubicBezTo>
                      <a:pt x="40092" y="29765"/>
                      <a:pt x="40089" y="29754"/>
                      <a:pt x="40082" y="29754"/>
                    </a:cubicBezTo>
                    <a:cubicBezTo>
                      <a:pt x="40079" y="29754"/>
                      <a:pt x="40074" y="29757"/>
                      <a:pt x="40069" y="29764"/>
                    </a:cubicBezTo>
                    <a:lnTo>
                      <a:pt x="40069" y="29764"/>
                    </a:lnTo>
                    <a:cubicBezTo>
                      <a:pt x="39888" y="29579"/>
                      <a:pt x="38711" y="28374"/>
                      <a:pt x="38737" y="28374"/>
                    </a:cubicBezTo>
                    <a:lnTo>
                      <a:pt x="38737" y="28374"/>
                    </a:lnTo>
                    <a:cubicBezTo>
                      <a:pt x="38749" y="28374"/>
                      <a:pt x="39003" y="28617"/>
                      <a:pt x="39697" y="29302"/>
                    </a:cubicBezTo>
                    <a:cubicBezTo>
                      <a:pt x="41794" y="31338"/>
                      <a:pt x="46080" y="32189"/>
                      <a:pt x="46080" y="32189"/>
                    </a:cubicBezTo>
                    <a:cubicBezTo>
                      <a:pt x="49496" y="39627"/>
                      <a:pt x="49716" y="50035"/>
                      <a:pt x="49682" y="52261"/>
                    </a:cubicBezTo>
                    <a:lnTo>
                      <a:pt x="49682" y="52261"/>
                    </a:lnTo>
                    <a:cubicBezTo>
                      <a:pt x="49697" y="52247"/>
                      <a:pt x="49712" y="52234"/>
                      <a:pt x="49728" y="52220"/>
                    </a:cubicBezTo>
                    <a:cubicBezTo>
                      <a:pt x="55199" y="47326"/>
                      <a:pt x="59667" y="30943"/>
                      <a:pt x="59667" y="30943"/>
                    </a:cubicBezTo>
                    <a:cubicBezTo>
                      <a:pt x="54378" y="15259"/>
                      <a:pt x="38603" y="2736"/>
                      <a:pt x="38603" y="2736"/>
                    </a:cubicBezTo>
                    <a:lnTo>
                      <a:pt x="32098" y="1"/>
                    </a:lnTo>
                    <a:close/>
                    <a:moveTo>
                      <a:pt x="49682" y="52261"/>
                    </a:moveTo>
                    <a:cubicBezTo>
                      <a:pt x="48200" y="53583"/>
                      <a:pt x="47862" y="54010"/>
                      <a:pt x="48006" y="54010"/>
                    </a:cubicBezTo>
                    <a:cubicBezTo>
                      <a:pt x="48232" y="54010"/>
                      <a:pt x="49648" y="52954"/>
                      <a:pt x="49667" y="52676"/>
                    </a:cubicBezTo>
                    <a:cubicBezTo>
                      <a:pt x="49673" y="52633"/>
                      <a:pt x="49679" y="52491"/>
                      <a:pt x="49682" y="522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5"/>
              <p:cNvSpPr/>
              <p:nvPr/>
            </p:nvSpPr>
            <p:spPr>
              <a:xfrm>
                <a:off x="3643900" y="3394750"/>
                <a:ext cx="176675" cy="78750"/>
              </a:xfrm>
              <a:custGeom>
                <a:avLst/>
                <a:gdLst/>
                <a:ahLst/>
                <a:cxnLst/>
                <a:rect l="l" t="t" r="r" b="b"/>
                <a:pathLst>
                  <a:path w="7067" h="3150" extrusionOk="0">
                    <a:moveTo>
                      <a:pt x="262" y="1"/>
                    </a:moveTo>
                    <a:cubicBezTo>
                      <a:pt x="98" y="1"/>
                      <a:pt x="0" y="223"/>
                      <a:pt x="172" y="337"/>
                    </a:cubicBezTo>
                    <a:cubicBezTo>
                      <a:pt x="2056" y="1462"/>
                      <a:pt x="4397" y="2587"/>
                      <a:pt x="6525" y="3134"/>
                    </a:cubicBezTo>
                    <a:cubicBezTo>
                      <a:pt x="6560" y="3145"/>
                      <a:pt x="6594" y="3150"/>
                      <a:pt x="6626" y="3150"/>
                    </a:cubicBezTo>
                    <a:cubicBezTo>
                      <a:pt x="6948" y="3150"/>
                      <a:pt x="7067" y="2634"/>
                      <a:pt x="6707" y="2496"/>
                    </a:cubicBezTo>
                    <a:cubicBezTo>
                      <a:pt x="4579" y="1827"/>
                      <a:pt x="2512" y="337"/>
                      <a:pt x="294" y="3"/>
                    </a:cubicBezTo>
                    <a:cubicBezTo>
                      <a:pt x="283" y="1"/>
                      <a:pt x="273"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5"/>
              <p:cNvSpPr/>
              <p:nvPr/>
            </p:nvSpPr>
            <p:spPr>
              <a:xfrm>
                <a:off x="3800175" y="3459750"/>
                <a:ext cx="548225" cy="716175"/>
              </a:xfrm>
              <a:custGeom>
                <a:avLst/>
                <a:gdLst/>
                <a:ahLst/>
                <a:cxnLst/>
                <a:rect l="l" t="t" r="r" b="b"/>
                <a:pathLst>
                  <a:path w="21929" h="28647" extrusionOk="0">
                    <a:moveTo>
                      <a:pt x="394" y="0"/>
                    </a:moveTo>
                    <a:cubicBezTo>
                      <a:pt x="182" y="0"/>
                      <a:pt x="0" y="249"/>
                      <a:pt x="213" y="382"/>
                    </a:cubicBezTo>
                    <a:cubicBezTo>
                      <a:pt x="2341" y="2084"/>
                      <a:pt x="4347" y="3725"/>
                      <a:pt x="6170" y="5792"/>
                    </a:cubicBezTo>
                    <a:cubicBezTo>
                      <a:pt x="7994" y="7829"/>
                      <a:pt x="9818" y="10169"/>
                      <a:pt x="11611" y="12388"/>
                    </a:cubicBezTo>
                    <a:cubicBezTo>
                      <a:pt x="15684" y="17373"/>
                      <a:pt x="19028" y="22297"/>
                      <a:pt x="21156" y="28407"/>
                    </a:cubicBezTo>
                    <a:cubicBezTo>
                      <a:pt x="21215" y="28574"/>
                      <a:pt x="21354" y="28647"/>
                      <a:pt x="21494" y="28647"/>
                    </a:cubicBezTo>
                    <a:cubicBezTo>
                      <a:pt x="21711" y="28647"/>
                      <a:pt x="21928" y="28471"/>
                      <a:pt x="21855" y="28194"/>
                    </a:cubicBezTo>
                    <a:cubicBezTo>
                      <a:pt x="19879" y="22388"/>
                      <a:pt x="16657" y="17464"/>
                      <a:pt x="12797" y="12723"/>
                    </a:cubicBezTo>
                    <a:cubicBezTo>
                      <a:pt x="9301" y="8406"/>
                      <a:pt x="5623" y="2570"/>
                      <a:pt x="486" y="17"/>
                    </a:cubicBezTo>
                    <a:cubicBezTo>
                      <a:pt x="456" y="6"/>
                      <a:pt x="424" y="0"/>
                      <a:pt x="3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5"/>
              <p:cNvSpPr/>
              <p:nvPr/>
            </p:nvSpPr>
            <p:spPr>
              <a:xfrm>
                <a:off x="4079425" y="4163900"/>
                <a:ext cx="271975" cy="550775"/>
              </a:xfrm>
              <a:custGeom>
                <a:avLst/>
                <a:gdLst/>
                <a:ahLst/>
                <a:cxnLst/>
                <a:rect l="l" t="t" r="r" b="b"/>
                <a:pathLst>
                  <a:path w="10879" h="22031" extrusionOk="0">
                    <a:moveTo>
                      <a:pt x="10437" y="0"/>
                    </a:moveTo>
                    <a:cubicBezTo>
                      <a:pt x="10281" y="0"/>
                      <a:pt x="10121" y="85"/>
                      <a:pt x="10046" y="271"/>
                    </a:cubicBezTo>
                    <a:cubicBezTo>
                      <a:pt x="8496" y="3979"/>
                      <a:pt x="7402" y="7870"/>
                      <a:pt x="5760" y="11548"/>
                    </a:cubicBezTo>
                    <a:cubicBezTo>
                      <a:pt x="5001" y="13250"/>
                      <a:pt x="4180" y="14922"/>
                      <a:pt x="3268" y="16563"/>
                    </a:cubicBezTo>
                    <a:cubicBezTo>
                      <a:pt x="2326" y="18265"/>
                      <a:pt x="1019" y="19815"/>
                      <a:pt x="137" y="21518"/>
                    </a:cubicBezTo>
                    <a:cubicBezTo>
                      <a:pt x="1" y="21791"/>
                      <a:pt x="206" y="22030"/>
                      <a:pt x="432" y="22030"/>
                    </a:cubicBezTo>
                    <a:cubicBezTo>
                      <a:pt x="508" y="22030"/>
                      <a:pt x="586" y="22004"/>
                      <a:pt x="654" y="21943"/>
                    </a:cubicBezTo>
                    <a:cubicBezTo>
                      <a:pt x="3481" y="19451"/>
                      <a:pt x="5274" y="15165"/>
                      <a:pt x="6733" y="11761"/>
                    </a:cubicBezTo>
                    <a:cubicBezTo>
                      <a:pt x="8314" y="8143"/>
                      <a:pt x="9803" y="4314"/>
                      <a:pt x="10806" y="484"/>
                    </a:cubicBezTo>
                    <a:cubicBezTo>
                      <a:pt x="10878" y="178"/>
                      <a:pt x="10663" y="0"/>
                      <a:pt x="10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5"/>
              <p:cNvSpPr/>
              <p:nvPr/>
            </p:nvSpPr>
            <p:spPr>
              <a:xfrm>
                <a:off x="3992425" y="4212625"/>
                <a:ext cx="121600" cy="501675"/>
              </a:xfrm>
              <a:custGeom>
                <a:avLst/>
                <a:gdLst/>
                <a:ahLst/>
                <a:cxnLst/>
                <a:rect l="l" t="t" r="r" b="b"/>
                <a:pathLst>
                  <a:path w="4864" h="20067" extrusionOk="0">
                    <a:moveTo>
                      <a:pt x="324" y="1"/>
                    </a:moveTo>
                    <a:cubicBezTo>
                      <a:pt x="169" y="1"/>
                      <a:pt x="0" y="136"/>
                      <a:pt x="61" y="298"/>
                    </a:cubicBezTo>
                    <a:cubicBezTo>
                      <a:pt x="2553" y="6650"/>
                      <a:pt x="4012" y="12851"/>
                      <a:pt x="3557" y="19690"/>
                    </a:cubicBezTo>
                    <a:cubicBezTo>
                      <a:pt x="3542" y="19945"/>
                      <a:pt x="3718" y="20066"/>
                      <a:pt x="3905" y="20066"/>
                    </a:cubicBezTo>
                    <a:cubicBezTo>
                      <a:pt x="4098" y="20066"/>
                      <a:pt x="4301" y="19937"/>
                      <a:pt x="4316" y="19690"/>
                    </a:cubicBezTo>
                    <a:cubicBezTo>
                      <a:pt x="4864" y="13125"/>
                      <a:pt x="3800" y="5921"/>
                      <a:pt x="517" y="115"/>
                    </a:cubicBezTo>
                    <a:cubicBezTo>
                      <a:pt x="476" y="34"/>
                      <a:pt x="402" y="1"/>
                      <a:pt x="3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5"/>
              <p:cNvSpPr/>
              <p:nvPr/>
            </p:nvSpPr>
            <p:spPr>
              <a:xfrm>
                <a:off x="3382450" y="3018650"/>
                <a:ext cx="146075" cy="101300"/>
              </a:xfrm>
              <a:custGeom>
                <a:avLst/>
                <a:gdLst/>
                <a:ahLst/>
                <a:cxnLst/>
                <a:rect l="l" t="t" r="r" b="b"/>
                <a:pathLst>
                  <a:path w="5843" h="4052" extrusionOk="0">
                    <a:moveTo>
                      <a:pt x="256" y="1"/>
                    </a:moveTo>
                    <a:cubicBezTo>
                      <a:pt x="119" y="1"/>
                      <a:pt x="0" y="122"/>
                      <a:pt x="22" y="275"/>
                    </a:cubicBezTo>
                    <a:cubicBezTo>
                      <a:pt x="478" y="2251"/>
                      <a:pt x="3487" y="3041"/>
                      <a:pt x="4976" y="3983"/>
                    </a:cubicBezTo>
                    <a:cubicBezTo>
                      <a:pt x="5053" y="4031"/>
                      <a:pt x="5128" y="4052"/>
                      <a:pt x="5199" y="4052"/>
                    </a:cubicBezTo>
                    <a:cubicBezTo>
                      <a:pt x="5582" y="4052"/>
                      <a:pt x="5842" y="3449"/>
                      <a:pt x="5432" y="3193"/>
                    </a:cubicBezTo>
                    <a:cubicBezTo>
                      <a:pt x="4551" y="2646"/>
                      <a:pt x="3609" y="2251"/>
                      <a:pt x="2697" y="1795"/>
                    </a:cubicBezTo>
                    <a:cubicBezTo>
                      <a:pt x="1785" y="1339"/>
                      <a:pt x="1116" y="761"/>
                      <a:pt x="417" y="62"/>
                    </a:cubicBezTo>
                    <a:cubicBezTo>
                      <a:pt x="366" y="19"/>
                      <a:pt x="309" y="1"/>
                      <a:pt x="2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5"/>
              <p:cNvSpPr/>
              <p:nvPr/>
            </p:nvSpPr>
            <p:spPr>
              <a:xfrm>
                <a:off x="3319175" y="3047300"/>
                <a:ext cx="146650" cy="165800"/>
              </a:xfrm>
              <a:custGeom>
                <a:avLst/>
                <a:gdLst/>
                <a:ahLst/>
                <a:cxnLst/>
                <a:rect l="l" t="t" r="r" b="b"/>
                <a:pathLst>
                  <a:path w="5866" h="6632" extrusionOk="0">
                    <a:moveTo>
                      <a:pt x="2774" y="0"/>
                    </a:moveTo>
                    <a:cubicBezTo>
                      <a:pt x="2558" y="0"/>
                      <a:pt x="2343" y="243"/>
                      <a:pt x="2492" y="466"/>
                    </a:cubicBezTo>
                    <a:cubicBezTo>
                      <a:pt x="3374" y="1621"/>
                      <a:pt x="3282" y="2594"/>
                      <a:pt x="2401" y="3749"/>
                    </a:cubicBezTo>
                    <a:cubicBezTo>
                      <a:pt x="1732" y="4630"/>
                      <a:pt x="851" y="5299"/>
                      <a:pt x="182" y="6150"/>
                    </a:cubicBezTo>
                    <a:cubicBezTo>
                      <a:pt x="0" y="6358"/>
                      <a:pt x="151" y="6632"/>
                      <a:pt x="388" y="6632"/>
                    </a:cubicBezTo>
                    <a:cubicBezTo>
                      <a:pt x="429" y="6632"/>
                      <a:pt x="472" y="6624"/>
                      <a:pt x="516" y="6606"/>
                    </a:cubicBezTo>
                    <a:cubicBezTo>
                      <a:pt x="2492" y="5755"/>
                      <a:pt x="5866" y="1743"/>
                      <a:pt x="2918" y="41"/>
                    </a:cubicBezTo>
                    <a:cubicBezTo>
                      <a:pt x="2873" y="13"/>
                      <a:pt x="2824" y="0"/>
                      <a:pt x="27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5"/>
              <p:cNvSpPr/>
              <p:nvPr/>
            </p:nvSpPr>
            <p:spPr>
              <a:xfrm>
                <a:off x="3338900" y="3104000"/>
                <a:ext cx="53025" cy="22325"/>
              </a:xfrm>
              <a:custGeom>
                <a:avLst/>
                <a:gdLst/>
                <a:ahLst/>
                <a:cxnLst/>
                <a:rect l="l" t="t" r="r" b="b"/>
                <a:pathLst>
                  <a:path w="2121" h="893" extrusionOk="0">
                    <a:moveTo>
                      <a:pt x="940" y="0"/>
                    </a:moveTo>
                    <a:cubicBezTo>
                      <a:pt x="727" y="0"/>
                      <a:pt x="505" y="34"/>
                      <a:pt x="274" y="83"/>
                    </a:cubicBezTo>
                    <a:cubicBezTo>
                      <a:pt x="1" y="113"/>
                      <a:pt x="92" y="539"/>
                      <a:pt x="366" y="569"/>
                    </a:cubicBezTo>
                    <a:cubicBezTo>
                      <a:pt x="670" y="569"/>
                      <a:pt x="1065" y="600"/>
                      <a:pt x="1338" y="812"/>
                    </a:cubicBezTo>
                    <a:cubicBezTo>
                      <a:pt x="1414" y="869"/>
                      <a:pt x="1494" y="893"/>
                      <a:pt x="1571" y="893"/>
                    </a:cubicBezTo>
                    <a:cubicBezTo>
                      <a:pt x="1869" y="893"/>
                      <a:pt x="2120" y="537"/>
                      <a:pt x="1855" y="296"/>
                    </a:cubicBezTo>
                    <a:cubicBezTo>
                      <a:pt x="1563" y="77"/>
                      <a:pt x="1260" y="0"/>
                      <a:pt x="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5"/>
              <p:cNvSpPr/>
              <p:nvPr/>
            </p:nvSpPr>
            <p:spPr>
              <a:xfrm>
                <a:off x="3152725" y="3237925"/>
                <a:ext cx="139225" cy="309950"/>
              </a:xfrm>
              <a:custGeom>
                <a:avLst/>
                <a:gdLst/>
                <a:ahLst/>
                <a:cxnLst/>
                <a:rect l="l" t="t" r="r" b="b"/>
                <a:pathLst>
                  <a:path w="5569" h="12398" extrusionOk="0">
                    <a:moveTo>
                      <a:pt x="5285" y="1"/>
                    </a:moveTo>
                    <a:cubicBezTo>
                      <a:pt x="5246" y="1"/>
                      <a:pt x="5206" y="14"/>
                      <a:pt x="5168" y="45"/>
                    </a:cubicBezTo>
                    <a:lnTo>
                      <a:pt x="5199" y="45"/>
                    </a:lnTo>
                    <a:cubicBezTo>
                      <a:pt x="3496" y="1261"/>
                      <a:pt x="2585" y="3601"/>
                      <a:pt x="1703" y="5455"/>
                    </a:cubicBezTo>
                    <a:cubicBezTo>
                      <a:pt x="730" y="7522"/>
                      <a:pt x="1" y="9711"/>
                      <a:pt x="183" y="12021"/>
                    </a:cubicBezTo>
                    <a:cubicBezTo>
                      <a:pt x="214" y="12268"/>
                      <a:pt x="409" y="12397"/>
                      <a:pt x="598" y="12397"/>
                    </a:cubicBezTo>
                    <a:cubicBezTo>
                      <a:pt x="782" y="12397"/>
                      <a:pt x="959" y="12275"/>
                      <a:pt x="974" y="12021"/>
                    </a:cubicBezTo>
                    <a:cubicBezTo>
                      <a:pt x="1034" y="7614"/>
                      <a:pt x="3223" y="3966"/>
                      <a:pt x="5472" y="319"/>
                    </a:cubicBezTo>
                    <a:cubicBezTo>
                      <a:pt x="5569" y="198"/>
                      <a:pt x="5435" y="1"/>
                      <a:pt x="5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2846225" y="3399250"/>
                <a:ext cx="289500" cy="116650"/>
              </a:xfrm>
              <a:custGeom>
                <a:avLst/>
                <a:gdLst/>
                <a:ahLst/>
                <a:cxnLst/>
                <a:rect l="l" t="t" r="r" b="b"/>
                <a:pathLst>
                  <a:path w="11580" h="4666" extrusionOk="0">
                    <a:moveTo>
                      <a:pt x="442" y="1"/>
                    </a:moveTo>
                    <a:cubicBezTo>
                      <a:pt x="119" y="1"/>
                      <a:pt x="0" y="497"/>
                      <a:pt x="346" y="583"/>
                    </a:cubicBezTo>
                    <a:cubicBezTo>
                      <a:pt x="2261" y="1009"/>
                      <a:pt x="4145" y="1556"/>
                      <a:pt x="5969" y="2255"/>
                    </a:cubicBezTo>
                    <a:cubicBezTo>
                      <a:pt x="7793" y="2984"/>
                      <a:pt x="9465" y="4018"/>
                      <a:pt x="11288" y="4656"/>
                    </a:cubicBezTo>
                    <a:cubicBezTo>
                      <a:pt x="11308" y="4663"/>
                      <a:pt x="11327" y="4666"/>
                      <a:pt x="11345" y="4666"/>
                    </a:cubicBezTo>
                    <a:cubicBezTo>
                      <a:pt x="11494" y="4666"/>
                      <a:pt x="11579" y="4461"/>
                      <a:pt x="11471" y="4352"/>
                    </a:cubicBezTo>
                    <a:cubicBezTo>
                      <a:pt x="8705" y="1829"/>
                      <a:pt x="4115" y="613"/>
                      <a:pt x="498" y="6"/>
                    </a:cubicBezTo>
                    <a:cubicBezTo>
                      <a:pt x="479" y="2"/>
                      <a:pt x="460" y="1"/>
                      <a:pt x="4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2960475" y="3252725"/>
                <a:ext cx="60125" cy="188650"/>
              </a:xfrm>
              <a:custGeom>
                <a:avLst/>
                <a:gdLst/>
                <a:ahLst/>
                <a:cxnLst/>
                <a:rect l="l" t="t" r="r" b="b"/>
                <a:pathLst>
                  <a:path w="2405" h="7546" extrusionOk="0">
                    <a:moveTo>
                      <a:pt x="2019" y="1"/>
                    </a:moveTo>
                    <a:cubicBezTo>
                      <a:pt x="1927" y="1"/>
                      <a:pt x="1831" y="46"/>
                      <a:pt x="1764" y="152"/>
                    </a:cubicBezTo>
                    <a:cubicBezTo>
                      <a:pt x="396" y="2249"/>
                      <a:pt x="1" y="4742"/>
                      <a:pt x="274" y="7204"/>
                    </a:cubicBezTo>
                    <a:cubicBezTo>
                      <a:pt x="290" y="7432"/>
                      <a:pt x="472" y="7546"/>
                      <a:pt x="643" y="7546"/>
                    </a:cubicBezTo>
                    <a:cubicBezTo>
                      <a:pt x="814" y="7546"/>
                      <a:pt x="974" y="7432"/>
                      <a:pt x="943" y="7204"/>
                    </a:cubicBezTo>
                    <a:cubicBezTo>
                      <a:pt x="700" y="4742"/>
                      <a:pt x="1217" y="2675"/>
                      <a:pt x="2281" y="456"/>
                    </a:cubicBezTo>
                    <a:cubicBezTo>
                      <a:pt x="2405" y="207"/>
                      <a:pt x="2218" y="1"/>
                      <a:pt x="2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3013675" y="3275875"/>
                <a:ext cx="164925" cy="215000"/>
              </a:xfrm>
              <a:custGeom>
                <a:avLst/>
                <a:gdLst/>
                <a:ahLst/>
                <a:cxnLst/>
                <a:rect l="l" t="t" r="r" b="b"/>
                <a:pathLst>
                  <a:path w="6597" h="8600" extrusionOk="0">
                    <a:moveTo>
                      <a:pt x="487" y="1"/>
                    </a:moveTo>
                    <a:cubicBezTo>
                      <a:pt x="367" y="1"/>
                      <a:pt x="231" y="90"/>
                      <a:pt x="213" y="229"/>
                    </a:cubicBezTo>
                    <a:cubicBezTo>
                      <a:pt x="1" y="2387"/>
                      <a:pt x="213" y="4880"/>
                      <a:pt x="1490" y="6703"/>
                    </a:cubicBezTo>
                    <a:cubicBezTo>
                      <a:pt x="2464" y="8123"/>
                      <a:pt x="4000" y="8600"/>
                      <a:pt x="5629" y="8600"/>
                    </a:cubicBezTo>
                    <a:cubicBezTo>
                      <a:pt x="5779" y="8600"/>
                      <a:pt x="5929" y="8596"/>
                      <a:pt x="6080" y="8588"/>
                    </a:cubicBezTo>
                    <a:cubicBezTo>
                      <a:pt x="6596" y="8558"/>
                      <a:pt x="6596" y="7767"/>
                      <a:pt x="6080" y="7767"/>
                    </a:cubicBezTo>
                    <a:cubicBezTo>
                      <a:pt x="3770" y="7767"/>
                      <a:pt x="2219" y="7190"/>
                      <a:pt x="1399" y="4880"/>
                    </a:cubicBezTo>
                    <a:cubicBezTo>
                      <a:pt x="882" y="3360"/>
                      <a:pt x="882" y="1749"/>
                      <a:pt x="669" y="168"/>
                    </a:cubicBezTo>
                    <a:cubicBezTo>
                      <a:pt x="656" y="51"/>
                      <a:pt x="576" y="1"/>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2832825" y="3167225"/>
                <a:ext cx="147650" cy="393825"/>
              </a:xfrm>
              <a:custGeom>
                <a:avLst/>
                <a:gdLst/>
                <a:ahLst/>
                <a:cxnLst/>
                <a:rect l="l" t="t" r="r" b="b"/>
                <a:pathLst>
                  <a:path w="5906" h="15753" extrusionOk="0">
                    <a:moveTo>
                      <a:pt x="4918" y="1"/>
                    </a:moveTo>
                    <a:cubicBezTo>
                      <a:pt x="4844" y="1"/>
                      <a:pt x="4768" y="32"/>
                      <a:pt x="4712" y="107"/>
                    </a:cubicBezTo>
                    <a:cubicBezTo>
                      <a:pt x="3648" y="1505"/>
                      <a:pt x="2675" y="3025"/>
                      <a:pt x="2006" y="4666"/>
                    </a:cubicBezTo>
                    <a:cubicBezTo>
                      <a:pt x="1429" y="6156"/>
                      <a:pt x="365" y="7828"/>
                      <a:pt x="213" y="9438"/>
                    </a:cubicBezTo>
                    <a:cubicBezTo>
                      <a:pt x="0" y="12022"/>
                      <a:pt x="3405" y="14423"/>
                      <a:pt x="5228" y="15700"/>
                    </a:cubicBezTo>
                    <a:cubicBezTo>
                      <a:pt x="5286" y="15736"/>
                      <a:pt x="5345" y="15752"/>
                      <a:pt x="5402" y="15752"/>
                    </a:cubicBezTo>
                    <a:cubicBezTo>
                      <a:pt x="5678" y="15752"/>
                      <a:pt x="5906" y="15380"/>
                      <a:pt x="5654" y="15153"/>
                    </a:cubicBezTo>
                    <a:cubicBezTo>
                      <a:pt x="4681" y="14271"/>
                      <a:pt x="3648" y="13511"/>
                      <a:pt x="2736" y="12600"/>
                    </a:cubicBezTo>
                    <a:cubicBezTo>
                      <a:pt x="2219" y="12083"/>
                      <a:pt x="1490" y="11445"/>
                      <a:pt x="1186" y="10776"/>
                    </a:cubicBezTo>
                    <a:cubicBezTo>
                      <a:pt x="639" y="9621"/>
                      <a:pt x="1155" y="8496"/>
                      <a:pt x="1581" y="7463"/>
                    </a:cubicBezTo>
                    <a:cubicBezTo>
                      <a:pt x="2037" y="6399"/>
                      <a:pt x="2462" y="5335"/>
                      <a:pt x="2918" y="4302"/>
                    </a:cubicBezTo>
                    <a:cubicBezTo>
                      <a:pt x="3526" y="2934"/>
                      <a:pt x="4469" y="1718"/>
                      <a:pt x="5137" y="350"/>
                    </a:cubicBezTo>
                    <a:cubicBezTo>
                      <a:pt x="5242" y="161"/>
                      <a:pt x="5085" y="1"/>
                      <a:pt x="49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p:nvPr/>
            </p:nvSpPr>
            <p:spPr>
              <a:xfrm>
                <a:off x="2958675" y="3527325"/>
                <a:ext cx="199325" cy="32525"/>
              </a:xfrm>
              <a:custGeom>
                <a:avLst/>
                <a:gdLst/>
                <a:ahLst/>
                <a:cxnLst/>
                <a:rect l="l" t="t" r="r" b="b"/>
                <a:pathLst>
                  <a:path w="7973" h="1301" extrusionOk="0">
                    <a:moveTo>
                      <a:pt x="5270" y="0"/>
                    </a:moveTo>
                    <a:cubicBezTo>
                      <a:pt x="3593" y="0"/>
                      <a:pt x="1918" y="243"/>
                      <a:pt x="316" y="749"/>
                    </a:cubicBezTo>
                    <a:cubicBezTo>
                      <a:pt x="0" y="835"/>
                      <a:pt x="118" y="1301"/>
                      <a:pt x="414" y="1301"/>
                    </a:cubicBezTo>
                    <a:cubicBezTo>
                      <a:pt x="432" y="1301"/>
                      <a:pt x="449" y="1299"/>
                      <a:pt x="468" y="1296"/>
                    </a:cubicBezTo>
                    <a:cubicBezTo>
                      <a:pt x="2177" y="963"/>
                      <a:pt x="3870" y="808"/>
                      <a:pt x="5583" y="808"/>
                    </a:cubicBezTo>
                    <a:cubicBezTo>
                      <a:pt x="6215" y="808"/>
                      <a:pt x="6850" y="829"/>
                      <a:pt x="7489" y="870"/>
                    </a:cubicBezTo>
                    <a:cubicBezTo>
                      <a:pt x="7509" y="873"/>
                      <a:pt x="7527" y="874"/>
                      <a:pt x="7545" y="874"/>
                    </a:cubicBezTo>
                    <a:cubicBezTo>
                      <a:pt x="7973" y="874"/>
                      <a:pt x="7927" y="199"/>
                      <a:pt x="7489" y="141"/>
                    </a:cubicBezTo>
                    <a:cubicBezTo>
                      <a:pt x="6753" y="48"/>
                      <a:pt x="6011" y="0"/>
                      <a:pt x="5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5"/>
              <p:cNvSpPr/>
              <p:nvPr/>
            </p:nvSpPr>
            <p:spPr>
              <a:xfrm>
                <a:off x="3022800" y="3541425"/>
                <a:ext cx="169000" cy="59500"/>
              </a:xfrm>
              <a:custGeom>
                <a:avLst/>
                <a:gdLst/>
                <a:ahLst/>
                <a:cxnLst/>
                <a:rect l="l" t="t" r="r" b="b"/>
                <a:pathLst>
                  <a:path w="6760" h="2380" extrusionOk="0">
                    <a:moveTo>
                      <a:pt x="242" y="1"/>
                    </a:moveTo>
                    <a:cubicBezTo>
                      <a:pt x="1" y="1"/>
                      <a:pt x="9" y="340"/>
                      <a:pt x="213" y="428"/>
                    </a:cubicBezTo>
                    <a:cubicBezTo>
                      <a:pt x="1186" y="854"/>
                      <a:pt x="2250" y="1097"/>
                      <a:pt x="3253" y="1401"/>
                    </a:cubicBezTo>
                    <a:cubicBezTo>
                      <a:pt x="4286" y="1705"/>
                      <a:pt x="5259" y="2161"/>
                      <a:pt x="6292" y="2373"/>
                    </a:cubicBezTo>
                    <a:cubicBezTo>
                      <a:pt x="6314" y="2378"/>
                      <a:pt x="6334" y="2380"/>
                      <a:pt x="6354" y="2380"/>
                    </a:cubicBezTo>
                    <a:cubicBezTo>
                      <a:pt x="6620" y="2380"/>
                      <a:pt x="6759" y="2026"/>
                      <a:pt x="6505" y="1857"/>
                    </a:cubicBezTo>
                    <a:cubicBezTo>
                      <a:pt x="4864" y="702"/>
                      <a:pt x="2250" y="185"/>
                      <a:pt x="274" y="2"/>
                    </a:cubicBezTo>
                    <a:cubicBezTo>
                      <a:pt x="263" y="1"/>
                      <a:pt x="253" y="1"/>
                      <a:pt x="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5"/>
              <p:cNvSpPr/>
              <p:nvPr/>
            </p:nvSpPr>
            <p:spPr>
              <a:xfrm>
                <a:off x="3211775" y="3320725"/>
                <a:ext cx="135525" cy="239400"/>
              </a:xfrm>
              <a:custGeom>
                <a:avLst/>
                <a:gdLst/>
                <a:ahLst/>
                <a:cxnLst/>
                <a:rect l="l" t="t" r="r" b="b"/>
                <a:pathLst>
                  <a:path w="5421" h="9576" extrusionOk="0">
                    <a:moveTo>
                      <a:pt x="5162" y="1"/>
                    </a:moveTo>
                    <a:cubicBezTo>
                      <a:pt x="5033" y="1"/>
                      <a:pt x="4904" y="77"/>
                      <a:pt x="4904" y="229"/>
                    </a:cubicBezTo>
                    <a:cubicBezTo>
                      <a:pt x="4964" y="4058"/>
                      <a:pt x="952" y="5913"/>
                      <a:pt x="40" y="9378"/>
                    </a:cubicBezTo>
                    <a:cubicBezTo>
                      <a:pt x="1" y="9496"/>
                      <a:pt x="102" y="9576"/>
                      <a:pt x="203" y="9576"/>
                    </a:cubicBezTo>
                    <a:cubicBezTo>
                      <a:pt x="258" y="9576"/>
                      <a:pt x="312" y="9553"/>
                      <a:pt x="344" y="9499"/>
                    </a:cubicBezTo>
                    <a:cubicBezTo>
                      <a:pt x="1530" y="7888"/>
                      <a:pt x="2715" y="6338"/>
                      <a:pt x="3900" y="4757"/>
                    </a:cubicBezTo>
                    <a:cubicBezTo>
                      <a:pt x="4873" y="3420"/>
                      <a:pt x="5390" y="1900"/>
                      <a:pt x="5420" y="229"/>
                    </a:cubicBezTo>
                    <a:cubicBezTo>
                      <a:pt x="5420" y="77"/>
                      <a:pt x="5291" y="1"/>
                      <a:pt x="51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5"/>
              <p:cNvSpPr/>
              <p:nvPr/>
            </p:nvSpPr>
            <p:spPr>
              <a:xfrm>
                <a:off x="3280400" y="3302850"/>
                <a:ext cx="140375" cy="58175"/>
              </a:xfrm>
              <a:custGeom>
                <a:avLst/>
                <a:gdLst/>
                <a:ahLst/>
                <a:cxnLst/>
                <a:rect l="l" t="t" r="r" b="b"/>
                <a:pathLst>
                  <a:path w="5615" h="2327" extrusionOk="0">
                    <a:moveTo>
                      <a:pt x="5195" y="0"/>
                    </a:moveTo>
                    <a:cubicBezTo>
                      <a:pt x="5186" y="0"/>
                      <a:pt x="5177" y="0"/>
                      <a:pt x="5168" y="1"/>
                    </a:cubicBezTo>
                    <a:cubicBezTo>
                      <a:pt x="4043" y="62"/>
                      <a:pt x="2888" y="275"/>
                      <a:pt x="1824" y="670"/>
                    </a:cubicBezTo>
                    <a:cubicBezTo>
                      <a:pt x="1277" y="852"/>
                      <a:pt x="0" y="1187"/>
                      <a:pt x="61" y="1947"/>
                    </a:cubicBezTo>
                    <a:cubicBezTo>
                      <a:pt x="61" y="2099"/>
                      <a:pt x="152" y="2190"/>
                      <a:pt x="304" y="2251"/>
                    </a:cubicBezTo>
                    <a:cubicBezTo>
                      <a:pt x="442" y="2303"/>
                      <a:pt x="589" y="2327"/>
                      <a:pt x="738" y="2327"/>
                    </a:cubicBezTo>
                    <a:cubicBezTo>
                      <a:pt x="1283" y="2327"/>
                      <a:pt x="1859" y="2005"/>
                      <a:pt x="2098" y="1551"/>
                    </a:cubicBezTo>
                    <a:cubicBezTo>
                      <a:pt x="2137" y="1473"/>
                      <a:pt x="2126" y="1395"/>
                      <a:pt x="2086" y="1338"/>
                    </a:cubicBezTo>
                    <a:lnTo>
                      <a:pt x="2086" y="1338"/>
                    </a:lnTo>
                    <a:cubicBezTo>
                      <a:pt x="2245" y="1263"/>
                      <a:pt x="2403" y="1197"/>
                      <a:pt x="2554" y="1156"/>
                    </a:cubicBezTo>
                    <a:cubicBezTo>
                      <a:pt x="3466" y="883"/>
                      <a:pt x="4377" y="822"/>
                      <a:pt x="5259" y="609"/>
                    </a:cubicBezTo>
                    <a:cubicBezTo>
                      <a:pt x="5614" y="550"/>
                      <a:pt x="5537" y="0"/>
                      <a:pt x="5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5"/>
              <p:cNvSpPr/>
              <p:nvPr/>
            </p:nvSpPr>
            <p:spPr>
              <a:xfrm>
                <a:off x="3769775" y="3643725"/>
                <a:ext cx="194975" cy="292525"/>
              </a:xfrm>
              <a:custGeom>
                <a:avLst/>
                <a:gdLst/>
                <a:ahLst/>
                <a:cxnLst/>
                <a:rect l="l" t="t" r="r" b="b"/>
                <a:pathLst>
                  <a:path w="7799" h="11701" extrusionOk="0">
                    <a:moveTo>
                      <a:pt x="7477" y="0"/>
                    </a:moveTo>
                    <a:cubicBezTo>
                      <a:pt x="7435" y="0"/>
                      <a:pt x="7393" y="13"/>
                      <a:pt x="7356" y="44"/>
                    </a:cubicBezTo>
                    <a:cubicBezTo>
                      <a:pt x="5441" y="1564"/>
                      <a:pt x="3769" y="3357"/>
                      <a:pt x="2462" y="5424"/>
                    </a:cubicBezTo>
                    <a:cubicBezTo>
                      <a:pt x="1368" y="7157"/>
                      <a:pt x="61" y="9497"/>
                      <a:pt x="0" y="11595"/>
                    </a:cubicBezTo>
                    <a:cubicBezTo>
                      <a:pt x="0" y="11654"/>
                      <a:pt x="65" y="11700"/>
                      <a:pt x="118" y="11700"/>
                    </a:cubicBezTo>
                    <a:cubicBezTo>
                      <a:pt x="147" y="11700"/>
                      <a:pt x="172" y="11687"/>
                      <a:pt x="183" y="11655"/>
                    </a:cubicBezTo>
                    <a:cubicBezTo>
                      <a:pt x="1186" y="9680"/>
                      <a:pt x="1672" y="7552"/>
                      <a:pt x="2857" y="5637"/>
                    </a:cubicBezTo>
                    <a:cubicBezTo>
                      <a:pt x="4134" y="3601"/>
                      <a:pt x="5745" y="1838"/>
                      <a:pt x="7630" y="348"/>
                    </a:cubicBezTo>
                    <a:cubicBezTo>
                      <a:pt x="7799" y="203"/>
                      <a:pt x="7641" y="0"/>
                      <a:pt x="7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5"/>
              <p:cNvSpPr/>
              <p:nvPr/>
            </p:nvSpPr>
            <p:spPr>
              <a:xfrm>
                <a:off x="3690300" y="3721100"/>
                <a:ext cx="168500" cy="435000"/>
              </a:xfrm>
              <a:custGeom>
                <a:avLst/>
                <a:gdLst/>
                <a:ahLst/>
                <a:cxnLst/>
                <a:rect l="l" t="t" r="r" b="b"/>
                <a:pathLst>
                  <a:path w="6740" h="17400" extrusionOk="0">
                    <a:moveTo>
                      <a:pt x="153" y="0"/>
                    </a:moveTo>
                    <a:cubicBezTo>
                      <a:pt x="75" y="0"/>
                      <a:pt x="0" y="65"/>
                      <a:pt x="18" y="171"/>
                    </a:cubicBezTo>
                    <a:cubicBezTo>
                      <a:pt x="1264" y="6098"/>
                      <a:pt x="3331" y="11782"/>
                      <a:pt x="6006" y="17223"/>
                    </a:cubicBezTo>
                    <a:cubicBezTo>
                      <a:pt x="6063" y="17347"/>
                      <a:pt x="6163" y="17399"/>
                      <a:pt x="6266" y="17399"/>
                    </a:cubicBezTo>
                    <a:cubicBezTo>
                      <a:pt x="6492" y="17399"/>
                      <a:pt x="6739" y="17150"/>
                      <a:pt x="6614" y="16858"/>
                    </a:cubicBezTo>
                    <a:cubicBezTo>
                      <a:pt x="3970" y="11478"/>
                      <a:pt x="1903" y="5886"/>
                      <a:pt x="292" y="110"/>
                    </a:cubicBezTo>
                    <a:cubicBezTo>
                      <a:pt x="266" y="34"/>
                      <a:pt x="209"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5"/>
              <p:cNvSpPr/>
              <p:nvPr/>
            </p:nvSpPr>
            <p:spPr>
              <a:xfrm>
                <a:off x="3602600" y="4149250"/>
                <a:ext cx="245975" cy="331900"/>
              </a:xfrm>
              <a:custGeom>
                <a:avLst/>
                <a:gdLst/>
                <a:ahLst/>
                <a:cxnLst/>
                <a:rect l="l" t="t" r="r" b="b"/>
                <a:pathLst>
                  <a:path w="9839" h="13276" extrusionOk="0">
                    <a:moveTo>
                      <a:pt x="9419" y="0"/>
                    </a:moveTo>
                    <a:cubicBezTo>
                      <a:pt x="9371" y="0"/>
                      <a:pt x="9321" y="11"/>
                      <a:pt x="9271" y="36"/>
                    </a:cubicBezTo>
                    <a:lnTo>
                      <a:pt x="9301" y="36"/>
                    </a:lnTo>
                    <a:cubicBezTo>
                      <a:pt x="6870" y="1161"/>
                      <a:pt x="4864" y="3441"/>
                      <a:pt x="3344" y="5568"/>
                    </a:cubicBezTo>
                    <a:cubicBezTo>
                      <a:pt x="1794" y="7726"/>
                      <a:pt x="152" y="10401"/>
                      <a:pt x="0" y="12985"/>
                    </a:cubicBezTo>
                    <a:cubicBezTo>
                      <a:pt x="0" y="13170"/>
                      <a:pt x="158" y="13276"/>
                      <a:pt x="309" y="13276"/>
                    </a:cubicBezTo>
                    <a:cubicBezTo>
                      <a:pt x="406" y="13276"/>
                      <a:pt x="500" y="13232"/>
                      <a:pt x="547" y="13137"/>
                    </a:cubicBezTo>
                    <a:cubicBezTo>
                      <a:pt x="1763" y="10857"/>
                      <a:pt x="2432" y="8426"/>
                      <a:pt x="3921" y="6267"/>
                    </a:cubicBezTo>
                    <a:cubicBezTo>
                      <a:pt x="5563" y="3957"/>
                      <a:pt x="7630" y="2377"/>
                      <a:pt x="9636" y="462"/>
                    </a:cubicBezTo>
                    <a:cubicBezTo>
                      <a:pt x="9839" y="284"/>
                      <a:pt x="9660" y="0"/>
                      <a:pt x="94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5"/>
              <p:cNvSpPr/>
              <p:nvPr/>
            </p:nvSpPr>
            <p:spPr>
              <a:xfrm>
                <a:off x="3752300" y="4153750"/>
                <a:ext cx="107900" cy="453125"/>
              </a:xfrm>
              <a:custGeom>
                <a:avLst/>
                <a:gdLst/>
                <a:ahLst/>
                <a:cxnLst/>
                <a:rect l="l" t="t" r="r" b="b"/>
                <a:pathLst>
                  <a:path w="4316" h="18125" extrusionOk="0">
                    <a:moveTo>
                      <a:pt x="3910" y="0"/>
                    </a:moveTo>
                    <a:cubicBezTo>
                      <a:pt x="3809" y="0"/>
                      <a:pt x="3709" y="47"/>
                      <a:pt x="3648" y="160"/>
                    </a:cubicBezTo>
                    <a:cubicBezTo>
                      <a:pt x="2219" y="2744"/>
                      <a:pt x="1550" y="5905"/>
                      <a:pt x="973" y="8762"/>
                    </a:cubicBezTo>
                    <a:cubicBezTo>
                      <a:pt x="395" y="11619"/>
                      <a:pt x="0" y="14750"/>
                      <a:pt x="61" y="17759"/>
                    </a:cubicBezTo>
                    <a:cubicBezTo>
                      <a:pt x="76" y="18002"/>
                      <a:pt x="259" y="18124"/>
                      <a:pt x="441" y="18124"/>
                    </a:cubicBezTo>
                    <a:cubicBezTo>
                      <a:pt x="623" y="18124"/>
                      <a:pt x="806" y="18002"/>
                      <a:pt x="821" y="17759"/>
                    </a:cubicBezTo>
                    <a:cubicBezTo>
                      <a:pt x="1003" y="14720"/>
                      <a:pt x="1277" y="11680"/>
                      <a:pt x="1885" y="8671"/>
                    </a:cubicBezTo>
                    <a:cubicBezTo>
                      <a:pt x="2462" y="5844"/>
                      <a:pt x="3556" y="3200"/>
                      <a:pt x="4256" y="403"/>
                    </a:cubicBezTo>
                    <a:cubicBezTo>
                      <a:pt x="4316" y="182"/>
                      <a:pt x="4110" y="0"/>
                      <a:pt x="39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5"/>
              <p:cNvSpPr/>
              <p:nvPr/>
            </p:nvSpPr>
            <p:spPr>
              <a:xfrm>
                <a:off x="3846800" y="4133925"/>
                <a:ext cx="175850" cy="81650"/>
              </a:xfrm>
              <a:custGeom>
                <a:avLst/>
                <a:gdLst/>
                <a:ahLst/>
                <a:cxnLst/>
                <a:rect l="l" t="t" r="r" b="b"/>
                <a:pathLst>
                  <a:path w="7034" h="3266" extrusionOk="0">
                    <a:moveTo>
                      <a:pt x="159" y="0"/>
                    </a:moveTo>
                    <a:cubicBezTo>
                      <a:pt x="61" y="0"/>
                      <a:pt x="0" y="174"/>
                      <a:pt x="80" y="254"/>
                    </a:cubicBezTo>
                    <a:cubicBezTo>
                      <a:pt x="931" y="1166"/>
                      <a:pt x="2208" y="1744"/>
                      <a:pt x="3363" y="2230"/>
                    </a:cubicBezTo>
                    <a:cubicBezTo>
                      <a:pt x="4397" y="2686"/>
                      <a:pt x="5552" y="3203"/>
                      <a:pt x="6707" y="3263"/>
                    </a:cubicBezTo>
                    <a:cubicBezTo>
                      <a:pt x="6716" y="3264"/>
                      <a:pt x="6724" y="3265"/>
                      <a:pt x="6733" y="3265"/>
                    </a:cubicBezTo>
                    <a:cubicBezTo>
                      <a:pt x="6956" y="3265"/>
                      <a:pt x="7033" y="2895"/>
                      <a:pt x="6828" y="2807"/>
                    </a:cubicBezTo>
                    <a:cubicBezTo>
                      <a:pt x="5734" y="2321"/>
                      <a:pt x="4549" y="2108"/>
                      <a:pt x="3424" y="1622"/>
                    </a:cubicBezTo>
                    <a:cubicBezTo>
                      <a:pt x="2299" y="1136"/>
                      <a:pt x="1327" y="437"/>
                      <a:pt x="202" y="11"/>
                    </a:cubicBezTo>
                    <a:cubicBezTo>
                      <a:pt x="187" y="4"/>
                      <a:pt x="173" y="0"/>
                      <a:pt x="1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5"/>
              <p:cNvSpPr/>
              <p:nvPr/>
            </p:nvSpPr>
            <p:spPr>
              <a:xfrm>
                <a:off x="3803025" y="3930475"/>
                <a:ext cx="188750" cy="223850"/>
              </a:xfrm>
              <a:custGeom>
                <a:avLst/>
                <a:gdLst/>
                <a:ahLst/>
                <a:cxnLst/>
                <a:rect l="l" t="t" r="r" b="b"/>
                <a:pathLst>
                  <a:path w="7550" h="8954" extrusionOk="0">
                    <a:moveTo>
                      <a:pt x="308" y="1"/>
                    </a:moveTo>
                    <a:cubicBezTo>
                      <a:pt x="162" y="1"/>
                      <a:pt x="0" y="189"/>
                      <a:pt x="99" y="337"/>
                    </a:cubicBezTo>
                    <a:cubicBezTo>
                      <a:pt x="1163" y="1736"/>
                      <a:pt x="2500" y="2921"/>
                      <a:pt x="3625" y="4289"/>
                    </a:cubicBezTo>
                    <a:cubicBezTo>
                      <a:pt x="4841" y="5748"/>
                      <a:pt x="5783" y="7480"/>
                      <a:pt x="7090" y="8879"/>
                    </a:cubicBezTo>
                    <a:cubicBezTo>
                      <a:pt x="7134" y="8931"/>
                      <a:pt x="7193" y="8953"/>
                      <a:pt x="7252" y="8953"/>
                    </a:cubicBezTo>
                    <a:cubicBezTo>
                      <a:pt x="7399" y="8953"/>
                      <a:pt x="7550" y="8817"/>
                      <a:pt x="7485" y="8666"/>
                    </a:cubicBezTo>
                    <a:cubicBezTo>
                      <a:pt x="6847" y="7024"/>
                      <a:pt x="5600" y="5565"/>
                      <a:pt x="4476" y="4228"/>
                    </a:cubicBezTo>
                    <a:cubicBezTo>
                      <a:pt x="3290" y="2739"/>
                      <a:pt x="1983" y="1128"/>
                      <a:pt x="403" y="33"/>
                    </a:cubicBezTo>
                    <a:cubicBezTo>
                      <a:pt x="374" y="11"/>
                      <a:pt x="342" y="1"/>
                      <a:pt x="3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5"/>
              <p:cNvSpPr/>
              <p:nvPr/>
            </p:nvSpPr>
            <p:spPr>
              <a:xfrm>
                <a:off x="4028325" y="4137225"/>
                <a:ext cx="234650" cy="98900"/>
              </a:xfrm>
              <a:custGeom>
                <a:avLst/>
                <a:gdLst/>
                <a:ahLst/>
                <a:cxnLst/>
                <a:rect l="l" t="t" r="r" b="b"/>
                <a:pathLst>
                  <a:path w="9386" h="3956" extrusionOk="0">
                    <a:moveTo>
                      <a:pt x="9051" y="1"/>
                    </a:moveTo>
                    <a:cubicBezTo>
                      <a:pt x="6011" y="92"/>
                      <a:pt x="2668" y="1824"/>
                      <a:pt x="206" y="3496"/>
                    </a:cubicBezTo>
                    <a:cubicBezTo>
                      <a:pt x="0" y="3650"/>
                      <a:pt x="120" y="3956"/>
                      <a:pt x="327" y="3956"/>
                    </a:cubicBezTo>
                    <a:cubicBezTo>
                      <a:pt x="365" y="3956"/>
                      <a:pt x="406" y="3945"/>
                      <a:pt x="449" y="3922"/>
                    </a:cubicBezTo>
                    <a:cubicBezTo>
                      <a:pt x="1877" y="3131"/>
                      <a:pt x="3367" y="2402"/>
                      <a:pt x="4887" y="1824"/>
                    </a:cubicBezTo>
                    <a:cubicBezTo>
                      <a:pt x="6285" y="1308"/>
                      <a:pt x="7744" y="1064"/>
                      <a:pt x="9112" y="548"/>
                    </a:cubicBezTo>
                    <a:cubicBezTo>
                      <a:pt x="9385" y="426"/>
                      <a:pt x="9385" y="1"/>
                      <a:pt x="90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5"/>
              <p:cNvSpPr/>
              <p:nvPr/>
            </p:nvSpPr>
            <p:spPr>
              <a:xfrm>
                <a:off x="4043350" y="4210050"/>
                <a:ext cx="193025" cy="56075"/>
              </a:xfrm>
              <a:custGeom>
                <a:avLst/>
                <a:gdLst/>
                <a:ahLst/>
                <a:cxnLst/>
                <a:rect l="l" t="t" r="r" b="b"/>
                <a:pathLst>
                  <a:path w="7721" h="2243" extrusionOk="0">
                    <a:moveTo>
                      <a:pt x="6476" y="1"/>
                    </a:moveTo>
                    <a:cubicBezTo>
                      <a:pt x="4366" y="1"/>
                      <a:pt x="2115" y="862"/>
                      <a:pt x="273" y="1677"/>
                    </a:cubicBezTo>
                    <a:cubicBezTo>
                      <a:pt x="1" y="1814"/>
                      <a:pt x="144" y="2243"/>
                      <a:pt x="417" y="2243"/>
                    </a:cubicBezTo>
                    <a:cubicBezTo>
                      <a:pt x="448" y="2243"/>
                      <a:pt x="482" y="2237"/>
                      <a:pt x="516" y="2224"/>
                    </a:cubicBezTo>
                    <a:cubicBezTo>
                      <a:pt x="1611" y="1799"/>
                      <a:pt x="2766" y="1434"/>
                      <a:pt x="3921" y="1161"/>
                    </a:cubicBezTo>
                    <a:cubicBezTo>
                      <a:pt x="5106" y="917"/>
                      <a:pt x="6322" y="887"/>
                      <a:pt x="7447" y="583"/>
                    </a:cubicBezTo>
                    <a:cubicBezTo>
                      <a:pt x="7690" y="522"/>
                      <a:pt x="7720" y="97"/>
                      <a:pt x="7447" y="66"/>
                    </a:cubicBezTo>
                    <a:cubicBezTo>
                      <a:pt x="7128" y="21"/>
                      <a:pt x="6804" y="1"/>
                      <a:pt x="6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5"/>
              <p:cNvSpPr/>
              <p:nvPr/>
            </p:nvSpPr>
            <p:spPr>
              <a:xfrm>
                <a:off x="4056875" y="4279025"/>
                <a:ext cx="87550" cy="27950"/>
              </a:xfrm>
              <a:custGeom>
                <a:avLst/>
                <a:gdLst/>
                <a:ahLst/>
                <a:cxnLst/>
                <a:rect l="l" t="t" r="r" b="b"/>
                <a:pathLst>
                  <a:path w="3502" h="1118" extrusionOk="0">
                    <a:moveTo>
                      <a:pt x="2698" y="1"/>
                    </a:moveTo>
                    <a:cubicBezTo>
                      <a:pt x="2462" y="1"/>
                      <a:pt x="2222" y="41"/>
                      <a:pt x="1982" y="73"/>
                    </a:cubicBezTo>
                    <a:cubicBezTo>
                      <a:pt x="1404" y="165"/>
                      <a:pt x="857" y="317"/>
                      <a:pt x="310" y="529"/>
                    </a:cubicBezTo>
                    <a:cubicBezTo>
                      <a:pt x="1" y="642"/>
                      <a:pt x="81" y="1117"/>
                      <a:pt x="383" y="1117"/>
                    </a:cubicBezTo>
                    <a:cubicBezTo>
                      <a:pt x="408" y="1117"/>
                      <a:pt x="434" y="1114"/>
                      <a:pt x="462" y="1107"/>
                    </a:cubicBezTo>
                    <a:cubicBezTo>
                      <a:pt x="1009" y="924"/>
                      <a:pt x="1526" y="803"/>
                      <a:pt x="2073" y="772"/>
                    </a:cubicBezTo>
                    <a:cubicBezTo>
                      <a:pt x="2498" y="712"/>
                      <a:pt x="2924" y="803"/>
                      <a:pt x="3319" y="590"/>
                    </a:cubicBezTo>
                    <a:cubicBezTo>
                      <a:pt x="3501" y="499"/>
                      <a:pt x="3501" y="225"/>
                      <a:pt x="3319" y="134"/>
                    </a:cubicBezTo>
                    <a:cubicBezTo>
                      <a:pt x="3118" y="34"/>
                      <a:pt x="2910" y="1"/>
                      <a:pt x="26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5"/>
              <p:cNvSpPr/>
              <p:nvPr/>
            </p:nvSpPr>
            <p:spPr>
              <a:xfrm>
                <a:off x="3079025" y="3027875"/>
                <a:ext cx="96525" cy="48175"/>
              </a:xfrm>
              <a:custGeom>
                <a:avLst/>
                <a:gdLst/>
                <a:ahLst/>
                <a:cxnLst/>
                <a:rect l="l" t="t" r="r" b="b"/>
                <a:pathLst>
                  <a:path w="3861" h="1927" extrusionOk="0">
                    <a:moveTo>
                      <a:pt x="3284" y="1"/>
                    </a:moveTo>
                    <a:cubicBezTo>
                      <a:pt x="3126" y="1"/>
                      <a:pt x="2975" y="158"/>
                      <a:pt x="3040" y="331"/>
                    </a:cubicBezTo>
                    <a:cubicBezTo>
                      <a:pt x="3223" y="970"/>
                      <a:pt x="2432" y="1031"/>
                      <a:pt x="1976" y="1122"/>
                    </a:cubicBezTo>
                    <a:cubicBezTo>
                      <a:pt x="1789" y="1173"/>
                      <a:pt x="1380" y="1301"/>
                      <a:pt x="1048" y="1301"/>
                    </a:cubicBezTo>
                    <a:cubicBezTo>
                      <a:pt x="788" y="1301"/>
                      <a:pt x="574" y="1223"/>
                      <a:pt x="548" y="970"/>
                    </a:cubicBezTo>
                    <a:cubicBezTo>
                      <a:pt x="531" y="869"/>
                      <a:pt x="450" y="824"/>
                      <a:pt x="365" y="824"/>
                    </a:cubicBezTo>
                    <a:cubicBezTo>
                      <a:pt x="296" y="824"/>
                      <a:pt x="224" y="854"/>
                      <a:pt x="183" y="909"/>
                    </a:cubicBezTo>
                    <a:cubicBezTo>
                      <a:pt x="1" y="1213"/>
                      <a:pt x="92" y="1547"/>
                      <a:pt x="365" y="1760"/>
                    </a:cubicBezTo>
                    <a:cubicBezTo>
                      <a:pt x="537" y="1883"/>
                      <a:pt x="749" y="1926"/>
                      <a:pt x="973" y="1926"/>
                    </a:cubicBezTo>
                    <a:cubicBezTo>
                      <a:pt x="1302" y="1926"/>
                      <a:pt x="1656" y="1832"/>
                      <a:pt x="1946" y="1760"/>
                    </a:cubicBezTo>
                    <a:cubicBezTo>
                      <a:pt x="2402" y="1669"/>
                      <a:pt x="3223" y="1578"/>
                      <a:pt x="3557" y="1183"/>
                    </a:cubicBezTo>
                    <a:cubicBezTo>
                      <a:pt x="3861" y="848"/>
                      <a:pt x="3709" y="362"/>
                      <a:pt x="3466" y="88"/>
                    </a:cubicBezTo>
                    <a:cubicBezTo>
                      <a:pt x="3413" y="27"/>
                      <a:pt x="3348" y="1"/>
                      <a:pt x="3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5"/>
              <p:cNvSpPr/>
              <p:nvPr/>
            </p:nvSpPr>
            <p:spPr>
              <a:xfrm>
                <a:off x="3079025" y="3093575"/>
                <a:ext cx="158225" cy="61350"/>
              </a:xfrm>
              <a:custGeom>
                <a:avLst/>
                <a:gdLst/>
                <a:ahLst/>
                <a:cxnLst/>
                <a:rect l="l" t="t" r="r" b="b"/>
                <a:pathLst>
                  <a:path w="6329" h="2454" extrusionOk="0">
                    <a:moveTo>
                      <a:pt x="5786" y="1"/>
                    </a:moveTo>
                    <a:cubicBezTo>
                      <a:pt x="5734" y="1"/>
                      <a:pt x="5679" y="14"/>
                      <a:pt x="5624" y="44"/>
                    </a:cubicBezTo>
                    <a:cubicBezTo>
                      <a:pt x="3830" y="1017"/>
                      <a:pt x="2007" y="1624"/>
                      <a:pt x="92" y="2263"/>
                    </a:cubicBezTo>
                    <a:cubicBezTo>
                      <a:pt x="1" y="2293"/>
                      <a:pt x="1" y="2415"/>
                      <a:pt x="122" y="2445"/>
                    </a:cubicBezTo>
                    <a:cubicBezTo>
                      <a:pt x="222" y="2451"/>
                      <a:pt x="322" y="2454"/>
                      <a:pt x="423" y="2454"/>
                    </a:cubicBezTo>
                    <a:cubicBezTo>
                      <a:pt x="2356" y="2454"/>
                      <a:pt x="4255" y="1374"/>
                      <a:pt x="5989" y="652"/>
                    </a:cubicBezTo>
                    <a:cubicBezTo>
                      <a:pt x="6328" y="495"/>
                      <a:pt x="6106" y="1"/>
                      <a:pt x="57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5"/>
              <p:cNvSpPr/>
              <p:nvPr/>
            </p:nvSpPr>
            <p:spPr>
              <a:xfrm>
                <a:off x="3076350" y="3096650"/>
                <a:ext cx="166850" cy="103825"/>
              </a:xfrm>
              <a:custGeom>
                <a:avLst/>
                <a:gdLst/>
                <a:ahLst/>
                <a:cxnLst/>
                <a:rect l="l" t="t" r="r" b="b"/>
                <a:pathLst>
                  <a:path w="6674" h="4153" extrusionOk="0">
                    <a:moveTo>
                      <a:pt x="6182" y="1"/>
                    </a:moveTo>
                    <a:cubicBezTo>
                      <a:pt x="6064" y="1"/>
                      <a:pt x="5944" y="69"/>
                      <a:pt x="5913" y="194"/>
                    </a:cubicBezTo>
                    <a:cubicBezTo>
                      <a:pt x="5640" y="1441"/>
                      <a:pt x="5457" y="2656"/>
                      <a:pt x="4120" y="3173"/>
                    </a:cubicBezTo>
                    <a:cubicBezTo>
                      <a:pt x="3825" y="3284"/>
                      <a:pt x="3544" y="3331"/>
                      <a:pt x="3273" y="3331"/>
                    </a:cubicBezTo>
                    <a:cubicBezTo>
                      <a:pt x="2203" y="3331"/>
                      <a:pt x="1290" y="2594"/>
                      <a:pt x="320" y="2109"/>
                    </a:cubicBezTo>
                    <a:cubicBezTo>
                      <a:pt x="297" y="2100"/>
                      <a:pt x="273" y="2096"/>
                      <a:pt x="249" y="2096"/>
                    </a:cubicBezTo>
                    <a:cubicBezTo>
                      <a:pt x="118" y="2096"/>
                      <a:pt x="0" y="2224"/>
                      <a:pt x="77" y="2353"/>
                    </a:cubicBezTo>
                    <a:cubicBezTo>
                      <a:pt x="720" y="3408"/>
                      <a:pt x="1969" y="4152"/>
                      <a:pt x="3210" y="4152"/>
                    </a:cubicBezTo>
                    <a:cubicBezTo>
                      <a:pt x="3612" y="4152"/>
                      <a:pt x="4014" y="4074"/>
                      <a:pt x="4393" y="3903"/>
                    </a:cubicBezTo>
                    <a:cubicBezTo>
                      <a:pt x="5761" y="3295"/>
                      <a:pt x="6673" y="1653"/>
                      <a:pt x="6430" y="194"/>
                    </a:cubicBezTo>
                    <a:cubicBezTo>
                      <a:pt x="6400" y="62"/>
                      <a:pt x="6292" y="1"/>
                      <a:pt x="61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5"/>
              <p:cNvSpPr/>
              <p:nvPr/>
            </p:nvSpPr>
            <p:spPr>
              <a:xfrm>
                <a:off x="3143025" y="2886300"/>
                <a:ext cx="120675" cy="51125"/>
              </a:xfrm>
              <a:custGeom>
                <a:avLst/>
                <a:gdLst/>
                <a:ahLst/>
                <a:cxnLst/>
                <a:rect l="l" t="t" r="r" b="b"/>
                <a:pathLst>
                  <a:path w="4827" h="2045" extrusionOk="0">
                    <a:moveTo>
                      <a:pt x="2846" y="0"/>
                    </a:moveTo>
                    <a:cubicBezTo>
                      <a:pt x="2751" y="0"/>
                      <a:pt x="2661" y="3"/>
                      <a:pt x="2577" y="6"/>
                    </a:cubicBezTo>
                    <a:cubicBezTo>
                      <a:pt x="1757" y="37"/>
                      <a:pt x="754" y="310"/>
                      <a:pt x="267" y="1040"/>
                    </a:cubicBezTo>
                    <a:cubicBezTo>
                      <a:pt x="0" y="1455"/>
                      <a:pt x="341" y="2044"/>
                      <a:pt x="838" y="2044"/>
                    </a:cubicBezTo>
                    <a:cubicBezTo>
                      <a:pt x="850" y="2044"/>
                      <a:pt x="863" y="2044"/>
                      <a:pt x="875" y="2043"/>
                    </a:cubicBezTo>
                    <a:cubicBezTo>
                      <a:pt x="1514" y="2013"/>
                      <a:pt x="2152" y="1648"/>
                      <a:pt x="2790" y="1496"/>
                    </a:cubicBezTo>
                    <a:cubicBezTo>
                      <a:pt x="3337" y="1374"/>
                      <a:pt x="4097" y="1496"/>
                      <a:pt x="4584" y="1192"/>
                    </a:cubicBezTo>
                    <a:cubicBezTo>
                      <a:pt x="4766" y="1070"/>
                      <a:pt x="4827" y="858"/>
                      <a:pt x="4705" y="675"/>
                    </a:cubicBezTo>
                    <a:cubicBezTo>
                      <a:pt x="4386" y="117"/>
                      <a:pt x="3508" y="0"/>
                      <a:pt x="28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5"/>
              <p:cNvSpPr/>
              <p:nvPr/>
            </p:nvSpPr>
            <p:spPr>
              <a:xfrm>
                <a:off x="3187250" y="2937175"/>
                <a:ext cx="63525" cy="24775"/>
              </a:xfrm>
              <a:custGeom>
                <a:avLst/>
                <a:gdLst/>
                <a:ahLst/>
                <a:cxnLst/>
                <a:rect l="l" t="t" r="r" b="b"/>
                <a:pathLst>
                  <a:path w="2541" h="991" extrusionOk="0">
                    <a:moveTo>
                      <a:pt x="1925" y="0"/>
                    </a:moveTo>
                    <a:cubicBezTo>
                      <a:pt x="1720" y="0"/>
                      <a:pt x="1508" y="38"/>
                      <a:pt x="1325" y="69"/>
                    </a:cubicBezTo>
                    <a:cubicBezTo>
                      <a:pt x="930" y="190"/>
                      <a:pt x="444" y="373"/>
                      <a:pt x="109" y="646"/>
                    </a:cubicBezTo>
                    <a:cubicBezTo>
                      <a:pt x="1" y="782"/>
                      <a:pt x="86" y="990"/>
                      <a:pt x="257" y="990"/>
                    </a:cubicBezTo>
                    <a:cubicBezTo>
                      <a:pt x="277" y="990"/>
                      <a:pt x="299" y="987"/>
                      <a:pt x="322" y="981"/>
                    </a:cubicBezTo>
                    <a:cubicBezTo>
                      <a:pt x="687" y="859"/>
                      <a:pt x="1021" y="677"/>
                      <a:pt x="1416" y="616"/>
                    </a:cubicBezTo>
                    <a:cubicBezTo>
                      <a:pt x="1720" y="525"/>
                      <a:pt x="2176" y="586"/>
                      <a:pt x="2450" y="403"/>
                    </a:cubicBezTo>
                    <a:cubicBezTo>
                      <a:pt x="2511" y="342"/>
                      <a:pt x="2541" y="221"/>
                      <a:pt x="2480" y="160"/>
                    </a:cubicBezTo>
                    <a:cubicBezTo>
                      <a:pt x="2328" y="38"/>
                      <a:pt x="2131"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5"/>
              <p:cNvSpPr/>
              <p:nvPr/>
            </p:nvSpPr>
            <p:spPr>
              <a:xfrm>
                <a:off x="3192375" y="2945225"/>
                <a:ext cx="43975" cy="38850"/>
              </a:xfrm>
              <a:custGeom>
                <a:avLst/>
                <a:gdLst/>
                <a:ahLst/>
                <a:cxnLst/>
                <a:rect l="l" t="t" r="r" b="b"/>
                <a:pathLst>
                  <a:path w="1759" h="1554" extrusionOk="0">
                    <a:moveTo>
                      <a:pt x="938" y="1084"/>
                    </a:moveTo>
                    <a:cubicBezTo>
                      <a:pt x="938" y="1084"/>
                      <a:pt x="938" y="1115"/>
                      <a:pt x="938" y="1115"/>
                    </a:cubicBezTo>
                    <a:lnTo>
                      <a:pt x="907" y="1115"/>
                    </a:lnTo>
                    <a:cubicBezTo>
                      <a:pt x="907" y="1115"/>
                      <a:pt x="907" y="1115"/>
                      <a:pt x="938" y="1084"/>
                    </a:cubicBezTo>
                    <a:close/>
                    <a:moveTo>
                      <a:pt x="954" y="1"/>
                    </a:moveTo>
                    <a:cubicBezTo>
                      <a:pt x="892" y="1"/>
                      <a:pt x="835" y="32"/>
                      <a:pt x="786" y="81"/>
                    </a:cubicBezTo>
                    <a:cubicBezTo>
                      <a:pt x="664" y="81"/>
                      <a:pt x="543" y="142"/>
                      <a:pt x="451" y="233"/>
                    </a:cubicBezTo>
                    <a:cubicBezTo>
                      <a:pt x="451" y="233"/>
                      <a:pt x="421" y="233"/>
                      <a:pt x="421" y="264"/>
                    </a:cubicBezTo>
                    <a:cubicBezTo>
                      <a:pt x="391" y="294"/>
                      <a:pt x="360" y="294"/>
                      <a:pt x="330" y="324"/>
                    </a:cubicBezTo>
                    <a:cubicBezTo>
                      <a:pt x="308" y="314"/>
                      <a:pt x="284" y="308"/>
                      <a:pt x="259" y="308"/>
                    </a:cubicBezTo>
                    <a:cubicBezTo>
                      <a:pt x="141" y="308"/>
                      <a:pt x="1" y="417"/>
                      <a:pt x="26" y="567"/>
                    </a:cubicBezTo>
                    <a:cubicBezTo>
                      <a:pt x="104" y="1038"/>
                      <a:pt x="452" y="1553"/>
                      <a:pt x="935" y="1553"/>
                    </a:cubicBezTo>
                    <a:cubicBezTo>
                      <a:pt x="1014" y="1553"/>
                      <a:pt x="1096" y="1540"/>
                      <a:pt x="1181" y="1510"/>
                    </a:cubicBezTo>
                    <a:cubicBezTo>
                      <a:pt x="1758" y="1297"/>
                      <a:pt x="1758" y="476"/>
                      <a:pt x="1394" y="81"/>
                    </a:cubicBezTo>
                    <a:cubicBezTo>
                      <a:pt x="1373" y="51"/>
                      <a:pt x="1343" y="37"/>
                      <a:pt x="1310" y="37"/>
                    </a:cubicBezTo>
                    <a:cubicBezTo>
                      <a:pt x="1245" y="37"/>
                      <a:pt x="1171" y="91"/>
                      <a:pt x="1151" y="172"/>
                    </a:cubicBezTo>
                    <a:cubicBezTo>
                      <a:pt x="1151" y="142"/>
                      <a:pt x="1120" y="112"/>
                      <a:pt x="1120" y="81"/>
                    </a:cubicBezTo>
                    <a:cubicBezTo>
                      <a:pt x="1064" y="25"/>
                      <a:pt x="1007" y="1"/>
                      <a:pt x="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5"/>
              <p:cNvSpPr/>
              <p:nvPr/>
            </p:nvSpPr>
            <p:spPr>
              <a:xfrm>
                <a:off x="2942250" y="2928375"/>
                <a:ext cx="112475" cy="61075"/>
              </a:xfrm>
              <a:custGeom>
                <a:avLst/>
                <a:gdLst/>
                <a:ahLst/>
                <a:cxnLst/>
                <a:rect l="l" t="t" r="r" b="b"/>
                <a:pathLst>
                  <a:path w="4499" h="2443" extrusionOk="0">
                    <a:moveTo>
                      <a:pt x="3201" y="1"/>
                    </a:moveTo>
                    <a:cubicBezTo>
                      <a:pt x="2619" y="1"/>
                      <a:pt x="2007" y="213"/>
                      <a:pt x="1551" y="451"/>
                    </a:cubicBezTo>
                    <a:cubicBezTo>
                      <a:pt x="973" y="725"/>
                      <a:pt x="0" y="1363"/>
                      <a:pt x="31" y="2062"/>
                    </a:cubicBezTo>
                    <a:cubicBezTo>
                      <a:pt x="31" y="2275"/>
                      <a:pt x="183" y="2427"/>
                      <a:pt x="395" y="2427"/>
                    </a:cubicBezTo>
                    <a:cubicBezTo>
                      <a:pt x="445" y="2438"/>
                      <a:pt x="491" y="2443"/>
                      <a:pt x="535" y="2443"/>
                    </a:cubicBezTo>
                    <a:cubicBezTo>
                      <a:pt x="737" y="2443"/>
                      <a:pt x="895" y="2339"/>
                      <a:pt x="1095" y="2214"/>
                    </a:cubicBezTo>
                    <a:cubicBezTo>
                      <a:pt x="1429" y="2062"/>
                      <a:pt x="1763" y="1941"/>
                      <a:pt x="2128" y="1819"/>
                    </a:cubicBezTo>
                    <a:cubicBezTo>
                      <a:pt x="2736" y="1637"/>
                      <a:pt x="3496" y="1667"/>
                      <a:pt x="4043" y="1363"/>
                    </a:cubicBezTo>
                    <a:cubicBezTo>
                      <a:pt x="4499" y="1120"/>
                      <a:pt x="4499" y="421"/>
                      <a:pt x="4043" y="178"/>
                    </a:cubicBezTo>
                    <a:lnTo>
                      <a:pt x="4043" y="178"/>
                    </a:lnTo>
                    <a:lnTo>
                      <a:pt x="4073" y="208"/>
                    </a:lnTo>
                    <a:cubicBezTo>
                      <a:pt x="3810" y="60"/>
                      <a:pt x="3510" y="1"/>
                      <a:pt x="3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5"/>
              <p:cNvSpPr/>
              <p:nvPr/>
            </p:nvSpPr>
            <p:spPr>
              <a:xfrm>
                <a:off x="2971125" y="2987925"/>
                <a:ext cx="62325" cy="24000"/>
              </a:xfrm>
              <a:custGeom>
                <a:avLst/>
                <a:gdLst/>
                <a:ahLst/>
                <a:cxnLst/>
                <a:rect l="l" t="t" r="r" b="b"/>
                <a:pathLst>
                  <a:path w="2493" h="960" extrusionOk="0">
                    <a:moveTo>
                      <a:pt x="1862" y="1"/>
                    </a:moveTo>
                    <a:cubicBezTo>
                      <a:pt x="1554" y="1"/>
                      <a:pt x="1236" y="55"/>
                      <a:pt x="973" y="136"/>
                    </a:cubicBezTo>
                    <a:cubicBezTo>
                      <a:pt x="639" y="258"/>
                      <a:pt x="152" y="410"/>
                      <a:pt x="31" y="774"/>
                    </a:cubicBezTo>
                    <a:cubicBezTo>
                      <a:pt x="0" y="835"/>
                      <a:pt x="61" y="926"/>
                      <a:pt x="122" y="957"/>
                    </a:cubicBezTo>
                    <a:cubicBezTo>
                      <a:pt x="144" y="959"/>
                      <a:pt x="166" y="960"/>
                      <a:pt x="188" y="960"/>
                    </a:cubicBezTo>
                    <a:cubicBezTo>
                      <a:pt x="500" y="960"/>
                      <a:pt x="811" y="766"/>
                      <a:pt x="1095" y="653"/>
                    </a:cubicBezTo>
                    <a:cubicBezTo>
                      <a:pt x="1490" y="531"/>
                      <a:pt x="1915" y="501"/>
                      <a:pt x="2310" y="440"/>
                    </a:cubicBezTo>
                    <a:cubicBezTo>
                      <a:pt x="2493" y="379"/>
                      <a:pt x="2493" y="106"/>
                      <a:pt x="2310" y="45"/>
                    </a:cubicBezTo>
                    <a:cubicBezTo>
                      <a:pt x="2169" y="15"/>
                      <a:pt x="2017" y="1"/>
                      <a:pt x="18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2990175" y="2992225"/>
                <a:ext cx="44050" cy="38650"/>
              </a:xfrm>
              <a:custGeom>
                <a:avLst/>
                <a:gdLst/>
                <a:ahLst/>
                <a:cxnLst/>
                <a:rect l="l" t="t" r="r" b="b"/>
                <a:pathLst>
                  <a:path w="1762" h="1546" extrusionOk="0">
                    <a:moveTo>
                      <a:pt x="1062" y="1028"/>
                    </a:moveTo>
                    <a:cubicBezTo>
                      <a:pt x="1062" y="1028"/>
                      <a:pt x="1032" y="1058"/>
                      <a:pt x="1032" y="1058"/>
                    </a:cubicBezTo>
                    <a:lnTo>
                      <a:pt x="1032" y="1028"/>
                    </a:lnTo>
                    <a:close/>
                    <a:moveTo>
                      <a:pt x="1358" y="1"/>
                    </a:moveTo>
                    <a:cubicBezTo>
                      <a:pt x="1290" y="1"/>
                      <a:pt x="1225" y="31"/>
                      <a:pt x="1184" y="86"/>
                    </a:cubicBezTo>
                    <a:cubicBezTo>
                      <a:pt x="1073" y="67"/>
                      <a:pt x="962" y="38"/>
                      <a:pt x="858" y="38"/>
                    </a:cubicBezTo>
                    <a:cubicBezTo>
                      <a:pt x="791" y="38"/>
                      <a:pt x="727" y="50"/>
                      <a:pt x="667" y="86"/>
                    </a:cubicBezTo>
                    <a:cubicBezTo>
                      <a:pt x="640" y="79"/>
                      <a:pt x="612" y="75"/>
                      <a:pt x="586" y="75"/>
                    </a:cubicBezTo>
                    <a:cubicBezTo>
                      <a:pt x="495" y="75"/>
                      <a:pt x="417" y="120"/>
                      <a:pt x="393" y="238"/>
                    </a:cubicBezTo>
                    <a:cubicBezTo>
                      <a:pt x="393" y="268"/>
                      <a:pt x="393" y="298"/>
                      <a:pt x="393" y="329"/>
                    </a:cubicBezTo>
                    <a:cubicBezTo>
                      <a:pt x="356" y="304"/>
                      <a:pt x="307" y="289"/>
                      <a:pt x="262" y="289"/>
                    </a:cubicBezTo>
                    <a:cubicBezTo>
                      <a:pt x="197" y="289"/>
                      <a:pt x="138" y="318"/>
                      <a:pt x="120" y="390"/>
                    </a:cubicBezTo>
                    <a:cubicBezTo>
                      <a:pt x="1" y="895"/>
                      <a:pt x="376" y="1546"/>
                      <a:pt x="933" y="1546"/>
                    </a:cubicBezTo>
                    <a:cubicBezTo>
                      <a:pt x="946" y="1546"/>
                      <a:pt x="958" y="1545"/>
                      <a:pt x="971" y="1545"/>
                    </a:cubicBezTo>
                    <a:cubicBezTo>
                      <a:pt x="1640" y="1484"/>
                      <a:pt x="1761" y="663"/>
                      <a:pt x="1579" y="146"/>
                    </a:cubicBezTo>
                    <a:cubicBezTo>
                      <a:pt x="1529" y="46"/>
                      <a:pt x="1442" y="1"/>
                      <a:pt x="1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3296350" y="2903350"/>
                <a:ext cx="119800" cy="173075"/>
              </a:xfrm>
              <a:custGeom>
                <a:avLst/>
                <a:gdLst/>
                <a:ahLst/>
                <a:cxnLst/>
                <a:rect l="l" t="t" r="r" b="b"/>
                <a:pathLst>
                  <a:path w="4792" h="6923" extrusionOk="0">
                    <a:moveTo>
                      <a:pt x="1748" y="1"/>
                    </a:moveTo>
                    <a:cubicBezTo>
                      <a:pt x="1654" y="1"/>
                      <a:pt x="1558" y="8"/>
                      <a:pt x="1460" y="24"/>
                    </a:cubicBezTo>
                    <a:cubicBezTo>
                      <a:pt x="517" y="176"/>
                      <a:pt x="1" y="1027"/>
                      <a:pt x="31" y="1939"/>
                    </a:cubicBezTo>
                    <a:cubicBezTo>
                      <a:pt x="31" y="2106"/>
                      <a:pt x="160" y="2189"/>
                      <a:pt x="293" y="2189"/>
                    </a:cubicBezTo>
                    <a:cubicBezTo>
                      <a:pt x="426" y="2189"/>
                      <a:pt x="563" y="2106"/>
                      <a:pt x="578" y="1939"/>
                    </a:cubicBezTo>
                    <a:cubicBezTo>
                      <a:pt x="631" y="1141"/>
                      <a:pt x="1077" y="808"/>
                      <a:pt x="1597" y="808"/>
                    </a:cubicBezTo>
                    <a:cubicBezTo>
                      <a:pt x="1968" y="808"/>
                      <a:pt x="2376" y="978"/>
                      <a:pt x="2706" y="1270"/>
                    </a:cubicBezTo>
                    <a:cubicBezTo>
                      <a:pt x="3223" y="1726"/>
                      <a:pt x="3435" y="2607"/>
                      <a:pt x="3466" y="3246"/>
                    </a:cubicBezTo>
                    <a:cubicBezTo>
                      <a:pt x="3496" y="4431"/>
                      <a:pt x="2767" y="6042"/>
                      <a:pt x="1399" y="6072"/>
                    </a:cubicBezTo>
                    <a:cubicBezTo>
                      <a:pt x="973" y="6103"/>
                      <a:pt x="821" y="6802"/>
                      <a:pt x="1308" y="6893"/>
                    </a:cubicBezTo>
                    <a:cubicBezTo>
                      <a:pt x="1435" y="6913"/>
                      <a:pt x="1559" y="6922"/>
                      <a:pt x="1679" y="6922"/>
                    </a:cubicBezTo>
                    <a:cubicBezTo>
                      <a:pt x="3954" y="6922"/>
                      <a:pt x="4791" y="3487"/>
                      <a:pt x="3983" y="1726"/>
                    </a:cubicBezTo>
                    <a:cubicBezTo>
                      <a:pt x="3565" y="863"/>
                      <a:pt x="2766" y="1"/>
                      <a:pt x="1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3314600" y="2933100"/>
                <a:ext cx="65375" cy="67925"/>
              </a:xfrm>
              <a:custGeom>
                <a:avLst/>
                <a:gdLst/>
                <a:ahLst/>
                <a:cxnLst/>
                <a:rect l="l" t="t" r="r" b="b"/>
                <a:pathLst>
                  <a:path w="2615" h="2717" extrusionOk="0">
                    <a:moveTo>
                      <a:pt x="646" y="0"/>
                    </a:moveTo>
                    <a:cubicBezTo>
                      <a:pt x="452" y="0"/>
                      <a:pt x="262" y="60"/>
                      <a:pt x="91" y="201"/>
                    </a:cubicBezTo>
                    <a:cubicBezTo>
                      <a:pt x="0" y="262"/>
                      <a:pt x="0" y="384"/>
                      <a:pt x="122" y="384"/>
                    </a:cubicBezTo>
                    <a:cubicBezTo>
                      <a:pt x="168" y="382"/>
                      <a:pt x="214" y="381"/>
                      <a:pt x="258" y="381"/>
                    </a:cubicBezTo>
                    <a:cubicBezTo>
                      <a:pt x="857" y="381"/>
                      <a:pt x="1302" y="576"/>
                      <a:pt x="1642" y="1113"/>
                    </a:cubicBezTo>
                    <a:cubicBezTo>
                      <a:pt x="1915" y="1600"/>
                      <a:pt x="1885" y="2116"/>
                      <a:pt x="2098" y="2603"/>
                    </a:cubicBezTo>
                    <a:cubicBezTo>
                      <a:pt x="2143" y="2679"/>
                      <a:pt x="2219" y="2717"/>
                      <a:pt x="2291" y="2717"/>
                    </a:cubicBezTo>
                    <a:cubicBezTo>
                      <a:pt x="2364" y="2717"/>
                      <a:pt x="2432" y="2679"/>
                      <a:pt x="2462" y="2603"/>
                    </a:cubicBezTo>
                    <a:cubicBezTo>
                      <a:pt x="2614" y="2268"/>
                      <a:pt x="2462" y="1934"/>
                      <a:pt x="2341" y="1600"/>
                    </a:cubicBezTo>
                    <a:cubicBezTo>
                      <a:pt x="2189" y="1265"/>
                      <a:pt x="2037" y="900"/>
                      <a:pt x="1794" y="627"/>
                    </a:cubicBezTo>
                    <a:cubicBezTo>
                      <a:pt x="1521" y="292"/>
                      <a:pt x="1076" y="0"/>
                      <a:pt x="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3322950" y="2943250"/>
                <a:ext cx="32450" cy="106450"/>
              </a:xfrm>
              <a:custGeom>
                <a:avLst/>
                <a:gdLst/>
                <a:ahLst/>
                <a:cxnLst/>
                <a:rect l="l" t="t" r="r" b="b"/>
                <a:pathLst>
                  <a:path w="1298" h="4258" extrusionOk="0">
                    <a:moveTo>
                      <a:pt x="1050" y="0"/>
                    </a:moveTo>
                    <a:cubicBezTo>
                      <a:pt x="991" y="0"/>
                      <a:pt x="930" y="21"/>
                      <a:pt x="882" y="69"/>
                    </a:cubicBezTo>
                    <a:cubicBezTo>
                      <a:pt x="426" y="555"/>
                      <a:pt x="244" y="1346"/>
                      <a:pt x="153" y="2014"/>
                    </a:cubicBezTo>
                    <a:cubicBezTo>
                      <a:pt x="92" y="2653"/>
                      <a:pt x="1" y="3625"/>
                      <a:pt x="335" y="4203"/>
                    </a:cubicBezTo>
                    <a:cubicBezTo>
                      <a:pt x="360" y="4241"/>
                      <a:pt x="402" y="4258"/>
                      <a:pt x="444" y="4258"/>
                    </a:cubicBezTo>
                    <a:cubicBezTo>
                      <a:pt x="502" y="4258"/>
                      <a:pt x="560" y="4225"/>
                      <a:pt x="578" y="4172"/>
                    </a:cubicBezTo>
                    <a:cubicBezTo>
                      <a:pt x="791" y="3534"/>
                      <a:pt x="700" y="2774"/>
                      <a:pt x="852" y="2105"/>
                    </a:cubicBezTo>
                    <a:cubicBezTo>
                      <a:pt x="1004" y="1498"/>
                      <a:pt x="1247" y="859"/>
                      <a:pt x="1277" y="221"/>
                    </a:cubicBezTo>
                    <a:cubicBezTo>
                      <a:pt x="1298" y="96"/>
                      <a:pt x="1177" y="0"/>
                      <a:pt x="10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5"/>
              <p:cNvSpPr/>
              <p:nvPr/>
            </p:nvSpPr>
            <p:spPr>
              <a:xfrm>
                <a:off x="2906525" y="2912850"/>
                <a:ext cx="450650" cy="414600"/>
              </a:xfrm>
              <a:custGeom>
                <a:avLst/>
                <a:gdLst/>
                <a:ahLst/>
                <a:cxnLst/>
                <a:rect l="l" t="t" r="r" b="b"/>
                <a:pathLst>
                  <a:path w="18026" h="16584" extrusionOk="0">
                    <a:moveTo>
                      <a:pt x="673" y="1"/>
                    </a:moveTo>
                    <a:cubicBezTo>
                      <a:pt x="449" y="1"/>
                      <a:pt x="214" y="145"/>
                      <a:pt x="183" y="434"/>
                    </a:cubicBezTo>
                    <a:cubicBezTo>
                      <a:pt x="1" y="2957"/>
                      <a:pt x="396" y="5601"/>
                      <a:pt x="1156" y="7972"/>
                    </a:cubicBezTo>
                    <a:cubicBezTo>
                      <a:pt x="1764" y="9735"/>
                      <a:pt x="2463" y="11164"/>
                      <a:pt x="3375" y="12774"/>
                    </a:cubicBezTo>
                    <a:cubicBezTo>
                      <a:pt x="4135" y="14051"/>
                      <a:pt x="4925" y="15662"/>
                      <a:pt x="6384" y="16300"/>
                    </a:cubicBezTo>
                    <a:cubicBezTo>
                      <a:pt x="6851" y="16498"/>
                      <a:pt x="7353" y="16584"/>
                      <a:pt x="7875" y="16584"/>
                    </a:cubicBezTo>
                    <a:cubicBezTo>
                      <a:pt x="10236" y="16584"/>
                      <a:pt x="12994" y="14829"/>
                      <a:pt x="14712" y="13808"/>
                    </a:cubicBezTo>
                    <a:cubicBezTo>
                      <a:pt x="15776" y="13200"/>
                      <a:pt x="17022" y="12349"/>
                      <a:pt x="17478" y="11103"/>
                    </a:cubicBezTo>
                    <a:cubicBezTo>
                      <a:pt x="18025" y="9613"/>
                      <a:pt x="17721" y="7516"/>
                      <a:pt x="17266" y="6027"/>
                    </a:cubicBezTo>
                    <a:cubicBezTo>
                      <a:pt x="17224" y="5904"/>
                      <a:pt x="17103" y="5842"/>
                      <a:pt x="16985" y="5842"/>
                    </a:cubicBezTo>
                    <a:cubicBezTo>
                      <a:pt x="16841" y="5842"/>
                      <a:pt x="16702" y="5934"/>
                      <a:pt x="16718" y="6118"/>
                    </a:cubicBezTo>
                    <a:cubicBezTo>
                      <a:pt x="16810" y="7546"/>
                      <a:pt x="17114" y="9157"/>
                      <a:pt x="16627" y="10586"/>
                    </a:cubicBezTo>
                    <a:cubicBezTo>
                      <a:pt x="16110" y="12197"/>
                      <a:pt x="14408" y="13170"/>
                      <a:pt x="12949" y="13930"/>
                    </a:cubicBezTo>
                    <a:cubicBezTo>
                      <a:pt x="11764" y="14537"/>
                      <a:pt x="10518" y="15176"/>
                      <a:pt x="9241" y="15540"/>
                    </a:cubicBezTo>
                    <a:cubicBezTo>
                      <a:pt x="8849" y="15647"/>
                      <a:pt x="8487" y="15697"/>
                      <a:pt x="8152" y="15697"/>
                    </a:cubicBezTo>
                    <a:cubicBezTo>
                      <a:pt x="6488" y="15697"/>
                      <a:pt x="5476" y="14470"/>
                      <a:pt x="4590" y="12926"/>
                    </a:cubicBezTo>
                    <a:cubicBezTo>
                      <a:pt x="2341" y="9066"/>
                      <a:pt x="761" y="4993"/>
                      <a:pt x="1095" y="434"/>
                    </a:cubicBezTo>
                    <a:cubicBezTo>
                      <a:pt x="1110" y="145"/>
                      <a:pt x="897" y="1"/>
                      <a:pt x="6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5"/>
              <p:cNvSpPr/>
              <p:nvPr/>
            </p:nvSpPr>
            <p:spPr>
              <a:xfrm>
                <a:off x="2906525" y="2794275"/>
                <a:ext cx="47000" cy="205450"/>
              </a:xfrm>
              <a:custGeom>
                <a:avLst/>
                <a:gdLst/>
                <a:ahLst/>
                <a:cxnLst/>
                <a:rect l="l" t="t" r="r" b="b"/>
                <a:pathLst>
                  <a:path w="1880" h="8218" extrusionOk="0">
                    <a:moveTo>
                      <a:pt x="1505" y="0"/>
                    </a:moveTo>
                    <a:cubicBezTo>
                      <a:pt x="1384" y="0"/>
                      <a:pt x="1265" y="66"/>
                      <a:pt x="1217" y="222"/>
                    </a:cubicBezTo>
                    <a:cubicBezTo>
                      <a:pt x="548" y="2715"/>
                      <a:pt x="1" y="5481"/>
                      <a:pt x="396" y="8095"/>
                    </a:cubicBezTo>
                    <a:cubicBezTo>
                      <a:pt x="408" y="8182"/>
                      <a:pt x="471" y="8218"/>
                      <a:pt x="544" y="8218"/>
                    </a:cubicBezTo>
                    <a:cubicBezTo>
                      <a:pt x="649" y="8218"/>
                      <a:pt x="773" y="8142"/>
                      <a:pt x="791" y="8034"/>
                    </a:cubicBezTo>
                    <a:cubicBezTo>
                      <a:pt x="1034" y="5420"/>
                      <a:pt x="1125" y="2928"/>
                      <a:pt x="1824" y="374"/>
                    </a:cubicBezTo>
                    <a:cubicBezTo>
                      <a:pt x="1880" y="154"/>
                      <a:pt x="1690" y="0"/>
                      <a:pt x="15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5"/>
              <p:cNvSpPr/>
              <p:nvPr/>
            </p:nvSpPr>
            <p:spPr>
              <a:xfrm>
                <a:off x="2940200" y="2757700"/>
                <a:ext cx="327300" cy="46000"/>
              </a:xfrm>
              <a:custGeom>
                <a:avLst/>
                <a:gdLst/>
                <a:ahLst/>
                <a:cxnLst/>
                <a:rect l="l" t="t" r="r" b="b"/>
                <a:pathLst>
                  <a:path w="13092" h="1840" extrusionOk="0">
                    <a:moveTo>
                      <a:pt x="9816" y="0"/>
                    </a:moveTo>
                    <a:cubicBezTo>
                      <a:pt x="6585" y="0"/>
                      <a:pt x="3246" y="424"/>
                      <a:pt x="234" y="1412"/>
                    </a:cubicBezTo>
                    <a:cubicBezTo>
                      <a:pt x="1" y="1499"/>
                      <a:pt x="76" y="1839"/>
                      <a:pt x="324" y="1839"/>
                    </a:cubicBezTo>
                    <a:cubicBezTo>
                      <a:pt x="334" y="1839"/>
                      <a:pt x="345" y="1839"/>
                      <a:pt x="356" y="1837"/>
                    </a:cubicBezTo>
                    <a:cubicBezTo>
                      <a:pt x="3736" y="1287"/>
                      <a:pt x="7012" y="756"/>
                      <a:pt x="10407" y="756"/>
                    </a:cubicBezTo>
                    <a:cubicBezTo>
                      <a:pt x="11134" y="756"/>
                      <a:pt x="11866" y="781"/>
                      <a:pt x="12605" y="834"/>
                    </a:cubicBezTo>
                    <a:cubicBezTo>
                      <a:pt x="12615" y="835"/>
                      <a:pt x="12625" y="835"/>
                      <a:pt x="12635" y="835"/>
                    </a:cubicBezTo>
                    <a:cubicBezTo>
                      <a:pt x="13091" y="835"/>
                      <a:pt x="13082" y="135"/>
                      <a:pt x="12605" y="105"/>
                    </a:cubicBezTo>
                    <a:cubicBezTo>
                      <a:pt x="11692" y="36"/>
                      <a:pt x="10758" y="0"/>
                      <a:pt x="9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5"/>
              <p:cNvSpPr/>
              <p:nvPr/>
            </p:nvSpPr>
            <p:spPr>
              <a:xfrm>
                <a:off x="3248850" y="2764100"/>
                <a:ext cx="63650" cy="195525"/>
              </a:xfrm>
              <a:custGeom>
                <a:avLst/>
                <a:gdLst/>
                <a:ahLst/>
                <a:cxnLst/>
                <a:rect l="l" t="t" r="r" b="b"/>
                <a:pathLst>
                  <a:path w="2546" h="7821" extrusionOk="0">
                    <a:moveTo>
                      <a:pt x="219" y="0"/>
                    </a:moveTo>
                    <a:cubicBezTo>
                      <a:pt x="104" y="0"/>
                      <a:pt x="0" y="68"/>
                      <a:pt x="16" y="214"/>
                    </a:cubicBezTo>
                    <a:lnTo>
                      <a:pt x="47" y="214"/>
                    </a:lnTo>
                    <a:cubicBezTo>
                      <a:pt x="381" y="2706"/>
                      <a:pt x="1384" y="5138"/>
                      <a:pt x="1901" y="7600"/>
                    </a:cubicBezTo>
                    <a:cubicBezTo>
                      <a:pt x="1936" y="7754"/>
                      <a:pt x="2046" y="7820"/>
                      <a:pt x="2163" y="7820"/>
                    </a:cubicBezTo>
                    <a:cubicBezTo>
                      <a:pt x="2345" y="7820"/>
                      <a:pt x="2546" y="7658"/>
                      <a:pt x="2509" y="7417"/>
                    </a:cubicBezTo>
                    <a:cubicBezTo>
                      <a:pt x="2053" y="5016"/>
                      <a:pt x="1445" y="2432"/>
                      <a:pt x="472" y="153"/>
                    </a:cubicBezTo>
                    <a:cubicBezTo>
                      <a:pt x="429" y="53"/>
                      <a:pt x="320" y="0"/>
                      <a:pt x="2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5"/>
              <p:cNvSpPr/>
              <p:nvPr/>
            </p:nvSpPr>
            <p:spPr>
              <a:xfrm>
                <a:off x="2901750" y="2641925"/>
                <a:ext cx="122025" cy="149625"/>
              </a:xfrm>
              <a:custGeom>
                <a:avLst/>
                <a:gdLst/>
                <a:ahLst/>
                <a:cxnLst/>
                <a:rect l="l" t="t" r="r" b="b"/>
                <a:pathLst>
                  <a:path w="4881" h="5985" extrusionOk="0">
                    <a:moveTo>
                      <a:pt x="4581" y="0"/>
                    </a:moveTo>
                    <a:cubicBezTo>
                      <a:pt x="4547" y="0"/>
                      <a:pt x="4511" y="8"/>
                      <a:pt x="4478" y="25"/>
                    </a:cubicBezTo>
                    <a:cubicBezTo>
                      <a:pt x="3474" y="511"/>
                      <a:pt x="2775" y="1727"/>
                      <a:pt x="2107" y="2578"/>
                    </a:cubicBezTo>
                    <a:cubicBezTo>
                      <a:pt x="1347" y="3611"/>
                      <a:pt x="435" y="4584"/>
                      <a:pt x="40" y="5800"/>
                    </a:cubicBezTo>
                    <a:cubicBezTo>
                      <a:pt x="1" y="5917"/>
                      <a:pt x="88" y="5985"/>
                      <a:pt x="179" y="5985"/>
                    </a:cubicBezTo>
                    <a:cubicBezTo>
                      <a:pt x="230" y="5985"/>
                      <a:pt x="281" y="5964"/>
                      <a:pt x="313" y="5921"/>
                    </a:cubicBezTo>
                    <a:cubicBezTo>
                      <a:pt x="1104" y="4857"/>
                      <a:pt x="1924" y="3824"/>
                      <a:pt x="2745" y="2791"/>
                    </a:cubicBezTo>
                    <a:cubicBezTo>
                      <a:pt x="3383" y="1939"/>
                      <a:pt x="4174" y="1180"/>
                      <a:pt x="4781" y="298"/>
                    </a:cubicBezTo>
                    <a:cubicBezTo>
                      <a:pt x="4881" y="149"/>
                      <a:pt x="4737" y="0"/>
                      <a:pt x="4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5"/>
              <p:cNvSpPr/>
              <p:nvPr/>
            </p:nvSpPr>
            <p:spPr>
              <a:xfrm>
                <a:off x="3007600" y="2634700"/>
                <a:ext cx="221900" cy="20025"/>
              </a:xfrm>
              <a:custGeom>
                <a:avLst/>
                <a:gdLst/>
                <a:ahLst/>
                <a:cxnLst/>
                <a:rect l="l" t="t" r="r" b="b"/>
                <a:pathLst>
                  <a:path w="8876" h="801" extrusionOk="0">
                    <a:moveTo>
                      <a:pt x="5179" y="0"/>
                    </a:moveTo>
                    <a:cubicBezTo>
                      <a:pt x="3496" y="0"/>
                      <a:pt x="1806" y="98"/>
                      <a:pt x="183" y="374"/>
                    </a:cubicBezTo>
                    <a:cubicBezTo>
                      <a:pt x="0" y="405"/>
                      <a:pt x="61" y="709"/>
                      <a:pt x="244" y="709"/>
                    </a:cubicBezTo>
                    <a:cubicBezTo>
                      <a:pt x="1611" y="709"/>
                      <a:pt x="2972" y="686"/>
                      <a:pt x="4332" y="686"/>
                    </a:cubicBezTo>
                    <a:cubicBezTo>
                      <a:pt x="5692" y="686"/>
                      <a:pt x="7052" y="709"/>
                      <a:pt x="8420" y="800"/>
                    </a:cubicBezTo>
                    <a:cubicBezTo>
                      <a:pt x="8429" y="800"/>
                      <a:pt x="8438" y="801"/>
                      <a:pt x="8447" y="801"/>
                    </a:cubicBezTo>
                    <a:cubicBezTo>
                      <a:pt x="8876" y="801"/>
                      <a:pt x="8867" y="101"/>
                      <a:pt x="8420" y="101"/>
                    </a:cubicBezTo>
                    <a:cubicBezTo>
                      <a:pt x="7356" y="41"/>
                      <a:pt x="6269" y="0"/>
                      <a:pt x="51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5"/>
              <p:cNvSpPr/>
              <p:nvPr/>
            </p:nvSpPr>
            <p:spPr>
              <a:xfrm>
                <a:off x="2879175" y="2781575"/>
                <a:ext cx="55500" cy="256700"/>
              </a:xfrm>
              <a:custGeom>
                <a:avLst/>
                <a:gdLst/>
                <a:ahLst/>
                <a:cxnLst/>
                <a:rect l="l" t="t" r="r" b="b"/>
                <a:pathLst>
                  <a:path w="2220" h="10268" extrusionOk="0">
                    <a:moveTo>
                      <a:pt x="1129" y="1"/>
                    </a:moveTo>
                    <a:cubicBezTo>
                      <a:pt x="1034" y="1"/>
                      <a:pt x="943" y="62"/>
                      <a:pt x="943" y="183"/>
                    </a:cubicBezTo>
                    <a:cubicBezTo>
                      <a:pt x="669" y="3101"/>
                      <a:pt x="0" y="7600"/>
                      <a:pt x="1733" y="10153"/>
                    </a:cubicBezTo>
                    <a:cubicBezTo>
                      <a:pt x="1796" y="10229"/>
                      <a:pt x="1891" y="10268"/>
                      <a:pt x="1980" y="10268"/>
                    </a:cubicBezTo>
                    <a:cubicBezTo>
                      <a:pt x="2105" y="10268"/>
                      <a:pt x="2219" y="10191"/>
                      <a:pt x="2219" y="10031"/>
                    </a:cubicBezTo>
                    <a:cubicBezTo>
                      <a:pt x="2098" y="8512"/>
                      <a:pt x="1611" y="7022"/>
                      <a:pt x="1490" y="5472"/>
                    </a:cubicBezTo>
                    <a:cubicBezTo>
                      <a:pt x="1368" y="3709"/>
                      <a:pt x="1490" y="1946"/>
                      <a:pt x="1338" y="183"/>
                    </a:cubicBezTo>
                    <a:cubicBezTo>
                      <a:pt x="1323" y="62"/>
                      <a:pt x="1224" y="1"/>
                      <a:pt x="11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5"/>
              <p:cNvSpPr/>
              <p:nvPr/>
            </p:nvSpPr>
            <p:spPr>
              <a:xfrm>
                <a:off x="3218450" y="2642250"/>
                <a:ext cx="93975" cy="58750"/>
              </a:xfrm>
              <a:custGeom>
                <a:avLst/>
                <a:gdLst/>
                <a:ahLst/>
                <a:cxnLst/>
                <a:rect l="l" t="t" r="r" b="b"/>
                <a:pathLst>
                  <a:path w="3759" h="2350" extrusionOk="0">
                    <a:moveTo>
                      <a:pt x="206" y="1"/>
                    </a:moveTo>
                    <a:cubicBezTo>
                      <a:pt x="82" y="1"/>
                      <a:pt x="1" y="175"/>
                      <a:pt x="108" y="255"/>
                    </a:cubicBezTo>
                    <a:cubicBezTo>
                      <a:pt x="1050" y="1075"/>
                      <a:pt x="2174" y="1835"/>
                      <a:pt x="3330" y="2322"/>
                    </a:cubicBezTo>
                    <a:cubicBezTo>
                      <a:pt x="3371" y="2341"/>
                      <a:pt x="3410" y="2349"/>
                      <a:pt x="3445" y="2349"/>
                    </a:cubicBezTo>
                    <a:cubicBezTo>
                      <a:pt x="3689" y="2349"/>
                      <a:pt x="3759" y="1934"/>
                      <a:pt x="3573" y="1774"/>
                    </a:cubicBezTo>
                    <a:cubicBezTo>
                      <a:pt x="2570" y="1045"/>
                      <a:pt x="1384" y="467"/>
                      <a:pt x="260" y="12"/>
                    </a:cubicBezTo>
                    <a:cubicBezTo>
                      <a:pt x="241" y="4"/>
                      <a:pt x="223" y="1"/>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5"/>
              <p:cNvSpPr/>
              <p:nvPr/>
            </p:nvSpPr>
            <p:spPr>
              <a:xfrm>
                <a:off x="3285375" y="2681725"/>
                <a:ext cx="67700" cy="83050"/>
              </a:xfrm>
              <a:custGeom>
                <a:avLst/>
                <a:gdLst/>
                <a:ahLst/>
                <a:cxnLst/>
                <a:rect l="l" t="t" r="r" b="b"/>
                <a:pathLst>
                  <a:path w="2708" h="3322" extrusionOk="0">
                    <a:moveTo>
                      <a:pt x="168" y="1"/>
                    </a:moveTo>
                    <a:cubicBezTo>
                      <a:pt x="54" y="1"/>
                      <a:pt x="1" y="147"/>
                      <a:pt x="105" y="226"/>
                    </a:cubicBezTo>
                    <a:cubicBezTo>
                      <a:pt x="653" y="621"/>
                      <a:pt x="1200" y="1107"/>
                      <a:pt x="1564" y="1654"/>
                    </a:cubicBezTo>
                    <a:cubicBezTo>
                      <a:pt x="1929" y="2141"/>
                      <a:pt x="2112" y="2718"/>
                      <a:pt x="2385" y="3235"/>
                    </a:cubicBezTo>
                    <a:cubicBezTo>
                      <a:pt x="2409" y="3294"/>
                      <a:pt x="2465" y="3321"/>
                      <a:pt x="2522" y="3321"/>
                    </a:cubicBezTo>
                    <a:cubicBezTo>
                      <a:pt x="2613" y="3321"/>
                      <a:pt x="2708" y="3255"/>
                      <a:pt x="2689" y="3144"/>
                    </a:cubicBezTo>
                    <a:cubicBezTo>
                      <a:pt x="2628" y="1776"/>
                      <a:pt x="1412" y="530"/>
                      <a:pt x="227" y="13"/>
                    </a:cubicBezTo>
                    <a:cubicBezTo>
                      <a:pt x="206" y="5"/>
                      <a:pt x="186"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5"/>
              <p:cNvSpPr/>
              <p:nvPr/>
            </p:nvSpPr>
            <p:spPr>
              <a:xfrm>
                <a:off x="3335875" y="2653925"/>
                <a:ext cx="83600" cy="84375"/>
              </a:xfrm>
              <a:custGeom>
                <a:avLst/>
                <a:gdLst/>
                <a:ahLst/>
                <a:cxnLst/>
                <a:rect l="l" t="t" r="r" b="b"/>
                <a:pathLst>
                  <a:path w="3344" h="3375" extrusionOk="0">
                    <a:moveTo>
                      <a:pt x="1672" y="0"/>
                    </a:moveTo>
                    <a:cubicBezTo>
                      <a:pt x="760" y="0"/>
                      <a:pt x="0" y="760"/>
                      <a:pt x="0" y="1703"/>
                    </a:cubicBezTo>
                    <a:cubicBezTo>
                      <a:pt x="0" y="2614"/>
                      <a:pt x="760" y="3374"/>
                      <a:pt x="1672" y="3374"/>
                    </a:cubicBezTo>
                    <a:cubicBezTo>
                      <a:pt x="2614" y="3374"/>
                      <a:pt x="3344" y="2614"/>
                      <a:pt x="3344" y="1703"/>
                    </a:cubicBezTo>
                    <a:cubicBezTo>
                      <a:pt x="3344" y="760"/>
                      <a:pt x="2614" y="0"/>
                      <a:pt x="1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5"/>
              <p:cNvSpPr/>
              <p:nvPr/>
            </p:nvSpPr>
            <p:spPr>
              <a:xfrm>
                <a:off x="3574475" y="2773975"/>
                <a:ext cx="83625" cy="84375"/>
              </a:xfrm>
              <a:custGeom>
                <a:avLst/>
                <a:gdLst/>
                <a:ahLst/>
                <a:cxnLst/>
                <a:rect l="l" t="t" r="r" b="b"/>
                <a:pathLst>
                  <a:path w="3345" h="3375" extrusionOk="0">
                    <a:moveTo>
                      <a:pt x="1672" y="1"/>
                    </a:moveTo>
                    <a:cubicBezTo>
                      <a:pt x="730" y="1"/>
                      <a:pt x="1" y="761"/>
                      <a:pt x="1" y="1673"/>
                    </a:cubicBezTo>
                    <a:cubicBezTo>
                      <a:pt x="1" y="2615"/>
                      <a:pt x="730" y="3375"/>
                      <a:pt x="1672" y="3375"/>
                    </a:cubicBezTo>
                    <a:cubicBezTo>
                      <a:pt x="2584" y="3375"/>
                      <a:pt x="3344" y="2615"/>
                      <a:pt x="3344" y="1673"/>
                    </a:cubicBezTo>
                    <a:cubicBezTo>
                      <a:pt x="3344" y="761"/>
                      <a:pt x="2584" y="1"/>
                      <a:pt x="1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5"/>
              <p:cNvSpPr/>
              <p:nvPr/>
            </p:nvSpPr>
            <p:spPr>
              <a:xfrm>
                <a:off x="3296525" y="2566525"/>
                <a:ext cx="508975" cy="408525"/>
              </a:xfrm>
              <a:custGeom>
                <a:avLst/>
                <a:gdLst/>
                <a:ahLst/>
                <a:cxnLst/>
                <a:rect l="l" t="t" r="r" b="b"/>
                <a:pathLst>
                  <a:path w="20359" h="16341" extrusionOk="0">
                    <a:moveTo>
                      <a:pt x="18018" y="1"/>
                    </a:moveTo>
                    <a:lnTo>
                      <a:pt x="18018" y="214"/>
                    </a:lnTo>
                    <a:cubicBezTo>
                      <a:pt x="18018" y="214"/>
                      <a:pt x="17198" y="15685"/>
                      <a:pt x="5374" y="15837"/>
                    </a:cubicBezTo>
                    <a:cubicBezTo>
                      <a:pt x="5304" y="15838"/>
                      <a:pt x="5235" y="15839"/>
                      <a:pt x="5167" y="15840"/>
                    </a:cubicBezTo>
                    <a:lnTo>
                      <a:pt x="5167" y="15840"/>
                    </a:lnTo>
                    <a:cubicBezTo>
                      <a:pt x="5163" y="15838"/>
                      <a:pt x="5161" y="15837"/>
                      <a:pt x="5161" y="15837"/>
                    </a:cubicBezTo>
                    <a:cubicBezTo>
                      <a:pt x="5161" y="15837"/>
                      <a:pt x="0" y="15918"/>
                      <a:pt x="64" y="15918"/>
                    </a:cubicBezTo>
                    <a:cubicBezTo>
                      <a:pt x="94" y="15918"/>
                      <a:pt x="1385" y="15899"/>
                      <a:pt x="5167" y="15840"/>
                    </a:cubicBezTo>
                    <a:lnTo>
                      <a:pt x="5167" y="15840"/>
                    </a:lnTo>
                    <a:cubicBezTo>
                      <a:pt x="5244" y="15883"/>
                      <a:pt x="6106" y="16341"/>
                      <a:pt x="7562" y="16341"/>
                    </a:cubicBezTo>
                    <a:cubicBezTo>
                      <a:pt x="9370" y="16341"/>
                      <a:pt x="12095" y="15635"/>
                      <a:pt x="15374" y="12554"/>
                    </a:cubicBezTo>
                    <a:cubicBezTo>
                      <a:pt x="15374" y="12554"/>
                      <a:pt x="16056" y="13159"/>
                      <a:pt x="17028" y="13159"/>
                    </a:cubicBezTo>
                    <a:cubicBezTo>
                      <a:pt x="17982" y="13159"/>
                      <a:pt x="19215" y="12577"/>
                      <a:pt x="20359" y="10275"/>
                    </a:cubicBezTo>
                    <a:lnTo>
                      <a:pt x="20359" y="10275"/>
                    </a:lnTo>
                    <a:cubicBezTo>
                      <a:pt x="20359" y="10275"/>
                      <a:pt x="18963" y="12147"/>
                      <a:pt x="17496" y="12147"/>
                    </a:cubicBezTo>
                    <a:cubicBezTo>
                      <a:pt x="17003" y="12147"/>
                      <a:pt x="16502" y="11935"/>
                      <a:pt x="16043" y="11369"/>
                    </a:cubicBezTo>
                    <a:cubicBezTo>
                      <a:pt x="16043" y="11369"/>
                      <a:pt x="18322" y="8724"/>
                      <a:pt x="18991" y="6931"/>
                    </a:cubicBezTo>
                    <a:cubicBezTo>
                      <a:pt x="19690" y="5138"/>
                      <a:pt x="19964" y="2858"/>
                      <a:pt x="19964" y="2858"/>
                    </a:cubicBezTo>
                    <a:lnTo>
                      <a:pt x="180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5"/>
              <p:cNvSpPr/>
              <p:nvPr/>
            </p:nvSpPr>
            <p:spPr>
              <a:xfrm>
                <a:off x="3405025" y="2929000"/>
                <a:ext cx="221900" cy="87975"/>
              </a:xfrm>
              <a:custGeom>
                <a:avLst/>
                <a:gdLst/>
                <a:ahLst/>
                <a:cxnLst/>
                <a:rect l="l" t="t" r="r" b="b"/>
                <a:pathLst>
                  <a:path w="8876" h="3519" extrusionOk="0">
                    <a:moveTo>
                      <a:pt x="8876" y="1"/>
                    </a:moveTo>
                    <a:cubicBezTo>
                      <a:pt x="8876" y="1"/>
                      <a:pt x="6072" y="1699"/>
                      <a:pt x="3175" y="1699"/>
                    </a:cubicBezTo>
                    <a:cubicBezTo>
                      <a:pt x="2081" y="1699"/>
                      <a:pt x="975" y="1457"/>
                      <a:pt x="0" y="791"/>
                    </a:cubicBezTo>
                    <a:lnTo>
                      <a:pt x="0" y="791"/>
                    </a:lnTo>
                    <a:cubicBezTo>
                      <a:pt x="0" y="791"/>
                      <a:pt x="1508" y="3518"/>
                      <a:pt x="5074" y="3518"/>
                    </a:cubicBezTo>
                    <a:cubicBezTo>
                      <a:pt x="5527" y="3518"/>
                      <a:pt x="6014" y="3474"/>
                      <a:pt x="6535" y="3375"/>
                    </a:cubicBezTo>
                    <a:lnTo>
                      <a:pt x="887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5"/>
              <p:cNvSpPr/>
              <p:nvPr/>
            </p:nvSpPr>
            <p:spPr>
              <a:xfrm>
                <a:off x="3379950" y="2925200"/>
                <a:ext cx="5675" cy="8800"/>
              </a:xfrm>
              <a:custGeom>
                <a:avLst/>
                <a:gdLst/>
                <a:ahLst/>
                <a:cxnLst/>
                <a:rect l="l" t="t" r="r" b="b"/>
                <a:pathLst>
                  <a:path w="227" h="352" extrusionOk="0">
                    <a:moveTo>
                      <a:pt x="91" y="1"/>
                    </a:moveTo>
                    <a:cubicBezTo>
                      <a:pt x="91" y="1"/>
                      <a:pt x="61" y="31"/>
                      <a:pt x="0" y="61"/>
                    </a:cubicBezTo>
                    <a:cubicBezTo>
                      <a:pt x="0" y="61"/>
                      <a:pt x="0" y="61"/>
                      <a:pt x="0" y="92"/>
                    </a:cubicBezTo>
                    <a:cubicBezTo>
                      <a:pt x="112" y="284"/>
                      <a:pt x="166" y="352"/>
                      <a:pt x="186" y="352"/>
                    </a:cubicBezTo>
                    <a:cubicBezTo>
                      <a:pt x="227" y="352"/>
                      <a:pt x="132" y="82"/>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5"/>
              <p:cNvSpPr/>
              <p:nvPr/>
            </p:nvSpPr>
            <p:spPr>
              <a:xfrm>
                <a:off x="3272050" y="2385875"/>
                <a:ext cx="833625" cy="857400"/>
              </a:xfrm>
              <a:custGeom>
                <a:avLst/>
                <a:gdLst/>
                <a:ahLst/>
                <a:cxnLst/>
                <a:rect l="l" t="t" r="r" b="b"/>
                <a:pathLst>
                  <a:path w="33345" h="34296" extrusionOk="0">
                    <a:moveTo>
                      <a:pt x="12141" y="0"/>
                    </a:moveTo>
                    <a:cubicBezTo>
                      <a:pt x="9985" y="0"/>
                      <a:pt x="8268" y="874"/>
                      <a:pt x="8268" y="874"/>
                    </a:cubicBezTo>
                    <a:cubicBezTo>
                      <a:pt x="3131" y="3914"/>
                      <a:pt x="2006" y="10267"/>
                      <a:pt x="2006" y="10267"/>
                    </a:cubicBezTo>
                    <a:cubicBezTo>
                      <a:pt x="2006" y="10267"/>
                      <a:pt x="0" y="17713"/>
                      <a:pt x="0" y="17713"/>
                    </a:cubicBezTo>
                    <a:lnTo>
                      <a:pt x="1246" y="22516"/>
                    </a:lnTo>
                    <a:cubicBezTo>
                      <a:pt x="1491" y="21509"/>
                      <a:pt x="2047" y="21221"/>
                      <a:pt x="2608" y="21221"/>
                    </a:cubicBezTo>
                    <a:cubicBezTo>
                      <a:pt x="3300" y="21221"/>
                      <a:pt x="4000" y="21659"/>
                      <a:pt x="4134" y="21726"/>
                    </a:cubicBezTo>
                    <a:cubicBezTo>
                      <a:pt x="4134" y="21726"/>
                      <a:pt x="4225" y="21695"/>
                      <a:pt x="4316" y="21634"/>
                    </a:cubicBezTo>
                    <a:cubicBezTo>
                      <a:pt x="3921" y="20966"/>
                      <a:pt x="3100" y="17713"/>
                      <a:pt x="3070" y="17106"/>
                    </a:cubicBezTo>
                    <a:cubicBezTo>
                      <a:pt x="3040" y="16498"/>
                      <a:pt x="3587" y="11452"/>
                      <a:pt x="4043" y="9719"/>
                    </a:cubicBezTo>
                    <a:cubicBezTo>
                      <a:pt x="4347" y="8625"/>
                      <a:pt x="4803" y="7409"/>
                      <a:pt x="5137" y="6619"/>
                    </a:cubicBezTo>
                    <a:cubicBezTo>
                      <a:pt x="5866" y="6832"/>
                      <a:pt x="7052" y="7014"/>
                      <a:pt x="9028" y="7075"/>
                    </a:cubicBezTo>
                    <a:cubicBezTo>
                      <a:pt x="9120" y="7077"/>
                      <a:pt x="9211" y="7078"/>
                      <a:pt x="9300" y="7078"/>
                    </a:cubicBezTo>
                    <a:cubicBezTo>
                      <a:pt x="13438" y="7078"/>
                      <a:pt x="14902" y="5054"/>
                      <a:pt x="15289" y="4370"/>
                    </a:cubicBezTo>
                    <a:lnTo>
                      <a:pt x="15289" y="4370"/>
                    </a:lnTo>
                    <a:cubicBezTo>
                      <a:pt x="15076" y="5342"/>
                      <a:pt x="14955" y="7045"/>
                      <a:pt x="16110" y="8686"/>
                    </a:cubicBezTo>
                    <a:cubicBezTo>
                      <a:pt x="17660" y="10966"/>
                      <a:pt x="18785" y="10418"/>
                      <a:pt x="18572" y="12820"/>
                    </a:cubicBezTo>
                    <a:cubicBezTo>
                      <a:pt x="18553" y="12953"/>
                      <a:pt x="18654" y="13039"/>
                      <a:pt x="18754" y="13039"/>
                    </a:cubicBezTo>
                    <a:cubicBezTo>
                      <a:pt x="18813" y="13039"/>
                      <a:pt x="18872" y="13009"/>
                      <a:pt x="18906" y="12941"/>
                    </a:cubicBezTo>
                    <a:cubicBezTo>
                      <a:pt x="19180" y="12455"/>
                      <a:pt x="19393" y="11634"/>
                      <a:pt x="19301" y="10479"/>
                    </a:cubicBezTo>
                    <a:cubicBezTo>
                      <a:pt x="19271" y="10175"/>
                      <a:pt x="19180" y="9841"/>
                      <a:pt x="19028" y="9476"/>
                    </a:cubicBezTo>
                    <a:lnTo>
                      <a:pt x="19028" y="9476"/>
                    </a:lnTo>
                    <a:cubicBezTo>
                      <a:pt x="19909" y="10510"/>
                      <a:pt x="20396" y="11786"/>
                      <a:pt x="20396" y="11786"/>
                    </a:cubicBezTo>
                    <a:lnTo>
                      <a:pt x="19058" y="15555"/>
                    </a:lnTo>
                    <a:cubicBezTo>
                      <a:pt x="19432" y="15421"/>
                      <a:pt x="19757" y="15360"/>
                      <a:pt x="20035" y="15360"/>
                    </a:cubicBezTo>
                    <a:cubicBezTo>
                      <a:pt x="22020" y="15360"/>
                      <a:pt x="21649" y="18440"/>
                      <a:pt x="19970" y="19720"/>
                    </a:cubicBezTo>
                    <a:cubicBezTo>
                      <a:pt x="19303" y="20210"/>
                      <a:pt x="18668" y="20371"/>
                      <a:pt x="18121" y="20371"/>
                    </a:cubicBezTo>
                    <a:cubicBezTo>
                      <a:pt x="17074" y="20371"/>
                      <a:pt x="16353" y="19780"/>
                      <a:pt x="16353" y="19780"/>
                    </a:cubicBezTo>
                    <a:lnTo>
                      <a:pt x="15380" y="20601"/>
                    </a:lnTo>
                    <a:lnTo>
                      <a:pt x="15380" y="20723"/>
                    </a:lnTo>
                    <a:cubicBezTo>
                      <a:pt x="21247" y="21361"/>
                      <a:pt x="22402" y="22881"/>
                      <a:pt x="22402" y="22881"/>
                    </a:cubicBezTo>
                    <a:lnTo>
                      <a:pt x="23739" y="34218"/>
                    </a:lnTo>
                    <a:cubicBezTo>
                      <a:pt x="24093" y="34266"/>
                      <a:pt x="24511" y="34295"/>
                      <a:pt x="24969" y="34295"/>
                    </a:cubicBezTo>
                    <a:cubicBezTo>
                      <a:pt x="27738" y="34295"/>
                      <a:pt x="31989" y="33211"/>
                      <a:pt x="32615" y="28413"/>
                    </a:cubicBezTo>
                    <a:cubicBezTo>
                      <a:pt x="33344" y="22789"/>
                      <a:pt x="28450" y="20935"/>
                      <a:pt x="26627" y="19689"/>
                    </a:cubicBezTo>
                    <a:cubicBezTo>
                      <a:pt x="24803" y="18443"/>
                      <a:pt x="24894" y="16710"/>
                      <a:pt x="23314" y="9324"/>
                    </a:cubicBezTo>
                    <a:cubicBezTo>
                      <a:pt x="21703" y="1908"/>
                      <a:pt x="16870" y="1877"/>
                      <a:pt x="16870" y="1877"/>
                    </a:cubicBezTo>
                    <a:cubicBezTo>
                      <a:pt x="15369" y="427"/>
                      <a:pt x="13648" y="0"/>
                      <a:pt x="121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5"/>
              <p:cNvSpPr/>
              <p:nvPr/>
            </p:nvSpPr>
            <p:spPr>
              <a:xfrm>
                <a:off x="3650475" y="3220800"/>
                <a:ext cx="160350" cy="237875"/>
              </a:xfrm>
              <a:custGeom>
                <a:avLst/>
                <a:gdLst/>
                <a:ahLst/>
                <a:cxnLst/>
                <a:rect l="l" t="t" r="r" b="b"/>
                <a:pathLst>
                  <a:path w="6414" h="9515" extrusionOk="0">
                    <a:moveTo>
                      <a:pt x="2918" y="1"/>
                    </a:moveTo>
                    <a:lnTo>
                      <a:pt x="0" y="7144"/>
                    </a:lnTo>
                    <a:cubicBezTo>
                      <a:pt x="638" y="8147"/>
                      <a:pt x="6414" y="9514"/>
                      <a:pt x="6414" y="9514"/>
                    </a:cubicBezTo>
                    <a:cubicBezTo>
                      <a:pt x="3708" y="8238"/>
                      <a:pt x="2918" y="1"/>
                      <a:pt x="2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5"/>
              <p:cNvSpPr/>
              <p:nvPr/>
            </p:nvSpPr>
            <p:spPr>
              <a:xfrm>
                <a:off x="3392875" y="2923825"/>
                <a:ext cx="241075" cy="424525"/>
              </a:xfrm>
              <a:custGeom>
                <a:avLst/>
                <a:gdLst/>
                <a:ahLst/>
                <a:cxnLst/>
                <a:rect l="l" t="t" r="r" b="b"/>
                <a:pathLst>
                  <a:path w="9643" h="16981" extrusionOk="0">
                    <a:moveTo>
                      <a:pt x="9372" y="0"/>
                    </a:moveTo>
                    <a:cubicBezTo>
                      <a:pt x="9320" y="0"/>
                      <a:pt x="9264" y="17"/>
                      <a:pt x="9210" y="56"/>
                    </a:cubicBezTo>
                    <a:cubicBezTo>
                      <a:pt x="6900" y="1971"/>
                      <a:pt x="5380" y="5345"/>
                      <a:pt x="3982" y="7928"/>
                    </a:cubicBezTo>
                    <a:cubicBezTo>
                      <a:pt x="2492" y="10664"/>
                      <a:pt x="912" y="13582"/>
                      <a:pt x="61" y="16591"/>
                    </a:cubicBezTo>
                    <a:cubicBezTo>
                      <a:pt x="0" y="16812"/>
                      <a:pt x="207" y="16980"/>
                      <a:pt x="397" y="16980"/>
                    </a:cubicBezTo>
                    <a:cubicBezTo>
                      <a:pt x="494" y="16980"/>
                      <a:pt x="587" y="16937"/>
                      <a:pt x="638" y="16834"/>
                    </a:cubicBezTo>
                    <a:cubicBezTo>
                      <a:pt x="2128" y="14068"/>
                      <a:pt x="3252" y="11150"/>
                      <a:pt x="4742" y="8384"/>
                    </a:cubicBezTo>
                    <a:cubicBezTo>
                      <a:pt x="5471" y="6986"/>
                      <a:pt x="6262" y="5618"/>
                      <a:pt x="7082" y="4281"/>
                    </a:cubicBezTo>
                    <a:cubicBezTo>
                      <a:pt x="7903" y="2943"/>
                      <a:pt x="8936" y="1727"/>
                      <a:pt x="9575" y="329"/>
                    </a:cubicBezTo>
                    <a:cubicBezTo>
                      <a:pt x="9643" y="148"/>
                      <a:pt x="9524" y="0"/>
                      <a:pt x="9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5"/>
              <p:cNvSpPr/>
              <p:nvPr/>
            </p:nvSpPr>
            <p:spPr>
              <a:xfrm>
                <a:off x="3680850" y="2903925"/>
                <a:ext cx="271050" cy="682325"/>
              </a:xfrm>
              <a:custGeom>
                <a:avLst/>
                <a:gdLst/>
                <a:ahLst/>
                <a:cxnLst/>
                <a:rect l="l" t="t" r="r" b="b"/>
                <a:pathLst>
                  <a:path w="10842" h="27293" extrusionOk="0">
                    <a:moveTo>
                      <a:pt x="214" y="1"/>
                    </a:moveTo>
                    <a:cubicBezTo>
                      <a:pt x="31" y="1"/>
                      <a:pt x="1" y="274"/>
                      <a:pt x="183" y="335"/>
                    </a:cubicBezTo>
                    <a:cubicBezTo>
                      <a:pt x="1430" y="700"/>
                      <a:pt x="2767" y="821"/>
                      <a:pt x="3983" y="1338"/>
                    </a:cubicBezTo>
                    <a:cubicBezTo>
                      <a:pt x="6111" y="2189"/>
                      <a:pt x="6080" y="4013"/>
                      <a:pt x="6262" y="5897"/>
                    </a:cubicBezTo>
                    <a:cubicBezTo>
                      <a:pt x="6475" y="8420"/>
                      <a:pt x="6658" y="10943"/>
                      <a:pt x="6992" y="13435"/>
                    </a:cubicBezTo>
                    <a:cubicBezTo>
                      <a:pt x="7630" y="17995"/>
                      <a:pt x="9332" y="22311"/>
                      <a:pt x="9940" y="26870"/>
                    </a:cubicBezTo>
                    <a:cubicBezTo>
                      <a:pt x="9968" y="27159"/>
                      <a:pt x="10164" y="27293"/>
                      <a:pt x="10361" y="27293"/>
                    </a:cubicBezTo>
                    <a:cubicBezTo>
                      <a:pt x="10600" y="27293"/>
                      <a:pt x="10841" y="27098"/>
                      <a:pt x="10791" y="26749"/>
                    </a:cubicBezTo>
                    <a:cubicBezTo>
                      <a:pt x="9971" y="21004"/>
                      <a:pt x="7904" y="15624"/>
                      <a:pt x="7296" y="9818"/>
                    </a:cubicBezTo>
                    <a:cubicBezTo>
                      <a:pt x="7114" y="8147"/>
                      <a:pt x="6992" y="6505"/>
                      <a:pt x="6840" y="4833"/>
                    </a:cubicBezTo>
                    <a:cubicBezTo>
                      <a:pt x="6749" y="3891"/>
                      <a:pt x="6810" y="2554"/>
                      <a:pt x="6171" y="1794"/>
                    </a:cubicBezTo>
                    <a:cubicBezTo>
                      <a:pt x="5077" y="365"/>
                      <a:pt x="1825" y="1"/>
                      <a:pt x="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5"/>
              <p:cNvSpPr/>
              <p:nvPr/>
            </p:nvSpPr>
            <p:spPr>
              <a:xfrm>
                <a:off x="3628400" y="3215425"/>
                <a:ext cx="102500" cy="221000"/>
              </a:xfrm>
              <a:custGeom>
                <a:avLst/>
                <a:gdLst/>
                <a:ahLst/>
                <a:cxnLst/>
                <a:rect l="l" t="t" r="r" b="b"/>
                <a:pathLst>
                  <a:path w="4100" h="8840" extrusionOk="0">
                    <a:moveTo>
                      <a:pt x="3810" y="1"/>
                    </a:moveTo>
                    <a:cubicBezTo>
                      <a:pt x="3717" y="1"/>
                      <a:pt x="3624" y="47"/>
                      <a:pt x="3588" y="155"/>
                    </a:cubicBezTo>
                    <a:cubicBezTo>
                      <a:pt x="2555" y="3042"/>
                      <a:pt x="1278" y="5808"/>
                      <a:pt x="62" y="8605"/>
                    </a:cubicBezTo>
                    <a:cubicBezTo>
                      <a:pt x="0" y="8729"/>
                      <a:pt x="93" y="8839"/>
                      <a:pt x="197" y="8839"/>
                    </a:cubicBezTo>
                    <a:cubicBezTo>
                      <a:pt x="246" y="8839"/>
                      <a:pt x="297" y="8815"/>
                      <a:pt x="336" y="8757"/>
                    </a:cubicBezTo>
                    <a:cubicBezTo>
                      <a:pt x="2008" y="6112"/>
                      <a:pt x="3102" y="3286"/>
                      <a:pt x="4044" y="276"/>
                    </a:cubicBezTo>
                    <a:cubicBezTo>
                      <a:pt x="4100" y="111"/>
                      <a:pt x="3954" y="1"/>
                      <a:pt x="38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5"/>
              <p:cNvSpPr/>
              <p:nvPr/>
            </p:nvSpPr>
            <p:spPr>
              <a:xfrm>
                <a:off x="3399700" y="3337075"/>
                <a:ext cx="245600" cy="101475"/>
              </a:xfrm>
              <a:custGeom>
                <a:avLst/>
                <a:gdLst/>
                <a:ahLst/>
                <a:cxnLst/>
                <a:rect l="l" t="t" r="r" b="b"/>
                <a:pathLst>
                  <a:path w="9824" h="4059" extrusionOk="0">
                    <a:moveTo>
                      <a:pt x="122" y="0"/>
                    </a:moveTo>
                    <a:cubicBezTo>
                      <a:pt x="1" y="0"/>
                      <a:pt x="1" y="152"/>
                      <a:pt x="92" y="182"/>
                    </a:cubicBezTo>
                    <a:cubicBezTo>
                      <a:pt x="3071" y="1429"/>
                      <a:pt x="6353" y="2401"/>
                      <a:pt x="9180" y="4012"/>
                    </a:cubicBezTo>
                    <a:cubicBezTo>
                      <a:pt x="9235" y="4044"/>
                      <a:pt x="9290" y="4059"/>
                      <a:pt x="9341" y="4059"/>
                    </a:cubicBezTo>
                    <a:cubicBezTo>
                      <a:pt x="9630" y="4059"/>
                      <a:pt x="9824" y="3615"/>
                      <a:pt x="9514" y="3435"/>
                    </a:cubicBezTo>
                    <a:cubicBezTo>
                      <a:pt x="7995" y="2584"/>
                      <a:pt x="6384" y="2006"/>
                      <a:pt x="4742" y="1398"/>
                    </a:cubicBezTo>
                    <a:cubicBezTo>
                      <a:pt x="3253" y="851"/>
                      <a:pt x="1733" y="3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5"/>
              <p:cNvSpPr/>
              <p:nvPr/>
            </p:nvSpPr>
            <p:spPr>
              <a:xfrm>
                <a:off x="2751850" y="3728275"/>
                <a:ext cx="613875" cy="508350"/>
              </a:xfrm>
              <a:custGeom>
                <a:avLst/>
                <a:gdLst/>
                <a:ahLst/>
                <a:cxnLst/>
                <a:rect l="l" t="t" r="r" b="b"/>
                <a:pathLst>
                  <a:path w="24555" h="20334" extrusionOk="0">
                    <a:moveTo>
                      <a:pt x="24052" y="1"/>
                    </a:moveTo>
                    <a:cubicBezTo>
                      <a:pt x="24006" y="1"/>
                      <a:pt x="23957" y="12"/>
                      <a:pt x="23908" y="36"/>
                    </a:cubicBezTo>
                    <a:cubicBezTo>
                      <a:pt x="17556" y="2985"/>
                      <a:pt x="11537" y="6571"/>
                      <a:pt x="5489" y="10128"/>
                    </a:cubicBezTo>
                    <a:cubicBezTo>
                      <a:pt x="3999" y="11009"/>
                      <a:pt x="2875" y="11283"/>
                      <a:pt x="2662" y="12985"/>
                    </a:cubicBezTo>
                    <a:cubicBezTo>
                      <a:pt x="2358" y="15386"/>
                      <a:pt x="1537" y="17878"/>
                      <a:pt x="169" y="19884"/>
                    </a:cubicBezTo>
                    <a:cubicBezTo>
                      <a:pt x="1" y="20116"/>
                      <a:pt x="212" y="20334"/>
                      <a:pt x="439" y="20334"/>
                    </a:cubicBezTo>
                    <a:cubicBezTo>
                      <a:pt x="539" y="20334"/>
                      <a:pt x="642" y="20291"/>
                      <a:pt x="717" y="20188"/>
                    </a:cubicBezTo>
                    <a:lnTo>
                      <a:pt x="717" y="20219"/>
                    </a:lnTo>
                    <a:cubicBezTo>
                      <a:pt x="1993" y="18486"/>
                      <a:pt x="2723" y="16450"/>
                      <a:pt x="3148" y="14383"/>
                    </a:cubicBezTo>
                    <a:cubicBezTo>
                      <a:pt x="3270" y="13866"/>
                      <a:pt x="3239" y="13258"/>
                      <a:pt x="3391" y="12742"/>
                    </a:cubicBezTo>
                    <a:cubicBezTo>
                      <a:pt x="3817" y="11465"/>
                      <a:pt x="5975" y="10675"/>
                      <a:pt x="7130" y="10006"/>
                    </a:cubicBezTo>
                    <a:cubicBezTo>
                      <a:pt x="12723" y="6693"/>
                      <a:pt x="18316" y="3319"/>
                      <a:pt x="24212" y="583"/>
                    </a:cubicBezTo>
                    <a:cubicBezTo>
                      <a:pt x="24555" y="452"/>
                      <a:pt x="24350" y="1"/>
                      <a:pt x="24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5"/>
              <p:cNvSpPr/>
              <p:nvPr/>
            </p:nvSpPr>
            <p:spPr>
              <a:xfrm>
                <a:off x="3347075" y="3426800"/>
                <a:ext cx="288575" cy="313525"/>
              </a:xfrm>
              <a:custGeom>
                <a:avLst/>
                <a:gdLst/>
                <a:ahLst/>
                <a:cxnLst/>
                <a:rect l="l" t="t" r="r" b="b"/>
                <a:pathLst>
                  <a:path w="11543" h="12541" extrusionOk="0">
                    <a:moveTo>
                      <a:pt x="11193" y="0"/>
                    </a:moveTo>
                    <a:cubicBezTo>
                      <a:pt x="11115" y="0"/>
                      <a:pt x="11037" y="36"/>
                      <a:pt x="10981" y="119"/>
                    </a:cubicBezTo>
                    <a:cubicBezTo>
                      <a:pt x="9431" y="2460"/>
                      <a:pt x="7972" y="4922"/>
                      <a:pt x="6118" y="7019"/>
                    </a:cubicBezTo>
                    <a:cubicBezTo>
                      <a:pt x="4264" y="9147"/>
                      <a:pt x="2197" y="10545"/>
                      <a:pt x="130" y="12247"/>
                    </a:cubicBezTo>
                    <a:cubicBezTo>
                      <a:pt x="1" y="12350"/>
                      <a:pt x="134" y="12541"/>
                      <a:pt x="271" y="12541"/>
                    </a:cubicBezTo>
                    <a:cubicBezTo>
                      <a:pt x="295" y="12541"/>
                      <a:pt x="319" y="12535"/>
                      <a:pt x="343" y="12521"/>
                    </a:cubicBezTo>
                    <a:cubicBezTo>
                      <a:pt x="5267" y="9967"/>
                      <a:pt x="8823" y="5135"/>
                      <a:pt x="11437" y="393"/>
                    </a:cubicBezTo>
                    <a:cubicBezTo>
                      <a:pt x="11543" y="182"/>
                      <a:pt x="11370" y="0"/>
                      <a:pt x="111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5"/>
              <p:cNvSpPr/>
              <p:nvPr/>
            </p:nvSpPr>
            <p:spPr>
              <a:xfrm>
                <a:off x="3238975" y="3336750"/>
                <a:ext cx="192550" cy="254400"/>
              </a:xfrm>
              <a:custGeom>
                <a:avLst/>
                <a:gdLst/>
                <a:ahLst/>
                <a:cxnLst/>
                <a:rect l="l" t="t" r="r" b="b"/>
                <a:pathLst>
                  <a:path w="7702" h="10176" extrusionOk="0">
                    <a:moveTo>
                      <a:pt x="7150" y="0"/>
                    </a:moveTo>
                    <a:cubicBezTo>
                      <a:pt x="7065" y="0"/>
                      <a:pt x="6982" y="31"/>
                      <a:pt x="6916" y="104"/>
                    </a:cubicBezTo>
                    <a:cubicBezTo>
                      <a:pt x="4423" y="2992"/>
                      <a:pt x="2022" y="6305"/>
                      <a:pt x="168" y="9648"/>
                    </a:cubicBezTo>
                    <a:cubicBezTo>
                      <a:pt x="1" y="9941"/>
                      <a:pt x="236" y="10176"/>
                      <a:pt x="488" y="10176"/>
                    </a:cubicBezTo>
                    <a:cubicBezTo>
                      <a:pt x="603" y="10176"/>
                      <a:pt x="721" y="10127"/>
                      <a:pt x="806" y="10013"/>
                    </a:cubicBezTo>
                    <a:cubicBezTo>
                      <a:pt x="3056" y="6882"/>
                      <a:pt x="5275" y="3691"/>
                      <a:pt x="7493" y="560"/>
                    </a:cubicBezTo>
                    <a:cubicBezTo>
                      <a:pt x="7701" y="306"/>
                      <a:pt x="7418" y="0"/>
                      <a:pt x="71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5"/>
              <p:cNvSpPr/>
              <p:nvPr/>
            </p:nvSpPr>
            <p:spPr>
              <a:xfrm>
                <a:off x="2735475" y="3577675"/>
                <a:ext cx="518400" cy="426550"/>
              </a:xfrm>
              <a:custGeom>
                <a:avLst/>
                <a:gdLst/>
                <a:ahLst/>
                <a:cxnLst/>
                <a:rect l="l" t="t" r="r" b="b"/>
                <a:pathLst>
                  <a:path w="20736" h="17062" extrusionOk="0">
                    <a:moveTo>
                      <a:pt x="20457" y="1"/>
                    </a:moveTo>
                    <a:cubicBezTo>
                      <a:pt x="20419" y="1"/>
                      <a:pt x="20379" y="13"/>
                      <a:pt x="20338" y="42"/>
                    </a:cubicBezTo>
                    <a:cubicBezTo>
                      <a:pt x="16600" y="2777"/>
                      <a:pt x="12800" y="5452"/>
                      <a:pt x="9031" y="8157"/>
                    </a:cubicBezTo>
                    <a:cubicBezTo>
                      <a:pt x="5718" y="10559"/>
                      <a:pt x="2618" y="13203"/>
                      <a:pt x="216" y="16516"/>
                    </a:cubicBezTo>
                    <a:cubicBezTo>
                      <a:pt x="1" y="16797"/>
                      <a:pt x="275" y="17062"/>
                      <a:pt x="550" y="17062"/>
                    </a:cubicBezTo>
                    <a:cubicBezTo>
                      <a:pt x="663" y="17062"/>
                      <a:pt x="775" y="17017"/>
                      <a:pt x="855" y="16911"/>
                    </a:cubicBezTo>
                    <a:cubicBezTo>
                      <a:pt x="3560" y="13264"/>
                      <a:pt x="7086" y="10468"/>
                      <a:pt x="10764" y="7884"/>
                    </a:cubicBezTo>
                    <a:cubicBezTo>
                      <a:pt x="14107" y="5513"/>
                      <a:pt x="17785" y="3355"/>
                      <a:pt x="20612" y="376"/>
                    </a:cubicBezTo>
                    <a:cubicBezTo>
                      <a:pt x="20735" y="228"/>
                      <a:pt x="20619" y="1"/>
                      <a:pt x="204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5"/>
              <p:cNvSpPr/>
              <p:nvPr/>
            </p:nvSpPr>
            <p:spPr>
              <a:xfrm>
                <a:off x="3466575" y="2696875"/>
                <a:ext cx="70925" cy="48650"/>
              </a:xfrm>
              <a:custGeom>
                <a:avLst/>
                <a:gdLst/>
                <a:ahLst/>
                <a:cxnLst/>
                <a:rect l="l" t="t" r="r" b="b"/>
                <a:pathLst>
                  <a:path w="2837" h="1946" extrusionOk="0">
                    <a:moveTo>
                      <a:pt x="2607" y="0"/>
                    </a:moveTo>
                    <a:cubicBezTo>
                      <a:pt x="2550" y="0"/>
                      <a:pt x="2494" y="24"/>
                      <a:pt x="2462" y="76"/>
                    </a:cubicBezTo>
                    <a:lnTo>
                      <a:pt x="2462" y="106"/>
                    </a:lnTo>
                    <a:cubicBezTo>
                      <a:pt x="2189" y="501"/>
                      <a:pt x="1794" y="836"/>
                      <a:pt x="1368" y="1048"/>
                    </a:cubicBezTo>
                    <a:cubicBezTo>
                      <a:pt x="973" y="1261"/>
                      <a:pt x="517" y="1261"/>
                      <a:pt x="152" y="1474"/>
                    </a:cubicBezTo>
                    <a:cubicBezTo>
                      <a:pt x="31" y="1535"/>
                      <a:pt x="0" y="1778"/>
                      <a:pt x="152" y="1869"/>
                    </a:cubicBezTo>
                    <a:cubicBezTo>
                      <a:pt x="282" y="1922"/>
                      <a:pt x="416" y="1945"/>
                      <a:pt x="553" y="1945"/>
                    </a:cubicBezTo>
                    <a:cubicBezTo>
                      <a:pt x="964" y="1945"/>
                      <a:pt x="1391" y="1740"/>
                      <a:pt x="1733" y="1535"/>
                    </a:cubicBezTo>
                    <a:cubicBezTo>
                      <a:pt x="2219" y="1200"/>
                      <a:pt x="2554" y="775"/>
                      <a:pt x="2797" y="228"/>
                    </a:cubicBezTo>
                    <a:cubicBezTo>
                      <a:pt x="2837" y="88"/>
                      <a:pt x="2719" y="0"/>
                      <a:pt x="26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5"/>
              <p:cNvSpPr/>
              <p:nvPr/>
            </p:nvSpPr>
            <p:spPr>
              <a:xfrm>
                <a:off x="2772025" y="3445725"/>
                <a:ext cx="91950" cy="495100"/>
              </a:xfrm>
              <a:custGeom>
                <a:avLst/>
                <a:gdLst/>
                <a:ahLst/>
                <a:cxnLst/>
                <a:rect l="l" t="t" r="r" b="b"/>
                <a:pathLst>
                  <a:path w="3678" h="19804" extrusionOk="0">
                    <a:moveTo>
                      <a:pt x="3388" y="0"/>
                    </a:moveTo>
                    <a:cubicBezTo>
                      <a:pt x="3311" y="0"/>
                      <a:pt x="3235" y="37"/>
                      <a:pt x="3192" y="122"/>
                    </a:cubicBezTo>
                    <a:cubicBezTo>
                      <a:pt x="2372" y="1612"/>
                      <a:pt x="1794" y="3223"/>
                      <a:pt x="1095" y="4773"/>
                    </a:cubicBezTo>
                    <a:cubicBezTo>
                      <a:pt x="578" y="5989"/>
                      <a:pt x="153" y="6992"/>
                      <a:pt x="92" y="8299"/>
                    </a:cubicBezTo>
                    <a:cubicBezTo>
                      <a:pt x="1" y="10092"/>
                      <a:pt x="61" y="11916"/>
                      <a:pt x="153" y="13709"/>
                    </a:cubicBezTo>
                    <a:cubicBezTo>
                      <a:pt x="274" y="15654"/>
                      <a:pt x="183" y="17630"/>
                      <a:pt x="244" y="19575"/>
                    </a:cubicBezTo>
                    <a:cubicBezTo>
                      <a:pt x="244" y="19727"/>
                      <a:pt x="365" y="19803"/>
                      <a:pt x="487" y="19803"/>
                    </a:cubicBezTo>
                    <a:cubicBezTo>
                      <a:pt x="609" y="19803"/>
                      <a:pt x="730" y="19727"/>
                      <a:pt x="730" y="19575"/>
                    </a:cubicBezTo>
                    <a:cubicBezTo>
                      <a:pt x="578" y="16110"/>
                      <a:pt x="548" y="12767"/>
                      <a:pt x="730" y="9302"/>
                    </a:cubicBezTo>
                    <a:cubicBezTo>
                      <a:pt x="913" y="6141"/>
                      <a:pt x="2554" y="3283"/>
                      <a:pt x="3618" y="305"/>
                    </a:cubicBezTo>
                    <a:cubicBezTo>
                      <a:pt x="3677" y="127"/>
                      <a:pt x="3531" y="0"/>
                      <a:pt x="33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5"/>
              <p:cNvSpPr/>
              <p:nvPr/>
            </p:nvSpPr>
            <p:spPr>
              <a:xfrm>
                <a:off x="2926975" y="3587450"/>
                <a:ext cx="26700" cy="221575"/>
              </a:xfrm>
              <a:custGeom>
                <a:avLst/>
                <a:gdLst/>
                <a:ahLst/>
                <a:cxnLst/>
                <a:rect l="l" t="t" r="r" b="b"/>
                <a:pathLst>
                  <a:path w="1068" h="8863" extrusionOk="0">
                    <a:moveTo>
                      <a:pt x="676" y="0"/>
                    </a:moveTo>
                    <a:cubicBezTo>
                      <a:pt x="566" y="0"/>
                      <a:pt x="459" y="76"/>
                      <a:pt x="459" y="228"/>
                    </a:cubicBezTo>
                    <a:lnTo>
                      <a:pt x="429" y="228"/>
                    </a:lnTo>
                    <a:cubicBezTo>
                      <a:pt x="338" y="2994"/>
                      <a:pt x="459" y="5821"/>
                      <a:pt x="34" y="8557"/>
                    </a:cubicBezTo>
                    <a:cubicBezTo>
                      <a:pt x="1" y="8754"/>
                      <a:pt x="137" y="8863"/>
                      <a:pt x="274" y="8863"/>
                    </a:cubicBezTo>
                    <a:cubicBezTo>
                      <a:pt x="390" y="8863"/>
                      <a:pt x="506" y="8785"/>
                      <a:pt x="520" y="8618"/>
                    </a:cubicBezTo>
                    <a:cubicBezTo>
                      <a:pt x="703" y="5791"/>
                      <a:pt x="1067" y="3086"/>
                      <a:pt x="915" y="228"/>
                    </a:cubicBezTo>
                    <a:cubicBezTo>
                      <a:pt x="900" y="76"/>
                      <a:pt x="786" y="0"/>
                      <a:pt x="6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5"/>
              <p:cNvSpPr/>
              <p:nvPr/>
            </p:nvSpPr>
            <p:spPr>
              <a:xfrm>
                <a:off x="2937250" y="3537950"/>
                <a:ext cx="96500" cy="134175"/>
              </a:xfrm>
              <a:custGeom>
                <a:avLst/>
                <a:gdLst/>
                <a:ahLst/>
                <a:cxnLst/>
                <a:rect l="l" t="t" r="r" b="b"/>
                <a:pathLst>
                  <a:path w="3860" h="5367" extrusionOk="0">
                    <a:moveTo>
                      <a:pt x="3492" y="1"/>
                    </a:moveTo>
                    <a:cubicBezTo>
                      <a:pt x="3430" y="1"/>
                      <a:pt x="3364" y="25"/>
                      <a:pt x="3301" y="81"/>
                    </a:cubicBezTo>
                    <a:cubicBezTo>
                      <a:pt x="2602" y="719"/>
                      <a:pt x="2146" y="1570"/>
                      <a:pt x="1659" y="2391"/>
                    </a:cubicBezTo>
                    <a:cubicBezTo>
                      <a:pt x="1416" y="2877"/>
                      <a:pt x="1143" y="3333"/>
                      <a:pt x="839" y="3789"/>
                    </a:cubicBezTo>
                    <a:cubicBezTo>
                      <a:pt x="535" y="4245"/>
                      <a:pt x="231" y="4579"/>
                      <a:pt x="48" y="5096"/>
                    </a:cubicBezTo>
                    <a:cubicBezTo>
                      <a:pt x="0" y="5241"/>
                      <a:pt x="143" y="5366"/>
                      <a:pt x="281" y="5366"/>
                    </a:cubicBezTo>
                    <a:cubicBezTo>
                      <a:pt x="316" y="5366"/>
                      <a:pt x="351" y="5358"/>
                      <a:pt x="383" y="5339"/>
                    </a:cubicBezTo>
                    <a:cubicBezTo>
                      <a:pt x="1173" y="4974"/>
                      <a:pt x="1629" y="3911"/>
                      <a:pt x="2024" y="3181"/>
                    </a:cubicBezTo>
                    <a:cubicBezTo>
                      <a:pt x="2541" y="2269"/>
                      <a:pt x="2997" y="1236"/>
                      <a:pt x="3696" y="476"/>
                    </a:cubicBezTo>
                    <a:cubicBezTo>
                      <a:pt x="3860" y="265"/>
                      <a:pt x="3699" y="1"/>
                      <a:pt x="3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5"/>
              <p:cNvSpPr/>
              <p:nvPr/>
            </p:nvSpPr>
            <p:spPr>
              <a:xfrm>
                <a:off x="2906525" y="3978900"/>
                <a:ext cx="26625" cy="214575"/>
              </a:xfrm>
              <a:custGeom>
                <a:avLst/>
                <a:gdLst/>
                <a:ahLst/>
                <a:cxnLst/>
                <a:rect l="l" t="t" r="r" b="b"/>
                <a:pathLst>
                  <a:path w="1065" h="8583" extrusionOk="0">
                    <a:moveTo>
                      <a:pt x="644" y="1"/>
                    </a:moveTo>
                    <a:cubicBezTo>
                      <a:pt x="569" y="1"/>
                      <a:pt x="500" y="41"/>
                      <a:pt x="487" y="133"/>
                    </a:cubicBezTo>
                    <a:cubicBezTo>
                      <a:pt x="62" y="2747"/>
                      <a:pt x="1" y="5574"/>
                      <a:pt x="122" y="8218"/>
                    </a:cubicBezTo>
                    <a:cubicBezTo>
                      <a:pt x="122" y="8461"/>
                      <a:pt x="297" y="8583"/>
                      <a:pt x="476" y="8583"/>
                    </a:cubicBezTo>
                    <a:cubicBezTo>
                      <a:pt x="654" y="8583"/>
                      <a:pt x="837" y="8461"/>
                      <a:pt x="852" y="8218"/>
                    </a:cubicBezTo>
                    <a:cubicBezTo>
                      <a:pt x="1004" y="5574"/>
                      <a:pt x="1065" y="2808"/>
                      <a:pt x="852" y="194"/>
                    </a:cubicBezTo>
                    <a:cubicBezTo>
                      <a:pt x="852" y="72"/>
                      <a:pt x="743" y="1"/>
                      <a:pt x="6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5"/>
              <p:cNvSpPr/>
              <p:nvPr/>
            </p:nvSpPr>
            <p:spPr>
              <a:xfrm>
                <a:off x="2909825" y="4179925"/>
                <a:ext cx="69675" cy="260300"/>
              </a:xfrm>
              <a:custGeom>
                <a:avLst/>
                <a:gdLst/>
                <a:ahLst/>
                <a:cxnLst/>
                <a:rect l="l" t="t" r="r" b="b"/>
                <a:pathLst>
                  <a:path w="2787" h="10412" extrusionOk="0">
                    <a:moveTo>
                      <a:pt x="388" y="0"/>
                    </a:moveTo>
                    <a:cubicBezTo>
                      <a:pt x="200" y="0"/>
                      <a:pt x="1" y="168"/>
                      <a:pt x="82" y="390"/>
                    </a:cubicBezTo>
                    <a:cubicBezTo>
                      <a:pt x="629" y="2062"/>
                      <a:pt x="1297" y="3794"/>
                      <a:pt x="1297" y="5557"/>
                    </a:cubicBezTo>
                    <a:cubicBezTo>
                      <a:pt x="1328" y="7138"/>
                      <a:pt x="781" y="8658"/>
                      <a:pt x="933" y="10208"/>
                    </a:cubicBezTo>
                    <a:cubicBezTo>
                      <a:pt x="952" y="10321"/>
                      <a:pt x="1065" y="10412"/>
                      <a:pt x="1170" y="10412"/>
                    </a:cubicBezTo>
                    <a:cubicBezTo>
                      <a:pt x="1233" y="10412"/>
                      <a:pt x="1293" y="10379"/>
                      <a:pt x="1328" y="10299"/>
                    </a:cubicBezTo>
                    <a:cubicBezTo>
                      <a:pt x="2787" y="6955"/>
                      <a:pt x="2118" y="3338"/>
                      <a:pt x="629" y="147"/>
                    </a:cubicBezTo>
                    <a:cubicBezTo>
                      <a:pt x="577" y="44"/>
                      <a:pt x="484" y="0"/>
                      <a:pt x="3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5"/>
              <p:cNvSpPr/>
              <p:nvPr/>
            </p:nvSpPr>
            <p:spPr>
              <a:xfrm>
                <a:off x="2882625" y="4310200"/>
                <a:ext cx="69525" cy="248800"/>
              </a:xfrm>
              <a:custGeom>
                <a:avLst/>
                <a:gdLst/>
                <a:ahLst/>
                <a:cxnLst/>
                <a:rect l="l" t="t" r="r" b="b"/>
                <a:pathLst>
                  <a:path w="2781" h="9952" extrusionOk="0">
                    <a:moveTo>
                      <a:pt x="1930" y="1"/>
                    </a:moveTo>
                    <a:cubicBezTo>
                      <a:pt x="1825" y="1"/>
                      <a:pt x="1717" y="73"/>
                      <a:pt x="1717" y="194"/>
                    </a:cubicBezTo>
                    <a:cubicBezTo>
                      <a:pt x="1686" y="3386"/>
                      <a:pt x="1869" y="6577"/>
                      <a:pt x="136" y="9404"/>
                    </a:cubicBezTo>
                    <a:cubicBezTo>
                      <a:pt x="1" y="9652"/>
                      <a:pt x="234" y="9951"/>
                      <a:pt x="475" y="9951"/>
                    </a:cubicBezTo>
                    <a:cubicBezTo>
                      <a:pt x="559" y="9951"/>
                      <a:pt x="643" y="9915"/>
                      <a:pt x="714" y="9830"/>
                    </a:cubicBezTo>
                    <a:cubicBezTo>
                      <a:pt x="2780" y="7428"/>
                      <a:pt x="2780" y="3082"/>
                      <a:pt x="2112" y="133"/>
                    </a:cubicBezTo>
                    <a:cubicBezTo>
                      <a:pt x="2086" y="42"/>
                      <a:pt x="2009" y="1"/>
                      <a:pt x="1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5"/>
              <p:cNvSpPr/>
              <p:nvPr/>
            </p:nvSpPr>
            <p:spPr>
              <a:xfrm>
                <a:off x="2885250" y="4333775"/>
                <a:ext cx="33475" cy="202850"/>
              </a:xfrm>
              <a:custGeom>
                <a:avLst/>
                <a:gdLst/>
                <a:ahLst/>
                <a:cxnLst/>
                <a:rect l="l" t="t" r="r" b="b"/>
                <a:pathLst>
                  <a:path w="1339" h="8114" extrusionOk="0">
                    <a:moveTo>
                      <a:pt x="302" y="0"/>
                    </a:moveTo>
                    <a:cubicBezTo>
                      <a:pt x="206" y="0"/>
                      <a:pt x="109" y="72"/>
                      <a:pt x="92" y="193"/>
                    </a:cubicBezTo>
                    <a:cubicBezTo>
                      <a:pt x="1" y="1348"/>
                      <a:pt x="153" y="2534"/>
                      <a:pt x="183" y="3689"/>
                    </a:cubicBezTo>
                    <a:cubicBezTo>
                      <a:pt x="244" y="5087"/>
                      <a:pt x="61" y="6455"/>
                      <a:pt x="1" y="7853"/>
                    </a:cubicBezTo>
                    <a:cubicBezTo>
                      <a:pt x="1" y="8020"/>
                      <a:pt x="138" y="8114"/>
                      <a:pt x="278" y="8114"/>
                    </a:cubicBezTo>
                    <a:cubicBezTo>
                      <a:pt x="392" y="8114"/>
                      <a:pt x="507" y="8051"/>
                      <a:pt x="548" y="7914"/>
                    </a:cubicBezTo>
                    <a:cubicBezTo>
                      <a:pt x="1338" y="5573"/>
                      <a:pt x="1156" y="2473"/>
                      <a:pt x="487" y="133"/>
                    </a:cubicBezTo>
                    <a:cubicBezTo>
                      <a:pt x="448" y="41"/>
                      <a:pt x="375" y="0"/>
                      <a:pt x="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5"/>
              <p:cNvSpPr/>
              <p:nvPr/>
            </p:nvSpPr>
            <p:spPr>
              <a:xfrm>
                <a:off x="2849550" y="4341625"/>
                <a:ext cx="27375" cy="138725"/>
              </a:xfrm>
              <a:custGeom>
                <a:avLst/>
                <a:gdLst/>
                <a:ahLst/>
                <a:cxnLst/>
                <a:rect l="l" t="t" r="r" b="b"/>
                <a:pathLst>
                  <a:path w="1095" h="5549" extrusionOk="0">
                    <a:moveTo>
                      <a:pt x="308" y="0"/>
                    </a:moveTo>
                    <a:cubicBezTo>
                      <a:pt x="226" y="0"/>
                      <a:pt x="138" y="54"/>
                      <a:pt x="122" y="153"/>
                    </a:cubicBezTo>
                    <a:cubicBezTo>
                      <a:pt x="30" y="1825"/>
                      <a:pt x="0" y="3740"/>
                      <a:pt x="456" y="5381"/>
                    </a:cubicBezTo>
                    <a:cubicBezTo>
                      <a:pt x="482" y="5498"/>
                      <a:pt x="564" y="5549"/>
                      <a:pt x="651" y="5549"/>
                    </a:cubicBezTo>
                    <a:cubicBezTo>
                      <a:pt x="768" y="5549"/>
                      <a:pt x="895" y="5459"/>
                      <a:pt x="912" y="5320"/>
                    </a:cubicBezTo>
                    <a:cubicBezTo>
                      <a:pt x="1094" y="3648"/>
                      <a:pt x="790" y="1764"/>
                      <a:pt x="456" y="123"/>
                    </a:cubicBezTo>
                    <a:cubicBezTo>
                      <a:pt x="442" y="39"/>
                      <a:pt x="377"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5"/>
              <p:cNvSpPr/>
              <p:nvPr/>
            </p:nvSpPr>
            <p:spPr>
              <a:xfrm>
                <a:off x="2810775" y="4345575"/>
                <a:ext cx="28900" cy="87225"/>
              </a:xfrm>
              <a:custGeom>
                <a:avLst/>
                <a:gdLst/>
                <a:ahLst/>
                <a:cxnLst/>
                <a:rect l="l" t="t" r="r" b="b"/>
                <a:pathLst>
                  <a:path w="1156" h="3489" extrusionOk="0">
                    <a:moveTo>
                      <a:pt x="443" y="1"/>
                    </a:moveTo>
                    <a:cubicBezTo>
                      <a:pt x="376" y="1"/>
                      <a:pt x="310" y="33"/>
                      <a:pt x="274" y="86"/>
                    </a:cubicBezTo>
                    <a:cubicBezTo>
                      <a:pt x="1" y="542"/>
                      <a:pt x="183" y="1211"/>
                      <a:pt x="244" y="1697"/>
                    </a:cubicBezTo>
                    <a:cubicBezTo>
                      <a:pt x="305" y="2275"/>
                      <a:pt x="335" y="2852"/>
                      <a:pt x="578" y="3369"/>
                    </a:cubicBezTo>
                    <a:cubicBezTo>
                      <a:pt x="619" y="3450"/>
                      <a:pt x="707" y="3489"/>
                      <a:pt x="795" y="3489"/>
                    </a:cubicBezTo>
                    <a:cubicBezTo>
                      <a:pt x="906" y="3489"/>
                      <a:pt x="1017" y="3427"/>
                      <a:pt x="1034" y="3308"/>
                    </a:cubicBezTo>
                    <a:cubicBezTo>
                      <a:pt x="1156" y="2700"/>
                      <a:pt x="1004" y="2092"/>
                      <a:pt x="913" y="1484"/>
                    </a:cubicBezTo>
                    <a:cubicBezTo>
                      <a:pt x="882" y="998"/>
                      <a:pt x="913" y="421"/>
                      <a:pt x="578" y="56"/>
                    </a:cubicBezTo>
                    <a:cubicBezTo>
                      <a:pt x="540" y="18"/>
                      <a:pt x="491" y="1"/>
                      <a:pt x="4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5"/>
              <p:cNvSpPr/>
              <p:nvPr/>
            </p:nvSpPr>
            <p:spPr>
              <a:xfrm>
                <a:off x="3696050" y="2429750"/>
                <a:ext cx="412650" cy="822525"/>
              </a:xfrm>
              <a:custGeom>
                <a:avLst/>
                <a:gdLst/>
                <a:ahLst/>
                <a:cxnLst/>
                <a:rect l="l" t="t" r="r" b="b"/>
                <a:pathLst>
                  <a:path w="16506" h="32901" extrusionOk="0">
                    <a:moveTo>
                      <a:pt x="183" y="1"/>
                    </a:moveTo>
                    <a:cubicBezTo>
                      <a:pt x="1" y="1"/>
                      <a:pt x="31" y="244"/>
                      <a:pt x="183" y="274"/>
                    </a:cubicBezTo>
                    <a:cubicBezTo>
                      <a:pt x="4408" y="821"/>
                      <a:pt x="5958" y="6749"/>
                      <a:pt x="6597" y="10214"/>
                    </a:cubicBezTo>
                    <a:cubicBezTo>
                      <a:pt x="7113" y="13223"/>
                      <a:pt x="7448" y="16779"/>
                      <a:pt x="10153" y="18694"/>
                    </a:cubicBezTo>
                    <a:cubicBezTo>
                      <a:pt x="11734" y="19819"/>
                      <a:pt x="13466" y="20457"/>
                      <a:pt x="14500" y="22220"/>
                    </a:cubicBezTo>
                    <a:cubicBezTo>
                      <a:pt x="15533" y="24013"/>
                      <a:pt x="15442" y="25898"/>
                      <a:pt x="14834" y="27722"/>
                    </a:cubicBezTo>
                    <a:cubicBezTo>
                      <a:pt x="14287" y="29424"/>
                      <a:pt x="13405" y="30943"/>
                      <a:pt x="11612" y="31491"/>
                    </a:cubicBezTo>
                    <a:cubicBezTo>
                      <a:pt x="10031" y="31977"/>
                      <a:pt x="8390" y="31947"/>
                      <a:pt x="6779" y="32098"/>
                    </a:cubicBezTo>
                    <a:cubicBezTo>
                      <a:pt x="6323" y="32159"/>
                      <a:pt x="6323" y="32798"/>
                      <a:pt x="6779" y="32828"/>
                    </a:cubicBezTo>
                    <a:cubicBezTo>
                      <a:pt x="7240" y="32874"/>
                      <a:pt x="7717" y="32900"/>
                      <a:pt x="8201" y="32900"/>
                    </a:cubicBezTo>
                    <a:cubicBezTo>
                      <a:pt x="10879" y="32900"/>
                      <a:pt x="13750" y="32108"/>
                      <a:pt x="14986" y="29636"/>
                    </a:cubicBezTo>
                    <a:cubicBezTo>
                      <a:pt x="16506" y="26566"/>
                      <a:pt x="16445" y="22737"/>
                      <a:pt x="13740" y="20366"/>
                    </a:cubicBezTo>
                    <a:cubicBezTo>
                      <a:pt x="11703" y="18572"/>
                      <a:pt x="9393" y="17995"/>
                      <a:pt x="8329" y="15168"/>
                    </a:cubicBezTo>
                    <a:cubicBezTo>
                      <a:pt x="7478" y="12797"/>
                      <a:pt x="7326" y="10244"/>
                      <a:pt x="6718" y="7812"/>
                    </a:cubicBezTo>
                    <a:cubicBezTo>
                      <a:pt x="5928" y="4651"/>
                      <a:pt x="3983"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5"/>
              <p:cNvSpPr/>
              <p:nvPr/>
            </p:nvSpPr>
            <p:spPr>
              <a:xfrm>
                <a:off x="3269000" y="2394425"/>
                <a:ext cx="237150" cy="448300"/>
              </a:xfrm>
              <a:custGeom>
                <a:avLst/>
                <a:gdLst/>
                <a:ahLst/>
                <a:cxnLst/>
                <a:rect l="l" t="t" r="r" b="b"/>
                <a:pathLst>
                  <a:path w="9486" h="17932" extrusionOk="0">
                    <a:moveTo>
                      <a:pt x="9121" y="0"/>
                    </a:moveTo>
                    <a:cubicBezTo>
                      <a:pt x="9091" y="0"/>
                      <a:pt x="9060" y="5"/>
                      <a:pt x="9028" y="16"/>
                    </a:cubicBezTo>
                    <a:cubicBezTo>
                      <a:pt x="5624" y="1475"/>
                      <a:pt x="3648" y="4575"/>
                      <a:pt x="2463" y="7918"/>
                    </a:cubicBezTo>
                    <a:cubicBezTo>
                      <a:pt x="1368" y="10988"/>
                      <a:pt x="183" y="14453"/>
                      <a:pt x="0" y="17706"/>
                    </a:cubicBezTo>
                    <a:cubicBezTo>
                      <a:pt x="0" y="17855"/>
                      <a:pt x="117" y="17931"/>
                      <a:pt x="234" y="17931"/>
                    </a:cubicBezTo>
                    <a:cubicBezTo>
                      <a:pt x="331" y="17931"/>
                      <a:pt x="429" y="17877"/>
                      <a:pt x="456" y="17767"/>
                    </a:cubicBezTo>
                    <a:cubicBezTo>
                      <a:pt x="1277" y="14909"/>
                      <a:pt x="1824" y="11961"/>
                      <a:pt x="2675" y="9104"/>
                    </a:cubicBezTo>
                    <a:cubicBezTo>
                      <a:pt x="3861" y="5213"/>
                      <a:pt x="5715" y="2508"/>
                      <a:pt x="9271" y="411"/>
                    </a:cubicBezTo>
                    <a:cubicBezTo>
                      <a:pt x="9486" y="276"/>
                      <a:pt x="9345" y="0"/>
                      <a:pt x="9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5"/>
              <p:cNvSpPr/>
              <p:nvPr/>
            </p:nvSpPr>
            <p:spPr>
              <a:xfrm>
                <a:off x="3489950" y="2377900"/>
                <a:ext cx="212025" cy="60375"/>
              </a:xfrm>
              <a:custGeom>
                <a:avLst/>
                <a:gdLst/>
                <a:ahLst/>
                <a:cxnLst/>
                <a:rect l="l" t="t" r="r" b="b"/>
                <a:pathLst>
                  <a:path w="8481" h="2415" extrusionOk="0">
                    <a:moveTo>
                      <a:pt x="3278" y="0"/>
                    </a:moveTo>
                    <a:cubicBezTo>
                      <a:pt x="2194" y="0"/>
                      <a:pt x="979" y="173"/>
                      <a:pt x="190" y="677"/>
                    </a:cubicBezTo>
                    <a:cubicBezTo>
                      <a:pt x="0" y="812"/>
                      <a:pt x="76" y="1117"/>
                      <a:pt x="289" y="1117"/>
                    </a:cubicBezTo>
                    <a:cubicBezTo>
                      <a:pt x="315" y="1117"/>
                      <a:pt x="343" y="1112"/>
                      <a:pt x="372" y="1102"/>
                    </a:cubicBezTo>
                    <a:cubicBezTo>
                      <a:pt x="1344" y="764"/>
                      <a:pt x="2327" y="586"/>
                      <a:pt x="3293" y="586"/>
                    </a:cubicBezTo>
                    <a:cubicBezTo>
                      <a:pt x="5016" y="586"/>
                      <a:pt x="6682" y="1152"/>
                      <a:pt x="8123" y="2379"/>
                    </a:cubicBezTo>
                    <a:cubicBezTo>
                      <a:pt x="8155" y="2404"/>
                      <a:pt x="8190" y="2415"/>
                      <a:pt x="8225" y="2415"/>
                    </a:cubicBezTo>
                    <a:cubicBezTo>
                      <a:pt x="8358" y="2415"/>
                      <a:pt x="8481" y="2256"/>
                      <a:pt x="8336" y="2136"/>
                    </a:cubicBezTo>
                    <a:cubicBezTo>
                      <a:pt x="7363" y="1102"/>
                      <a:pt x="5874" y="221"/>
                      <a:pt x="4445" y="69"/>
                    </a:cubicBezTo>
                    <a:cubicBezTo>
                      <a:pt x="4097" y="26"/>
                      <a:pt x="3697" y="0"/>
                      <a:pt x="3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5"/>
              <p:cNvSpPr/>
              <p:nvPr/>
            </p:nvSpPr>
            <p:spPr>
              <a:xfrm>
                <a:off x="3686000" y="2385875"/>
                <a:ext cx="82275" cy="60725"/>
              </a:xfrm>
              <a:custGeom>
                <a:avLst/>
                <a:gdLst/>
                <a:ahLst/>
                <a:cxnLst/>
                <a:rect l="l" t="t" r="r" b="b"/>
                <a:pathLst>
                  <a:path w="3291" h="2429" extrusionOk="0">
                    <a:moveTo>
                      <a:pt x="2824" y="1"/>
                    </a:moveTo>
                    <a:cubicBezTo>
                      <a:pt x="2304" y="1"/>
                      <a:pt x="1743" y="339"/>
                      <a:pt x="1345" y="631"/>
                    </a:cubicBezTo>
                    <a:cubicBezTo>
                      <a:pt x="798" y="1026"/>
                      <a:pt x="372" y="1513"/>
                      <a:pt x="69" y="2120"/>
                    </a:cubicBezTo>
                    <a:cubicBezTo>
                      <a:pt x="0" y="2257"/>
                      <a:pt x="137" y="2428"/>
                      <a:pt x="274" y="2428"/>
                    </a:cubicBezTo>
                    <a:cubicBezTo>
                      <a:pt x="319" y="2428"/>
                      <a:pt x="365" y="2409"/>
                      <a:pt x="403" y="2364"/>
                    </a:cubicBezTo>
                    <a:cubicBezTo>
                      <a:pt x="798" y="1877"/>
                      <a:pt x="1224" y="1482"/>
                      <a:pt x="1740" y="1148"/>
                    </a:cubicBezTo>
                    <a:cubicBezTo>
                      <a:pt x="2196" y="874"/>
                      <a:pt x="2743" y="753"/>
                      <a:pt x="3169" y="388"/>
                    </a:cubicBezTo>
                    <a:cubicBezTo>
                      <a:pt x="3290" y="297"/>
                      <a:pt x="3230" y="54"/>
                      <a:pt x="3047" y="23"/>
                    </a:cubicBezTo>
                    <a:cubicBezTo>
                      <a:pt x="2974" y="8"/>
                      <a:pt x="2900" y="1"/>
                      <a:pt x="2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5"/>
              <p:cNvSpPr/>
              <p:nvPr/>
            </p:nvSpPr>
            <p:spPr>
              <a:xfrm>
                <a:off x="3683900" y="2368600"/>
                <a:ext cx="22825" cy="75250"/>
              </a:xfrm>
              <a:custGeom>
                <a:avLst/>
                <a:gdLst/>
                <a:ahLst/>
                <a:cxnLst/>
                <a:rect l="l" t="t" r="r" b="b"/>
                <a:pathLst>
                  <a:path w="913" h="3010" extrusionOk="0">
                    <a:moveTo>
                      <a:pt x="762" y="1"/>
                    </a:moveTo>
                    <a:cubicBezTo>
                      <a:pt x="706" y="1"/>
                      <a:pt x="647" y="25"/>
                      <a:pt x="608" y="76"/>
                    </a:cubicBezTo>
                    <a:cubicBezTo>
                      <a:pt x="122" y="745"/>
                      <a:pt x="1" y="1960"/>
                      <a:pt x="122" y="2781"/>
                    </a:cubicBezTo>
                    <a:cubicBezTo>
                      <a:pt x="137" y="2933"/>
                      <a:pt x="251" y="3009"/>
                      <a:pt x="365" y="3009"/>
                    </a:cubicBezTo>
                    <a:cubicBezTo>
                      <a:pt x="479" y="3009"/>
                      <a:pt x="593" y="2933"/>
                      <a:pt x="608" y="2781"/>
                    </a:cubicBezTo>
                    <a:cubicBezTo>
                      <a:pt x="608" y="2295"/>
                      <a:pt x="608" y="1808"/>
                      <a:pt x="700" y="1322"/>
                    </a:cubicBezTo>
                    <a:cubicBezTo>
                      <a:pt x="760" y="927"/>
                      <a:pt x="882" y="532"/>
                      <a:pt x="912" y="137"/>
                    </a:cubicBezTo>
                    <a:cubicBezTo>
                      <a:pt x="912" y="48"/>
                      <a:pt x="840" y="1"/>
                      <a:pt x="7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5"/>
              <p:cNvSpPr/>
              <p:nvPr/>
            </p:nvSpPr>
            <p:spPr>
              <a:xfrm>
                <a:off x="3455925" y="2733750"/>
                <a:ext cx="64625" cy="66850"/>
              </a:xfrm>
              <a:custGeom>
                <a:avLst/>
                <a:gdLst/>
                <a:ahLst/>
                <a:cxnLst/>
                <a:rect l="l" t="t" r="r" b="b"/>
                <a:pathLst>
                  <a:path w="2585" h="2674" extrusionOk="0">
                    <a:moveTo>
                      <a:pt x="709" y="1"/>
                    </a:moveTo>
                    <a:cubicBezTo>
                      <a:pt x="625" y="1"/>
                      <a:pt x="544" y="40"/>
                      <a:pt x="518" y="121"/>
                    </a:cubicBezTo>
                    <a:cubicBezTo>
                      <a:pt x="1" y="1215"/>
                      <a:pt x="852" y="2643"/>
                      <a:pt x="2068" y="2674"/>
                    </a:cubicBezTo>
                    <a:cubicBezTo>
                      <a:pt x="2189" y="2674"/>
                      <a:pt x="2311" y="2613"/>
                      <a:pt x="2372" y="2522"/>
                    </a:cubicBezTo>
                    <a:cubicBezTo>
                      <a:pt x="2584" y="2096"/>
                      <a:pt x="1916" y="1914"/>
                      <a:pt x="1673" y="1701"/>
                    </a:cubicBezTo>
                    <a:cubicBezTo>
                      <a:pt x="1186" y="1336"/>
                      <a:pt x="1004" y="759"/>
                      <a:pt x="943" y="181"/>
                    </a:cubicBezTo>
                    <a:cubicBezTo>
                      <a:pt x="926" y="63"/>
                      <a:pt x="815" y="1"/>
                      <a:pt x="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5"/>
              <p:cNvSpPr/>
              <p:nvPr/>
            </p:nvSpPr>
            <p:spPr>
              <a:xfrm>
                <a:off x="3418300" y="2823300"/>
                <a:ext cx="129600" cy="59775"/>
              </a:xfrm>
              <a:custGeom>
                <a:avLst/>
                <a:gdLst/>
                <a:ahLst/>
                <a:cxnLst/>
                <a:rect l="l" t="t" r="r" b="b"/>
                <a:pathLst>
                  <a:path w="5184" h="2391" extrusionOk="0">
                    <a:moveTo>
                      <a:pt x="386" y="1"/>
                    </a:moveTo>
                    <a:cubicBezTo>
                      <a:pt x="192" y="1"/>
                      <a:pt x="0" y="185"/>
                      <a:pt x="138" y="368"/>
                    </a:cubicBezTo>
                    <a:lnTo>
                      <a:pt x="138" y="399"/>
                    </a:lnTo>
                    <a:cubicBezTo>
                      <a:pt x="897" y="1395"/>
                      <a:pt x="2433" y="2391"/>
                      <a:pt x="3836" y="2391"/>
                    </a:cubicBezTo>
                    <a:cubicBezTo>
                      <a:pt x="4232" y="2391"/>
                      <a:pt x="4617" y="2312"/>
                      <a:pt x="4971" y="2131"/>
                    </a:cubicBezTo>
                    <a:cubicBezTo>
                      <a:pt x="5184" y="2010"/>
                      <a:pt x="5123" y="1675"/>
                      <a:pt x="4910" y="1615"/>
                    </a:cubicBezTo>
                    <a:cubicBezTo>
                      <a:pt x="4181" y="1463"/>
                      <a:pt x="3451" y="1554"/>
                      <a:pt x="2752" y="1341"/>
                    </a:cubicBezTo>
                    <a:cubicBezTo>
                      <a:pt x="1931" y="1098"/>
                      <a:pt x="1171" y="642"/>
                      <a:pt x="564" y="64"/>
                    </a:cubicBezTo>
                    <a:cubicBezTo>
                      <a:pt x="512" y="20"/>
                      <a:pt x="449" y="1"/>
                      <a:pt x="3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5"/>
              <p:cNvSpPr/>
              <p:nvPr/>
            </p:nvSpPr>
            <p:spPr>
              <a:xfrm>
                <a:off x="3408825" y="2592475"/>
                <a:ext cx="115700" cy="58850"/>
              </a:xfrm>
              <a:custGeom>
                <a:avLst/>
                <a:gdLst/>
                <a:ahLst/>
                <a:cxnLst/>
                <a:rect l="l" t="t" r="r" b="b"/>
                <a:pathLst>
                  <a:path w="4628" h="2354" extrusionOk="0">
                    <a:moveTo>
                      <a:pt x="1362" y="1"/>
                    </a:moveTo>
                    <a:cubicBezTo>
                      <a:pt x="860" y="1"/>
                      <a:pt x="357" y="115"/>
                      <a:pt x="91" y="513"/>
                    </a:cubicBezTo>
                    <a:cubicBezTo>
                      <a:pt x="0" y="635"/>
                      <a:pt x="31" y="847"/>
                      <a:pt x="152" y="939"/>
                    </a:cubicBezTo>
                    <a:cubicBezTo>
                      <a:pt x="547" y="1334"/>
                      <a:pt x="1277" y="1303"/>
                      <a:pt x="1824" y="1516"/>
                    </a:cubicBezTo>
                    <a:cubicBezTo>
                      <a:pt x="2402" y="1729"/>
                      <a:pt x="3040" y="2246"/>
                      <a:pt x="3648" y="2337"/>
                    </a:cubicBezTo>
                    <a:cubicBezTo>
                      <a:pt x="3706" y="2348"/>
                      <a:pt x="3762" y="2354"/>
                      <a:pt x="3815" y="2354"/>
                    </a:cubicBezTo>
                    <a:cubicBezTo>
                      <a:pt x="4325" y="2354"/>
                      <a:pt x="4628" y="1856"/>
                      <a:pt x="4408" y="1334"/>
                    </a:cubicBezTo>
                    <a:lnTo>
                      <a:pt x="4408" y="1334"/>
                    </a:lnTo>
                    <a:lnTo>
                      <a:pt x="4408" y="1364"/>
                    </a:lnTo>
                    <a:cubicBezTo>
                      <a:pt x="4104" y="604"/>
                      <a:pt x="2979" y="179"/>
                      <a:pt x="2219" y="88"/>
                    </a:cubicBezTo>
                    <a:cubicBezTo>
                      <a:pt x="1968" y="42"/>
                      <a:pt x="1665"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5"/>
              <p:cNvSpPr/>
              <p:nvPr/>
            </p:nvSpPr>
            <p:spPr>
              <a:xfrm>
                <a:off x="3415650" y="2640250"/>
                <a:ext cx="61775" cy="31025"/>
              </a:xfrm>
              <a:custGeom>
                <a:avLst/>
                <a:gdLst/>
                <a:ahLst/>
                <a:cxnLst/>
                <a:rect l="l" t="t" r="r" b="b"/>
                <a:pathLst>
                  <a:path w="2471" h="1241" extrusionOk="0">
                    <a:moveTo>
                      <a:pt x="458" y="1"/>
                    </a:moveTo>
                    <a:cubicBezTo>
                      <a:pt x="332" y="1"/>
                      <a:pt x="216" y="26"/>
                      <a:pt x="122" y="92"/>
                    </a:cubicBezTo>
                    <a:cubicBezTo>
                      <a:pt x="31" y="152"/>
                      <a:pt x="1" y="243"/>
                      <a:pt x="92" y="335"/>
                    </a:cubicBezTo>
                    <a:cubicBezTo>
                      <a:pt x="274" y="547"/>
                      <a:pt x="730" y="578"/>
                      <a:pt x="1004" y="669"/>
                    </a:cubicBezTo>
                    <a:cubicBezTo>
                      <a:pt x="1399" y="821"/>
                      <a:pt x="1733" y="1034"/>
                      <a:pt x="2098" y="1216"/>
                    </a:cubicBezTo>
                    <a:cubicBezTo>
                      <a:pt x="2126" y="1233"/>
                      <a:pt x="2158" y="1241"/>
                      <a:pt x="2189" y="1241"/>
                    </a:cubicBezTo>
                    <a:cubicBezTo>
                      <a:pt x="2328" y="1241"/>
                      <a:pt x="2471" y="1097"/>
                      <a:pt x="2372" y="973"/>
                    </a:cubicBezTo>
                    <a:cubicBezTo>
                      <a:pt x="2098" y="608"/>
                      <a:pt x="1703" y="395"/>
                      <a:pt x="1308" y="213"/>
                    </a:cubicBezTo>
                    <a:cubicBezTo>
                      <a:pt x="1076" y="129"/>
                      <a:pt x="743" y="1"/>
                      <a:pt x="4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5"/>
              <p:cNvSpPr/>
              <p:nvPr/>
            </p:nvSpPr>
            <p:spPr>
              <a:xfrm>
                <a:off x="3417175" y="2644800"/>
                <a:ext cx="46225" cy="38750"/>
              </a:xfrm>
              <a:custGeom>
                <a:avLst/>
                <a:gdLst/>
                <a:ahLst/>
                <a:cxnLst/>
                <a:rect l="l" t="t" r="r" b="b"/>
                <a:pathLst>
                  <a:path w="1849" h="1550" extrusionOk="0">
                    <a:moveTo>
                      <a:pt x="821" y="1065"/>
                    </a:moveTo>
                    <a:cubicBezTo>
                      <a:pt x="821" y="1065"/>
                      <a:pt x="852" y="1095"/>
                      <a:pt x="852" y="1095"/>
                    </a:cubicBezTo>
                    <a:lnTo>
                      <a:pt x="791" y="1095"/>
                    </a:lnTo>
                    <a:cubicBezTo>
                      <a:pt x="791" y="1095"/>
                      <a:pt x="821" y="1095"/>
                      <a:pt x="821" y="1065"/>
                    </a:cubicBezTo>
                    <a:close/>
                    <a:moveTo>
                      <a:pt x="591" y="1"/>
                    </a:moveTo>
                    <a:cubicBezTo>
                      <a:pt x="555" y="1"/>
                      <a:pt x="517" y="11"/>
                      <a:pt x="487" y="31"/>
                    </a:cubicBezTo>
                    <a:cubicBezTo>
                      <a:pt x="61" y="396"/>
                      <a:pt x="1" y="1247"/>
                      <a:pt x="578" y="1490"/>
                    </a:cubicBezTo>
                    <a:cubicBezTo>
                      <a:pt x="676" y="1531"/>
                      <a:pt x="770" y="1550"/>
                      <a:pt x="861" y="1550"/>
                    </a:cubicBezTo>
                    <a:cubicBezTo>
                      <a:pt x="1310" y="1550"/>
                      <a:pt x="1668" y="1099"/>
                      <a:pt x="1794" y="669"/>
                    </a:cubicBezTo>
                    <a:cubicBezTo>
                      <a:pt x="1848" y="533"/>
                      <a:pt x="1683" y="422"/>
                      <a:pt x="1561" y="422"/>
                    </a:cubicBezTo>
                    <a:cubicBezTo>
                      <a:pt x="1547" y="422"/>
                      <a:pt x="1533" y="423"/>
                      <a:pt x="1520" y="426"/>
                    </a:cubicBezTo>
                    <a:cubicBezTo>
                      <a:pt x="1399" y="274"/>
                      <a:pt x="1277" y="153"/>
                      <a:pt x="1125" y="122"/>
                    </a:cubicBezTo>
                    <a:cubicBezTo>
                      <a:pt x="1072" y="69"/>
                      <a:pt x="999" y="37"/>
                      <a:pt x="923" y="37"/>
                    </a:cubicBezTo>
                    <a:cubicBezTo>
                      <a:pt x="868" y="37"/>
                      <a:pt x="811" y="54"/>
                      <a:pt x="761" y="92"/>
                    </a:cubicBezTo>
                    <a:cubicBezTo>
                      <a:pt x="761" y="92"/>
                      <a:pt x="730" y="122"/>
                      <a:pt x="730" y="122"/>
                    </a:cubicBezTo>
                    <a:cubicBezTo>
                      <a:pt x="730" y="41"/>
                      <a:pt x="663" y="1"/>
                      <a:pt x="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5"/>
              <p:cNvSpPr/>
              <p:nvPr/>
            </p:nvSpPr>
            <p:spPr>
              <a:xfrm>
                <a:off x="3583600" y="2651425"/>
                <a:ext cx="109450" cy="81550"/>
              </a:xfrm>
              <a:custGeom>
                <a:avLst/>
                <a:gdLst/>
                <a:ahLst/>
                <a:cxnLst/>
                <a:rect l="l" t="t" r="r" b="b"/>
                <a:pathLst>
                  <a:path w="4378" h="3262" extrusionOk="0">
                    <a:moveTo>
                      <a:pt x="1084" y="0"/>
                    </a:moveTo>
                    <a:cubicBezTo>
                      <a:pt x="949" y="0"/>
                      <a:pt x="820" y="22"/>
                      <a:pt x="699" y="70"/>
                    </a:cubicBezTo>
                    <a:cubicBezTo>
                      <a:pt x="335" y="222"/>
                      <a:pt x="0" y="678"/>
                      <a:pt x="304" y="1073"/>
                    </a:cubicBezTo>
                    <a:cubicBezTo>
                      <a:pt x="730" y="1620"/>
                      <a:pt x="1550" y="1803"/>
                      <a:pt x="2128" y="2198"/>
                    </a:cubicBezTo>
                    <a:cubicBezTo>
                      <a:pt x="2402" y="2380"/>
                      <a:pt x="2675" y="2562"/>
                      <a:pt x="2918" y="2775"/>
                    </a:cubicBezTo>
                    <a:cubicBezTo>
                      <a:pt x="3161" y="2988"/>
                      <a:pt x="3344" y="3262"/>
                      <a:pt x="3709" y="3262"/>
                    </a:cubicBezTo>
                    <a:cubicBezTo>
                      <a:pt x="3830" y="3262"/>
                      <a:pt x="3982" y="3201"/>
                      <a:pt x="4043" y="3079"/>
                    </a:cubicBezTo>
                    <a:cubicBezTo>
                      <a:pt x="4377" y="2441"/>
                      <a:pt x="3557" y="1468"/>
                      <a:pt x="3101" y="1043"/>
                    </a:cubicBezTo>
                    <a:cubicBezTo>
                      <a:pt x="2666" y="608"/>
                      <a:pt x="1800" y="0"/>
                      <a:pt x="10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5"/>
              <p:cNvSpPr/>
              <p:nvPr/>
            </p:nvSpPr>
            <p:spPr>
              <a:xfrm>
                <a:off x="3593475" y="2710925"/>
                <a:ext cx="57775" cy="37250"/>
              </a:xfrm>
              <a:custGeom>
                <a:avLst/>
                <a:gdLst/>
                <a:ahLst/>
                <a:cxnLst/>
                <a:rect l="l" t="t" r="r" b="b"/>
                <a:pathLst>
                  <a:path w="2311" h="1490" extrusionOk="0">
                    <a:moveTo>
                      <a:pt x="274" y="0"/>
                    </a:moveTo>
                    <a:cubicBezTo>
                      <a:pt x="92" y="0"/>
                      <a:pt x="0" y="274"/>
                      <a:pt x="183" y="365"/>
                    </a:cubicBezTo>
                    <a:lnTo>
                      <a:pt x="152" y="365"/>
                    </a:lnTo>
                    <a:cubicBezTo>
                      <a:pt x="517" y="547"/>
                      <a:pt x="912" y="669"/>
                      <a:pt x="1247" y="912"/>
                    </a:cubicBezTo>
                    <a:cubicBezTo>
                      <a:pt x="1490" y="1094"/>
                      <a:pt x="1794" y="1490"/>
                      <a:pt x="2128" y="1490"/>
                    </a:cubicBezTo>
                    <a:cubicBezTo>
                      <a:pt x="2219" y="1490"/>
                      <a:pt x="2250" y="1429"/>
                      <a:pt x="2280" y="1338"/>
                    </a:cubicBezTo>
                    <a:cubicBezTo>
                      <a:pt x="2311" y="973"/>
                      <a:pt x="1794" y="638"/>
                      <a:pt x="1520" y="456"/>
                    </a:cubicBezTo>
                    <a:cubicBezTo>
                      <a:pt x="1155" y="243"/>
                      <a:pt x="700" y="31"/>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5"/>
              <p:cNvSpPr/>
              <p:nvPr/>
            </p:nvSpPr>
            <p:spPr>
              <a:xfrm>
                <a:off x="3586625" y="2715500"/>
                <a:ext cx="44100" cy="40500"/>
              </a:xfrm>
              <a:custGeom>
                <a:avLst/>
                <a:gdLst/>
                <a:ahLst/>
                <a:cxnLst/>
                <a:rect l="l" t="t" r="r" b="b"/>
                <a:pathLst>
                  <a:path w="1764" h="1620" extrusionOk="0">
                    <a:moveTo>
                      <a:pt x="700" y="1063"/>
                    </a:moveTo>
                    <a:cubicBezTo>
                      <a:pt x="700" y="1094"/>
                      <a:pt x="700" y="1094"/>
                      <a:pt x="700" y="1124"/>
                    </a:cubicBezTo>
                    <a:cubicBezTo>
                      <a:pt x="700" y="1094"/>
                      <a:pt x="700" y="1094"/>
                      <a:pt x="670" y="1063"/>
                    </a:cubicBezTo>
                    <a:close/>
                    <a:moveTo>
                      <a:pt x="638" y="1"/>
                    </a:moveTo>
                    <a:cubicBezTo>
                      <a:pt x="575" y="1"/>
                      <a:pt x="508" y="27"/>
                      <a:pt x="457" y="91"/>
                    </a:cubicBezTo>
                    <a:cubicBezTo>
                      <a:pt x="122" y="516"/>
                      <a:pt x="1" y="1246"/>
                      <a:pt x="609" y="1550"/>
                    </a:cubicBezTo>
                    <a:cubicBezTo>
                      <a:pt x="700" y="1598"/>
                      <a:pt x="795" y="1620"/>
                      <a:pt x="888" y="1620"/>
                    </a:cubicBezTo>
                    <a:cubicBezTo>
                      <a:pt x="1323" y="1620"/>
                      <a:pt x="1739" y="1149"/>
                      <a:pt x="1764" y="699"/>
                    </a:cubicBezTo>
                    <a:cubicBezTo>
                      <a:pt x="1764" y="618"/>
                      <a:pt x="1710" y="577"/>
                      <a:pt x="1647" y="577"/>
                    </a:cubicBezTo>
                    <a:cubicBezTo>
                      <a:pt x="1615" y="577"/>
                      <a:pt x="1581" y="587"/>
                      <a:pt x="1551" y="607"/>
                    </a:cubicBezTo>
                    <a:cubicBezTo>
                      <a:pt x="1551" y="547"/>
                      <a:pt x="1551" y="516"/>
                      <a:pt x="1551" y="486"/>
                    </a:cubicBezTo>
                    <a:cubicBezTo>
                      <a:pt x="1581" y="334"/>
                      <a:pt x="1460" y="273"/>
                      <a:pt x="1338" y="273"/>
                    </a:cubicBezTo>
                    <a:cubicBezTo>
                      <a:pt x="1247" y="182"/>
                      <a:pt x="1126" y="151"/>
                      <a:pt x="974" y="121"/>
                    </a:cubicBezTo>
                    <a:lnTo>
                      <a:pt x="822" y="121"/>
                    </a:lnTo>
                    <a:cubicBezTo>
                      <a:pt x="804" y="51"/>
                      <a:pt x="725" y="1"/>
                      <a:pt x="6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5"/>
              <p:cNvSpPr/>
              <p:nvPr/>
            </p:nvSpPr>
            <p:spPr>
              <a:xfrm>
                <a:off x="3411600" y="2880075"/>
                <a:ext cx="85400" cy="25950"/>
              </a:xfrm>
              <a:custGeom>
                <a:avLst/>
                <a:gdLst/>
                <a:ahLst/>
                <a:cxnLst/>
                <a:rect l="l" t="t" r="r" b="b"/>
                <a:pathLst>
                  <a:path w="3416" h="1038" extrusionOk="0">
                    <a:moveTo>
                      <a:pt x="1907" y="1"/>
                    </a:moveTo>
                    <a:cubicBezTo>
                      <a:pt x="1774" y="1"/>
                      <a:pt x="1646" y="6"/>
                      <a:pt x="1531" y="12"/>
                    </a:cubicBezTo>
                    <a:cubicBezTo>
                      <a:pt x="953" y="73"/>
                      <a:pt x="497" y="286"/>
                      <a:pt x="102" y="742"/>
                    </a:cubicBezTo>
                    <a:cubicBezTo>
                      <a:pt x="1" y="868"/>
                      <a:pt x="111" y="1037"/>
                      <a:pt x="255" y="1037"/>
                    </a:cubicBezTo>
                    <a:cubicBezTo>
                      <a:pt x="284" y="1037"/>
                      <a:pt x="315" y="1031"/>
                      <a:pt x="345" y="1015"/>
                    </a:cubicBezTo>
                    <a:cubicBezTo>
                      <a:pt x="718" y="802"/>
                      <a:pt x="1208" y="706"/>
                      <a:pt x="1672" y="706"/>
                    </a:cubicBezTo>
                    <a:cubicBezTo>
                      <a:pt x="1737" y="706"/>
                      <a:pt x="1801" y="708"/>
                      <a:pt x="1865" y="711"/>
                    </a:cubicBezTo>
                    <a:cubicBezTo>
                      <a:pt x="2179" y="711"/>
                      <a:pt x="2509" y="827"/>
                      <a:pt x="2831" y="827"/>
                    </a:cubicBezTo>
                    <a:cubicBezTo>
                      <a:pt x="2946" y="827"/>
                      <a:pt x="3060" y="812"/>
                      <a:pt x="3172" y="772"/>
                    </a:cubicBezTo>
                    <a:cubicBezTo>
                      <a:pt x="3354" y="742"/>
                      <a:pt x="3415" y="529"/>
                      <a:pt x="3294" y="407"/>
                    </a:cubicBezTo>
                    <a:cubicBezTo>
                      <a:pt x="2982" y="72"/>
                      <a:pt x="2405" y="1"/>
                      <a:pt x="19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5"/>
              <p:cNvSpPr/>
              <p:nvPr/>
            </p:nvSpPr>
            <p:spPr>
              <a:xfrm>
                <a:off x="3332075" y="2521450"/>
                <a:ext cx="362775" cy="465975"/>
              </a:xfrm>
              <a:custGeom>
                <a:avLst/>
                <a:gdLst/>
                <a:ahLst/>
                <a:cxnLst/>
                <a:rect l="l" t="t" r="r" b="b"/>
                <a:pathLst>
                  <a:path w="14511" h="18639" extrusionOk="0">
                    <a:moveTo>
                      <a:pt x="3278" y="1"/>
                    </a:moveTo>
                    <a:cubicBezTo>
                      <a:pt x="3192" y="1"/>
                      <a:pt x="3105" y="40"/>
                      <a:pt x="3040" y="132"/>
                    </a:cubicBezTo>
                    <a:cubicBezTo>
                      <a:pt x="1368" y="2716"/>
                      <a:pt x="730" y="5603"/>
                      <a:pt x="395" y="8613"/>
                    </a:cubicBezTo>
                    <a:cubicBezTo>
                      <a:pt x="122" y="11257"/>
                      <a:pt x="0" y="14205"/>
                      <a:pt x="1702" y="16455"/>
                    </a:cubicBezTo>
                    <a:cubicBezTo>
                      <a:pt x="2884" y="18020"/>
                      <a:pt x="4472" y="18639"/>
                      <a:pt x="6153" y="18639"/>
                    </a:cubicBezTo>
                    <a:cubicBezTo>
                      <a:pt x="9142" y="18639"/>
                      <a:pt x="12427" y="16682"/>
                      <a:pt x="14256" y="14600"/>
                    </a:cubicBezTo>
                    <a:cubicBezTo>
                      <a:pt x="14510" y="14300"/>
                      <a:pt x="14272" y="13929"/>
                      <a:pt x="13983" y="13929"/>
                    </a:cubicBezTo>
                    <a:cubicBezTo>
                      <a:pt x="13892" y="13929"/>
                      <a:pt x="13796" y="13966"/>
                      <a:pt x="13709" y="14053"/>
                    </a:cubicBezTo>
                    <a:cubicBezTo>
                      <a:pt x="11925" y="15872"/>
                      <a:pt x="8777" y="17620"/>
                      <a:pt x="6064" y="17620"/>
                    </a:cubicBezTo>
                    <a:cubicBezTo>
                      <a:pt x="4108" y="17620"/>
                      <a:pt x="2378" y="16711"/>
                      <a:pt x="1551" y="14266"/>
                    </a:cubicBezTo>
                    <a:cubicBezTo>
                      <a:pt x="821" y="12108"/>
                      <a:pt x="1125" y="9646"/>
                      <a:pt x="1429" y="7427"/>
                    </a:cubicBezTo>
                    <a:cubicBezTo>
                      <a:pt x="1763" y="4965"/>
                      <a:pt x="2432" y="2625"/>
                      <a:pt x="3557" y="436"/>
                    </a:cubicBezTo>
                    <a:cubicBezTo>
                      <a:pt x="3662" y="204"/>
                      <a:pt x="3474" y="1"/>
                      <a:pt x="3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5"/>
              <p:cNvSpPr/>
              <p:nvPr/>
            </p:nvSpPr>
            <p:spPr>
              <a:xfrm>
                <a:off x="3670400" y="2758525"/>
                <a:ext cx="152575" cy="149750"/>
              </a:xfrm>
              <a:custGeom>
                <a:avLst/>
                <a:gdLst/>
                <a:ahLst/>
                <a:cxnLst/>
                <a:rect l="l" t="t" r="r" b="b"/>
                <a:pathLst>
                  <a:path w="6103" h="5990" extrusionOk="0">
                    <a:moveTo>
                      <a:pt x="4176" y="1"/>
                    </a:moveTo>
                    <a:cubicBezTo>
                      <a:pt x="3660" y="1"/>
                      <a:pt x="3148" y="243"/>
                      <a:pt x="2759" y="649"/>
                    </a:cubicBezTo>
                    <a:cubicBezTo>
                      <a:pt x="2570" y="862"/>
                      <a:pt x="2749" y="1112"/>
                      <a:pt x="2952" y="1112"/>
                    </a:cubicBezTo>
                    <a:cubicBezTo>
                      <a:pt x="3010" y="1112"/>
                      <a:pt x="3070" y="1092"/>
                      <a:pt x="3124" y="1044"/>
                    </a:cubicBezTo>
                    <a:lnTo>
                      <a:pt x="3155" y="1044"/>
                    </a:lnTo>
                    <a:cubicBezTo>
                      <a:pt x="3433" y="795"/>
                      <a:pt x="3730" y="684"/>
                      <a:pt x="4008" y="684"/>
                    </a:cubicBezTo>
                    <a:cubicBezTo>
                      <a:pt x="4609" y="684"/>
                      <a:pt x="5119" y="1199"/>
                      <a:pt x="5161" y="1926"/>
                    </a:cubicBezTo>
                    <a:cubicBezTo>
                      <a:pt x="5191" y="2564"/>
                      <a:pt x="4887" y="3233"/>
                      <a:pt x="4522" y="3719"/>
                    </a:cubicBezTo>
                    <a:cubicBezTo>
                      <a:pt x="4002" y="4427"/>
                      <a:pt x="2983" y="5049"/>
                      <a:pt x="2041" y="5049"/>
                    </a:cubicBezTo>
                    <a:cubicBezTo>
                      <a:pt x="1607" y="5049"/>
                      <a:pt x="1190" y="4917"/>
                      <a:pt x="845" y="4601"/>
                    </a:cubicBezTo>
                    <a:cubicBezTo>
                      <a:pt x="762" y="4525"/>
                      <a:pt x="664" y="4493"/>
                      <a:pt x="567" y="4493"/>
                    </a:cubicBezTo>
                    <a:cubicBezTo>
                      <a:pt x="276" y="4493"/>
                      <a:pt x="1" y="4790"/>
                      <a:pt x="206" y="5087"/>
                    </a:cubicBezTo>
                    <a:cubicBezTo>
                      <a:pt x="647" y="5729"/>
                      <a:pt x="1261" y="5989"/>
                      <a:pt x="1923" y="5989"/>
                    </a:cubicBezTo>
                    <a:cubicBezTo>
                      <a:pt x="3455" y="5989"/>
                      <a:pt x="5241" y="4597"/>
                      <a:pt x="5708" y="3324"/>
                    </a:cubicBezTo>
                    <a:cubicBezTo>
                      <a:pt x="6042" y="2382"/>
                      <a:pt x="6103" y="1105"/>
                      <a:pt x="5252" y="406"/>
                    </a:cubicBezTo>
                    <a:cubicBezTo>
                      <a:pt x="4921" y="126"/>
                      <a:pt x="4548" y="1"/>
                      <a:pt x="4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5"/>
              <p:cNvSpPr/>
              <p:nvPr/>
            </p:nvSpPr>
            <p:spPr>
              <a:xfrm>
                <a:off x="3729375" y="2669900"/>
                <a:ext cx="59575" cy="132375"/>
              </a:xfrm>
              <a:custGeom>
                <a:avLst/>
                <a:gdLst/>
                <a:ahLst/>
                <a:cxnLst/>
                <a:rect l="l" t="t" r="r" b="b"/>
                <a:pathLst>
                  <a:path w="2383" h="5295" extrusionOk="0">
                    <a:moveTo>
                      <a:pt x="1954" y="1"/>
                    </a:moveTo>
                    <a:cubicBezTo>
                      <a:pt x="1821" y="1"/>
                      <a:pt x="1701" y="74"/>
                      <a:pt x="1677" y="243"/>
                    </a:cubicBezTo>
                    <a:cubicBezTo>
                      <a:pt x="1464" y="1823"/>
                      <a:pt x="765" y="3343"/>
                      <a:pt x="127" y="4802"/>
                    </a:cubicBezTo>
                    <a:cubicBezTo>
                      <a:pt x="0" y="5056"/>
                      <a:pt x="211" y="5294"/>
                      <a:pt x="422" y="5294"/>
                    </a:cubicBezTo>
                    <a:cubicBezTo>
                      <a:pt x="516" y="5294"/>
                      <a:pt x="609" y="5248"/>
                      <a:pt x="674" y="5137"/>
                    </a:cubicBezTo>
                    <a:cubicBezTo>
                      <a:pt x="1464" y="3708"/>
                      <a:pt x="2133" y="2036"/>
                      <a:pt x="2346" y="425"/>
                    </a:cubicBezTo>
                    <a:cubicBezTo>
                      <a:pt x="2382" y="169"/>
                      <a:pt x="2154" y="1"/>
                      <a:pt x="1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5"/>
              <p:cNvSpPr/>
              <p:nvPr/>
            </p:nvSpPr>
            <p:spPr>
              <a:xfrm>
                <a:off x="3755800" y="2778550"/>
                <a:ext cx="31475" cy="85250"/>
              </a:xfrm>
              <a:custGeom>
                <a:avLst/>
                <a:gdLst/>
                <a:ahLst/>
                <a:cxnLst/>
                <a:rect l="l" t="t" r="r" b="b"/>
                <a:pathLst>
                  <a:path w="1259" h="3410" extrusionOk="0">
                    <a:moveTo>
                      <a:pt x="286" y="0"/>
                    </a:moveTo>
                    <a:cubicBezTo>
                      <a:pt x="195" y="0"/>
                      <a:pt x="103" y="92"/>
                      <a:pt x="195" y="183"/>
                    </a:cubicBezTo>
                    <a:cubicBezTo>
                      <a:pt x="681" y="639"/>
                      <a:pt x="894" y="1125"/>
                      <a:pt x="742" y="1794"/>
                    </a:cubicBezTo>
                    <a:cubicBezTo>
                      <a:pt x="620" y="2280"/>
                      <a:pt x="255" y="2645"/>
                      <a:pt x="73" y="3101"/>
                    </a:cubicBezTo>
                    <a:cubicBezTo>
                      <a:pt x="0" y="3246"/>
                      <a:pt x="101" y="3410"/>
                      <a:pt x="237" y="3410"/>
                    </a:cubicBezTo>
                    <a:cubicBezTo>
                      <a:pt x="272" y="3410"/>
                      <a:pt x="309" y="3399"/>
                      <a:pt x="346" y="3374"/>
                    </a:cubicBezTo>
                    <a:cubicBezTo>
                      <a:pt x="924" y="3101"/>
                      <a:pt x="1198" y="2037"/>
                      <a:pt x="1228" y="1429"/>
                    </a:cubicBezTo>
                    <a:cubicBezTo>
                      <a:pt x="1258" y="851"/>
                      <a:pt x="954" y="92"/>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5"/>
              <p:cNvSpPr/>
              <p:nvPr/>
            </p:nvSpPr>
            <p:spPr>
              <a:xfrm>
                <a:off x="3696050" y="2803600"/>
                <a:ext cx="89700" cy="68625"/>
              </a:xfrm>
              <a:custGeom>
                <a:avLst/>
                <a:gdLst/>
                <a:ahLst/>
                <a:cxnLst/>
                <a:rect l="l" t="t" r="r" b="b"/>
                <a:pathLst>
                  <a:path w="3588" h="2745" extrusionOk="0">
                    <a:moveTo>
                      <a:pt x="3263" y="0"/>
                    </a:moveTo>
                    <a:cubicBezTo>
                      <a:pt x="2602" y="0"/>
                      <a:pt x="1783" y="559"/>
                      <a:pt x="1338" y="974"/>
                    </a:cubicBezTo>
                    <a:cubicBezTo>
                      <a:pt x="882" y="1369"/>
                      <a:pt x="92" y="1977"/>
                      <a:pt x="1" y="2615"/>
                    </a:cubicBezTo>
                    <a:cubicBezTo>
                      <a:pt x="1" y="2690"/>
                      <a:pt x="83" y="2745"/>
                      <a:pt x="146" y="2745"/>
                    </a:cubicBezTo>
                    <a:cubicBezTo>
                      <a:pt x="160" y="2745"/>
                      <a:pt x="172" y="2742"/>
                      <a:pt x="183" y="2737"/>
                    </a:cubicBezTo>
                    <a:cubicBezTo>
                      <a:pt x="457" y="2646"/>
                      <a:pt x="578" y="2463"/>
                      <a:pt x="791" y="2251"/>
                    </a:cubicBezTo>
                    <a:cubicBezTo>
                      <a:pt x="1095" y="1977"/>
                      <a:pt x="1399" y="1734"/>
                      <a:pt x="1733" y="1521"/>
                    </a:cubicBezTo>
                    <a:cubicBezTo>
                      <a:pt x="2037" y="1339"/>
                      <a:pt x="2281" y="1126"/>
                      <a:pt x="2585" y="974"/>
                    </a:cubicBezTo>
                    <a:cubicBezTo>
                      <a:pt x="2888" y="792"/>
                      <a:pt x="3223" y="670"/>
                      <a:pt x="3466" y="397"/>
                    </a:cubicBezTo>
                    <a:cubicBezTo>
                      <a:pt x="3588" y="245"/>
                      <a:pt x="3496" y="32"/>
                      <a:pt x="3314" y="1"/>
                    </a:cubicBezTo>
                    <a:cubicBezTo>
                      <a:pt x="3297" y="1"/>
                      <a:pt x="3280" y="0"/>
                      <a:pt x="32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5"/>
              <p:cNvSpPr/>
              <p:nvPr/>
            </p:nvSpPr>
            <p:spPr>
              <a:xfrm>
                <a:off x="3658950" y="2856100"/>
                <a:ext cx="82725" cy="80575"/>
              </a:xfrm>
              <a:custGeom>
                <a:avLst/>
                <a:gdLst/>
                <a:ahLst/>
                <a:cxnLst/>
                <a:rect l="l" t="t" r="r" b="b"/>
                <a:pathLst>
                  <a:path w="3309" h="3223" extrusionOk="0">
                    <a:moveTo>
                      <a:pt x="2684" y="1"/>
                    </a:moveTo>
                    <a:cubicBezTo>
                      <a:pt x="2565" y="1"/>
                      <a:pt x="2444" y="62"/>
                      <a:pt x="2427" y="181"/>
                    </a:cubicBezTo>
                    <a:cubicBezTo>
                      <a:pt x="2306" y="850"/>
                      <a:pt x="2336" y="1458"/>
                      <a:pt x="1971" y="2035"/>
                    </a:cubicBezTo>
                    <a:cubicBezTo>
                      <a:pt x="1834" y="2270"/>
                      <a:pt x="1672" y="2391"/>
                      <a:pt x="1485" y="2391"/>
                    </a:cubicBezTo>
                    <a:cubicBezTo>
                      <a:pt x="1381" y="2391"/>
                      <a:pt x="1270" y="2354"/>
                      <a:pt x="1151" y="2278"/>
                    </a:cubicBezTo>
                    <a:cubicBezTo>
                      <a:pt x="816" y="2096"/>
                      <a:pt x="755" y="1853"/>
                      <a:pt x="603" y="1518"/>
                    </a:cubicBezTo>
                    <a:cubicBezTo>
                      <a:pt x="572" y="1424"/>
                      <a:pt x="491" y="1370"/>
                      <a:pt x="412" y="1370"/>
                    </a:cubicBezTo>
                    <a:cubicBezTo>
                      <a:pt x="339" y="1370"/>
                      <a:pt x="268" y="1416"/>
                      <a:pt x="239" y="1518"/>
                    </a:cubicBezTo>
                    <a:cubicBezTo>
                      <a:pt x="0" y="2313"/>
                      <a:pt x="800" y="3223"/>
                      <a:pt x="1613" y="3223"/>
                    </a:cubicBezTo>
                    <a:cubicBezTo>
                      <a:pt x="1733" y="3223"/>
                      <a:pt x="1854" y="3203"/>
                      <a:pt x="1971" y="3160"/>
                    </a:cubicBezTo>
                    <a:cubicBezTo>
                      <a:pt x="2944" y="2765"/>
                      <a:pt x="3309" y="1002"/>
                      <a:pt x="2913" y="120"/>
                    </a:cubicBezTo>
                    <a:cubicBezTo>
                      <a:pt x="2873" y="40"/>
                      <a:pt x="2779" y="1"/>
                      <a:pt x="2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2" name="Google Shape;2822;p35"/>
            <p:cNvSpPr/>
            <p:nvPr/>
          </p:nvSpPr>
          <p:spPr>
            <a:xfrm>
              <a:off x="6848375" y="2320375"/>
              <a:ext cx="1751100" cy="14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5" name="Google Shape;2835;p35"/>
          <p:cNvSpPr/>
          <p:nvPr/>
        </p:nvSpPr>
        <p:spPr>
          <a:xfrm>
            <a:off x="6655123" y="-2586"/>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5">
            <a:hlinkClick r:id="rId3" action="ppaction://hlinksldjump"/>
          </p:cNvPr>
          <p:cNvSpPr txBox="1">
            <a:spLocks noGrp="1"/>
          </p:cNvSpPr>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Manfaat dan Batasan Masalah</a:t>
            </a:r>
            <a:endParaRPr sz="900" b="1" dirty="0"/>
          </a:p>
        </p:txBody>
      </p:sp>
      <p:sp>
        <p:nvSpPr>
          <p:cNvPr id="2837" name="Google Shape;2837;p35">
            <a:hlinkClick r:id="rId3" action="ppaction://hlinksldjump"/>
          </p:cNvPr>
          <p:cNvSpPr txBox="1">
            <a:spLocks noGrp="1"/>
          </p:cNvSpPr>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Rumusan Masalah dan Tujuan</a:t>
            </a:r>
            <a:endParaRPr sz="900" b="1" dirty="0"/>
          </a:p>
        </p:txBody>
      </p:sp>
      <p:sp>
        <p:nvSpPr>
          <p:cNvPr id="2838" name="Google Shape;2838;p35">
            <a:hlinkClick r:id="rId4" action="ppaction://hlinksldjump"/>
          </p:cNvPr>
          <p:cNvSpPr txBox="1">
            <a:spLocks noGrp="1"/>
          </p:cNvSpPr>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Latar Belakang</a:t>
            </a:r>
            <a:endParaRPr sz="1100" b="1" dirty="0"/>
          </a:p>
        </p:txBody>
      </p:sp>
      <p:sp>
        <p:nvSpPr>
          <p:cNvPr id="2839" name="Google Shape;2839;p35">
            <a:hlinkClick r:id="rId3"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About me</a:t>
            </a:r>
            <a:endParaRPr sz="1100" b="1" dirty="0"/>
          </a:p>
        </p:txBody>
      </p:sp>
      <p:sp>
        <p:nvSpPr>
          <p:cNvPr id="2841" name="Google Shape;2841;p35">
            <a:hlinkClick r:id=""/>
          </p:cNvPr>
          <p:cNvSpPr txBox="1">
            <a:spLocks noGrp="1"/>
          </p:cNvSpPr>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Metodologi Penelitian</a:t>
            </a:r>
            <a:endParaRPr sz="900" b="1" dirty="0"/>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7" name="Picture 286"/>
          <p:cNvPicPr/>
          <p:nvPr/>
        </p:nvPicPr>
        <p:blipFill>
          <a:blip r:embed="rId5"/>
          <a:stretch>
            <a:fillRect/>
          </a:stretch>
        </p:blipFill>
        <p:spPr>
          <a:xfrm>
            <a:off x="2724578" y="2443390"/>
            <a:ext cx="4123797" cy="2325800"/>
          </a:xfrm>
          <a:prstGeom prst="rect">
            <a:avLst/>
          </a:prstGeom>
        </p:spPr>
      </p:pic>
      <p:sp>
        <p:nvSpPr>
          <p:cNvPr id="2" name="Rectangle 1"/>
          <p:cNvSpPr/>
          <p:nvPr/>
        </p:nvSpPr>
        <p:spPr>
          <a:xfrm>
            <a:off x="2372801" y="1831490"/>
            <a:ext cx="4572000" cy="430887"/>
          </a:xfrm>
          <a:prstGeom prst="rect">
            <a:avLst/>
          </a:prstGeom>
        </p:spPr>
        <p:txBody>
          <a:bodyPr>
            <a:spAutoFit/>
          </a:bodyPr>
          <a:lstStyle/>
          <a:p>
            <a:pPr algn="ctr"/>
            <a:r>
              <a:rPr lang="en-US" altLang="ko-KR" sz="1100" dirty="0" err="1">
                <a:solidFill>
                  <a:schemeClr val="tx1"/>
                </a:solidFill>
                <a:latin typeface="Poppins" panose="020B0604020202020204" charset="0"/>
                <a:cs typeface="Poppins" panose="020B0604020202020204" charset="0"/>
              </a:rPr>
              <a:t>Metode</a:t>
            </a:r>
            <a:r>
              <a:rPr lang="en-US" altLang="ko-KR" sz="1100" dirty="0">
                <a:solidFill>
                  <a:schemeClr val="tx1"/>
                </a:solidFill>
                <a:latin typeface="Poppins" panose="020B0604020202020204" charset="0"/>
                <a:cs typeface="Poppins" panose="020B0604020202020204" charset="0"/>
              </a:rPr>
              <a:t> waterfall </a:t>
            </a:r>
            <a:r>
              <a:rPr lang="en-US" altLang="ko-KR" sz="1100" dirty="0" err="1">
                <a:solidFill>
                  <a:schemeClr val="tx1"/>
                </a:solidFill>
                <a:latin typeface="Poppins" panose="020B0604020202020204" charset="0"/>
                <a:cs typeface="Poppins" panose="020B0604020202020204" charset="0"/>
              </a:rPr>
              <a:t>adalah</a:t>
            </a:r>
            <a:r>
              <a:rPr lang="en-US" altLang="ko-KR" sz="1100" dirty="0">
                <a:solidFill>
                  <a:schemeClr val="tx1"/>
                </a:solidFill>
                <a:latin typeface="Poppins" panose="020B0604020202020204" charset="0"/>
                <a:cs typeface="Poppins" panose="020B0604020202020204" charset="0"/>
              </a:rPr>
              <a:t> model </a:t>
            </a:r>
            <a:r>
              <a:rPr lang="en-US" altLang="ko-KR" sz="1100" dirty="0" err="1">
                <a:solidFill>
                  <a:schemeClr val="tx1"/>
                </a:solidFill>
                <a:latin typeface="Poppins" panose="020B0604020202020204" charset="0"/>
                <a:cs typeface="Poppins" panose="020B0604020202020204" charset="0"/>
              </a:rPr>
              <a:t>klasik</a:t>
            </a:r>
            <a:r>
              <a:rPr lang="en-US" altLang="ko-KR" sz="1100" dirty="0">
                <a:solidFill>
                  <a:schemeClr val="tx1"/>
                </a:solidFill>
                <a:latin typeface="Poppins" panose="020B0604020202020204" charset="0"/>
                <a:cs typeface="Poppins" panose="020B0604020202020204" charset="0"/>
              </a:rPr>
              <a:t> yang </a:t>
            </a:r>
            <a:r>
              <a:rPr lang="en-US" altLang="ko-KR" sz="1100" dirty="0" err="1">
                <a:solidFill>
                  <a:schemeClr val="tx1"/>
                </a:solidFill>
                <a:latin typeface="Poppins" panose="020B0604020202020204" charset="0"/>
                <a:cs typeface="Poppins" panose="020B0604020202020204" charset="0"/>
              </a:rPr>
              <a:t>bersifat</a:t>
            </a:r>
            <a:r>
              <a:rPr lang="en-US" altLang="ko-KR" sz="1100" dirty="0">
                <a:solidFill>
                  <a:schemeClr val="tx1"/>
                </a:solidFill>
                <a:latin typeface="Poppins" panose="020B0604020202020204" charset="0"/>
                <a:cs typeface="Poppins" panose="020B0604020202020204" charset="0"/>
              </a:rPr>
              <a:t> </a:t>
            </a:r>
            <a:r>
              <a:rPr lang="en-US" altLang="ko-KR" sz="1100" dirty="0" err="1">
                <a:solidFill>
                  <a:schemeClr val="tx1"/>
                </a:solidFill>
                <a:latin typeface="Poppins" panose="020B0604020202020204" charset="0"/>
                <a:cs typeface="Poppins" panose="020B0604020202020204" charset="0"/>
              </a:rPr>
              <a:t>sistemis</a:t>
            </a:r>
            <a:r>
              <a:rPr lang="en-US" altLang="ko-KR" sz="1100" dirty="0">
                <a:solidFill>
                  <a:schemeClr val="tx1"/>
                </a:solidFill>
                <a:latin typeface="Poppins" panose="020B0604020202020204" charset="0"/>
                <a:cs typeface="Poppins" panose="020B0604020202020204" charset="0"/>
              </a:rPr>
              <a:t>, </a:t>
            </a:r>
            <a:r>
              <a:rPr lang="en-US" altLang="ko-KR" sz="1100" dirty="0" err="1">
                <a:solidFill>
                  <a:schemeClr val="tx1"/>
                </a:solidFill>
                <a:latin typeface="Poppins" panose="020B0604020202020204" charset="0"/>
                <a:cs typeface="Poppins" panose="020B0604020202020204" charset="0"/>
              </a:rPr>
              <a:t>berurutan</a:t>
            </a:r>
            <a:r>
              <a:rPr lang="en-US" altLang="ko-KR" sz="1100" dirty="0">
                <a:solidFill>
                  <a:schemeClr val="tx1"/>
                </a:solidFill>
                <a:latin typeface="Poppins" panose="020B0604020202020204" charset="0"/>
                <a:cs typeface="Poppins" panose="020B0604020202020204" charset="0"/>
              </a:rPr>
              <a:t> </a:t>
            </a:r>
            <a:r>
              <a:rPr lang="en-US" altLang="ko-KR" sz="1100" dirty="0" err="1">
                <a:solidFill>
                  <a:schemeClr val="tx1"/>
                </a:solidFill>
                <a:latin typeface="Poppins" panose="020B0604020202020204" charset="0"/>
                <a:cs typeface="Poppins" panose="020B0604020202020204" charset="0"/>
              </a:rPr>
              <a:t>dalam</a:t>
            </a:r>
            <a:r>
              <a:rPr lang="en-US" altLang="ko-KR" sz="1100" dirty="0">
                <a:solidFill>
                  <a:schemeClr val="tx1"/>
                </a:solidFill>
                <a:latin typeface="Poppins" panose="020B0604020202020204" charset="0"/>
                <a:cs typeface="Poppins" panose="020B0604020202020204" charset="0"/>
              </a:rPr>
              <a:t> </a:t>
            </a:r>
            <a:r>
              <a:rPr lang="en-US" altLang="ko-KR" sz="1100" dirty="0" err="1">
                <a:solidFill>
                  <a:schemeClr val="tx1"/>
                </a:solidFill>
                <a:latin typeface="Poppins" panose="020B0604020202020204" charset="0"/>
                <a:cs typeface="Poppins" panose="020B0604020202020204" charset="0"/>
              </a:rPr>
              <a:t>membangun</a:t>
            </a:r>
            <a:r>
              <a:rPr lang="en-US" altLang="ko-KR" sz="1100" dirty="0">
                <a:solidFill>
                  <a:schemeClr val="tx1"/>
                </a:solidFill>
                <a:latin typeface="Poppins" panose="020B0604020202020204" charset="0"/>
                <a:cs typeface="Poppins" panose="020B0604020202020204" charset="0"/>
              </a:rPr>
              <a:t> </a:t>
            </a:r>
            <a:r>
              <a:rPr lang="en-US" altLang="ko-KR" sz="1100" dirty="0" err="1">
                <a:solidFill>
                  <a:schemeClr val="tx1"/>
                </a:solidFill>
                <a:latin typeface="Poppins" panose="020B0604020202020204" charset="0"/>
                <a:cs typeface="Poppins" panose="020B0604020202020204" charset="0"/>
              </a:rPr>
              <a:t>sebuah</a:t>
            </a:r>
            <a:r>
              <a:rPr lang="en-US" altLang="ko-KR" sz="1100" dirty="0">
                <a:solidFill>
                  <a:schemeClr val="tx1"/>
                </a:solidFill>
                <a:latin typeface="Poppins" panose="020B0604020202020204" charset="0"/>
                <a:cs typeface="Poppins" panose="020B0604020202020204" charset="0"/>
              </a:rPr>
              <a:t> software</a:t>
            </a:r>
            <a:endParaRPr lang="ko-KR" altLang="en-US" sz="1100" dirty="0">
              <a:solidFill>
                <a:schemeClr val="tx1"/>
              </a:solidFill>
              <a:latin typeface="Poppins" panose="020B0604020202020204" charset="0"/>
              <a:cs typeface="Poppins" panose="020B0604020202020204" charset="0"/>
            </a:endParaRPr>
          </a:p>
        </p:txBody>
      </p:sp>
      <p:sp>
        <p:nvSpPr>
          <p:cNvPr id="289"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Tree>
    <p:extLst>
      <p:ext uri="{BB962C8B-B14F-4D97-AF65-F5344CB8AC3E}">
        <p14:creationId xmlns:p14="http://schemas.microsoft.com/office/powerpoint/2010/main" val="3335484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6"/>
        <p:cNvGrpSpPr/>
        <p:nvPr/>
      </p:nvGrpSpPr>
      <p:grpSpPr>
        <a:xfrm>
          <a:off x="0" y="0"/>
          <a:ext cx="0" cy="0"/>
          <a:chOff x="0" y="0"/>
          <a:chExt cx="0" cy="0"/>
        </a:xfrm>
      </p:grpSpPr>
      <p:sp>
        <p:nvSpPr>
          <p:cNvPr id="2547" name="Google Shape;2547;p35"/>
          <p:cNvSpPr/>
          <p:nvPr/>
        </p:nvSpPr>
        <p:spPr>
          <a:xfrm>
            <a:off x="1273043" y="2710298"/>
            <a:ext cx="2149298" cy="944700"/>
          </a:xfrm>
          <a:prstGeom prst="rect">
            <a:avLst/>
          </a:prstGeom>
          <a:noFill/>
          <a:ln>
            <a:noFill/>
          </a:ln>
        </p:spPr>
        <p:txBody>
          <a:bodyPr spcFirstLastPara="1" wrap="square" lIns="91425" tIns="91425" rIns="91425" bIns="91425" anchor="t" anchorCtr="0">
            <a:noAutofit/>
          </a:bodyPr>
          <a:lstStyle/>
          <a:p>
            <a:pPr lvl="0"/>
            <a:r>
              <a:rPr lang="en-US" sz="1000" dirty="0" err="1">
                <a:solidFill>
                  <a:schemeClr val="dk1"/>
                </a:solidFill>
                <a:latin typeface="Poppins"/>
                <a:ea typeface="Poppins"/>
                <a:cs typeface="Poppins"/>
                <a:sym typeface="Poppins"/>
              </a:rPr>
              <a:t>Melakukan</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pertemuan</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dengan</a:t>
            </a:r>
            <a:r>
              <a:rPr lang="en-US" sz="1000" dirty="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pengelola</a:t>
            </a:r>
            <a:r>
              <a:rPr lang="en-US" sz="1000" dirty="0" smtClean="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rumah</a:t>
            </a:r>
            <a:r>
              <a:rPr lang="en-US" sz="1000" dirty="0" smtClean="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makan</a:t>
            </a:r>
            <a:r>
              <a:rPr lang="en-US" sz="1000" dirty="0" smtClean="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berdiskusi</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tentang</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permasalah</a:t>
            </a:r>
            <a:r>
              <a:rPr lang="en-US" sz="1000" dirty="0">
                <a:solidFill>
                  <a:schemeClr val="dk1"/>
                </a:solidFill>
                <a:latin typeface="Poppins"/>
                <a:ea typeface="Poppins"/>
                <a:cs typeface="Poppins"/>
                <a:sym typeface="Poppins"/>
              </a:rPr>
              <a:t> yang </a:t>
            </a:r>
            <a:r>
              <a:rPr lang="en-US" sz="1000" dirty="0" err="1">
                <a:solidFill>
                  <a:schemeClr val="dk1"/>
                </a:solidFill>
                <a:latin typeface="Poppins"/>
                <a:ea typeface="Poppins"/>
                <a:cs typeface="Poppins"/>
                <a:sym typeface="Poppins"/>
              </a:rPr>
              <a:t>ada</a:t>
            </a:r>
            <a:r>
              <a:rPr lang="en-US" sz="1000" dirty="0">
                <a:solidFill>
                  <a:schemeClr val="dk1"/>
                </a:solidFill>
                <a:latin typeface="Poppins"/>
                <a:ea typeface="Poppins"/>
                <a:cs typeface="Poppins"/>
                <a:sym typeface="Poppins"/>
              </a:rPr>
              <a:t> di </a:t>
            </a:r>
            <a:r>
              <a:rPr lang="en-US" sz="1000" dirty="0" err="1" smtClean="0">
                <a:solidFill>
                  <a:schemeClr val="dk1"/>
                </a:solidFill>
                <a:latin typeface="Poppins"/>
                <a:ea typeface="Poppins"/>
                <a:cs typeface="Poppins"/>
                <a:sym typeface="Poppins"/>
              </a:rPr>
              <a:t>Warmindo</a:t>
            </a:r>
            <a:r>
              <a:rPr lang="en-US" sz="1000" dirty="0" smtClean="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Licious</a:t>
            </a:r>
            <a:r>
              <a:rPr lang="en-US" sz="1000" dirty="0" smtClean="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Banyumanik</a:t>
            </a:r>
            <a:endParaRPr lang="en-US" sz="1000" dirty="0">
              <a:solidFill>
                <a:schemeClr val="dk1"/>
              </a:solidFill>
              <a:latin typeface="Poppins"/>
              <a:ea typeface="Poppins"/>
              <a:cs typeface="Poppins"/>
              <a:sym typeface="Poppins"/>
            </a:endParaRPr>
          </a:p>
        </p:txBody>
      </p:sp>
      <p:sp>
        <p:nvSpPr>
          <p:cNvPr id="2549" name="Google Shape;2549;p35"/>
          <p:cNvSpPr txBox="1">
            <a:spLocks noGrp="1"/>
          </p:cNvSpPr>
          <p:nvPr>
            <p:ph type="title"/>
          </p:nvPr>
        </p:nvSpPr>
        <p:spPr>
          <a:xfrm>
            <a:off x="3152006" y="798002"/>
            <a:ext cx="2736600" cy="82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METODOLOGI PENELITIAN</a:t>
            </a:r>
            <a:endParaRPr sz="2800" dirty="0"/>
          </a:p>
        </p:txBody>
      </p:sp>
      <p:sp>
        <p:nvSpPr>
          <p:cNvPr id="2550" name="Google Shape;2550;p35">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t>POLINES</a:t>
            </a:r>
            <a:endParaRPr sz="1200" b="1" dirty="0"/>
          </a:p>
        </p:txBody>
      </p:sp>
      <p:sp>
        <p:nvSpPr>
          <p:cNvPr id="2552" name="Google Shape;2552;p35"/>
          <p:cNvSpPr/>
          <p:nvPr/>
        </p:nvSpPr>
        <p:spPr>
          <a:xfrm>
            <a:off x="1360050" y="2678722"/>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5"/>
          <p:cNvSpPr/>
          <p:nvPr/>
        </p:nvSpPr>
        <p:spPr>
          <a:xfrm>
            <a:off x="5694202" y="2668932"/>
            <a:ext cx="3449798" cy="944700"/>
          </a:xfrm>
          <a:prstGeom prst="rect">
            <a:avLst/>
          </a:prstGeom>
          <a:noFill/>
          <a:ln>
            <a:noFill/>
          </a:ln>
        </p:spPr>
        <p:txBody>
          <a:bodyPr spcFirstLastPara="1" wrap="square" lIns="91425" tIns="91425" rIns="91425" bIns="91425" anchor="t" anchorCtr="0">
            <a:noAutofit/>
          </a:bodyPr>
          <a:lstStyle/>
          <a:p>
            <a:pPr lvl="0"/>
            <a:r>
              <a:rPr lang="en-US" sz="900" dirty="0" err="1">
                <a:solidFill>
                  <a:schemeClr val="dk1"/>
                </a:solidFill>
                <a:latin typeface="Poppins"/>
                <a:ea typeface="Poppins"/>
                <a:cs typeface="Poppins"/>
                <a:sym typeface="Poppins"/>
              </a:rPr>
              <a:t>Membahas</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rencana</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kerja</a:t>
            </a:r>
            <a:r>
              <a:rPr lang="en-US" sz="900" dirty="0">
                <a:solidFill>
                  <a:schemeClr val="dk1"/>
                </a:solidFill>
                <a:latin typeface="Poppins"/>
                <a:ea typeface="Poppins"/>
                <a:cs typeface="Poppins"/>
                <a:sym typeface="Poppins"/>
              </a:rPr>
              <a:t> yang </a:t>
            </a:r>
            <a:r>
              <a:rPr lang="en-US" sz="900" dirty="0" err="1">
                <a:solidFill>
                  <a:schemeClr val="dk1"/>
                </a:solidFill>
                <a:latin typeface="Poppins"/>
                <a:ea typeface="Poppins"/>
                <a:cs typeface="Poppins"/>
                <a:sym typeface="Poppins"/>
              </a:rPr>
              <a:t>akan</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dilakukan</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dengan</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merekap</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alat</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bahan</a:t>
            </a:r>
            <a:r>
              <a:rPr lang="en-US" sz="900" dirty="0">
                <a:solidFill>
                  <a:schemeClr val="dk1"/>
                </a:solidFill>
                <a:latin typeface="Poppins"/>
                <a:ea typeface="Poppins"/>
                <a:cs typeface="Poppins"/>
                <a:sym typeface="Poppins"/>
              </a:rPr>
              <a:t> yang </a:t>
            </a:r>
            <a:r>
              <a:rPr lang="en-US" sz="900" dirty="0" err="1">
                <a:solidFill>
                  <a:schemeClr val="dk1"/>
                </a:solidFill>
                <a:latin typeface="Poppins"/>
                <a:ea typeface="Poppins"/>
                <a:cs typeface="Poppins"/>
                <a:sym typeface="Poppins"/>
              </a:rPr>
              <a:t>dibutuhkan</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yaitu</a:t>
            </a:r>
            <a:r>
              <a:rPr lang="en-US" sz="900" dirty="0">
                <a:solidFill>
                  <a:schemeClr val="dk1"/>
                </a:solidFill>
                <a:latin typeface="Poppins"/>
                <a:ea typeface="Poppins"/>
                <a:cs typeface="Poppins"/>
                <a:sym typeface="Poppins"/>
              </a:rPr>
              <a:t> hardware, software, </a:t>
            </a:r>
            <a:r>
              <a:rPr lang="en-US" sz="900" dirty="0" err="1">
                <a:solidFill>
                  <a:schemeClr val="dk1"/>
                </a:solidFill>
                <a:latin typeface="Poppins"/>
                <a:ea typeface="Poppins"/>
                <a:cs typeface="Poppins"/>
                <a:sym typeface="Poppins"/>
              </a:rPr>
              <a:t>penjadwalan</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kegiatan</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dan</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anggaran</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biaya</a:t>
            </a:r>
            <a:endParaRPr lang="en-US" sz="900" dirty="0">
              <a:solidFill>
                <a:schemeClr val="dk1"/>
              </a:solidFill>
              <a:latin typeface="Poppins"/>
              <a:ea typeface="Poppins"/>
              <a:cs typeface="Poppins"/>
              <a:sym typeface="Poppins"/>
            </a:endParaRPr>
          </a:p>
          <a:p>
            <a:pPr lvl="0"/>
            <a:r>
              <a:rPr lang="en-US" sz="900" dirty="0" err="1">
                <a:solidFill>
                  <a:schemeClr val="dk1"/>
                </a:solidFill>
                <a:latin typeface="Poppins"/>
                <a:ea typeface="Poppins"/>
                <a:cs typeface="Poppins"/>
                <a:sym typeface="Poppins"/>
              </a:rPr>
              <a:t>Pemodelan</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arsitektur</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sistem</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untuk</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mengetahui</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gambaran</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dari</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sebuah</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sistem</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yaitu</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arsitektur</a:t>
            </a:r>
            <a:r>
              <a:rPr lang="en-US" sz="900" dirty="0">
                <a:solidFill>
                  <a:schemeClr val="dk1"/>
                </a:solidFill>
                <a:latin typeface="Poppins"/>
                <a:ea typeface="Poppins"/>
                <a:cs typeface="Poppins"/>
                <a:sym typeface="Poppins"/>
              </a:rPr>
              <a:t> software, </a:t>
            </a:r>
            <a:r>
              <a:rPr lang="en-US" sz="900" dirty="0" err="1">
                <a:solidFill>
                  <a:schemeClr val="dk1"/>
                </a:solidFill>
                <a:latin typeface="Poppins"/>
                <a:ea typeface="Poppins"/>
                <a:cs typeface="Poppins"/>
                <a:sym typeface="Poppins"/>
              </a:rPr>
              <a:t>algoritma</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struktur</a:t>
            </a:r>
            <a:r>
              <a:rPr lang="en-US" sz="900" dirty="0">
                <a:solidFill>
                  <a:schemeClr val="dk1"/>
                </a:solidFill>
                <a:latin typeface="Poppins"/>
                <a:ea typeface="Poppins"/>
                <a:cs typeface="Poppins"/>
                <a:sym typeface="Poppins"/>
              </a:rPr>
              <a:t> </a:t>
            </a:r>
            <a:r>
              <a:rPr lang="en-US" sz="900" dirty="0" err="1">
                <a:solidFill>
                  <a:schemeClr val="dk1"/>
                </a:solidFill>
                <a:latin typeface="Poppins"/>
                <a:ea typeface="Poppins"/>
                <a:cs typeface="Poppins"/>
                <a:sym typeface="Poppins"/>
              </a:rPr>
              <a:t>datanya</a:t>
            </a:r>
            <a:r>
              <a:rPr lang="en-US" sz="900" dirty="0">
                <a:solidFill>
                  <a:schemeClr val="dk1"/>
                </a:solidFill>
                <a:latin typeface="Poppins"/>
                <a:ea typeface="Poppins"/>
                <a:cs typeface="Poppins"/>
                <a:sym typeface="Poppins"/>
              </a:rPr>
              <a:t>.</a:t>
            </a:r>
          </a:p>
        </p:txBody>
      </p:sp>
      <p:sp>
        <p:nvSpPr>
          <p:cNvPr id="2556" name="Google Shape;2556;p35"/>
          <p:cNvSpPr/>
          <p:nvPr/>
        </p:nvSpPr>
        <p:spPr>
          <a:xfrm>
            <a:off x="5745442" y="2674261"/>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5"/>
          <p:cNvSpPr/>
          <p:nvPr/>
        </p:nvSpPr>
        <p:spPr>
          <a:xfrm>
            <a:off x="5653890" y="4108138"/>
            <a:ext cx="3490110" cy="944700"/>
          </a:xfrm>
          <a:prstGeom prst="rect">
            <a:avLst/>
          </a:prstGeom>
          <a:noFill/>
          <a:ln>
            <a:noFill/>
          </a:ln>
        </p:spPr>
        <p:txBody>
          <a:bodyPr spcFirstLastPara="1" wrap="square" lIns="91425" tIns="91425" rIns="91425" bIns="91425" anchor="t" anchorCtr="0">
            <a:noAutofit/>
          </a:bodyPr>
          <a:lstStyle/>
          <a:p>
            <a:pPr lvl="0"/>
            <a:r>
              <a:rPr lang="fi-FI" sz="1000" dirty="0">
                <a:solidFill>
                  <a:schemeClr val="dk1"/>
                </a:solidFill>
                <a:latin typeface="Poppins"/>
                <a:ea typeface="Poppins"/>
                <a:cs typeface="Poppins"/>
                <a:sym typeface="Poppins"/>
              </a:rPr>
              <a:t>Pengujian ini dilakukan untuk menghindari error dalam program baik saat input maupun output. Pada tahap pengujian ini dilakukan 2 pengujian yaitu pengujian black box, dan respons time guna memastikan sistem yang telah dibuat dapat berfungsi dengan rancangan dan pembuatan</a:t>
            </a:r>
          </a:p>
        </p:txBody>
      </p:sp>
      <p:sp>
        <p:nvSpPr>
          <p:cNvPr id="2560" name="Google Shape;2560;p35"/>
          <p:cNvSpPr/>
          <p:nvPr/>
        </p:nvSpPr>
        <p:spPr>
          <a:xfrm>
            <a:off x="5716241" y="4086173"/>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1" name="Google Shape;2561;p35"/>
          <p:cNvGrpSpPr/>
          <p:nvPr/>
        </p:nvGrpSpPr>
        <p:grpSpPr>
          <a:xfrm>
            <a:off x="557800" y="720554"/>
            <a:ext cx="1751100" cy="1737671"/>
            <a:chOff x="557800" y="720554"/>
            <a:chExt cx="1751100" cy="1737671"/>
          </a:xfrm>
        </p:grpSpPr>
        <p:grpSp>
          <p:nvGrpSpPr>
            <p:cNvPr id="2562" name="Google Shape;2562;p35"/>
            <p:cNvGrpSpPr/>
            <p:nvPr/>
          </p:nvGrpSpPr>
          <p:grpSpPr>
            <a:xfrm>
              <a:off x="624575" y="720554"/>
              <a:ext cx="1654836" cy="1722836"/>
              <a:chOff x="624588" y="717029"/>
              <a:chExt cx="1654836" cy="1722836"/>
            </a:xfrm>
          </p:grpSpPr>
          <p:sp>
            <p:nvSpPr>
              <p:cNvPr id="2563" name="Google Shape;2563;p35"/>
              <p:cNvSpPr/>
              <p:nvPr/>
            </p:nvSpPr>
            <p:spPr>
              <a:xfrm>
                <a:off x="1765020" y="1085831"/>
                <a:ext cx="73342" cy="73900"/>
              </a:xfrm>
              <a:custGeom>
                <a:avLst/>
                <a:gdLst/>
                <a:ahLst/>
                <a:cxnLst/>
                <a:rect l="l" t="t" r="r" b="b"/>
                <a:pathLst>
                  <a:path w="4074" h="4105" extrusionOk="0">
                    <a:moveTo>
                      <a:pt x="2037" y="1"/>
                    </a:moveTo>
                    <a:cubicBezTo>
                      <a:pt x="912" y="1"/>
                      <a:pt x="0" y="913"/>
                      <a:pt x="0" y="2037"/>
                    </a:cubicBezTo>
                    <a:cubicBezTo>
                      <a:pt x="0" y="3162"/>
                      <a:pt x="912" y="4104"/>
                      <a:pt x="2037" y="4104"/>
                    </a:cubicBezTo>
                    <a:cubicBezTo>
                      <a:pt x="3162" y="4104"/>
                      <a:pt x="4073" y="3162"/>
                      <a:pt x="4073" y="2037"/>
                    </a:cubicBezTo>
                    <a:cubicBezTo>
                      <a:pt x="4073" y="913"/>
                      <a:pt x="3162"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5"/>
              <p:cNvSpPr/>
              <p:nvPr/>
            </p:nvSpPr>
            <p:spPr>
              <a:xfrm>
                <a:off x="1910038" y="1136691"/>
                <a:ext cx="83730" cy="73414"/>
              </a:xfrm>
              <a:custGeom>
                <a:avLst/>
                <a:gdLst/>
                <a:ahLst/>
                <a:cxnLst/>
                <a:rect l="l" t="t" r="r" b="b"/>
                <a:pathLst>
                  <a:path w="4651" h="4078" extrusionOk="0">
                    <a:moveTo>
                      <a:pt x="2325" y="1"/>
                    </a:moveTo>
                    <a:cubicBezTo>
                      <a:pt x="2067" y="1"/>
                      <a:pt x="1804" y="50"/>
                      <a:pt x="1550" y="155"/>
                    </a:cubicBezTo>
                    <a:cubicBezTo>
                      <a:pt x="487" y="580"/>
                      <a:pt x="0" y="1796"/>
                      <a:pt x="456" y="2830"/>
                    </a:cubicBezTo>
                    <a:cubicBezTo>
                      <a:pt x="777" y="3609"/>
                      <a:pt x="1531" y="4078"/>
                      <a:pt x="2326" y="4078"/>
                    </a:cubicBezTo>
                    <a:cubicBezTo>
                      <a:pt x="2584" y="4078"/>
                      <a:pt x="2847" y="4028"/>
                      <a:pt x="3101" y="3924"/>
                    </a:cubicBezTo>
                    <a:cubicBezTo>
                      <a:pt x="4165" y="3498"/>
                      <a:pt x="4651" y="2282"/>
                      <a:pt x="4195" y="1249"/>
                    </a:cubicBezTo>
                    <a:cubicBezTo>
                      <a:pt x="3874" y="469"/>
                      <a:pt x="3120" y="1"/>
                      <a:pt x="2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5"/>
              <p:cNvSpPr/>
              <p:nvPr/>
            </p:nvSpPr>
            <p:spPr>
              <a:xfrm>
                <a:off x="1749699" y="1182150"/>
                <a:ext cx="143390" cy="146558"/>
              </a:xfrm>
              <a:custGeom>
                <a:avLst/>
                <a:gdLst/>
                <a:ahLst/>
                <a:cxnLst/>
                <a:rect l="l" t="t" r="r" b="b"/>
                <a:pathLst>
                  <a:path w="7965" h="8141" extrusionOk="0">
                    <a:moveTo>
                      <a:pt x="0" y="1"/>
                    </a:moveTo>
                    <a:cubicBezTo>
                      <a:pt x="0" y="1"/>
                      <a:pt x="238" y="8120"/>
                      <a:pt x="4311" y="8120"/>
                    </a:cubicBezTo>
                    <a:cubicBezTo>
                      <a:pt x="4363" y="8120"/>
                      <a:pt x="4415" y="8119"/>
                      <a:pt x="4469" y="8116"/>
                    </a:cubicBezTo>
                    <a:cubicBezTo>
                      <a:pt x="4469" y="8116"/>
                      <a:pt x="4541" y="8141"/>
                      <a:pt x="4683" y="8141"/>
                    </a:cubicBezTo>
                    <a:cubicBezTo>
                      <a:pt x="5129" y="8141"/>
                      <a:pt x="6258" y="7896"/>
                      <a:pt x="7964" y="5867"/>
                    </a:cubicBezTo>
                    <a:lnTo>
                      <a:pt x="7964" y="5867"/>
                    </a:lnTo>
                    <a:cubicBezTo>
                      <a:pt x="7964" y="5867"/>
                      <a:pt x="7339" y="6131"/>
                      <a:pt x="6405" y="6131"/>
                    </a:cubicBezTo>
                    <a:cubicBezTo>
                      <a:pt x="4667" y="6131"/>
                      <a:pt x="1858" y="5218"/>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5"/>
              <p:cNvSpPr/>
              <p:nvPr/>
            </p:nvSpPr>
            <p:spPr>
              <a:xfrm>
                <a:off x="1423547" y="1339212"/>
                <a:ext cx="238605" cy="65673"/>
              </a:xfrm>
              <a:custGeom>
                <a:avLst/>
                <a:gdLst/>
                <a:ahLst/>
                <a:cxnLst/>
                <a:rect l="l" t="t" r="r" b="b"/>
                <a:pathLst>
                  <a:path w="13254" h="3648" extrusionOk="0">
                    <a:moveTo>
                      <a:pt x="700" y="0"/>
                    </a:moveTo>
                    <a:cubicBezTo>
                      <a:pt x="487" y="274"/>
                      <a:pt x="244" y="578"/>
                      <a:pt x="1" y="882"/>
                    </a:cubicBezTo>
                    <a:cubicBezTo>
                      <a:pt x="4408" y="1885"/>
                      <a:pt x="8815" y="2796"/>
                      <a:pt x="13253" y="3648"/>
                    </a:cubicBezTo>
                    <a:cubicBezTo>
                      <a:pt x="13131" y="3131"/>
                      <a:pt x="13040" y="2645"/>
                      <a:pt x="13010" y="2128"/>
                    </a:cubicBezTo>
                    <a:cubicBezTo>
                      <a:pt x="8906" y="1368"/>
                      <a:pt x="4803" y="638"/>
                      <a:pt x="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5"/>
              <p:cNvSpPr/>
              <p:nvPr/>
            </p:nvSpPr>
            <p:spPr>
              <a:xfrm>
                <a:off x="1943957" y="1430598"/>
                <a:ext cx="165281" cy="56924"/>
              </a:xfrm>
              <a:custGeom>
                <a:avLst/>
                <a:gdLst/>
                <a:ahLst/>
                <a:cxnLst/>
                <a:rect l="l" t="t" r="r" b="b"/>
                <a:pathLst>
                  <a:path w="9181" h="3162" extrusionOk="0">
                    <a:moveTo>
                      <a:pt x="122" y="0"/>
                    </a:moveTo>
                    <a:cubicBezTo>
                      <a:pt x="92" y="517"/>
                      <a:pt x="62" y="1003"/>
                      <a:pt x="1" y="1520"/>
                    </a:cubicBezTo>
                    <a:cubicBezTo>
                      <a:pt x="3040" y="2097"/>
                      <a:pt x="6141" y="2888"/>
                      <a:pt x="9180" y="3161"/>
                    </a:cubicBezTo>
                    <a:cubicBezTo>
                      <a:pt x="9120" y="2766"/>
                      <a:pt x="8968" y="2371"/>
                      <a:pt x="8755" y="2006"/>
                    </a:cubicBezTo>
                    <a:cubicBezTo>
                      <a:pt x="8512" y="1824"/>
                      <a:pt x="8299" y="1642"/>
                      <a:pt x="8086" y="1398"/>
                    </a:cubicBezTo>
                    <a:cubicBezTo>
                      <a:pt x="6961" y="1186"/>
                      <a:pt x="5806" y="1034"/>
                      <a:pt x="4712" y="821"/>
                    </a:cubicBezTo>
                    <a:cubicBezTo>
                      <a:pt x="3162" y="547"/>
                      <a:pt x="1642" y="274"/>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5"/>
              <p:cNvSpPr/>
              <p:nvPr/>
            </p:nvSpPr>
            <p:spPr>
              <a:xfrm>
                <a:off x="1366638" y="1443183"/>
                <a:ext cx="322317" cy="60200"/>
              </a:xfrm>
              <a:custGeom>
                <a:avLst/>
                <a:gdLst/>
                <a:ahLst/>
                <a:cxnLst/>
                <a:rect l="l" t="t" r="r" b="b"/>
                <a:pathLst>
                  <a:path w="17904" h="3344" extrusionOk="0">
                    <a:moveTo>
                      <a:pt x="487" y="0"/>
                    </a:moveTo>
                    <a:cubicBezTo>
                      <a:pt x="335" y="335"/>
                      <a:pt x="152" y="669"/>
                      <a:pt x="0" y="1034"/>
                    </a:cubicBezTo>
                    <a:cubicBezTo>
                      <a:pt x="5988" y="1490"/>
                      <a:pt x="11946" y="2493"/>
                      <a:pt x="17903" y="3344"/>
                    </a:cubicBezTo>
                    <a:cubicBezTo>
                      <a:pt x="17751" y="2827"/>
                      <a:pt x="17599" y="2310"/>
                      <a:pt x="17478" y="1763"/>
                    </a:cubicBezTo>
                    <a:cubicBezTo>
                      <a:pt x="11824" y="1034"/>
                      <a:pt x="6171" y="243"/>
                      <a:pt x="4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5"/>
              <p:cNvSpPr/>
              <p:nvPr/>
            </p:nvSpPr>
            <p:spPr>
              <a:xfrm>
                <a:off x="1929734" y="1504466"/>
                <a:ext cx="182779" cy="48175"/>
              </a:xfrm>
              <a:custGeom>
                <a:avLst/>
                <a:gdLst/>
                <a:ahLst/>
                <a:cxnLst/>
                <a:rect l="l" t="t" r="r" b="b"/>
                <a:pathLst>
                  <a:path w="10153" h="2676" extrusionOk="0">
                    <a:moveTo>
                      <a:pt x="396" y="1"/>
                    </a:moveTo>
                    <a:cubicBezTo>
                      <a:pt x="305" y="517"/>
                      <a:pt x="153" y="1034"/>
                      <a:pt x="1" y="1551"/>
                    </a:cubicBezTo>
                    <a:cubicBezTo>
                      <a:pt x="821" y="1642"/>
                      <a:pt x="1642" y="1733"/>
                      <a:pt x="2432" y="1824"/>
                    </a:cubicBezTo>
                    <a:cubicBezTo>
                      <a:pt x="4469" y="2067"/>
                      <a:pt x="6536" y="2280"/>
                      <a:pt x="8572" y="2493"/>
                    </a:cubicBezTo>
                    <a:cubicBezTo>
                      <a:pt x="9119" y="2554"/>
                      <a:pt x="9636" y="2615"/>
                      <a:pt x="10153" y="2675"/>
                    </a:cubicBezTo>
                    <a:cubicBezTo>
                      <a:pt x="10153" y="2128"/>
                      <a:pt x="10153" y="1551"/>
                      <a:pt x="10153" y="973"/>
                    </a:cubicBezTo>
                    <a:cubicBezTo>
                      <a:pt x="9697" y="943"/>
                      <a:pt x="9241" y="912"/>
                      <a:pt x="8785" y="852"/>
                    </a:cubicBezTo>
                    <a:cubicBezTo>
                      <a:pt x="6748" y="639"/>
                      <a:pt x="4681" y="426"/>
                      <a:pt x="2645" y="213"/>
                    </a:cubicBezTo>
                    <a:cubicBezTo>
                      <a:pt x="1885" y="153"/>
                      <a:pt x="1156" y="61"/>
                      <a:pt x="3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5"/>
              <p:cNvSpPr/>
              <p:nvPr/>
            </p:nvSpPr>
            <p:spPr>
              <a:xfrm>
                <a:off x="1321215" y="1537845"/>
                <a:ext cx="397279" cy="47635"/>
              </a:xfrm>
              <a:custGeom>
                <a:avLst/>
                <a:gdLst/>
                <a:ahLst/>
                <a:cxnLst/>
                <a:rect l="l" t="t" r="r" b="b"/>
                <a:pathLst>
                  <a:path w="22068" h="2646" extrusionOk="0">
                    <a:moveTo>
                      <a:pt x="487" y="1"/>
                    </a:moveTo>
                    <a:cubicBezTo>
                      <a:pt x="304" y="426"/>
                      <a:pt x="153" y="821"/>
                      <a:pt x="1" y="1217"/>
                    </a:cubicBezTo>
                    <a:cubicBezTo>
                      <a:pt x="7326" y="1794"/>
                      <a:pt x="14712" y="2189"/>
                      <a:pt x="22068" y="2645"/>
                    </a:cubicBezTo>
                    <a:cubicBezTo>
                      <a:pt x="21885" y="2098"/>
                      <a:pt x="21673" y="1581"/>
                      <a:pt x="21460" y="1065"/>
                    </a:cubicBezTo>
                    <a:cubicBezTo>
                      <a:pt x="14469" y="639"/>
                      <a:pt x="7478" y="213"/>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5"/>
              <p:cNvSpPr/>
              <p:nvPr/>
            </p:nvSpPr>
            <p:spPr>
              <a:xfrm>
                <a:off x="1911137" y="1571224"/>
                <a:ext cx="205751" cy="44340"/>
              </a:xfrm>
              <a:custGeom>
                <a:avLst/>
                <a:gdLst/>
                <a:ahLst/>
                <a:cxnLst/>
                <a:rect l="l" t="t" r="r" b="b"/>
                <a:pathLst>
                  <a:path w="11429" h="2463" extrusionOk="0">
                    <a:moveTo>
                      <a:pt x="426" y="1"/>
                    </a:moveTo>
                    <a:cubicBezTo>
                      <a:pt x="426" y="1"/>
                      <a:pt x="426" y="31"/>
                      <a:pt x="426" y="31"/>
                    </a:cubicBezTo>
                    <a:cubicBezTo>
                      <a:pt x="274" y="548"/>
                      <a:pt x="152" y="1034"/>
                      <a:pt x="0" y="1551"/>
                    </a:cubicBezTo>
                    <a:cubicBezTo>
                      <a:pt x="1246" y="1642"/>
                      <a:pt x="2493" y="1733"/>
                      <a:pt x="3739" y="1825"/>
                    </a:cubicBezTo>
                    <a:cubicBezTo>
                      <a:pt x="6322" y="2007"/>
                      <a:pt x="8876" y="2250"/>
                      <a:pt x="11429" y="2463"/>
                    </a:cubicBezTo>
                    <a:cubicBezTo>
                      <a:pt x="11398" y="1885"/>
                      <a:pt x="11338" y="1308"/>
                      <a:pt x="11277" y="730"/>
                    </a:cubicBezTo>
                    <a:cubicBezTo>
                      <a:pt x="8784" y="548"/>
                      <a:pt x="6262" y="396"/>
                      <a:pt x="3739" y="214"/>
                    </a:cubicBezTo>
                    <a:cubicBezTo>
                      <a:pt x="2645" y="153"/>
                      <a:pt x="1550" y="62"/>
                      <a:pt x="4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5"/>
              <p:cNvSpPr/>
              <p:nvPr/>
            </p:nvSpPr>
            <p:spPr>
              <a:xfrm>
                <a:off x="1290015" y="1617114"/>
                <a:ext cx="458578" cy="42234"/>
              </a:xfrm>
              <a:custGeom>
                <a:avLst/>
                <a:gdLst/>
                <a:ahLst/>
                <a:cxnLst/>
                <a:rect l="l" t="t" r="r" b="b"/>
                <a:pathLst>
                  <a:path w="25473" h="2346" extrusionOk="0">
                    <a:moveTo>
                      <a:pt x="3729" y="0"/>
                    </a:moveTo>
                    <a:cubicBezTo>
                      <a:pt x="2637" y="0"/>
                      <a:pt x="1545" y="18"/>
                      <a:pt x="457" y="66"/>
                    </a:cubicBezTo>
                    <a:cubicBezTo>
                      <a:pt x="305" y="552"/>
                      <a:pt x="153" y="1038"/>
                      <a:pt x="1" y="1494"/>
                    </a:cubicBezTo>
                    <a:cubicBezTo>
                      <a:pt x="3284" y="1798"/>
                      <a:pt x="6658" y="1768"/>
                      <a:pt x="9940" y="1859"/>
                    </a:cubicBezTo>
                    <a:cubicBezTo>
                      <a:pt x="10092" y="1494"/>
                      <a:pt x="10275" y="1130"/>
                      <a:pt x="10487" y="795"/>
                    </a:cubicBezTo>
                    <a:cubicBezTo>
                      <a:pt x="10546" y="690"/>
                      <a:pt x="10641" y="643"/>
                      <a:pt x="10737" y="643"/>
                    </a:cubicBezTo>
                    <a:cubicBezTo>
                      <a:pt x="10890" y="643"/>
                      <a:pt x="11046" y="761"/>
                      <a:pt x="11065" y="947"/>
                    </a:cubicBezTo>
                    <a:cubicBezTo>
                      <a:pt x="11126" y="1251"/>
                      <a:pt x="11187" y="1555"/>
                      <a:pt x="11217" y="1890"/>
                    </a:cubicBezTo>
                    <a:cubicBezTo>
                      <a:pt x="15229" y="2011"/>
                      <a:pt x="19272" y="2102"/>
                      <a:pt x="23314" y="2254"/>
                    </a:cubicBezTo>
                    <a:cubicBezTo>
                      <a:pt x="24044" y="2285"/>
                      <a:pt x="24743" y="2315"/>
                      <a:pt x="25473" y="2346"/>
                    </a:cubicBezTo>
                    <a:cubicBezTo>
                      <a:pt x="25169" y="1798"/>
                      <a:pt x="24895" y="1282"/>
                      <a:pt x="24652" y="735"/>
                    </a:cubicBezTo>
                    <a:cubicBezTo>
                      <a:pt x="24621" y="674"/>
                      <a:pt x="24591" y="613"/>
                      <a:pt x="24561" y="552"/>
                    </a:cubicBezTo>
                    <a:lnTo>
                      <a:pt x="23314" y="491"/>
                    </a:lnTo>
                    <a:cubicBezTo>
                      <a:pt x="19150" y="339"/>
                      <a:pt x="14986" y="187"/>
                      <a:pt x="10852" y="127"/>
                    </a:cubicBezTo>
                    <a:cubicBezTo>
                      <a:pt x="8497" y="85"/>
                      <a:pt x="6112" y="0"/>
                      <a:pt x="3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5"/>
              <p:cNvSpPr/>
              <p:nvPr/>
            </p:nvSpPr>
            <p:spPr>
              <a:xfrm>
                <a:off x="1882133" y="1633606"/>
                <a:ext cx="239685" cy="40776"/>
              </a:xfrm>
              <a:custGeom>
                <a:avLst/>
                <a:gdLst/>
                <a:ahLst/>
                <a:cxnLst/>
                <a:rect l="l" t="t" r="r" b="b"/>
                <a:pathLst>
                  <a:path w="13314" h="2265" extrusionOk="0">
                    <a:moveTo>
                      <a:pt x="882" y="1"/>
                    </a:moveTo>
                    <a:cubicBezTo>
                      <a:pt x="821" y="153"/>
                      <a:pt x="760" y="274"/>
                      <a:pt x="669" y="426"/>
                    </a:cubicBezTo>
                    <a:cubicBezTo>
                      <a:pt x="456" y="852"/>
                      <a:pt x="243" y="1308"/>
                      <a:pt x="0" y="1733"/>
                    </a:cubicBezTo>
                    <a:cubicBezTo>
                      <a:pt x="973" y="1764"/>
                      <a:pt x="1915" y="1825"/>
                      <a:pt x="2857" y="1855"/>
                    </a:cubicBezTo>
                    <a:cubicBezTo>
                      <a:pt x="4924" y="1946"/>
                      <a:pt x="7022" y="2007"/>
                      <a:pt x="9088" y="2098"/>
                    </a:cubicBezTo>
                    <a:cubicBezTo>
                      <a:pt x="10261" y="2149"/>
                      <a:pt x="11455" y="2264"/>
                      <a:pt x="12634" y="2264"/>
                    </a:cubicBezTo>
                    <a:cubicBezTo>
                      <a:pt x="12861" y="2264"/>
                      <a:pt x="13088" y="2260"/>
                      <a:pt x="13313" y="2250"/>
                    </a:cubicBezTo>
                    <a:cubicBezTo>
                      <a:pt x="13313" y="2220"/>
                      <a:pt x="13313" y="2189"/>
                      <a:pt x="13313" y="2129"/>
                    </a:cubicBezTo>
                    <a:cubicBezTo>
                      <a:pt x="13283" y="1703"/>
                      <a:pt x="13253" y="1247"/>
                      <a:pt x="13222" y="791"/>
                    </a:cubicBezTo>
                    <a:cubicBezTo>
                      <a:pt x="11854" y="609"/>
                      <a:pt x="10456" y="609"/>
                      <a:pt x="9088" y="518"/>
                    </a:cubicBezTo>
                    <a:cubicBezTo>
                      <a:pt x="7022" y="366"/>
                      <a:pt x="4955" y="214"/>
                      <a:pt x="2857" y="92"/>
                    </a:cubicBezTo>
                    <a:cubicBezTo>
                      <a:pt x="2189" y="62"/>
                      <a:pt x="1550" y="31"/>
                      <a:pt x="8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5"/>
              <p:cNvSpPr/>
              <p:nvPr/>
            </p:nvSpPr>
            <p:spPr>
              <a:xfrm>
                <a:off x="1268141" y="1707888"/>
                <a:ext cx="175110" cy="28066"/>
              </a:xfrm>
              <a:custGeom>
                <a:avLst/>
                <a:gdLst/>
                <a:ahLst/>
                <a:cxnLst/>
                <a:rect l="l" t="t" r="r" b="b"/>
                <a:pathLst>
                  <a:path w="9727" h="1559" extrusionOk="0">
                    <a:moveTo>
                      <a:pt x="1895" y="1"/>
                    </a:moveTo>
                    <a:cubicBezTo>
                      <a:pt x="1334" y="1"/>
                      <a:pt x="773" y="3"/>
                      <a:pt x="213" y="9"/>
                    </a:cubicBezTo>
                    <a:cubicBezTo>
                      <a:pt x="152" y="343"/>
                      <a:pt x="91" y="647"/>
                      <a:pt x="0" y="981"/>
                    </a:cubicBezTo>
                    <a:cubicBezTo>
                      <a:pt x="3070" y="1225"/>
                      <a:pt x="6140" y="1407"/>
                      <a:pt x="9210" y="1559"/>
                    </a:cubicBezTo>
                    <a:cubicBezTo>
                      <a:pt x="9362" y="1073"/>
                      <a:pt x="9514" y="586"/>
                      <a:pt x="9727" y="130"/>
                    </a:cubicBezTo>
                    <a:cubicBezTo>
                      <a:pt x="7126" y="55"/>
                      <a:pt x="4504" y="1"/>
                      <a:pt x="18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5"/>
              <p:cNvSpPr/>
              <p:nvPr/>
            </p:nvSpPr>
            <p:spPr>
              <a:xfrm>
                <a:off x="1506184" y="1711327"/>
                <a:ext cx="297149" cy="41604"/>
              </a:xfrm>
              <a:custGeom>
                <a:avLst/>
                <a:gdLst/>
                <a:ahLst/>
                <a:cxnLst/>
                <a:rect l="l" t="t" r="r" b="b"/>
                <a:pathLst>
                  <a:path w="16506" h="2311" extrusionOk="0">
                    <a:moveTo>
                      <a:pt x="0" y="0"/>
                    </a:moveTo>
                    <a:cubicBezTo>
                      <a:pt x="122" y="304"/>
                      <a:pt x="274" y="578"/>
                      <a:pt x="395" y="851"/>
                    </a:cubicBezTo>
                    <a:cubicBezTo>
                      <a:pt x="487" y="1094"/>
                      <a:pt x="578" y="1337"/>
                      <a:pt x="669" y="1581"/>
                    </a:cubicBezTo>
                    <a:cubicBezTo>
                      <a:pt x="2797" y="1672"/>
                      <a:pt x="4955" y="1763"/>
                      <a:pt x="7082" y="1854"/>
                    </a:cubicBezTo>
                    <a:cubicBezTo>
                      <a:pt x="10244" y="2006"/>
                      <a:pt x="13374" y="2158"/>
                      <a:pt x="16505" y="2310"/>
                    </a:cubicBezTo>
                    <a:cubicBezTo>
                      <a:pt x="16110" y="1763"/>
                      <a:pt x="15806" y="1094"/>
                      <a:pt x="15472" y="486"/>
                    </a:cubicBezTo>
                    <a:cubicBezTo>
                      <a:pt x="10304" y="274"/>
                      <a:pt x="5168" y="122"/>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5"/>
              <p:cNvSpPr/>
              <p:nvPr/>
            </p:nvSpPr>
            <p:spPr>
              <a:xfrm>
                <a:off x="1841625" y="1722813"/>
                <a:ext cx="291136" cy="47617"/>
              </a:xfrm>
              <a:custGeom>
                <a:avLst/>
                <a:gdLst/>
                <a:ahLst/>
                <a:cxnLst/>
                <a:rect l="l" t="t" r="r" b="b"/>
                <a:pathLst>
                  <a:path w="16172" h="2645" extrusionOk="0">
                    <a:moveTo>
                      <a:pt x="730" y="0"/>
                    </a:moveTo>
                    <a:cubicBezTo>
                      <a:pt x="487" y="608"/>
                      <a:pt x="274" y="1186"/>
                      <a:pt x="1" y="1763"/>
                    </a:cubicBezTo>
                    <a:cubicBezTo>
                      <a:pt x="3223" y="1915"/>
                      <a:pt x="6414" y="2067"/>
                      <a:pt x="9636" y="2219"/>
                    </a:cubicBezTo>
                    <a:cubicBezTo>
                      <a:pt x="11825" y="2341"/>
                      <a:pt x="14013" y="2493"/>
                      <a:pt x="16171" y="2645"/>
                    </a:cubicBezTo>
                    <a:cubicBezTo>
                      <a:pt x="16141" y="2098"/>
                      <a:pt x="16111" y="1551"/>
                      <a:pt x="16111" y="1003"/>
                    </a:cubicBezTo>
                    <a:cubicBezTo>
                      <a:pt x="16050" y="973"/>
                      <a:pt x="15989" y="882"/>
                      <a:pt x="15989" y="791"/>
                    </a:cubicBezTo>
                    <a:cubicBezTo>
                      <a:pt x="15959" y="760"/>
                      <a:pt x="15959" y="699"/>
                      <a:pt x="15959" y="669"/>
                    </a:cubicBezTo>
                    <a:cubicBezTo>
                      <a:pt x="14408" y="608"/>
                      <a:pt x="12858" y="578"/>
                      <a:pt x="11308" y="487"/>
                    </a:cubicBezTo>
                    <a:cubicBezTo>
                      <a:pt x="7782" y="335"/>
                      <a:pt x="4256" y="152"/>
                      <a:pt x="7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5"/>
              <p:cNvSpPr/>
              <p:nvPr/>
            </p:nvSpPr>
            <p:spPr>
              <a:xfrm>
                <a:off x="1242954" y="1796141"/>
                <a:ext cx="165281" cy="26284"/>
              </a:xfrm>
              <a:custGeom>
                <a:avLst/>
                <a:gdLst/>
                <a:ahLst/>
                <a:cxnLst/>
                <a:rect l="l" t="t" r="r" b="b"/>
                <a:pathLst>
                  <a:path w="9181" h="1460" extrusionOk="0">
                    <a:moveTo>
                      <a:pt x="9180" y="0"/>
                    </a:moveTo>
                    <a:lnTo>
                      <a:pt x="9180" y="0"/>
                    </a:lnTo>
                    <a:cubicBezTo>
                      <a:pt x="6202" y="31"/>
                      <a:pt x="3223" y="31"/>
                      <a:pt x="244" y="122"/>
                    </a:cubicBezTo>
                    <a:cubicBezTo>
                      <a:pt x="153" y="517"/>
                      <a:pt x="62" y="912"/>
                      <a:pt x="1" y="1307"/>
                    </a:cubicBezTo>
                    <a:cubicBezTo>
                      <a:pt x="2858" y="1399"/>
                      <a:pt x="5746" y="1429"/>
                      <a:pt x="8603" y="1459"/>
                    </a:cubicBezTo>
                    <a:cubicBezTo>
                      <a:pt x="8785" y="943"/>
                      <a:pt x="8968" y="487"/>
                      <a:pt x="9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5"/>
              <p:cNvSpPr/>
              <p:nvPr/>
            </p:nvSpPr>
            <p:spPr>
              <a:xfrm>
                <a:off x="1536825" y="1795601"/>
                <a:ext cx="601392" cy="39948"/>
              </a:xfrm>
              <a:custGeom>
                <a:avLst/>
                <a:gdLst/>
                <a:ahLst/>
                <a:cxnLst/>
                <a:rect l="l" t="t" r="r" b="b"/>
                <a:pathLst>
                  <a:path w="33406" h="2219" extrusionOk="0">
                    <a:moveTo>
                      <a:pt x="0" y="0"/>
                    </a:moveTo>
                    <a:cubicBezTo>
                      <a:pt x="183" y="517"/>
                      <a:pt x="335" y="1033"/>
                      <a:pt x="517" y="1520"/>
                    </a:cubicBezTo>
                    <a:cubicBezTo>
                      <a:pt x="1703" y="1550"/>
                      <a:pt x="2918" y="1550"/>
                      <a:pt x="4134" y="1581"/>
                    </a:cubicBezTo>
                    <a:cubicBezTo>
                      <a:pt x="11551" y="1641"/>
                      <a:pt x="18967" y="1885"/>
                      <a:pt x="26384" y="2037"/>
                    </a:cubicBezTo>
                    <a:cubicBezTo>
                      <a:pt x="28451" y="2097"/>
                      <a:pt x="30518" y="2128"/>
                      <a:pt x="32615" y="2188"/>
                    </a:cubicBezTo>
                    <a:cubicBezTo>
                      <a:pt x="32858" y="2188"/>
                      <a:pt x="33132" y="2188"/>
                      <a:pt x="33405" y="2219"/>
                    </a:cubicBezTo>
                    <a:cubicBezTo>
                      <a:pt x="33375" y="1702"/>
                      <a:pt x="33345" y="1216"/>
                      <a:pt x="33284" y="699"/>
                    </a:cubicBezTo>
                    <a:cubicBezTo>
                      <a:pt x="33284" y="608"/>
                      <a:pt x="33284" y="486"/>
                      <a:pt x="33253" y="365"/>
                    </a:cubicBezTo>
                    <a:cubicBezTo>
                      <a:pt x="31460" y="334"/>
                      <a:pt x="29636" y="304"/>
                      <a:pt x="27813" y="243"/>
                    </a:cubicBezTo>
                    <a:cubicBezTo>
                      <a:pt x="24074" y="152"/>
                      <a:pt x="20335" y="122"/>
                      <a:pt x="16596" y="91"/>
                    </a:cubicBezTo>
                    <a:cubicBezTo>
                      <a:pt x="11064" y="61"/>
                      <a:pt x="5532" y="3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5"/>
              <p:cNvSpPr/>
              <p:nvPr/>
            </p:nvSpPr>
            <p:spPr>
              <a:xfrm>
                <a:off x="1566927" y="1861260"/>
                <a:ext cx="575666" cy="38327"/>
              </a:xfrm>
              <a:custGeom>
                <a:avLst/>
                <a:gdLst/>
                <a:ahLst/>
                <a:cxnLst/>
                <a:rect l="l" t="t" r="r" b="b"/>
                <a:pathLst>
                  <a:path w="31977" h="2129" extrusionOk="0">
                    <a:moveTo>
                      <a:pt x="27113" y="0"/>
                    </a:moveTo>
                    <a:cubicBezTo>
                      <a:pt x="24864" y="0"/>
                      <a:pt x="22645" y="31"/>
                      <a:pt x="20426" y="31"/>
                    </a:cubicBezTo>
                    <a:cubicBezTo>
                      <a:pt x="16110" y="92"/>
                      <a:pt x="11794" y="152"/>
                      <a:pt x="7478" y="274"/>
                    </a:cubicBezTo>
                    <a:cubicBezTo>
                      <a:pt x="4985" y="335"/>
                      <a:pt x="2493" y="396"/>
                      <a:pt x="0" y="487"/>
                    </a:cubicBezTo>
                    <a:cubicBezTo>
                      <a:pt x="213" y="882"/>
                      <a:pt x="456" y="1277"/>
                      <a:pt x="669" y="1672"/>
                    </a:cubicBezTo>
                    <a:cubicBezTo>
                      <a:pt x="730" y="1824"/>
                      <a:pt x="790" y="1976"/>
                      <a:pt x="882" y="2128"/>
                    </a:cubicBezTo>
                    <a:cubicBezTo>
                      <a:pt x="3161" y="2067"/>
                      <a:pt x="5411" y="1976"/>
                      <a:pt x="7690" y="1946"/>
                    </a:cubicBezTo>
                    <a:cubicBezTo>
                      <a:pt x="12007" y="1824"/>
                      <a:pt x="16323" y="1763"/>
                      <a:pt x="20639" y="1733"/>
                    </a:cubicBezTo>
                    <a:cubicBezTo>
                      <a:pt x="22767" y="1703"/>
                      <a:pt x="24955" y="1703"/>
                      <a:pt x="27083" y="1703"/>
                    </a:cubicBezTo>
                    <a:lnTo>
                      <a:pt x="30426" y="1703"/>
                    </a:lnTo>
                    <a:cubicBezTo>
                      <a:pt x="30771" y="1703"/>
                      <a:pt x="31115" y="1716"/>
                      <a:pt x="31460" y="1716"/>
                    </a:cubicBezTo>
                    <a:cubicBezTo>
                      <a:pt x="31632" y="1716"/>
                      <a:pt x="31804" y="1713"/>
                      <a:pt x="31976" y="1703"/>
                    </a:cubicBezTo>
                    <a:cubicBezTo>
                      <a:pt x="31946" y="1551"/>
                      <a:pt x="31946" y="1429"/>
                      <a:pt x="31916" y="1277"/>
                    </a:cubicBezTo>
                    <a:lnTo>
                      <a:pt x="31946" y="1277"/>
                    </a:lnTo>
                    <a:cubicBezTo>
                      <a:pt x="31885" y="852"/>
                      <a:pt x="31855" y="426"/>
                      <a:pt x="318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5"/>
              <p:cNvSpPr/>
              <p:nvPr/>
            </p:nvSpPr>
            <p:spPr>
              <a:xfrm>
                <a:off x="1238039" y="1879858"/>
                <a:ext cx="147765" cy="27868"/>
              </a:xfrm>
              <a:custGeom>
                <a:avLst/>
                <a:gdLst/>
                <a:ahLst/>
                <a:cxnLst/>
                <a:rect l="l" t="t" r="r" b="b"/>
                <a:pathLst>
                  <a:path w="8208" h="1548" extrusionOk="0">
                    <a:moveTo>
                      <a:pt x="7873" y="1"/>
                    </a:moveTo>
                    <a:lnTo>
                      <a:pt x="7873" y="1"/>
                    </a:lnTo>
                    <a:cubicBezTo>
                      <a:pt x="5228" y="123"/>
                      <a:pt x="2614" y="305"/>
                      <a:pt x="0" y="730"/>
                    </a:cubicBezTo>
                    <a:cubicBezTo>
                      <a:pt x="61" y="882"/>
                      <a:pt x="122" y="1004"/>
                      <a:pt x="152" y="1156"/>
                    </a:cubicBezTo>
                    <a:cubicBezTo>
                      <a:pt x="213" y="1247"/>
                      <a:pt x="274" y="1369"/>
                      <a:pt x="304" y="1490"/>
                    </a:cubicBezTo>
                    <a:cubicBezTo>
                      <a:pt x="1186" y="1531"/>
                      <a:pt x="2064" y="1548"/>
                      <a:pt x="2941" y="1548"/>
                    </a:cubicBezTo>
                    <a:cubicBezTo>
                      <a:pt x="4695" y="1548"/>
                      <a:pt x="6444" y="1480"/>
                      <a:pt x="8207" y="1399"/>
                    </a:cubicBezTo>
                    <a:cubicBezTo>
                      <a:pt x="8177" y="1369"/>
                      <a:pt x="8146" y="1338"/>
                      <a:pt x="8116" y="1278"/>
                    </a:cubicBezTo>
                    <a:cubicBezTo>
                      <a:pt x="8025" y="913"/>
                      <a:pt x="7964" y="548"/>
                      <a:pt x="7873" y="183"/>
                    </a:cubicBezTo>
                    <a:cubicBezTo>
                      <a:pt x="7842" y="123"/>
                      <a:pt x="7842" y="62"/>
                      <a:pt x="7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5"/>
              <p:cNvSpPr/>
              <p:nvPr/>
            </p:nvSpPr>
            <p:spPr>
              <a:xfrm>
                <a:off x="1273056" y="1968525"/>
                <a:ext cx="151041" cy="47617"/>
              </a:xfrm>
              <a:custGeom>
                <a:avLst/>
                <a:gdLst/>
                <a:ahLst/>
                <a:cxnLst/>
                <a:rect l="l" t="t" r="r" b="b"/>
                <a:pathLst>
                  <a:path w="8390" h="2645" extrusionOk="0">
                    <a:moveTo>
                      <a:pt x="7721" y="0"/>
                    </a:moveTo>
                    <a:cubicBezTo>
                      <a:pt x="5138" y="365"/>
                      <a:pt x="2524" y="730"/>
                      <a:pt x="1" y="1307"/>
                    </a:cubicBezTo>
                    <a:cubicBezTo>
                      <a:pt x="31" y="1368"/>
                      <a:pt x="92" y="1459"/>
                      <a:pt x="122" y="1520"/>
                    </a:cubicBezTo>
                    <a:cubicBezTo>
                      <a:pt x="396" y="1854"/>
                      <a:pt x="639" y="2188"/>
                      <a:pt x="821" y="2553"/>
                    </a:cubicBezTo>
                    <a:cubicBezTo>
                      <a:pt x="821" y="2584"/>
                      <a:pt x="852" y="2614"/>
                      <a:pt x="852" y="2644"/>
                    </a:cubicBezTo>
                    <a:cubicBezTo>
                      <a:pt x="3010" y="2401"/>
                      <a:pt x="5168" y="2037"/>
                      <a:pt x="7356" y="1763"/>
                    </a:cubicBezTo>
                    <a:cubicBezTo>
                      <a:pt x="7691" y="1702"/>
                      <a:pt x="8025" y="1672"/>
                      <a:pt x="8390" y="1611"/>
                    </a:cubicBezTo>
                    <a:cubicBezTo>
                      <a:pt x="8208" y="1185"/>
                      <a:pt x="7995" y="730"/>
                      <a:pt x="7812" y="274"/>
                    </a:cubicBezTo>
                    <a:cubicBezTo>
                      <a:pt x="7782" y="182"/>
                      <a:pt x="7752" y="91"/>
                      <a:pt x="7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5"/>
              <p:cNvSpPr/>
              <p:nvPr/>
            </p:nvSpPr>
            <p:spPr>
              <a:xfrm>
                <a:off x="1602484" y="1926379"/>
                <a:ext cx="547780" cy="52549"/>
              </a:xfrm>
              <a:custGeom>
                <a:avLst/>
                <a:gdLst/>
                <a:ahLst/>
                <a:cxnLst/>
                <a:rect l="l" t="t" r="r" b="b"/>
                <a:pathLst>
                  <a:path w="30428" h="2919" extrusionOk="0">
                    <a:moveTo>
                      <a:pt x="21886" y="1"/>
                    </a:moveTo>
                    <a:cubicBezTo>
                      <a:pt x="18330" y="1"/>
                      <a:pt x="14773" y="61"/>
                      <a:pt x="11247" y="213"/>
                    </a:cubicBezTo>
                    <a:cubicBezTo>
                      <a:pt x="7478" y="396"/>
                      <a:pt x="3740" y="700"/>
                      <a:pt x="1" y="1064"/>
                    </a:cubicBezTo>
                    <a:cubicBezTo>
                      <a:pt x="62" y="1247"/>
                      <a:pt x="153" y="1460"/>
                      <a:pt x="214" y="1642"/>
                    </a:cubicBezTo>
                    <a:cubicBezTo>
                      <a:pt x="396" y="2067"/>
                      <a:pt x="609" y="2493"/>
                      <a:pt x="822" y="2919"/>
                    </a:cubicBezTo>
                    <a:cubicBezTo>
                      <a:pt x="7357" y="2402"/>
                      <a:pt x="13892" y="2067"/>
                      <a:pt x="20427" y="2007"/>
                    </a:cubicBezTo>
                    <a:cubicBezTo>
                      <a:pt x="22403" y="2007"/>
                      <a:pt x="24409" y="2007"/>
                      <a:pt x="26384" y="2037"/>
                    </a:cubicBezTo>
                    <a:cubicBezTo>
                      <a:pt x="27548" y="2064"/>
                      <a:pt x="28760" y="2163"/>
                      <a:pt x="29977" y="2163"/>
                    </a:cubicBezTo>
                    <a:cubicBezTo>
                      <a:pt x="30127" y="2163"/>
                      <a:pt x="30277" y="2162"/>
                      <a:pt x="30427" y="2159"/>
                    </a:cubicBezTo>
                    <a:cubicBezTo>
                      <a:pt x="30397" y="2007"/>
                      <a:pt x="30397" y="1855"/>
                      <a:pt x="30366" y="1703"/>
                    </a:cubicBezTo>
                    <a:lnTo>
                      <a:pt x="30397" y="1703"/>
                    </a:lnTo>
                    <a:cubicBezTo>
                      <a:pt x="30336" y="1186"/>
                      <a:pt x="30305" y="639"/>
                      <a:pt x="30245" y="122"/>
                    </a:cubicBezTo>
                    <a:cubicBezTo>
                      <a:pt x="29211" y="61"/>
                      <a:pt x="28178" y="61"/>
                      <a:pt x="27205" y="61"/>
                    </a:cubicBezTo>
                    <a:cubicBezTo>
                      <a:pt x="25412" y="1"/>
                      <a:pt x="23649" y="1"/>
                      <a:pt x="21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5"/>
              <p:cNvSpPr/>
              <p:nvPr/>
            </p:nvSpPr>
            <p:spPr>
              <a:xfrm>
                <a:off x="1324492" y="2020501"/>
                <a:ext cx="122597" cy="83190"/>
              </a:xfrm>
              <a:custGeom>
                <a:avLst/>
                <a:gdLst/>
                <a:ahLst/>
                <a:cxnLst/>
                <a:rect l="l" t="t" r="r" b="b"/>
                <a:pathLst>
                  <a:path w="6810" h="4621" extrusionOk="0">
                    <a:moveTo>
                      <a:pt x="6080" y="1"/>
                    </a:moveTo>
                    <a:cubicBezTo>
                      <a:pt x="5016" y="487"/>
                      <a:pt x="3983" y="1004"/>
                      <a:pt x="2980" y="1551"/>
                    </a:cubicBezTo>
                    <a:cubicBezTo>
                      <a:pt x="2007" y="2067"/>
                      <a:pt x="974" y="2645"/>
                      <a:pt x="1" y="3283"/>
                    </a:cubicBezTo>
                    <a:cubicBezTo>
                      <a:pt x="183" y="3496"/>
                      <a:pt x="335" y="3709"/>
                      <a:pt x="487" y="3922"/>
                    </a:cubicBezTo>
                    <a:cubicBezTo>
                      <a:pt x="700" y="4134"/>
                      <a:pt x="913" y="4378"/>
                      <a:pt x="1095" y="4621"/>
                    </a:cubicBezTo>
                    <a:cubicBezTo>
                      <a:pt x="1946" y="4104"/>
                      <a:pt x="2797" y="3587"/>
                      <a:pt x="3679" y="3131"/>
                    </a:cubicBezTo>
                    <a:cubicBezTo>
                      <a:pt x="4712" y="2584"/>
                      <a:pt x="5746" y="2098"/>
                      <a:pt x="6810" y="1612"/>
                    </a:cubicBezTo>
                    <a:cubicBezTo>
                      <a:pt x="6688" y="1338"/>
                      <a:pt x="6536" y="1034"/>
                      <a:pt x="6414" y="760"/>
                    </a:cubicBezTo>
                    <a:cubicBezTo>
                      <a:pt x="6293" y="517"/>
                      <a:pt x="6202" y="244"/>
                      <a:pt x="6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5"/>
              <p:cNvSpPr/>
              <p:nvPr/>
            </p:nvSpPr>
            <p:spPr>
              <a:xfrm>
                <a:off x="1383598" y="2091093"/>
                <a:ext cx="100166" cy="79355"/>
              </a:xfrm>
              <a:custGeom>
                <a:avLst/>
                <a:gdLst/>
                <a:ahLst/>
                <a:cxnLst/>
                <a:rect l="l" t="t" r="r" b="b"/>
                <a:pathLst>
                  <a:path w="5564" h="4408" extrusionOk="0">
                    <a:moveTo>
                      <a:pt x="4682" y="1"/>
                    </a:moveTo>
                    <a:cubicBezTo>
                      <a:pt x="4684" y="5"/>
                      <a:pt x="4686" y="10"/>
                      <a:pt x="4688" y="14"/>
                    </a:cubicBezTo>
                    <a:lnTo>
                      <a:pt x="4688" y="14"/>
                    </a:lnTo>
                    <a:cubicBezTo>
                      <a:pt x="4696" y="10"/>
                      <a:pt x="4704" y="5"/>
                      <a:pt x="4712" y="1"/>
                    </a:cubicBezTo>
                    <a:close/>
                    <a:moveTo>
                      <a:pt x="4688" y="14"/>
                    </a:moveTo>
                    <a:lnTo>
                      <a:pt x="4688" y="14"/>
                    </a:lnTo>
                    <a:cubicBezTo>
                      <a:pt x="3997" y="405"/>
                      <a:pt x="3306" y="826"/>
                      <a:pt x="2645" y="1247"/>
                    </a:cubicBezTo>
                    <a:cubicBezTo>
                      <a:pt x="1703" y="1855"/>
                      <a:pt x="821" y="2523"/>
                      <a:pt x="1" y="3253"/>
                    </a:cubicBezTo>
                    <a:cubicBezTo>
                      <a:pt x="122" y="3405"/>
                      <a:pt x="274" y="3557"/>
                      <a:pt x="396" y="3709"/>
                    </a:cubicBezTo>
                    <a:cubicBezTo>
                      <a:pt x="609" y="3952"/>
                      <a:pt x="791" y="4195"/>
                      <a:pt x="973" y="4408"/>
                    </a:cubicBezTo>
                    <a:cubicBezTo>
                      <a:pt x="1916" y="3770"/>
                      <a:pt x="2888" y="3162"/>
                      <a:pt x="3861" y="2584"/>
                    </a:cubicBezTo>
                    <a:cubicBezTo>
                      <a:pt x="4408" y="2219"/>
                      <a:pt x="4986" y="1916"/>
                      <a:pt x="5563" y="1612"/>
                    </a:cubicBezTo>
                    <a:cubicBezTo>
                      <a:pt x="5201" y="1129"/>
                      <a:pt x="4959" y="557"/>
                      <a:pt x="4688" y="1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5"/>
              <p:cNvSpPr/>
              <p:nvPr/>
            </p:nvSpPr>
            <p:spPr>
              <a:xfrm>
                <a:off x="2097185" y="2015586"/>
                <a:ext cx="68968" cy="32296"/>
              </a:xfrm>
              <a:custGeom>
                <a:avLst/>
                <a:gdLst/>
                <a:ahLst/>
                <a:cxnLst/>
                <a:rect l="l" t="t" r="r" b="b"/>
                <a:pathLst>
                  <a:path w="3831" h="1794" extrusionOk="0">
                    <a:moveTo>
                      <a:pt x="1" y="0"/>
                    </a:moveTo>
                    <a:cubicBezTo>
                      <a:pt x="274" y="486"/>
                      <a:pt x="517" y="1003"/>
                      <a:pt x="761" y="1550"/>
                    </a:cubicBezTo>
                    <a:cubicBezTo>
                      <a:pt x="1064" y="1581"/>
                      <a:pt x="1338" y="1581"/>
                      <a:pt x="1642" y="1611"/>
                    </a:cubicBezTo>
                    <a:cubicBezTo>
                      <a:pt x="2311" y="1641"/>
                      <a:pt x="3071" y="1763"/>
                      <a:pt x="3830" y="1793"/>
                    </a:cubicBezTo>
                    <a:cubicBezTo>
                      <a:pt x="3739" y="1489"/>
                      <a:pt x="3648" y="1185"/>
                      <a:pt x="3587" y="881"/>
                    </a:cubicBezTo>
                    <a:cubicBezTo>
                      <a:pt x="3496" y="638"/>
                      <a:pt x="3435" y="365"/>
                      <a:pt x="3375" y="91"/>
                    </a:cubicBezTo>
                    <a:cubicBezTo>
                      <a:pt x="2767" y="91"/>
                      <a:pt x="2159" y="91"/>
                      <a:pt x="1642" y="61"/>
                    </a:cubicBezTo>
                    <a:cubicBezTo>
                      <a:pt x="1095" y="30"/>
                      <a:pt x="548"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5"/>
              <p:cNvSpPr/>
              <p:nvPr/>
            </p:nvSpPr>
            <p:spPr>
              <a:xfrm>
                <a:off x="1768855" y="1566309"/>
                <a:ext cx="74440" cy="98510"/>
              </a:xfrm>
              <a:custGeom>
                <a:avLst/>
                <a:gdLst/>
                <a:ahLst/>
                <a:cxnLst/>
                <a:rect l="l" t="t" r="r" b="b"/>
                <a:pathLst>
                  <a:path w="4135" h="5472" extrusionOk="0">
                    <a:moveTo>
                      <a:pt x="0" y="0"/>
                    </a:moveTo>
                    <a:cubicBezTo>
                      <a:pt x="0" y="0"/>
                      <a:pt x="458" y="771"/>
                      <a:pt x="1186" y="1463"/>
                    </a:cubicBezTo>
                    <a:lnTo>
                      <a:pt x="1186" y="1463"/>
                    </a:lnTo>
                    <a:cubicBezTo>
                      <a:pt x="858" y="954"/>
                      <a:pt x="466" y="454"/>
                      <a:pt x="0" y="0"/>
                    </a:cubicBezTo>
                    <a:close/>
                    <a:moveTo>
                      <a:pt x="1186" y="1463"/>
                    </a:moveTo>
                    <a:cubicBezTo>
                      <a:pt x="2441" y="3408"/>
                      <a:pt x="2766" y="5471"/>
                      <a:pt x="2766" y="5471"/>
                    </a:cubicBezTo>
                    <a:lnTo>
                      <a:pt x="3435" y="5471"/>
                    </a:lnTo>
                    <a:cubicBezTo>
                      <a:pt x="3374" y="4681"/>
                      <a:pt x="4134" y="2402"/>
                      <a:pt x="4134" y="2402"/>
                    </a:cubicBezTo>
                    <a:lnTo>
                      <a:pt x="4134" y="2402"/>
                    </a:lnTo>
                    <a:cubicBezTo>
                      <a:pt x="3883" y="2494"/>
                      <a:pt x="3637" y="2535"/>
                      <a:pt x="3396" y="2535"/>
                    </a:cubicBezTo>
                    <a:cubicBezTo>
                      <a:pt x="2549" y="2535"/>
                      <a:pt x="1778" y="2025"/>
                      <a:pt x="1186" y="146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5"/>
              <p:cNvSpPr/>
              <p:nvPr/>
            </p:nvSpPr>
            <p:spPr>
              <a:xfrm>
                <a:off x="1383652" y="1166090"/>
                <a:ext cx="369879" cy="257184"/>
              </a:xfrm>
              <a:custGeom>
                <a:avLst/>
                <a:gdLst/>
                <a:ahLst/>
                <a:cxnLst/>
                <a:rect l="l" t="t" r="r" b="b"/>
                <a:pathLst>
                  <a:path w="20546" h="14286" extrusionOk="0">
                    <a:moveTo>
                      <a:pt x="20332" y="0"/>
                    </a:moveTo>
                    <a:cubicBezTo>
                      <a:pt x="20253" y="0"/>
                      <a:pt x="20176" y="41"/>
                      <a:pt x="20150" y="133"/>
                    </a:cubicBezTo>
                    <a:cubicBezTo>
                      <a:pt x="19785" y="2352"/>
                      <a:pt x="19025" y="6455"/>
                      <a:pt x="16533" y="7184"/>
                    </a:cubicBezTo>
                    <a:cubicBezTo>
                      <a:pt x="15734" y="7431"/>
                      <a:pt x="14849" y="7511"/>
                      <a:pt x="13929" y="7511"/>
                    </a:cubicBezTo>
                    <a:cubicBezTo>
                      <a:pt x="12214" y="7511"/>
                      <a:pt x="10376" y="7233"/>
                      <a:pt x="8743" y="7233"/>
                    </a:cubicBezTo>
                    <a:cubicBezTo>
                      <a:pt x="8550" y="7233"/>
                      <a:pt x="8361" y="7237"/>
                      <a:pt x="8174" y="7245"/>
                    </a:cubicBezTo>
                    <a:cubicBezTo>
                      <a:pt x="6563" y="7336"/>
                      <a:pt x="4557" y="7367"/>
                      <a:pt x="3341" y="8613"/>
                    </a:cubicBezTo>
                    <a:cubicBezTo>
                      <a:pt x="1913" y="10163"/>
                      <a:pt x="849" y="12078"/>
                      <a:pt x="58" y="14023"/>
                    </a:cubicBezTo>
                    <a:cubicBezTo>
                      <a:pt x="0" y="14179"/>
                      <a:pt x="129" y="14285"/>
                      <a:pt x="269" y="14285"/>
                    </a:cubicBezTo>
                    <a:cubicBezTo>
                      <a:pt x="347" y="14285"/>
                      <a:pt x="429" y="14252"/>
                      <a:pt x="484" y="14175"/>
                    </a:cubicBezTo>
                    <a:cubicBezTo>
                      <a:pt x="1183" y="13081"/>
                      <a:pt x="1882" y="11957"/>
                      <a:pt x="2642" y="10862"/>
                    </a:cubicBezTo>
                    <a:cubicBezTo>
                      <a:pt x="3919" y="9039"/>
                      <a:pt x="4861" y="8339"/>
                      <a:pt x="7141" y="8096"/>
                    </a:cubicBezTo>
                    <a:cubicBezTo>
                      <a:pt x="7867" y="8022"/>
                      <a:pt x="8596" y="7997"/>
                      <a:pt x="9326" y="7997"/>
                    </a:cubicBezTo>
                    <a:cubicBezTo>
                      <a:pt x="10822" y="7997"/>
                      <a:pt x="12322" y="8102"/>
                      <a:pt x="13816" y="8102"/>
                    </a:cubicBezTo>
                    <a:cubicBezTo>
                      <a:pt x="14277" y="8102"/>
                      <a:pt x="14736" y="8092"/>
                      <a:pt x="15195" y="8066"/>
                    </a:cubicBezTo>
                    <a:cubicBezTo>
                      <a:pt x="16837" y="7975"/>
                      <a:pt x="17962" y="7640"/>
                      <a:pt x="18813" y="6181"/>
                    </a:cubicBezTo>
                    <a:cubicBezTo>
                      <a:pt x="19937" y="4358"/>
                      <a:pt x="20454" y="2291"/>
                      <a:pt x="20545" y="193"/>
                    </a:cubicBezTo>
                    <a:cubicBezTo>
                      <a:pt x="20545" y="72"/>
                      <a:pt x="20436" y="0"/>
                      <a:pt x="203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5"/>
              <p:cNvSpPr/>
              <p:nvPr/>
            </p:nvSpPr>
            <p:spPr>
              <a:xfrm>
                <a:off x="1230928" y="1405681"/>
                <a:ext cx="165677" cy="485671"/>
              </a:xfrm>
              <a:custGeom>
                <a:avLst/>
                <a:gdLst/>
                <a:ahLst/>
                <a:cxnLst/>
                <a:rect l="l" t="t" r="r" b="b"/>
                <a:pathLst>
                  <a:path w="9203" h="26978" extrusionOk="0">
                    <a:moveTo>
                      <a:pt x="8917" y="0"/>
                    </a:moveTo>
                    <a:cubicBezTo>
                      <a:pt x="8854" y="0"/>
                      <a:pt x="8792" y="32"/>
                      <a:pt x="8754" y="108"/>
                    </a:cubicBezTo>
                    <a:cubicBezTo>
                      <a:pt x="6475" y="4241"/>
                      <a:pt x="4590" y="8558"/>
                      <a:pt x="3131" y="13026"/>
                    </a:cubicBezTo>
                    <a:cubicBezTo>
                      <a:pt x="1672" y="17524"/>
                      <a:pt x="0" y="22144"/>
                      <a:pt x="61" y="26704"/>
                    </a:cubicBezTo>
                    <a:cubicBezTo>
                      <a:pt x="61" y="26886"/>
                      <a:pt x="190" y="26977"/>
                      <a:pt x="319" y="26977"/>
                    </a:cubicBezTo>
                    <a:cubicBezTo>
                      <a:pt x="449" y="26977"/>
                      <a:pt x="578" y="26886"/>
                      <a:pt x="578" y="26704"/>
                    </a:cubicBezTo>
                    <a:cubicBezTo>
                      <a:pt x="669" y="22175"/>
                      <a:pt x="2280" y="17463"/>
                      <a:pt x="3769" y="13208"/>
                    </a:cubicBezTo>
                    <a:cubicBezTo>
                      <a:pt x="5289" y="8831"/>
                      <a:pt x="7113" y="4515"/>
                      <a:pt x="9119" y="320"/>
                    </a:cubicBezTo>
                    <a:cubicBezTo>
                      <a:pt x="9203" y="153"/>
                      <a:pt x="9056" y="0"/>
                      <a:pt x="8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5"/>
              <p:cNvSpPr/>
              <p:nvPr/>
            </p:nvSpPr>
            <p:spPr>
              <a:xfrm>
                <a:off x="1232566" y="1883891"/>
                <a:ext cx="254501" cy="374848"/>
              </a:xfrm>
              <a:custGeom>
                <a:avLst/>
                <a:gdLst/>
                <a:ahLst/>
                <a:cxnLst/>
                <a:rect l="l" t="t" r="r" b="b"/>
                <a:pathLst>
                  <a:path w="14137" h="20822" extrusionOk="0">
                    <a:moveTo>
                      <a:pt x="209" y="1"/>
                    </a:moveTo>
                    <a:cubicBezTo>
                      <a:pt x="132" y="1"/>
                      <a:pt x="61" y="55"/>
                      <a:pt x="61" y="172"/>
                    </a:cubicBezTo>
                    <a:cubicBezTo>
                      <a:pt x="0" y="1965"/>
                      <a:pt x="760" y="3333"/>
                      <a:pt x="1429" y="4944"/>
                    </a:cubicBezTo>
                    <a:cubicBezTo>
                      <a:pt x="2280" y="7011"/>
                      <a:pt x="3374" y="8956"/>
                      <a:pt x="4621" y="10811"/>
                    </a:cubicBezTo>
                    <a:cubicBezTo>
                      <a:pt x="5897" y="12634"/>
                      <a:pt x="7204" y="14215"/>
                      <a:pt x="8633" y="15795"/>
                    </a:cubicBezTo>
                    <a:cubicBezTo>
                      <a:pt x="10183" y="17498"/>
                      <a:pt x="11733" y="19473"/>
                      <a:pt x="13587" y="20780"/>
                    </a:cubicBezTo>
                    <a:cubicBezTo>
                      <a:pt x="13633" y="20809"/>
                      <a:pt x="13681" y="20821"/>
                      <a:pt x="13729" y="20821"/>
                    </a:cubicBezTo>
                    <a:cubicBezTo>
                      <a:pt x="13938" y="20821"/>
                      <a:pt x="14137" y="20583"/>
                      <a:pt x="14013" y="20385"/>
                    </a:cubicBezTo>
                    <a:cubicBezTo>
                      <a:pt x="12919" y="18805"/>
                      <a:pt x="11399" y="17528"/>
                      <a:pt x="10092" y="16130"/>
                    </a:cubicBezTo>
                    <a:cubicBezTo>
                      <a:pt x="8572" y="14458"/>
                      <a:pt x="7113" y="12695"/>
                      <a:pt x="5776" y="10841"/>
                    </a:cubicBezTo>
                    <a:cubicBezTo>
                      <a:pt x="4621" y="9230"/>
                      <a:pt x="3587" y="7558"/>
                      <a:pt x="2706" y="5765"/>
                    </a:cubicBezTo>
                    <a:cubicBezTo>
                      <a:pt x="1915" y="4123"/>
                      <a:pt x="639" y="1996"/>
                      <a:pt x="396" y="172"/>
                    </a:cubicBezTo>
                    <a:cubicBezTo>
                      <a:pt x="380" y="62"/>
                      <a:pt x="291" y="1"/>
                      <a:pt x="2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5"/>
              <p:cNvSpPr/>
              <p:nvPr/>
            </p:nvSpPr>
            <p:spPr>
              <a:xfrm>
                <a:off x="1475506" y="2257859"/>
                <a:ext cx="91165" cy="129924"/>
              </a:xfrm>
              <a:custGeom>
                <a:avLst/>
                <a:gdLst/>
                <a:ahLst/>
                <a:cxnLst/>
                <a:rect l="l" t="t" r="r" b="b"/>
                <a:pathLst>
                  <a:path w="5064" h="7217" extrusionOk="0">
                    <a:moveTo>
                      <a:pt x="199" y="0"/>
                    </a:moveTo>
                    <a:cubicBezTo>
                      <a:pt x="94" y="0"/>
                      <a:pt x="1" y="96"/>
                      <a:pt x="63" y="221"/>
                    </a:cubicBezTo>
                    <a:cubicBezTo>
                      <a:pt x="1309" y="2561"/>
                      <a:pt x="2525" y="5206"/>
                      <a:pt x="4409" y="7121"/>
                    </a:cubicBezTo>
                    <a:cubicBezTo>
                      <a:pt x="4477" y="7188"/>
                      <a:pt x="4553" y="7217"/>
                      <a:pt x="4628" y="7217"/>
                    </a:cubicBezTo>
                    <a:cubicBezTo>
                      <a:pt x="4856" y="7217"/>
                      <a:pt x="5064" y="6947"/>
                      <a:pt x="4926" y="6695"/>
                    </a:cubicBezTo>
                    <a:cubicBezTo>
                      <a:pt x="3680" y="4355"/>
                      <a:pt x="1826" y="2258"/>
                      <a:pt x="336" y="69"/>
                    </a:cubicBezTo>
                    <a:cubicBezTo>
                      <a:pt x="298" y="21"/>
                      <a:pt x="247" y="0"/>
                      <a:pt x="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5"/>
              <p:cNvSpPr/>
              <p:nvPr/>
            </p:nvSpPr>
            <p:spPr>
              <a:xfrm>
                <a:off x="1553245" y="2210546"/>
                <a:ext cx="92857" cy="65655"/>
              </a:xfrm>
              <a:custGeom>
                <a:avLst/>
                <a:gdLst/>
                <a:ahLst/>
                <a:cxnLst/>
                <a:rect l="l" t="t" r="r" b="b"/>
                <a:pathLst>
                  <a:path w="5158" h="3647" extrusionOk="0">
                    <a:moveTo>
                      <a:pt x="2601" y="1"/>
                    </a:moveTo>
                    <a:cubicBezTo>
                      <a:pt x="1793" y="1"/>
                      <a:pt x="839" y="276"/>
                      <a:pt x="274" y="417"/>
                    </a:cubicBezTo>
                    <a:cubicBezTo>
                      <a:pt x="0" y="509"/>
                      <a:pt x="31" y="934"/>
                      <a:pt x="335" y="934"/>
                    </a:cubicBezTo>
                    <a:cubicBezTo>
                      <a:pt x="897" y="900"/>
                      <a:pt x="1651" y="703"/>
                      <a:pt x="2327" y="703"/>
                    </a:cubicBezTo>
                    <a:cubicBezTo>
                      <a:pt x="2858" y="703"/>
                      <a:pt x="3341" y="824"/>
                      <a:pt x="3648" y="1238"/>
                    </a:cubicBezTo>
                    <a:cubicBezTo>
                      <a:pt x="4134" y="1937"/>
                      <a:pt x="4377" y="2758"/>
                      <a:pt x="4712" y="3518"/>
                    </a:cubicBezTo>
                    <a:cubicBezTo>
                      <a:pt x="4742" y="3609"/>
                      <a:pt x="4803" y="3646"/>
                      <a:pt x="4869" y="3646"/>
                    </a:cubicBezTo>
                    <a:cubicBezTo>
                      <a:pt x="5002" y="3646"/>
                      <a:pt x="5157" y="3497"/>
                      <a:pt x="5137" y="3335"/>
                    </a:cubicBezTo>
                    <a:cubicBezTo>
                      <a:pt x="4955" y="2302"/>
                      <a:pt x="4499" y="934"/>
                      <a:pt x="3648" y="265"/>
                    </a:cubicBezTo>
                    <a:cubicBezTo>
                      <a:pt x="3382" y="71"/>
                      <a:pt x="3010" y="1"/>
                      <a:pt x="26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5"/>
              <p:cNvSpPr/>
              <p:nvPr/>
            </p:nvSpPr>
            <p:spPr>
              <a:xfrm>
                <a:off x="1365738" y="1858218"/>
                <a:ext cx="199360" cy="372400"/>
              </a:xfrm>
              <a:custGeom>
                <a:avLst/>
                <a:gdLst/>
                <a:ahLst/>
                <a:cxnLst/>
                <a:rect l="l" t="t" r="r" b="b"/>
                <a:pathLst>
                  <a:path w="11074" h="20686" extrusionOk="0">
                    <a:moveTo>
                      <a:pt x="178" y="0"/>
                    </a:moveTo>
                    <a:cubicBezTo>
                      <a:pt x="93" y="0"/>
                      <a:pt x="1" y="72"/>
                      <a:pt x="20" y="169"/>
                    </a:cubicBezTo>
                    <a:cubicBezTo>
                      <a:pt x="1023" y="3969"/>
                      <a:pt x="2482" y="7616"/>
                      <a:pt x="4154" y="11142"/>
                    </a:cubicBezTo>
                    <a:cubicBezTo>
                      <a:pt x="5795" y="14699"/>
                      <a:pt x="8318" y="17282"/>
                      <a:pt x="10294" y="20535"/>
                    </a:cubicBezTo>
                    <a:cubicBezTo>
                      <a:pt x="10365" y="20641"/>
                      <a:pt x="10467" y="20686"/>
                      <a:pt x="10571" y="20686"/>
                    </a:cubicBezTo>
                    <a:cubicBezTo>
                      <a:pt x="10820" y="20686"/>
                      <a:pt x="11074" y="20428"/>
                      <a:pt x="10902" y="20170"/>
                    </a:cubicBezTo>
                    <a:cubicBezTo>
                      <a:pt x="8865" y="17221"/>
                      <a:pt x="6585" y="14273"/>
                      <a:pt x="5066" y="11021"/>
                    </a:cubicBezTo>
                    <a:cubicBezTo>
                      <a:pt x="3364" y="7434"/>
                      <a:pt x="2056" y="3635"/>
                      <a:pt x="294" y="78"/>
                    </a:cubicBezTo>
                    <a:cubicBezTo>
                      <a:pt x="272" y="23"/>
                      <a:pt x="226" y="0"/>
                      <a:pt x="1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5"/>
              <p:cNvSpPr/>
              <p:nvPr/>
            </p:nvSpPr>
            <p:spPr>
              <a:xfrm>
                <a:off x="1375046" y="1561016"/>
                <a:ext cx="141302" cy="324747"/>
              </a:xfrm>
              <a:custGeom>
                <a:avLst/>
                <a:gdLst/>
                <a:ahLst/>
                <a:cxnLst/>
                <a:rect l="l" t="t" r="r" b="b"/>
                <a:pathLst>
                  <a:path w="7849" h="18039" extrusionOk="0">
                    <a:moveTo>
                      <a:pt x="7494" y="1"/>
                    </a:moveTo>
                    <a:cubicBezTo>
                      <a:pt x="7393" y="1"/>
                      <a:pt x="7289" y="44"/>
                      <a:pt x="7223" y="142"/>
                    </a:cubicBezTo>
                    <a:cubicBezTo>
                      <a:pt x="5430" y="2726"/>
                      <a:pt x="4245" y="5887"/>
                      <a:pt x="3059" y="8805"/>
                    </a:cubicBezTo>
                    <a:cubicBezTo>
                      <a:pt x="1904" y="11632"/>
                      <a:pt x="415" y="14793"/>
                      <a:pt x="20" y="17833"/>
                    </a:cubicBezTo>
                    <a:cubicBezTo>
                      <a:pt x="1" y="17965"/>
                      <a:pt x="111" y="18039"/>
                      <a:pt x="220" y="18039"/>
                    </a:cubicBezTo>
                    <a:cubicBezTo>
                      <a:pt x="285" y="18039"/>
                      <a:pt x="350" y="18011"/>
                      <a:pt x="384" y="17954"/>
                    </a:cubicBezTo>
                    <a:cubicBezTo>
                      <a:pt x="1843" y="15279"/>
                      <a:pt x="2634" y="12149"/>
                      <a:pt x="3789" y="9352"/>
                    </a:cubicBezTo>
                    <a:cubicBezTo>
                      <a:pt x="5035" y="6343"/>
                      <a:pt x="6707" y="3425"/>
                      <a:pt x="7771" y="355"/>
                    </a:cubicBezTo>
                    <a:cubicBezTo>
                      <a:pt x="7849" y="140"/>
                      <a:pt x="7676" y="1"/>
                      <a:pt x="74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5"/>
              <p:cNvSpPr/>
              <p:nvPr/>
            </p:nvSpPr>
            <p:spPr>
              <a:xfrm>
                <a:off x="1868990" y="1286264"/>
                <a:ext cx="282369" cy="660890"/>
              </a:xfrm>
              <a:custGeom>
                <a:avLst/>
                <a:gdLst/>
                <a:ahLst/>
                <a:cxnLst/>
                <a:rect l="l" t="t" r="r" b="b"/>
                <a:pathLst>
                  <a:path w="15685" h="36711" extrusionOk="0">
                    <a:moveTo>
                      <a:pt x="1375" y="0"/>
                    </a:moveTo>
                    <a:cubicBezTo>
                      <a:pt x="1339" y="0"/>
                      <a:pt x="1301" y="18"/>
                      <a:pt x="1277" y="54"/>
                    </a:cubicBezTo>
                    <a:cubicBezTo>
                      <a:pt x="609" y="905"/>
                      <a:pt x="1" y="2394"/>
                      <a:pt x="487" y="3488"/>
                    </a:cubicBezTo>
                    <a:cubicBezTo>
                      <a:pt x="1034" y="4765"/>
                      <a:pt x="2888" y="5403"/>
                      <a:pt x="4043" y="5859"/>
                    </a:cubicBezTo>
                    <a:cubicBezTo>
                      <a:pt x="6293" y="6771"/>
                      <a:pt x="8511" y="7683"/>
                      <a:pt x="10639" y="8868"/>
                    </a:cubicBezTo>
                    <a:cubicBezTo>
                      <a:pt x="12554" y="9902"/>
                      <a:pt x="12828" y="11421"/>
                      <a:pt x="13040" y="13367"/>
                    </a:cubicBezTo>
                    <a:cubicBezTo>
                      <a:pt x="13375" y="16589"/>
                      <a:pt x="13618" y="19811"/>
                      <a:pt x="13861" y="23033"/>
                    </a:cubicBezTo>
                    <a:cubicBezTo>
                      <a:pt x="14043" y="25312"/>
                      <a:pt x="14226" y="27622"/>
                      <a:pt x="14408" y="29902"/>
                    </a:cubicBezTo>
                    <a:cubicBezTo>
                      <a:pt x="14560" y="32090"/>
                      <a:pt x="14530" y="34370"/>
                      <a:pt x="14986" y="36498"/>
                    </a:cubicBezTo>
                    <a:cubicBezTo>
                      <a:pt x="15013" y="36645"/>
                      <a:pt x="15116" y="36710"/>
                      <a:pt x="15227" y="36710"/>
                    </a:cubicBezTo>
                    <a:cubicBezTo>
                      <a:pt x="15366" y="36710"/>
                      <a:pt x="15516" y="36607"/>
                      <a:pt x="15533" y="36437"/>
                    </a:cubicBezTo>
                    <a:cubicBezTo>
                      <a:pt x="15685" y="34188"/>
                      <a:pt x="15290" y="31817"/>
                      <a:pt x="15107" y="29568"/>
                    </a:cubicBezTo>
                    <a:cubicBezTo>
                      <a:pt x="14955" y="27501"/>
                      <a:pt x="14773" y="25403"/>
                      <a:pt x="14621" y="23337"/>
                    </a:cubicBezTo>
                    <a:cubicBezTo>
                      <a:pt x="14347" y="20115"/>
                      <a:pt x="14104" y="16893"/>
                      <a:pt x="13770" y="13671"/>
                    </a:cubicBezTo>
                    <a:cubicBezTo>
                      <a:pt x="13557" y="11452"/>
                      <a:pt x="13375" y="9598"/>
                      <a:pt x="11247" y="8382"/>
                    </a:cubicBezTo>
                    <a:cubicBezTo>
                      <a:pt x="9484" y="7379"/>
                      <a:pt x="7600" y="6558"/>
                      <a:pt x="5715" y="5829"/>
                    </a:cubicBezTo>
                    <a:cubicBezTo>
                      <a:pt x="4651" y="5403"/>
                      <a:pt x="3496" y="5099"/>
                      <a:pt x="2523" y="4491"/>
                    </a:cubicBezTo>
                    <a:cubicBezTo>
                      <a:pt x="213" y="3032"/>
                      <a:pt x="1064" y="1999"/>
                      <a:pt x="1460" y="114"/>
                    </a:cubicBezTo>
                    <a:cubicBezTo>
                      <a:pt x="1478" y="41"/>
                      <a:pt x="1430" y="0"/>
                      <a:pt x="13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5"/>
              <p:cNvSpPr/>
              <p:nvPr/>
            </p:nvSpPr>
            <p:spPr>
              <a:xfrm>
                <a:off x="2136036" y="1897501"/>
                <a:ext cx="53521" cy="254807"/>
              </a:xfrm>
              <a:custGeom>
                <a:avLst/>
                <a:gdLst/>
                <a:ahLst/>
                <a:cxnLst/>
                <a:rect l="l" t="t" r="r" b="b"/>
                <a:pathLst>
                  <a:path w="2973" h="14154" extrusionOk="0">
                    <a:moveTo>
                      <a:pt x="190" y="0"/>
                    </a:moveTo>
                    <a:cubicBezTo>
                      <a:pt x="97" y="0"/>
                      <a:pt x="1" y="62"/>
                      <a:pt x="1" y="176"/>
                    </a:cubicBezTo>
                    <a:cubicBezTo>
                      <a:pt x="183" y="4735"/>
                      <a:pt x="973" y="9477"/>
                      <a:pt x="2128" y="13854"/>
                    </a:cubicBezTo>
                    <a:cubicBezTo>
                      <a:pt x="2190" y="14064"/>
                      <a:pt x="2347" y="14153"/>
                      <a:pt x="2505" y="14153"/>
                    </a:cubicBezTo>
                    <a:cubicBezTo>
                      <a:pt x="2737" y="14153"/>
                      <a:pt x="2973" y="13961"/>
                      <a:pt x="2919" y="13672"/>
                    </a:cubicBezTo>
                    <a:cubicBezTo>
                      <a:pt x="2068" y="9143"/>
                      <a:pt x="1247" y="4614"/>
                      <a:pt x="365" y="146"/>
                    </a:cubicBezTo>
                    <a:cubicBezTo>
                      <a:pt x="351" y="47"/>
                      <a:pt x="272" y="0"/>
                      <a:pt x="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5"/>
              <p:cNvSpPr/>
              <p:nvPr/>
            </p:nvSpPr>
            <p:spPr>
              <a:xfrm>
                <a:off x="1477180" y="1611731"/>
                <a:ext cx="169061" cy="420106"/>
              </a:xfrm>
              <a:custGeom>
                <a:avLst/>
                <a:gdLst/>
                <a:ahLst/>
                <a:cxnLst/>
                <a:rect l="l" t="t" r="r" b="b"/>
                <a:pathLst>
                  <a:path w="9391" h="23336" extrusionOk="0">
                    <a:moveTo>
                      <a:pt x="426" y="0"/>
                    </a:moveTo>
                    <a:lnTo>
                      <a:pt x="304" y="30"/>
                    </a:lnTo>
                    <a:cubicBezTo>
                      <a:pt x="152" y="61"/>
                      <a:pt x="0" y="243"/>
                      <a:pt x="31" y="395"/>
                    </a:cubicBezTo>
                    <a:cubicBezTo>
                      <a:pt x="487" y="4468"/>
                      <a:pt x="1976" y="8328"/>
                      <a:pt x="3405" y="12158"/>
                    </a:cubicBezTo>
                    <a:cubicBezTo>
                      <a:pt x="4864" y="15958"/>
                      <a:pt x="6414" y="19544"/>
                      <a:pt x="8298" y="23070"/>
                    </a:cubicBezTo>
                    <a:cubicBezTo>
                      <a:pt x="8392" y="23258"/>
                      <a:pt x="8540" y="23335"/>
                      <a:pt x="8692" y="23335"/>
                    </a:cubicBezTo>
                    <a:cubicBezTo>
                      <a:pt x="9033" y="23335"/>
                      <a:pt x="9390" y="22944"/>
                      <a:pt x="9180" y="22523"/>
                    </a:cubicBezTo>
                    <a:cubicBezTo>
                      <a:pt x="7295" y="18754"/>
                      <a:pt x="5563" y="14864"/>
                      <a:pt x="4043" y="10912"/>
                    </a:cubicBezTo>
                    <a:cubicBezTo>
                      <a:pt x="3313" y="9028"/>
                      <a:pt x="2614" y="7143"/>
                      <a:pt x="2006" y="5228"/>
                    </a:cubicBezTo>
                    <a:cubicBezTo>
                      <a:pt x="1702" y="4286"/>
                      <a:pt x="1459" y="3344"/>
                      <a:pt x="1216" y="2401"/>
                    </a:cubicBezTo>
                    <a:cubicBezTo>
                      <a:pt x="1064" y="1763"/>
                      <a:pt x="1034" y="669"/>
                      <a:pt x="639" y="91"/>
                    </a:cubicBezTo>
                    <a:cubicBezTo>
                      <a:pt x="578" y="30"/>
                      <a:pt x="517" y="0"/>
                      <a:pt x="4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5"/>
              <p:cNvSpPr/>
              <p:nvPr/>
            </p:nvSpPr>
            <p:spPr>
              <a:xfrm>
                <a:off x="1994889" y="1496761"/>
                <a:ext cx="123659" cy="264097"/>
              </a:xfrm>
              <a:custGeom>
                <a:avLst/>
                <a:gdLst/>
                <a:ahLst/>
                <a:cxnLst/>
                <a:rect l="l" t="t" r="r" b="b"/>
                <a:pathLst>
                  <a:path w="6869" h="14670" extrusionOk="0">
                    <a:moveTo>
                      <a:pt x="192" y="1"/>
                    </a:moveTo>
                    <a:cubicBezTo>
                      <a:pt x="94" y="1"/>
                      <a:pt x="1" y="68"/>
                      <a:pt x="59" y="185"/>
                    </a:cubicBezTo>
                    <a:cubicBezTo>
                      <a:pt x="1762" y="4562"/>
                      <a:pt x="5865" y="9730"/>
                      <a:pt x="1397" y="13863"/>
                    </a:cubicBezTo>
                    <a:cubicBezTo>
                      <a:pt x="1097" y="14164"/>
                      <a:pt x="1373" y="14670"/>
                      <a:pt x="1701" y="14670"/>
                    </a:cubicBezTo>
                    <a:cubicBezTo>
                      <a:pt x="1771" y="14670"/>
                      <a:pt x="1844" y="14647"/>
                      <a:pt x="1914" y="14593"/>
                    </a:cubicBezTo>
                    <a:cubicBezTo>
                      <a:pt x="6868" y="10793"/>
                      <a:pt x="3099" y="3894"/>
                      <a:pt x="333" y="64"/>
                    </a:cubicBezTo>
                    <a:cubicBezTo>
                      <a:pt x="301" y="21"/>
                      <a:pt x="246" y="1"/>
                      <a:pt x="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5"/>
              <p:cNvSpPr/>
              <p:nvPr/>
            </p:nvSpPr>
            <p:spPr>
              <a:xfrm>
                <a:off x="2035343" y="1695898"/>
                <a:ext cx="59876" cy="300480"/>
              </a:xfrm>
              <a:custGeom>
                <a:avLst/>
                <a:gdLst/>
                <a:ahLst/>
                <a:cxnLst/>
                <a:rect l="l" t="t" r="r" b="b"/>
                <a:pathLst>
                  <a:path w="3326" h="16691" extrusionOk="0">
                    <a:moveTo>
                      <a:pt x="1383" y="1"/>
                    </a:moveTo>
                    <a:cubicBezTo>
                      <a:pt x="1280" y="1"/>
                      <a:pt x="1182" y="59"/>
                      <a:pt x="1156" y="188"/>
                    </a:cubicBezTo>
                    <a:cubicBezTo>
                      <a:pt x="1" y="5386"/>
                      <a:pt x="578" y="11496"/>
                      <a:pt x="2524" y="16420"/>
                    </a:cubicBezTo>
                    <a:cubicBezTo>
                      <a:pt x="2598" y="16606"/>
                      <a:pt x="2754" y="16691"/>
                      <a:pt x="2904" y="16691"/>
                    </a:cubicBezTo>
                    <a:cubicBezTo>
                      <a:pt x="3120" y="16691"/>
                      <a:pt x="3325" y="16513"/>
                      <a:pt x="3253" y="16207"/>
                    </a:cubicBezTo>
                    <a:cubicBezTo>
                      <a:pt x="2585" y="13441"/>
                      <a:pt x="1916" y="10736"/>
                      <a:pt x="1703" y="7878"/>
                    </a:cubicBezTo>
                    <a:cubicBezTo>
                      <a:pt x="1521" y="5325"/>
                      <a:pt x="1764" y="2802"/>
                      <a:pt x="1673" y="280"/>
                    </a:cubicBezTo>
                    <a:cubicBezTo>
                      <a:pt x="1673" y="105"/>
                      <a:pt x="1523" y="1"/>
                      <a:pt x="13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5"/>
              <p:cNvSpPr/>
              <p:nvPr/>
            </p:nvSpPr>
            <p:spPr>
              <a:xfrm>
                <a:off x="1633684" y="1306896"/>
                <a:ext cx="195903" cy="468659"/>
              </a:xfrm>
              <a:custGeom>
                <a:avLst/>
                <a:gdLst/>
                <a:ahLst/>
                <a:cxnLst/>
                <a:rect l="l" t="t" r="r" b="b"/>
                <a:pathLst>
                  <a:path w="10882" h="26033" extrusionOk="0">
                    <a:moveTo>
                      <a:pt x="341" y="1"/>
                    </a:moveTo>
                    <a:cubicBezTo>
                      <a:pt x="263" y="1"/>
                      <a:pt x="183" y="55"/>
                      <a:pt x="183" y="154"/>
                    </a:cubicBezTo>
                    <a:cubicBezTo>
                      <a:pt x="0" y="4622"/>
                      <a:pt x="1976" y="9607"/>
                      <a:pt x="3435" y="13771"/>
                    </a:cubicBezTo>
                    <a:cubicBezTo>
                      <a:pt x="4894" y="17935"/>
                      <a:pt x="7265" y="22099"/>
                      <a:pt x="9909" y="25838"/>
                    </a:cubicBezTo>
                    <a:cubicBezTo>
                      <a:pt x="10001" y="25975"/>
                      <a:pt x="10134" y="26032"/>
                      <a:pt x="10266" y="26032"/>
                    </a:cubicBezTo>
                    <a:cubicBezTo>
                      <a:pt x="10574" y="26032"/>
                      <a:pt x="10882" y="25722"/>
                      <a:pt x="10669" y="25382"/>
                    </a:cubicBezTo>
                    <a:cubicBezTo>
                      <a:pt x="8207" y="21400"/>
                      <a:pt x="5715" y="17662"/>
                      <a:pt x="4165" y="13224"/>
                    </a:cubicBezTo>
                    <a:cubicBezTo>
                      <a:pt x="3435" y="11157"/>
                      <a:pt x="2766" y="9060"/>
                      <a:pt x="2159" y="6962"/>
                    </a:cubicBezTo>
                    <a:cubicBezTo>
                      <a:pt x="1520" y="4683"/>
                      <a:pt x="1186" y="2342"/>
                      <a:pt x="487" y="123"/>
                    </a:cubicBezTo>
                    <a:cubicBezTo>
                      <a:pt x="473" y="40"/>
                      <a:pt x="408" y="1"/>
                      <a:pt x="3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5"/>
              <p:cNvSpPr/>
              <p:nvPr/>
            </p:nvSpPr>
            <p:spPr>
              <a:xfrm>
                <a:off x="1813035" y="1384725"/>
                <a:ext cx="142976" cy="399619"/>
              </a:xfrm>
              <a:custGeom>
                <a:avLst/>
                <a:gdLst/>
                <a:ahLst/>
                <a:cxnLst/>
                <a:rect l="l" t="t" r="r" b="b"/>
                <a:pathLst>
                  <a:path w="7942" h="22198" extrusionOk="0">
                    <a:moveTo>
                      <a:pt x="7689" y="0"/>
                    </a:moveTo>
                    <a:cubicBezTo>
                      <a:pt x="7591" y="0"/>
                      <a:pt x="7499" y="56"/>
                      <a:pt x="7486" y="177"/>
                    </a:cubicBezTo>
                    <a:cubicBezTo>
                      <a:pt x="6969" y="3886"/>
                      <a:pt x="6483" y="7503"/>
                      <a:pt x="5297" y="11089"/>
                    </a:cubicBezTo>
                    <a:cubicBezTo>
                      <a:pt x="4112" y="14646"/>
                      <a:pt x="2318" y="18293"/>
                      <a:pt x="191" y="21606"/>
                    </a:cubicBezTo>
                    <a:cubicBezTo>
                      <a:pt x="1" y="21902"/>
                      <a:pt x="280" y="22198"/>
                      <a:pt x="560" y="22198"/>
                    </a:cubicBezTo>
                    <a:cubicBezTo>
                      <a:pt x="683" y="22198"/>
                      <a:pt x="806" y="22140"/>
                      <a:pt x="890" y="22001"/>
                    </a:cubicBezTo>
                    <a:cubicBezTo>
                      <a:pt x="4993" y="15740"/>
                      <a:pt x="7942" y="7807"/>
                      <a:pt x="7942" y="238"/>
                    </a:cubicBezTo>
                    <a:cubicBezTo>
                      <a:pt x="7942" y="86"/>
                      <a:pt x="7811" y="0"/>
                      <a:pt x="76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5"/>
              <p:cNvSpPr/>
              <p:nvPr/>
            </p:nvSpPr>
            <p:spPr>
              <a:xfrm>
                <a:off x="1437392" y="2162423"/>
                <a:ext cx="84774" cy="64053"/>
              </a:xfrm>
              <a:custGeom>
                <a:avLst/>
                <a:gdLst/>
                <a:ahLst/>
                <a:cxnLst/>
                <a:rect l="l" t="t" r="r" b="b"/>
                <a:pathLst>
                  <a:path w="4709" h="3558" extrusionOk="0">
                    <a:moveTo>
                      <a:pt x="4171" y="1"/>
                    </a:moveTo>
                    <a:cubicBezTo>
                      <a:pt x="4116" y="1"/>
                      <a:pt x="4058" y="16"/>
                      <a:pt x="4004" y="51"/>
                    </a:cubicBezTo>
                    <a:cubicBezTo>
                      <a:pt x="2666" y="902"/>
                      <a:pt x="1450" y="1996"/>
                      <a:pt x="265" y="3030"/>
                    </a:cubicBezTo>
                    <a:cubicBezTo>
                      <a:pt x="0" y="3246"/>
                      <a:pt x="231" y="3558"/>
                      <a:pt x="489" y="3558"/>
                    </a:cubicBezTo>
                    <a:cubicBezTo>
                      <a:pt x="557" y="3558"/>
                      <a:pt x="627" y="3536"/>
                      <a:pt x="691" y="3486"/>
                    </a:cubicBezTo>
                    <a:cubicBezTo>
                      <a:pt x="1937" y="2513"/>
                      <a:pt x="3244" y="1631"/>
                      <a:pt x="4429" y="628"/>
                    </a:cubicBezTo>
                    <a:cubicBezTo>
                      <a:pt x="4709" y="400"/>
                      <a:pt x="4457" y="1"/>
                      <a:pt x="4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5"/>
              <p:cNvSpPr/>
              <p:nvPr/>
            </p:nvSpPr>
            <p:spPr>
              <a:xfrm>
                <a:off x="1751283" y="1557181"/>
                <a:ext cx="79409" cy="145604"/>
              </a:xfrm>
              <a:custGeom>
                <a:avLst/>
                <a:gdLst/>
                <a:ahLst/>
                <a:cxnLst/>
                <a:rect l="l" t="t" r="r" b="b"/>
                <a:pathLst>
                  <a:path w="4411" h="8088" extrusionOk="0">
                    <a:moveTo>
                      <a:pt x="246" y="1"/>
                    </a:moveTo>
                    <a:cubicBezTo>
                      <a:pt x="87" y="1"/>
                      <a:pt x="1" y="191"/>
                      <a:pt x="156" y="294"/>
                    </a:cubicBezTo>
                    <a:cubicBezTo>
                      <a:pt x="1402" y="1115"/>
                      <a:pt x="2162" y="2848"/>
                      <a:pt x="2587" y="4216"/>
                    </a:cubicBezTo>
                    <a:cubicBezTo>
                      <a:pt x="2952" y="5431"/>
                      <a:pt x="2861" y="6678"/>
                      <a:pt x="3134" y="7893"/>
                    </a:cubicBezTo>
                    <a:cubicBezTo>
                      <a:pt x="3164" y="8026"/>
                      <a:pt x="3265" y="8087"/>
                      <a:pt x="3372" y="8087"/>
                    </a:cubicBezTo>
                    <a:cubicBezTo>
                      <a:pt x="3485" y="8087"/>
                      <a:pt x="3604" y="8019"/>
                      <a:pt x="3651" y="7893"/>
                    </a:cubicBezTo>
                    <a:cubicBezTo>
                      <a:pt x="4411" y="5431"/>
                      <a:pt x="2648" y="1206"/>
                      <a:pt x="338" y="21"/>
                    </a:cubicBezTo>
                    <a:cubicBezTo>
                      <a:pt x="306" y="7"/>
                      <a:pt x="275" y="1"/>
                      <a:pt x="2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5"/>
              <p:cNvSpPr/>
              <p:nvPr/>
            </p:nvSpPr>
            <p:spPr>
              <a:xfrm>
                <a:off x="1821389" y="1606294"/>
                <a:ext cx="25726" cy="67833"/>
              </a:xfrm>
              <a:custGeom>
                <a:avLst/>
                <a:gdLst/>
                <a:ahLst/>
                <a:cxnLst/>
                <a:rect l="l" t="t" r="r" b="b"/>
                <a:pathLst>
                  <a:path w="1429" h="3768" extrusionOk="0">
                    <a:moveTo>
                      <a:pt x="1185" y="0"/>
                    </a:moveTo>
                    <a:cubicBezTo>
                      <a:pt x="1124" y="0"/>
                      <a:pt x="1065" y="27"/>
                      <a:pt x="1034" y="89"/>
                    </a:cubicBezTo>
                    <a:cubicBezTo>
                      <a:pt x="578" y="1123"/>
                      <a:pt x="0" y="2521"/>
                      <a:pt x="365" y="3676"/>
                    </a:cubicBezTo>
                    <a:cubicBezTo>
                      <a:pt x="380" y="3737"/>
                      <a:pt x="441" y="3767"/>
                      <a:pt x="502" y="3767"/>
                    </a:cubicBezTo>
                    <a:cubicBezTo>
                      <a:pt x="563" y="3767"/>
                      <a:pt x="623" y="3737"/>
                      <a:pt x="639" y="3676"/>
                    </a:cubicBezTo>
                    <a:cubicBezTo>
                      <a:pt x="821" y="3129"/>
                      <a:pt x="821" y="2521"/>
                      <a:pt x="942" y="1943"/>
                    </a:cubicBezTo>
                    <a:cubicBezTo>
                      <a:pt x="1034" y="1366"/>
                      <a:pt x="1186" y="788"/>
                      <a:pt x="1368" y="241"/>
                    </a:cubicBezTo>
                    <a:cubicBezTo>
                      <a:pt x="1428" y="101"/>
                      <a:pt x="1303" y="0"/>
                      <a:pt x="11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5"/>
              <p:cNvSpPr/>
              <p:nvPr/>
            </p:nvSpPr>
            <p:spPr>
              <a:xfrm>
                <a:off x="1688109" y="999792"/>
                <a:ext cx="86232" cy="124343"/>
              </a:xfrm>
              <a:custGeom>
                <a:avLst/>
                <a:gdLst/>
                <a:ahLst/>
                <a:cxnLst/>
                <a:rect l="l" t="t" r="r" b="b"/>
                <a:pathLst>
                  <a:path w="4790" h="6907" extrusionOk="0">
                    <a:moveTo>
                      <a:pt x="3003" y="0"/>
                    </a:moveTo>
                    <a:cubicBezTo>
                      <a:pt x="2018" y="0"/>
                      <a:pt x="1246" y="870"/>
                      <a:pt x="838" y="1740"/>
                    </a:cubicBezTo>
                    <a:cubicBezTo>
                      <a:pt x="0" y="3473"/>
                      <a:pt x="836" y="6906"/>
                      <a:pt x="3111" y="6906"/>
                    </a:cubicBezTo>
                    <a:cubicBezTo>
                      <a:pt x="3231" y="6906"/>
                      <a:pt x="3355" y="6897"/>
                      <a:pt x="3482" y="6877"/>
                    </a:cubicBezTo>
                    <a:cubicBezTo>
                      <a:pt x="3968" y="6816"/>
                      <a:pt x="3817" y="6087"/>
                      <a:pt x="3391" y="6087"/>
                    </a:cubicBezTo>
                    <a:cubicBezTo>
                      <a:pt x="2023" y="6057"/>
                      <a:pt x="1294" y="4415"/>
                      <a:pt x="1324" y="3230"/>
                    </a:cubicBezTo>
                    <a:cubicBezTo>
                      <a:pt x="1354" y="2622"/>
                      <a:pt x="1506" y="2014"/>
                      <a:pt x="1902" y="1528"/>
                    </a:cubicBezTo>
                    <a:cubicBezTo>
                      <a:pt x="2236" y="1077"/>
                      <a:pt x="2759" y="793"/>
                      <a:pt x="3223" y="793"/>
                    </a:cubicBezTo>
                    <a:cubicBezTo>
                      <a:pt x="3728" y="793"/>
                      <a:pt x="4164" y="1129"/>
                      <a:pt x="4212" y="1953"/>
                    </a:cubicBezTo>
                    <a:cubicBezTo>
                      <a:pt x="4227" y="2120"/>
                      <a:pt x="4364" y="2204"/>
                      <a:pt x="4497" y="2204"/>
                    </a:cubicBezTo>
                    <a:cubicBezTo>
                      <a:pt x="4630" y="2204"/>
                      <a:pt x="4759" y="2120"/>
                      <a:pt x="4759" y="1953"/>
                    </a:cubicBezTo>
                    <a:cubicBezTo>
                      <a:pt x="4789" y="1041"/>
                      <a:pt x="4303" y="221"/>
                      <a:pt x="3361" y="38"/>
                    </a:cubicBezTo>
                    <a:cubicBezTo>
                      <a:pt x="3239" y="13"/>
                      <a:pt x="3119" y="0"/>
                      <a:pt x="30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5"/>
              <p:cNvSpPr/>
              <p:nvPr/>
            </p:nvSpPr>
            <p:spPr>
              <a:xfrm>
                <a:off x="1714124" y="1021270"/>
                <a:ext cx="47077" cy="48715"/>
              </a:xfrm>
              <a:custGeom>
                <a:avLst/>
                <a:gdLst/>
                <a:ahLst/>
                <a:cxnLst/>
                <a:rect l="l" t="t" r="r" b="b"/>
                <a:pathLst>
                  <a:path w="2615" h="2706" extrusionOk="0">
                    <a:moveTo>
                      <a:pt x="1997" y="1"/>
                    </a:moveTo>
                    <a:cubicBezTo>
                      <a:pt x="1552" y="1"/>
                      <a:pt x="1097" y="290"/>
                      <a:pt x="821" y="608"/>
                    </a:cubicBezTo>
                    <a:cubicBezTo>
                      <a:pt x="578" y="882"/>
                      <a:pt x="457" y="1216"/>
                      <a:pt x="305" y="1520"/>
                    </a:cubicBezTo>
                    <a:cubicBezTo>
                      <a:pt x="153" y="1885"/>
                      <a:pt x="1" y="2250"/>
                      <a:pt x="153" y="2614"/>
                    </a:cubicBezTo>
                    <a:cubicBezTo>
                      <a:pt x="183" y="2675"/>
                      <a:pt x="259" y="2705"/>
                      <a:pt x="335" y="2705"/>
                    </a:cubicBezTo>
                    <a:cubicBezTo>
                      <a:pt x="411" y="2705"/>
                      <a:pt x="487" y="2675"/>
                      <a:pt x="517" y="2614"/>
                    </a:cubicBezTo>
                    <a:cubicBezTo>
                      <a:pt x="609" y="2371"/>
                      <a:pt x="609" y="2158"/>
                      <a:pt x="669" y="1915"/>
                    </a:cubicBezTo>
                    <a:cubicBezTo>
                      <a:pt x="730" y="1642"/>
                      <a:pt x="852" y="1368"/>
                      <a:pt x="1004" y="1095"/>
                    </a:cubicBezTo>
                    <a:cubicBezTo>
                      <a:pt x="1338" y="547"/>
                      <a:pt x="1855" y="365"/>
                      <a:pt x="2493" y="365"/>
                    </a:cubicBezTo>
                    <a:cubicBezTo>
                      <a:pt x="2615" y="365"/>
                      <a:pt x="2615" y="243"/>
                      <a:pt x="2554" y="183"/>
                    </a:cubicBezTo>
                    <a:cubicBezTo>
                      <a:pt x="2380" y="54"/>
                      <a:pt x="2189" y="1"/>
                      <a:pt x="1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5"/>
              <p:cNvSpPr/>
              <p:nvPr/>
            </p:nvSpPr>
            <p:spPr>
              <a:xfrm>
                <a:off x="1731822" y="1028670"/>
                <a:ext cx="23367" cy="76637"/>
              </a:xfrm>
              <a:custGeom>
                <a:avLst/>
                <a:gdLst/>
                <a:ahLst/>
                <a:cxnLst/>
                <a:rect l="l" t="t" r="r" b="b"/>
                <a:pathLst>
                  <a:path w="1298" h="4257" extrusionOk="0">
                    <a:moveTo>
                      <a:pt x="234" y="0"/>
                    </a:moveTo>
                    <a:cubicBezTo>
                      <a:pt x="112" y="0"/>
                      <a:pt x="1" y="88"/>
                      <a:pt x="21" y="228"/>
                    </a:cubicBezTo>
                    <a:cubicBezTo>
                      <a:pt x="51" y="835"/>
                      <a:pt x="325" y="1474"/>
                      <a:pt x="446" y="2082"/>
                    </a:cubicBezTo>
                    <a:cubicBezTo>
                      <a:pt x="598" y="2750"/>
                      <a:pt x="507" y="3510"/>
                      <a:pt x="720" y="4149"/>
                    </a:cubicBezTo>
                    <a:cubicBezTo>
                      <a:pt x="737" y="4217"/>
                      <a:pt x="792" y="4256"/>
                      <a:pt x="848" y="4256"/>
                    </a:cubicBezTo>
                    <a:cubicBezTo>
                      <a:pt x="892" y="4256"/>
                      <a:pt x="936" y="4232"/>
                      <a:pt x="963" y="4179"/>
                    </a:cubicBezTo>
                    <a:cubicBezTo>
                      <a:pt x="1297" y="3601"/>
                      <a:pt x="1206" y="2659"/>
                      <a:pt x="1145" y="1991"/>
                    </a:cubicBezTo>
                    <a:cubicBezTo>
                      <a:pt x="1054" y="1352"/>
                      <a:pt x="872" y="532"/>
                      <a:pt x="416" y="76"/>
                    </a:cubicBezTo>
                    <a:cubicBezTo>
                      <a:pt x="364" y="24"/>
                      <a:pt x="29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5"/>
              <p:cNvSpPr/>
              <p:nvPr/>
            </p:nvSpPr>
            <p:spPr>
              <a:xfrm>
                <a:off x="1740949" y="1057187"/>
                <a:ext cx="304890" cy="242818"/>
              </a:xfrm>
              <a:custGeom>
                <a:avLst/>
                <a:gdLst/>
                <a:ahLst/>
                <a:cxnLst/>
                <a:rect l="l" t="t" r="r" b="b"/>
                <a:pathLst>
                  <a:path w="16936" h="13488" extrusionOk="0">
                    <a:moveTo>
                      <a:pt x="16688" y="0"/>
                    </a:moveTo>
                    <a:cubicBezTo>
                      <a:pt x="16600" y="0"/>
                      <a:pt x="16512" y="51"/>
                      <a:pt x="16475" y="163"/>
                    </a:cubicBezTo>
                    <a:cubicBezTo>
                      <a:pt x="14894" y="4510"/>
                      <a:pt x="13830" y="9586"/>
                      <a:pt x="9423" y="12018"/>
                    </a:cubicBezTo>
                    <a:cubicBezTo>
                      <a:pt x="8616" y="12458"/>
                      <a:pt x="7839" y="12651"/>
                      <a:pt x="7100" y="12651"/>
                    </a:cubicBezTo>
                    <a:cubicBezTo>
                      <a:pt x="5082" y="12651"/>
                      <a:pt x="3341" y="11213"/>
                      <a:pt x="2006" y="9434"/>
                    </a:cubicBezTo>
                    <a:cubicBezTo>
                      <a:pt x="547" y="7458"/>
                      <a:pt x="942" y="5300"/>
                      <a:pt x="942" y="3021"/>
                    </a:cubicBezTo>
                    <a:cubicBezTo>
                      <a:pt x="942" y="2827"/>
                      <a:pt x="804" y="2735"/>
                      <a:pt x="659" y="2735"/>
                    </a:cubicBezTo>
                    <a:cubicBezTo>
                      <a:pt x="508" y="2735"/>
                      <a:pt x="350" y="2835"/>
                      <a:pt x="334" y="3021"/>
                    </a:cubicBezTo>
                    <a:cubicBezTo>
                      <a:pt x="91" y="5391"/>
                      <a:pt x="0" y="7884"/>
                      <a:pt x="1520" y="9890"/>
                    </a:cubicBezTo>
                    <a:cubicBezTo>
                      <a:pt x="2743" y="11521"/>
                      <a:pt x="4805" y="13488"/>
                      <a:pt x="7008" y="13488"/>
                    </a:cubicBezTo>
                    <a:cubicBezTo>
                      <a:pt x="7103" y="13488"/>
                      <a:pt x="7199" y="13484"/>
                      <a:pt x="7295" y="13477"/>
                    </a:cubicBezTo>
                    <a:cubicBezTo>
                      <a:pt x="13192" y="12990"/>
                      <a:pt x="16079" y="5057"/>
                      <a:pt x="16900" y="285"/>
                    </a:cubicBezTo>
                    <a:cubicBezTo>
                      <a:pt x="16936" y="106"/>
                      <a:pt x="16813" y="0"/>
                      <a:pt x="166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5"/>
              <p:cNvSpPr/>
              <p:nvPr/>
            </p:nvSpPr>
            <p:spPr>
              <a:xfrm>
                <a:off x="1867496" y="1109019"/>
                <a:ext cx="48571" cy="65151"/>
              </a:xfrm>
              <a:custGeom>
                <a:avLst/>
                <a:gdLst/>
                <a:ahLst/>
                <a:cxnLst/>
                <a:rect l="l" t="t" r="r" b="b"/>
                <a:pathLst>
                  <a:path w="2698" h="3619" extrusionOk="0">
                    <a:moveTo>
                      <a:pt x="1389" y="1"/>
                    </a:moveTo>
                    <a:cubicBezTo>
                      <a:pt x="1323" y="1"/>
                      <a:pt x="1253" y="39"/>
                      <a:pt x="1239" y="111"/>
                    </a:cubicBezTo>
                    <a:cubicBezTo>
                      <a:pt x="897" y="1057"/>
                      <a:pt x="1123" y="2002"/>
                      <a:pt x="1740" y="2752"/>
                    </a:cubicBezTo>
                    <a:lnTo>
                      <a:pt x="1740" y="2752"/>
                    </a:lnTo>
                    <a:cubicBezTo>
                      <a:pt x="1442" y="2860"/>
                      <a:pt x="1155" y="2890"/>
                      <a:pt x="840" y="2890"/>
                    </a:cubicBezTo>
                    <a:cubicBezTo>
                      <a:pt x="706" y="2890"/>
                      <a:pt x="566" y="2884"/>
                      <a:pt x="418" y="2877"/>
                    </a:cubicBezTo>
                    <a:cubicBezTo>
                      <a:pt x="408" y="2876"/>
                      <a:pt x="398" y="2876"/>
                      <a:pt x="388" y="2876"/>
                    </a:cubicBezTo>
                    <a:cubicBezTo>
                      <a:pt x="22" y="2876"/>
                      <a:pt x="1" y="3427"/>
                      <a:pt x="327" y="3515"/>
                    </a:cubicBezTo>
                    <a:cubicBezTo>
                      <a:pt x="531" y="3587"/>
                      <a:pt x="746" y="3619"/>
                      <a:pt x="963" y="3619"/>
                    </a:cubicBezTo>
                    <a:cubicBezTo>
                      <a:pt x="1487" y="3619"/>
                      <a:pt x="2024" y="3430"/>
                      <a:pt x="2454" y="3151"/>
                    </a:cubicBezTo>
                    <a:cubicBezTo>
                      <a:pt x="2637" y="3029"/>
                      <a:pt x="2698" y="2786"/>
                      <a:pt x="2515" y="2634"/>
                    </a:cubicBezTo>
                    <a:cubicBezTo>
                      <a:pt x="1816" y="1996"/>
                      <a:pt x="1482" y="1084"/>
                      <a:pt x="1512" y="142"/>
                    </a:cubicBezTo>
                    <a:cubicBezTo>
                      <a:pt x="1528" y="46"/>
                      <a:pt x="1461"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5"/>
              <p:cNvSpPr/>
              <p:nvPr/>
            </p:nvSpPr>
            <p:spPr>
              <a:xfrm>
                <a:off x="1787848" y="930208"/>
                <a:ext cx="161302" cy="53017"/>
              </a:xfrm>
              <a:custGeom>
                <a:avLst/>
                <a:gdLst/>
                <a:ahLst/>
                <a:cxnLst/>
                <a:rect l="l" t="t" r="r" b="b"/>
                <a:pathLst>
                  <a:path w="8960" h="2945" extrusionOk="0">
                    <a:moveTo>
                      <a:pt x="4088" y="0"/>
                    </a:moveTo>
                    <a:cubicBezTo>
                      <a:pt x="3650" y="0"/>
                      <a:pt x="3213" y="55"/>
                      <a:pt x="2775" y="165"/>
                    </a:cubicBezTo>
                    <a:cubicBezTo>
                      <a:pt x="1559" y="499"/>
                      <a:pt x="556" y="1320"/>
                      <a:pt x="100" y="2505"/>
                    </a:cubicBezTo>
                    <a:cubicBezTo>
                      <a:pt x="1" y="2764"/>
                      <a:pt x="227" y="2944"/>
                      <a:pt x="446" y="2944"/>
                    </a:cubicBezTo>
                    <a:cubicBezTo>
                      <a:pt x="562" y="2944"/>
                      <a:pt x="676" y="2894"/>
                      <a:pt x="739" y="2779"/>
                    </a:cubicBezTo>
                    <a:cubicBezTo>
                      <a:pt x="1377" y="1654"/>
                      <a:pt x="2350" y="894"/>
                      <a:pt x="3687" y="803"/>
                    </a:cubicBezTo>
                    <a:cubicBezTo>
                      <a:pt x="3802" y="792"/>
                      <a:pt x="3913" y="788"/>
                      <a:pt x="4022" y="788"/>
                    </a:cubicBezTo>
                    <a:cubicBezTo>
                      <a:pt x="5178" y="788"/>
                      <a:pt x="6008" y="1335"/>
                      <a:pt x="7091" y="1502"/>
                    </a:cubicBezTo>
                    <a:cubicBezTo>
                      <a:pt x="7218" y="1527"/>
                      <a:pt x="7339" y="1538"/>
                      <a:pt x="7453" y="1538"/>
                    </a:cubicBezTo>
                    <a:cubicBezTo>
                      <a:pt x="8184" y="1538"/>
                      <a:pt x="8652" y="1049"/>
                      <a:pt x="8915" y="286"/>
                    </a:cubicBezTo>
                    <a:cubicBezTo>
                      <a:pt x="8960" y="153"/>
                      <a:pt x="8857" y="68"/>
                      <a:pt x="8752" y="68"/>
                    </a:cubicBezTo>
                    <a:cubicBezTo>
                      <a:pt x="8713" y="68"/>
                      <a:pt x="8674" y="79"/>
                      <a:pt x="8641" y="104"/>
                    </a:cubicBezTo>
                    <a:lnTo>
                      <a:pt x="8641" y="134"/>
                    </a:lnTo>
                    <a:cubicBezTo>
                      <a:pt x="8228" y="536"/>
                      <a:pt x="7811" y="674"/>
                      <a:pt x="7385" y="674"/>
                    </a:cubicBezTo>
                    <a:cubicBezTo>
                      <a:pt x="6619" y="674"/>
                      <a:pt x="5823" y="230"/>
                      <a:pt x="4964" y="73"/>
                    </a:cubicBezTo>
                    <a:cubicBezTo>
                      <a:pt x="4672" y="25"/>
                      <a:pt x="4380" y="0"/>
                      <a:pt x="4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5"/>
              <p:cNvSpPr/>
              <p:nvPr/>
            </p:nvSpPr>
            <p:spPr>
              <a:xfrm>
                <a:off x="1739851" y="958564"/>
                <a:ext cx="99608" cy="51235"/>
              </a:xfrm>
              <a:custGeom>
                <a:avLst/>
                <a:gdLst/>
                <a:ahLst/>
                <a:cxnLst/>
                <a:rect l="l" t="t" r="r" b="b"/>
                <a:pathLst>
                  <a:path w="5533" h="2846" extrusionOk="0">
                    <a:moveTo>
                      <a:pt x="4974" y="0"/>
                    </a:moveTo>
                    <a:cubicBezTo>
                      <a:pt x="3202" y="0"/>
                      <a:pt x="2127" y="2094"/>
                      <a:pt x="365" y="2267"/>
                    </a:cubicBezTo>
                    <a:cubicBezTo>
                      <a:pt x="0" y="2328"/>
                      <a:pt x="0" y="2815"/>
                      <a:pt x="365" y="2845"/>
                    </a:cubicBezTo>
                    <a:cubicBezTo>
                      <a:pt x="379" y="2845"/>
                      <a:pt x="392" y="2845"/>
                      <a:pt x="406" y="2845"/>
                    </a:cubicBezTo>
                    <a:cubicBezTo>
                      <a:pt x="2326" y="2845"/>
                      <a:pt x="3448" y="715"/>
                      <a:pt x="5319" y="353"/>
                    </a:cubicBezTo>
                    <a:cubicBezTo>
                      <a:pt x="5532" y="322"/>
                      <a:pt x="5441" y="49"/>
                      <a:pt x="5259" y="18"/>
                    </a:cubicBezTo>
                    <a:cubicBezTo>
                      <a:pt x="5162" y="6"/>
                      <a:pt x="5067" y="0"/>
                      <a:pt x="49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5"/>
              <p:cNvSpPr/>
              <p:nvPr/>
            </p:nvSpPr>
            <p:spPr>
              <a:xfrm>
                <a:off x="1934667" y="933017"/>
                <a:ext cx="95215" cy="95215"/>
              </a:xfrm>
              <a:custGeom>
                <a:avLst/>
                <a:gdLst/>
                <a:ahLst/>
                <a:cxnLst/>
                <a:rect l="l" t="t" r="r" b="b"/>
                <a:pathLst>
                  <a:path w="5289" h="5289" extrusionOk="0">
                    <a:moveTo>
                      <a:pt x="547" y="1"/>
                    </a:moveTo>
                    <a:cubicBezTo>
                      <a:pt x="486" y="1"/>
                      <a:pt x="426" y="24"/>
                      <a:pt x="395" y="69"/>
                    </a:cubicBezTo>
                    <a:lnTo>
                      <a:pt x="395" y="100"/>
                    </a:lnTo>
                    <a:cubicBezTo>
                      <a:pt x="0" y="1042"/>
                      <a:pt x="882" y="1863"/>
                      <a:pt x="1641" y="2319"/>
                    </a:cubicBezTo>
                    <a:cubicBezTo>
                      <a:pt x="2249" y="2683"/>
                      <a:pt x="2948" y="2866"/>
                      <a:pt x="3526" y="3291"/>
                    </a:cubicBezTo>
                    <a:cubicBezTo>
                      <a:pt x="4225" y="3808"/>
                      <a:pt x="4347" y="4598"/>
                      <a:pt x="4863" y="5206"/>
                    </a:cubicBezTo>
                    <a:cubicBezTo>
                      <a:pt x="4912" y="5264"/>
                      <a:pt x="4973" y="5289"/>
                      <a:pt x="5033" y="5289"/>
                    </a:cubicBezTo>
                    <a:cubicBezTo>
                      <a:pt x="5162" y="5289"/>
                      <a:pt x="5289" y="5178"/>
                      <a:pt x="5289" y="5054"/>
                    </a:cubicBezTo>
                    <a:cubicBezTo>
                      <a:pt x="5289" y="4082"/>
                      <a:pt x="4559" y="3139"/>
                      <a:pt x="3769" y="2623"/>
                    </a:cubicBezTo>
                    <a:cubicBezTo>
                      <a:pt x="3252" y="2288"/>
                      <a:pt x="2675" y="2075"/>
                      <a:pt x="2128" y="1802"/>
                    </a:cubicBezTo>
                    <a:cubicBezTo>
                      <a:pt x="1338" y="1346"/>
                      <a:pt x="1064" y="860"/>
                      <a:pt x="699" y="69"/>
                    </a:cubicBezTo>
                    <a:cubicBezTo>
                      <a:pt x="669" y="24"/>
                      <a:pt x="608"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5"/>
              <p:cNvSpPr/>
              <p:nvPr/>
            </p:nvSpPr>
            <p:spPr>
              <a:xfrm>
                <a:off x="2025693" y="995579"/>
                <a:ext cx="24447" cy="59840"/>
              </a:xfrm>
              <a:custGeom>
                <a:avLst/>
                <a:gdLst/>
                <a:ahLst/>
                <a:cxnLst/>
                <a:rect l="l" t="t" r="r" b="b"/>
                <a:pathLst>
                  <a:path w="1358" h="3324" extrusionOk="0">
                    <a:moveTo>
                      <a:pt x="239" y="1"/>
                    </a:moveTo>
                    <a:cubicBezTo>
                      <a:pt x="125" y="1"/>
                      <a:pt x="0" y="102"/>
                      <a:pt x="20" y="242"/>
                    </a:cubicBezTo>
                    <a:cubicBezTo>
                      <a:pt x="142" y="728"/>
                      <a:pt x="263" y="1214"/>
                      <a:pt x="324" y="1670"/>
                    </a:cubicBezTo>
                    <a:cubicBezTo>
                      <a:pt x="385" y="2157"/>
                      <a:pt x="324" y="2673"/>
                      <a:pt x="476" y="3129"/>
                    </a:cubicBezTo>
                    <a:cubicBezTo>
                      <a:pt x="520" y="3262"/>
                      <a:pt x="622" y="3323"/>
                      <a:pt x="725" y="3323"/>
                    </a:cubicBezTo>
                    <a:cubicBezTo>
                      <a:pt x="835" y="3323"/>
                      <a:pt x="946" y="3255"/>
                      <a:pt x="993" y="3129"/>
                    </a:cubicBezTo>
                    <a:cubicBezTo>
                      <a:pt x="1358" y="2218"/>
                      <a:pt x="841" y="880"/>
                      <a:pt x="385" y="90"/>
                    </a:cubicBezTo>
                    <a:cubicBezTo>
                      <a:pt x="354" y="28"/>
                      <a:pt x="298" y="1"/>
                      <a:pt x="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5"/>
              <p:cNvSpPr/>
              <p:nvPr/>
            </p:nvSpPr>
            <p:spPr>
              <a:xfrm>
                <a:off x="1721344" y="812429"/>
                <a:ext cx="230684" cy="198928"/>
              </a:xfrm>
              <a:custGeom>
                <a:avLst/>
                <a:gdLst/>
                <a:ahLst/>
                <a:cxnLst/>
                <a:rect l="l" t="t" r="r" b="b"/>
                <a:pathLst>
                  <a:path w="12814" h="11050" extrusionOk="0">
                    <a:moveTo>
                      <a:pt x="10255" y="1"/>
                    </a:moveTo>
                    <a:cubicBezTo>
                      <a:pt x="8198" y="1"/>
                      <a:pt x="6130" y="719"/>
                      <a:pt x="4524" y="1995"/>
                    </a:cubicBezTo>
                    <a:cubicBezTo>
                      <a:pt x="1727" y="4214"/>
                      <a:pt x="876" y="7406"/>
                      <a:pt x="56" y="10688"/>
                    </a:cubicBezTo>
                    <a:cubicBezTo>
                      <a:pt x="1" y="10907"/>
                      <a:pt x="165" y="11049"/>
                      <a:pt x="331" y="11049"/>
                    </a:cubicBezTo>
                    <a:cubicBezTo>
                      <a:pt x="442" y="11049"/>
                      <a:pt x="554" y="10986"/>
                      <a:pt x="603" y="10840"/>
                    </a:cubicBezTo>
                    <a:cubicBezTo>
                      <a:pt x="1575" y="8135"/>
                      <a:pt x="2305" y="5187"/>
                      <a:pt x="4402" y="3059"/>
                    </a:cubicBezTo>
                    <a:cubicBezTo>
                      <a:pt x="6114" y="1300"/>
                      <a:pt x="8290" y="675"/>
                      <a:pt x="10582" y="675"/>
                    </a:cubicBezTo>
                    <a:cubicBezTo>
                      <a:pt x="11220" y="675"/>
                      <a:pt x="11868" y="724"/>
                      <a:pt x="12518" y="810"/>
                    </a:cubicBezTo>
                    <a:cubicBezTo>
                      <a:pt x="12527" y="811"/>
                      <a:pt x="12536" y="811"/>
                      <a:pt x="12545" y="811"/>
                    </a:cubicBezTo>
                    <a:cubicBezTo>
                      <a:pt x="12793" y="811"/>
                      <a:pt x="12813" y="412"/>
                      <a:pt x="12579" y="324"/>
                    </a:cubicBezTo>
                    <a:cubicBezTo>
                      <a:pt x="11823" y="105"/>
                      <a:pt x="11040" y="1"/>
                      <a:pt x="10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5"/>
              <p:cNvSpPr/>
              <p:nvPr/>
            </p:nvSpPr>
            <p:spPr>
              <a:xfrm>
                <a:off x="1942319" y="819001"/>
                <a:ext cx="130248" cy="226237"/>
              </a:xfrm>
              <a:custGeom>
                <a:avLst/>
                <a:gdLst/>
                <a:ahLst/>
                <a:cxnLst/>
                <a:rect l="l" t="t" r="r" b="b"/>
                <a:pathLst>
                  <a:path w="7235" h="12567" extrusionOk="0">
                    <a:moveTo>
                      <a:pt x="596" y="1"/>
                    </a:moveTo>
                    <a:cubicBezTo>
                      <a:pt x="479" y="1"/>
                      <a:pt x="361" y="7"/>
                      <a:pt x="244" y="19"/>
                    </a:cubicBezTo>
                    <a:cubicBezTo>
                      <a:pt x="61" y="50"/>
                      <a:pt x="1" y="293"/>
                      <a:pt x="183" y="354"/>
                    </a:cubicBezTo>
                    <a:lnTo>
                      <a:pt x="183" y="384"/>
                    </a:lnTo>
                    <a:cubicBezTo>
                      <a:pt x="2706" y="1114"/>
                      <a:pt x="4803" y="2664"/>
                      <a:pt x="5654" y="5247"/>
                    </a:cubicBezTo>
                    <a:cubicBezTo>
                      <a:pt x="6445" y="7618"/>
                      <a:pt x="6019" y="10050"/>
                      <a:pt x="5928" y="12481"/>
                    </a:cubicBezTo>
                    <a:cubicBezTo>
                      <a:pt x="5928" y="12534"/>
                      <a:pt x="5979" y="12567"/>
                      <a:pt x="6028" y="12567"/>
                    </a:cubicBezTo>
                    <a:cubicBezTo>
                      <a:pt x="6063" y="12567"/>
                      <a:pt x="6097" y="12550"/>
                      <a:pt x="6110" y="12512"/>
                    </a:cubicBezTo>
                    <a:cubicBezTo>
                      <a:pt x="7083" y="9776"/>
                      <a:pt x="7235" y="6524"/>
                      <a:pt x="5897" y="3910"/>
                    </a:cubicBezTo>
                    <a:cubicBezTo>
                      <a:pt x="4974" y="2092"/>
                      <a:pt x="2791" y="1"/>
                      <a:pt x="5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5"/>
              <p:cNvSpPr/>
              <p:nvPr/>
            </p:nvSpPr>
            <p:spPr>
              <a:xfrm>
                <a:off x="1934361" y="821287"/>
                <a:ext cx="21657" cy="111399"/>
              </a:xfrm>
              <a:custGeom>
                <a:avLst/>
                <a:gdLst/>
                <a:ahLst/>
                <a:cxnLst/>
                <a:rect l="l" t="t" r="r" b="b"/>
                <a:pathLst>
                  <a:path w="1203" h="6188" extrusionOk="0">
                    <a:moveTo>
                      <a:pt x="667" y="1"/>
                    </a:moveTo>
                    <a:cubicBezTo>
                      <a:pt x="540" y="1"/>
                      <a:pt x="400" y="98"/>
                      <a:pt x="382" y="257"/>
                    </a:cubicBezTo>
                    <a:cubicBezTo>
                      <a:pt x="291" y="2111"/>
                      <a:pt x="108" y="3965"/>
                      <a:pt x="17" y="5819"/>
                    </a:cubicBezTo>
                    <a:cubicBezTo>
                      <a:pt x="0" y="6055"/>
                      <a:pt x="207" y="6188"/>
                      <a:pt x="410" y="6188"/>
                    </a:cubicBezTo>
                    <a:cubicBezTo>
                      <a:pt x="574" y="6188"/>
                      <a:pt x="736" y="6101"/>
                      <a:pt x="777" y="5911"/>
                    </a:cubicBezTo>
                    <a:cubicBezTo>
                      <a:pt x="1203" y="4087"/>
                      <a:pt x="1203" y="2020"/>
                      <a:pt x="868" y="166"/>
                    </a:cubicBezTo>
                    <a:cubicBezTo>
                      <a:pt x="843" y="51"/>
                      <a:pt x="759" y="1"/>
                      <a:pt x="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5"/>
              <p:cNvSpPr/>
              <p:nvPr/>
            </p:nvSpPr>
            <p:spPr>
              <a:xfrm>
                <a:off x="1940140" y="782076"/>
                <a:ext cx="36005" cy="47509"/>
              </a:xfrm>
              <a:custGeom>
                <a:avLst/>
                <a:gdLst/>
                <a:ahLst/>
                <a:cxnLst/>
                <a:rect l="l" t="t" r="r" b="b"/>
                <a:pathLst>
                  <a:path w="2000" h="2639" extrusionOk="0">
                    <a:moveTo>
                      <a:pt x="1673" y="0"/>
                    </a:moveTo>
                    <a:cubicBezTo>
                      <a:pt x="1619" y="0"/>
                      <a:pt x="1565" y="19"/>
                      <a:pt x="1520" y="64"/>
                    </a:cubicBezTo>
                    <a:cubicBezTo>
                      <a:pt x="821" y="672"/>
                      <a:pt x="365" y="1371"/>
                      <a:pt x="30" y="2253"/>
                    </a:cubicBezTo>
                    <a:cubicBezTo>
                      <a:pt x="0" y="2344"/>
                      <a:pt x="61" y="2465"/>
                      <a:pt x="122" y="2526"/>
                    </a:cubicBezTo>
                    <a:cubicBezTo>
                      <a:pt x="189" y="2606"/>
                      <a:pt x="253" y="2638"/>
                      <a:pt x="315" y="2638"/>
                    </a:cubicBezTo>
                    <a:cubicBezTo>
                      <a:pt x="560" y="2638"/>
                      <a:pt x="754" y="2119"/>
                      <a:pt x="851" y="1949"/>
                    </a:cubicBezTo>
                    <a:cubicBezTo>
                      <a:pt x="1155" y="1402"/>
                      <a:pt x="1489" y="854"/>
                      <a:pt x="1885" y="338"/>
                    </a:cubicBezTo>
                    <a:cubicBezTo>
                      <a:pt x="1999" y="178"/>
                      <a:pt x="1838" y="0"/>
                      <a:pt x="16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5"/>
              <p:cNvSpPr/>
              <p:nvPr/>
            </p:nvSpPr>
            <p:spPr>
              <a:xfrm>
                <a:off x="1930508" y="784920"/>
                <a:ext cx="21135" cy="44088"/>
              </a:xfrm>
              <a:custGeom>
                <a:avLst/>
                <a:gdLst/>
                <a:ahLst/>
                <a:cxnLst/>
                <a:rect l="l" t="t" r="r" b="b"/>
                <a:pathLst>
                  <a:path w="1174" h="2449" extrusionOk="0">
                    <a:moveTo>
                      <a:pt x="166" y="1"/>
                    </a:moveTo>
                    <a:cubicBezTo>
                      <a:pt x="79" y="1"/>
                      <a:pt x="0" y="59"/>
                      <a:pt x="18" y="149"/>
                    </a:cubicBezTo>
                    <a:cubicBezTo>
                      <a:pt x="18" y="514"/>
                      <a:pt x="140" y="818"/>
                      <a:pt x="262" y="1152"/>
                    </a:cubicBezTo>
                    <a:cubicBezTo>
                      <a:pt x="383" y="1517"/>
                      <a:pt x="322" y="1912"/>
                      <a:pt x="413" y="2277"/>
                    </a:cubicBezTo>
                    <a:cubicBezTo>
                      <a:pt x="443" y="2395"/>
                      <a:pt x="536" y="2448"/>
                      <a:pt x="632" y="2448"/>
                    </a:cubicBezTo>
                    <a:cubicBezTo>
                      <a:pt x="734" y="2448"/>
                      <a:pt x="838" y="2387"/>
                      <a:pt x="869" y="2277"/>
                    </a:cubicBezTo>
                    <a:cubicBezTo>
                      <a:pt x="1173" y="1517"/>
                      <a:pt x="657" y="727"/>
                      <a:pt x="322" y="89"/>
                    </a:cubicBezTo>
                    <a:cubicBezTo>
                      <a:pt x="285" y="27"/>
                      <a:pt x="224" y="1"/>
                      <a:pt x="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5"/>
              <p:cNvSpPr/>
              <p:nvPr/>
            </p:nvSpPr>
            <p:spPr>
              <a:xfrm>
                <a:off x="1941779" y="790753"/>
                <a:ext cx="10405" cy="33629"/>
              </a:xfrm>
              <a:custGeom>
                <a:avLst/>
                <a:gdLst/>
                <a:ahLst/>
                <a:cxnLst/>
                <a:rect l="l" t="t" r="r" b="b"/>
                <a:pathLst>
                  <a:path w="578" h="1868" extrusionOk="0">
                    <a:moveTo>
                      <a:pt x="350" y="0"/>
                    </a:moveTo>
                    <a:cubicBezTo>
                      <a:pt x="274" y="0"/>
                      <a:pt x="198" y="53"/>
                      <a:pt x="183" y="160"/>
                    </a:cubicBezTo>
                    <a:cubicBezTo>
                      <a:pt x="183" y="433"/>
                      <a:pt x="152" y="707"/>
                      <a:pt x="122" y="980"/>
                    </a:cubicBezTo>
                    <a:cubicBezTo>
                      <a:pt x="91" y="1224"/>
                      <a:pt x="0" y="1467"/>
                      <a:pt x="61" y="1710"/>
                    </a:cubicBezTo>
                    <a:cubicBezTo>
                      <a:pt x="78" y="1813"/>
                      <a:pt x="174" y="1868"/>
                      <a:pt x="270" y="1868"/>
                    </a:cubicBezTo>
                    <a:cubicBezTo>
                      <a:pt x="343" y="1868"/>
                      <a:pt x="417" y="1836"/>
                      <a:pt x="456" y="1771"/>
                    </a:cubicBezTo>
                    <a:cubicBezTo>
                      <a:pt x="578" y="1528"/>
                      <a:pt x="547" y="1284"/>
                      <a:pt x="547" y="1041"/>
                    </a:cubicBezTo>
                    <a:cubicBezTo>
                      <a:pt x="547" y="737"/>
                      <a:pt x="547" y="464"/>
                      <a:pt x="517" y="160"/>
                    </a:cubicBezTo>
                    <a:cubicBezTo>
                      <a:pt x="502" y="53"/>
                      <a:pt x="426" y="0"/>
                      <a:pt x="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5"/>
              <p:cNvSpPr/>
              <p:nvPr/>
            </p:nvSpPr>
            <p:spPr>
              <a:xfrm>
                <a:off x="1660168" y="989800"/>
                <a:ext cx="67941" cy="30694"/>
              </a:xfrm>
              <a:custGeom>
                <a:avLst/>
                <a:gdLst/>
                <a:ahLst/>
                <a:cxnLst/>
                <a:rect l="l" t="t" r="r" b="b"/>
                <a:pathLst>
                  <a:path w="3774" h="1705" extrusionOk="0">
                    <a:moveTo>
                      <a:pt x="1531" y="0"/>
                    </a:moveTo>
                    <a:cubicBezTo>
                      <a:pt x="698" y="0"/>
                      <a:pt x="1" y="422"/>
                      <a:pt x="171" y="1475"/>
                    </a:cubicBezTo>
                    <a:cubicBezTo>
                      <a:pt x="185" y="1639"/>
                      <a:pt x="285" y="1705"/>
                      <a:pt x="402" y="1705"/>
                    </a:cubicBezTo>
                    <a:cubicBezTo>
                      <a:pt x="545" y="1705"/>
                      <a:pt x="712" y="1608"/>
                      <a:pt x="779" y="1475"/>
                    </a:cubicBezTo>
                    <a:cubicBezTo>
                      <a:pt x="900" y="1171"/>
                      <a:pt x="900" y="897"/>
                      <a:pt x="1265" y="776"/>
                    </a:cubicBezTo>
                    <a:cubicBezTo>
                      <a:pt x="1380" y="737"/>
                      <a:pt x="1494" y="721"/>
                      <a:pt x="1609" y="721"/>
                    </a:cubicBezTo>
                    <a:cubicBezTo>
                      <a:pt x="1768" y="721"/>
                      <a:pt x="1927" y="753"/>
                      <a:pt x="2086" y="806"/>
                    </a:cubicBezTo>
                    <a:cubicBezTo>
                      <a:pt x="2542" y="928"/>
                      <a:pt x="2937" y="1232"/>
                      <a:pt x="3393" y="1323"/>
                    </a:cubicBezTo>
                    <a:cubicBezTo>
                      <a:pt x="3414" y="1330"/>
                      <a:pt x="3437" y="1333"/>
                      <a:pt x="3459" y="1333"/>
                    </a:cubicBezTo>
                    <a:cubicBezTo>
                      <a:pt x="3621" y="1333"/>
                      <a:pt x="3773" y="1149"/>
                      <a:pt x="3666" y="988"/>
                    </a:cubicBezTo>
                    <a:cubicBezTo>
                      <a:pt x="3264" y="392"/>
                      <a:pt x="2334" y="0"/>
                      <a:pt x="15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5"/>
              <p:cNvSpPr/>
              <p:nvPr/>
            </p:nvSpPr>
            <p:spPr>
              <a:xfrm>
                <a:off x="1587721" y="1001934"/>
                <a:ext cx="85746" cy="78455"/>
              </a:xfrm>
              <a:custGeom>
                <a:avLst/>
                <a:gdLst/>
                <a:ahLst/>
                <a:cxnLst/>
                <a:rect l="l" t="t" r="r" b="b"/>
                <a:pathLst>
                  <a:path w="4763" h="4358" extrusionOk="0">
                    <a:moveTo>
                      <a:pt x="2668" y="0"/>
                    </a:moveTo>
                    <a:cubicBezTo>
                      <a:pt x="2083" y="0"/>
                      <a:pt x="1502" y="174"/>
                      <a:pt x="1064" y="558"/>
                    </a:cubicBezTo>
                    <a:cubicBezTo>
                      <a:pt x="0" y="1530"/>
                      <a:pt x="456" y="3111"/>
                      <a:pt x="1125" y="4175"/>
                    </a:cubicBezTo>
                    <a:cubicBezTo>
                      <a:pt x="1208" y="4304"/>
                      <a:pt x="1327" y="4357"/>
                      <a:pt x="1447" y="4357"/>
                    </a:cubicBezTo>
                    <a:cubicBezTo>
                      <a:pt x="1720" y="4357"/>
                      <a:pt x="1993" y="4076"/>
                      <a:pt x="1824" y="3779"/>
                    </a:cubicBezTo>
                    <a:cubicBezTo>
                      <a:pt x="1398" y="2989"/>
                      <a:pt x="760" y="1713"/>
                      <a:pt x="1763" y="1074"/>
                    </a:cubicBezTo>
                    <a:cubicBezTo>
                      <a:pt x="2080" y="859"/>
                      <a:pt x="2450" y="781"/>
                      <a:pt x="2832" y="781"/>
                    </a:cubicBezTo>
                    <a:cubicBezTo>
                      <a:pt x="3363" y="781"/>
                      <a:pt x="3917" y="933"/>
                      <a:pt x="4377" y="1074"/>
                    </a:cubicBezTo>
                    <a:cubicBezTo>
                      <a:pt x="4388" y="1076"/>
                      <a:pt x="4399" y="1077"/>
                      <a:pt x="4410" y="1077"/>
                    </a:cubicBezTo>
                    <a:cubicBezTo>
                      <a:pt x="4608" y="1077"/>
                      <a:pt x="4763" y="825"/>
                      <a:pt x="4590" y="710"/>
                    </a:cubicBezTo>
                    <a:cubicBezTo>
                      <a:pt x="4106" y="259"/>
                      <a:pt x="3383" y="0"/>
                      <a:pt x="26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5"/>
              <p:cNvSpPr/>
              <p:nvPr/>
            </p:nvSpPr>
            <p:spPr>
              <a:xfrm>
                <a:off x="1508920" y="1065793"/>
                <a:ext cx="112930" cy="88698"/>
              </a:xfrm>
              <a:custGeom>
                <a:avLst/>
                <a:gdLst/>
                <a:ahLst/>
                <a:cxnLst/>
                <a:rect l="l" t="t" r="r" b="b"/>
                <a:pathLst>
                  <a:path w="6273" h="4927" extrusionOk="0">
                    <a:moveTo>
                      <a:pt x="4263" y="0"/>
                    </a:moveTo>
                    <a:cubicBezTo>
                      <a:pt x="2995" y="0"/>
                      <a:pt x="1695" y="480"/>
                      <a:pt x="912" y="1448"/>
                    </a:cubicBezTo>
                    <a:cubicBezTo>
                      <a:pt x="0" y="2543"/>
                      <a:pt x="274" y="4457"/>
                      <a:pt x="1733" y="4913"/>
                    </a:cubicBezTo>
                    <a:cubicBezTo>
                      <a:pt x="1762" y="4922"/>
                      <a:pt x="1790" y="4926"/>
                      <a:pt x="1817" y="4926"/>
                    </a:cubicBezTo>
                    <a:cubicBezTo>
                      <a:pt x="2078" y="4926"/>
                      <a:pt x="2257" y="4559"/>
                      <a:pt x="2037" y="4366"/>
                    </a:cubicBezTo>
                    <a:cubicBezTo>
                      <a:pt x="882" y="3363"/>
                      <a:pt x="882" y="2087"/>
                      <a:pt x="2280" y="1266"/>
                    </a:cubicBezTo>
                    <a:cubicBezTo>
                      <a:pt x="2973" y="850"/>
                      <a:pt x="3770" y="705"/>
                      <a:pt x="4577" y="705"/>
                    </a:cubicBezTo>
                    <a:cubicBezTo>
                      <a:pt x="5009" y="705"/>
                      <a:pt x="5443" y="746"/>
                      <a:pt x="5867" y="810"/>
                    </a:cubicBezTo>
                    <a:cubicBezTo>
                      <a:pt x="5889" y="814"/>
                      <a:pt x="5910" y="816"/>
                      <a:pt x="5930" y="816"/>
                    </a:cubicBezTo>
                    <a:cubicBezTo>
                      <a:pt x="6211" y="816"/>
                      <a:pt x="6272" y="437"/>
                      <a:pt x="5988" y="324"/>
                    </a:cubicBezTo>
                    <a:cubicBezTo>
                      <a:pt x="5460" y="108"/>
                      <a:pt x="4865" y="0"/>
                      <a:pt x="42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5"/>
              <p:cNvSpPr/>
              <p:nvPr/>
            </p:nvSpPr>
            <p:spPr>
              <a:xfrm>
                <a:off x="1480457" y="1146629"/>
                <a:ext cx="65133" cy="74620"/>
              </a:xfrm>
              <a:custGeom>
                <a:avLst/>
                <a:gdLst/>
                <a:ahLst/>
                <a:cxnLst/>
                <a:rect l="l" t="t" r="r" b="b"/>
                <a:pathLst>
                  <a:path w="3618" h="4145" extrusionOk="0">
                    <a:moveTo>
                      <a:pt x="2762" y="0"/>
                    </a:moveTo>
                    <a:cubicBezTo>
                      <a:pt x="1602" y="0"/>
                      <a:pt x="328" y="867"/>
                      <a:pt x="122" y="1974"/>
                    </a:cubicBezTo>
                    <a:cubicBezTo>
                      <a:pt x="1" y="2551"/>
                      <a:pt x="1" y="3311"/>
                      <a:pt x="457" y="3737"/>
                    </a:cubicBezTo>
                    <a:cubicBezTo>
                      <a:pt x="673" y="3953"/>
                      <a:pt x="1031" y="4144"/>
                      <a:pt x="1355" y="4144"/>
                    </a:cubicBezTo>
                    <a:cubicBezTo>
                      <a:pt x="1530" y="4144"/>
                      <a:pt x="1696" y="4088"/>
                      <a:pt x="1824" y="3949"/>
                    </a:cubicBezTo>
                    <a:cubicBezTo>
                      <a:pt x="1885" y="3888"/>
                      <a:pt x="1885" y="3797"/>
                      <a:pt x="1855" y="3706"/>
                    </a:cubicBezTo>
                    <a:cubicBezTo>
                      <a:pt x="1733" y="3402"/>
                      <a:pt x="1490" y="3433"/>
                      <a:pt x="1247" y="3281"/>
                    </a:cubicBezTo>
                    <a:cubicBezTo>
                      <a:pt x="730" y="3007"/>
                      <a:pt x="761" y="2247"/>
                      <a:pt x="1004" y="1791"/>
                    </a:cubicBezTo>
                    <a:cubicBezTo>
                      <a:pt x="1490" y="758"/>
                      <a:pt x="2615" y="1031"/>
                      <a:pt x="3435" y="545"/>
                    </a:cubicBezTo>
                    <a:cubicBezTo>
                      <a:pt x="3618" y="423"/>
                      <a:pt x="3587" y="150"/>
                      <a:pt x="3375" y="89"/>
                    </a:cubicBezTo>
                    <a:cubicBezTo>
                      <a:pt x="3179" y="28"/>
                      <a:pt x="2972" y="0"/>
                      <a:pt x="27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5"/>
              <p:cNvSpPr/>
              <p:nvPr/>
            </p:nvSpPr>
            <p:spPr>
              <a:xfrm>
                <a:off x="1470068" y="1213746"/>
                <a:ext cx="71632" cy="84270"/>
              </a:xfrm>
              <a:custGeom>
                <a:avLst/>
                <a:gdLst/>
                <a:ahLst/>
                <a:cxnLst/>
                <a:rect l="l" t="t" r="r" b="b"/>
                <a:pathLst>
                  <a:path w="3979" h="4681" extrusionOk="0">
                    <a:moveTo>
                      <a:pt x="2224" y="0"/>
                    </a:moveTo>
                    <a:cubicBezTo>
                      <a:pt x="2183" y="0"/>
                      <a:pt x="2140" y="12"/>
                      <a:pt x="2097" y="39"/>
                    </a:cubicBezTo>
                    <a:lnTo>
                      <a:pt x="2097" y="9"/>
                    </a:lnTo>
                    <a:cubicBezTo>
                      <a:pt x="973" y="677"/>
                      <a:pt x="0" y="1863"/>
                      <a:pt x="395" y="3230"/>
                    </a:cubicBezTo>
                    <a:cubicBezTo>
                      <a:pt x="680" y="4167"/>
                      <a:pt x="1551" y="4680"/>
                      <a:pt x="2424" y="4680"/>
                    </a:cubicBezTo>
                    <a:cubicBezTo>
                      <a:pt x="2855" y="4680"/>
                      <a:pt x="3286" y="4555"/>
                      <a:pt x="3648" y="4294"/>
                    </a:cubicBezTo>
                    <a:cubicBezTo>
                      <a:pt x="3978" y="4046"/>
                      <a:pt x="3834" y="3548"/>
                      <a:pt x="3465" y="3548"/>
                    </a:cubicBezTo>
                    <a:cubicBezTo>
                      <a:pt x="3427" y="3548"/>
                      <a:pt x="3386" y="3553"/>
                      <a:pt x="3344" y="3565"/>
                    </a:cubicBezTo>
                    <a:cubicBezTo>
                      <a:pt x="3087" y="3614"/>
                      <a:pt x="2809" y="3650"/>
                      <a:pt x="2539" y="3650"/>
                    </a:cubicBezTo>
                    <a:cubicBezTo>
                      <a:pt x="1818" y="3650"/>
                      <a:pt x="1163" y="3392"/>
                      <a:pt x="1186" y="2440"/>
                    </a:cubicBezTo>
                    <a:cubicBezTo>
                      <a:pt x="1186" y="1619"/>
                      <a:pt x="1824" y="920"/>
                      <a:pt x="2401" y="404"/>
                    </a:cubicBezTo>
                    <a:cubicBezTo>
                      <a:pt x="2552" y="254"/>
                      <a:pt x="2413" y="0"/>
                      <a:pt x="22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5"/>
              <p:cNvSpPr/>
              <p:nvPr/>
            </p:nvSpPr>
            <p:spPr>
              <a:xfrm>
                <a:off x="1528616" y="1282411"/>
                <a:ext cx="12602" cy="22377"/>
              </a:xfrm>
              <a:custGeom>
                <a:avLst/>
                <a:gdLst/>
                <a:ahLst/>
                <a:cxnLst/>
                <a:rect l="l" t="t" r="r" b="b"/>
                <a:pathLst>
                  <a:path w="700" h="1243" extrusionOk="0">
                    <a:moveTo>
                      <a:pt x="343" y="1"/>
                    </a:moveTo>
                    <a:cubicBezTo>
                      <a:pt x="261" y="1"/>
                      <a:pt x="181" y="47"/>
                      <a:pt x="152" y="146"/>
                    </a:cubicBezTo>
                    <a:cubicBezTo>
                      <a:pt x="61" y="419"/>
                      <a:pt x="1" y="815"/>
                      <a:pt x="152" y="1088"/>
                    </a:cubicBezTo>
                    <a:cubicBezTo>
                      <a:pt x="212" y="1196"/>
                      <a:pt x="305" y="1242"/>
                      <a:pt x="398" y="1242"/>
                    </a:cubicBezTo>
                    <a:cubicBezTo>
                      <a:pt x="540" y="1242"/>
                      <a:pt x="681" y="1132"/>
                      <a:pt x="700" y="967"/>
                    </a:cubicBezTo>
                    <a:cubicBezTo>
                      <a:pt x="700" y="815"/>
                      <a:pt x="639" y="693"/>
                      <a:pt x="608" y="571"/>
                    </a:cubicBezTo>
                    <a:cubicBezTo>
                      <a:pt x="578" y="450"/>
                      <a:pt x="548" y="328"/>
                      <a:pt x="548" y="176"/>
                    </a:cubicBezTo>
                    <a:cubicBezTo>
                      <a:pt x="531" y="62"/>
                      <a:pt x="437" y="1"/>
                      <a:pt x="3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5"/>
              <p:cNvSpPr/>
              <p:nvPr/>
            </p:nvSpPr>
            <p:spPr>
              <a:xfrm>
                <a:off x="1640256" y="1161878"/>
                <a:ext cx="38867" cy="50839"/>
              </a:xfrm>
              <a:custGeom>
                <a:avLst/>
                <a:gdLst/>
                <a:ahLst/>
                <a:cxnLst/>
                <a:rect l="l" t="t" r="r" b="b"/>
                <a:pathLst>
                  <a:path w="2159" h="2824" extrusionOk="0">
                    <a:moveTo>
                      <a:pt x="1371" y="0"/>
                    </a:moveTo>
                    <a:cubicBezTo>
                      <a:pt x="630" y="0"/>
                      <a:pt x="25" y="658"/>
                      <a:pt x="0" y="1461"/>
                    </a:cubicBezTo>
                    <a:cubicBezTo>
                      <a:pt x="0" y="1947"/>
                      <a:pt x="213" y="2312"/>
                      <a:pt x="608" y="2555"/>
                    </a:cubicBezTo>
                    <a:cubicBezTo>
                      <a:pt x="889" y="2696"/>
                      <a:pt x="1237" y="2823"/>
                      <a:pt x="1572" y="2823"/>
                    </a:cubicBezTo>
                    <a:cubicBezTo>
                      <a:pt x="1744" y="2823"/>
                      <a:pt x="1913" y="2790"/>
                      <a:pt x="2067" y="2707"/>
                    </a:cubicBezTo>
                    <a:cubicBezTo>
                      <a:pt x="2158" y="2616"/>
                      <a:pt x="2158" y="2464"/>
                      <a:pt x="2067" y="2373"/>
                    </a:cubicBezTo>
                    <a:cubicBezTo>
                      <a:pt x="1611" y="2130"/>
                      <a:pt x="821" y="2190"/>
                      <a:pt x="669" y="1613"/>
                    </a:cubicBezTo>
                    <a:cubicBezTo>
                      <a:pt x="498" y="1016"/>
                      <a:pt x="1046" y="419"/>
                      <a:pt x="1640" y="419"/>
                    </a:cubicBezTo>
                    <a:cubicBezTo>
                      <a:pt x="1681" y="419"/>
                      <a:pt x="1722" y="422"/>
                      <a:pt x="1763" y="427"/>
                    </a:cubicBezTo>
                    <a:cubicBezTo>
                      <a:pt x="1773" y="429"/>
                      <a:pt x="1783" y="430"/>
                      <a:pt x="1793" y="430"/>
                    </a:cubicBezTo>
                    <a:cubicBezTo>
                      <a:pt x="1984" y="430"/>
                      <a:pt x="2057" y="151"/>
                      <a:pt x="1854" y="93"/>
                    </a:cubicBezTo>
                    <a:cubicBezTo>
                      <a:pt x="1690" y="29"/>
                      <a:pt x="1527" y="0"/>
                      <a:pt x="13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5"/>
              <p:cNvSpPr/>
              <p:nvPr/>
            </p:nvSpPr>
            <p:spPr>
              <a:xfrm>
                <a:off x="1658853" y="1203700"/>
                <a:ext cx="35411" cy="37355"/>
              </a:xfrm>
              <a:custGeom>
                <a:avLst/>
                <a:gdLst/>
                <a:ahLst/>
                <a:cxnLst/>
                <a:rect l="l" t="t" r="r" b="b"/>
                <a:pathLst>
                  <a:path w="1967" h="2075" extrusionOk="0">
                    <a:moveTo>
                      <a:pt x="879" y="0"/>
                    </a:moveTo>
                    <a:cubicBezTo>
                      <a:pt x="837" y="0"/>
                      <a:pt x="795" y="15"/>
                      <a:pt x="761" y="50"/>
                    </a:cubicBezTo>
                    <a:cubicBezTo>
                      <a:pt x="274" y="475"/>
                      <a:pt x="1" y="1448"/>
                      <a:pt x="609" y="1934"/>
                    </a:cubicBezTo>
                    <a:cubicBezTo>
                      <a:pt x="730" y="2033"/>
                      <a:pt x="851" y="2075"/>
                      <a:pt x="967" y="2075"/>
                    </a:cubicBezTo>
                    <a:cubicBezTo>
                      <a:pt x="1460" y="2075"/>
                      <a:pt x="1872" y="1313"/>
                      <a:pt x="1946" y="870"/>
                    </a:cubicBezTo>
                    <a:cubicBezTo>
                      <a:pt x="1966" y="730"/>
                      <a:pt x="1840" y="616"/>
                      <a:pt x="1726" y="616"/>
                    </a:cubicBezTo>
                    <a:cubicBezTo>
                      <a:pt x="1668" y="616"/>
                      <a:pt x="1612" y="646"/>
                      <a:pt x="1581" y="718"/>
                    </a:cubicBezTo>
                    <a:cubicBezTo>
                      <a:pt x="1483" y="866"/>
                      <a:pt x="1186" y="1510"/>
                      <a:pt x="947" y="1510"/>
                    </a:cubicBezTo>
                    <a:cubicBezTo>
                      <a:pt x="891" y="1510"/>
                      <a:pt x="837" y="1474"/>
                      <a:pt x="791" y="1387"/>
                    </a:cubicBezTo>
                    <a:cubicBezTo>
                      <a:pt x="609" y="962"/>
                      <a:pt x="882" y="567"/>
                      <a:pt x="1034" y="202"/>
                    </a:cubicBezTo>
                    <a:cubicBezTo>
                      <a:pt x="1078" y="93"/>
                      <a:pt x="981" y="0"/>
                      <a:pt x="8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5"/>
              <p:cNvSpPr/>
              <p:nvPr/>
            </p:nvSpPr>
            <p:spPr>
              <a:xfrm>
                <a:off x="1685444" y="1203304"/>
                <a:ext cx="28156" cy="27832"/>
              </a:xfrm>
              <a:custGeom>
                <a:avLst/>
                <a:gdLst/>
                <a:ahLst/>
                <a:cxnLst/>
                <a:rect l="l" t="t" r="r" b="b"/>
                <a:pathLst>
                  <a:path w="1564" h="1546" extrusionOk="0">
                    <a:moveTo>
                      <a:pt x="1130" y="0"/>
                    </a:moveTo>
                    <a:cubicBezTo>
                      <a:pt x="989" y="0"/>
                      <a:pt x="845" y="104"/>
                      <a:pt x="864" y="254"/>
                    </a:cubicBezTo>
                    <a:cubicBezTo>
                      <a:pt x="864" y="467"/>
                      <a:pt x="955" y="710"/>
                      <a:pt x="864" y="892"/>
                    </a:cubicBezTo>
                    <a:cubicBezTo>
                      <a:pt x="803" y="984"/>
                      <a:pt x="743" y="1044"/>
                      <a:pt x="682" y="1075"/>
                    </a:cubicBezTo>
                    <a:cubicBezTo>
                      <a:pt x="651" y="1085"/>
                      <a:pt x="614" y="1092"/>
                      <a:pt x="577" y="1092"/>
                    </a:cubicBezTo>
                    <a:cubicBezTo>
                      <a:pt x="503" y="1092"/>
                      <a:pt x="428" y="1065"/>
                      <a:pt x="408" y="984"/>
                    </a:cubicBezTo>
                    <a:cubicBezTo>
                      <a:pt x="408" y="924"/>
                      <a:pt x="344" y="878"/>
                      <a:pt x="282" y="878"/>
                    </a:cubicBezTo>
                    <a:cubicBezTo>
                      <a:pt x="249" y="878"/>
                      <a:pt x="217" y="891"/>
                      <a:pt x="195" y="923"/>
                    </a:cubicBezTo>
                    <a:cubicBezTo>
                      <a:pt x="1" y="1312"/>
                      <a:pt x="371" y="1545"/>
                      <a:pt x="713" y="1545"/>
                    </a:cubicBezTo>
                    <a:cubicBezTo>
                      <a:pt x="798" y="1545"/>
                      <a:pt x="882" y="1531"/>
                      <a:pt x="955" y="1500"/>
                    </a:cubicBezTo>
                    <a:cubicBezTo>
                      <a:pt x="1442" y="1257"/>
                      <a:pt x="1563" y="589"/>
                      <a:pt x="1350" y="133"/>
                    </a:cubicBezTo>
                    <a:cubicBezTo>
                      <a:pt x="1304" y="40"/>
                      <a:pt x="1218" y="0"/>
                      <a:pt x="1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5"/>
              <p:cNvSpPr/>
              <p:nvPr/>
            </p:nvSpPr>
            <p:spPr>
              <a:xfrm>
                <a:off x="1551138" y="1096759"/>
                <a:ext cx="38777" cy="50515"/>
              </a:xfrm>
              <a:custGeom>
                <a:avLst/>
                <a:gdLst/>
                <a:ahLst/>
                <a:cxnLst/>
                <a:rect l="l" t="t" r="r" b="b"/>
                <a:pathLst>
                  <a:path w="2154" h="2806" extrusionOk="0">
                    <a:moveTo>
                      <a:pt x="1831" y="0"/>
                    </a:moveTo>
                    <a:cubicBezTo>
                      <a:pt x="1007" y="0"/>
                      <a:pt x="205" y="456"/>
                      <a:pt x="87" y="1339"/>
                    </a:cubicBezTo>
                    <a:cubicBezTo>
                      <a:pt x="1" y="2086"/>
                      <a:pt x="620" y="2806"/>
                      <a:pt x="1381" y="2806"/>
                    </a:cubicBezTo>
                    <a:cubicBezTo>
                      <a:pt x="1426" y="2806"/>
                      <a:pt x="1470" y="2803"/>
                      <a:pt x="1516" y="2798"/>
                    </a:cubicBezTo>
                    <a:cubicBezTo>
                      <a:pt x="1728" y="2768"/>
                      <a:pt x="1819" y="2525"/>
                      <a:pt x="1637" y="2403"/>
                    </a:cubicBezTo>
                    <a:cubicBezTo>
                      <a:pt x="1181" y="2099"/>
                      <a:pt x="482" y="2038"/>
                      <a:pt x="634" y="1309"/>
                    </a:cubicBezTo>
                    <a:cubicBezTo>
                      <a:pt x="786" y="731"/>
                      <a:pt x="1424" y="458"/>
                      <a:pt x="1941" y="367"/>
                    </a:cubicBezTo>
                    <a:cubicBezTo>
                      <a:pt x="2154" y="306"/>
                      <a:pt x="2093" y="32"/>
                      <a:pt x="1911" y="2"/>
                    </a:cubicBezTo>
                    <a:cubicBezTo>
                      <a:pt x="1884" y="1"/>
                      <a:pt x="1857" y="0"/>
                      <a:pt x="18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5"/>
              <p:cNvSpPr/>
              <p:nvPr/>
            </p:nvSpPr>
            <p:spPr>
              <a:xfrm>
                <a:off x="1560896" y="1140832"/>
                <a:ext cx="48661" cy="34529"/>
              </a:xfrm>
              <a:custGeom>
                <a:avLst/>
                <a:gdLst/>
                <a:ahLst/>
                <a:cxnLst/>
                <a:rect l="l" t="t" r="r" b="b"/>
                <a:pathLst>
                  <a:path w="2703" h="1918" extrusionOk="0">
                    <a:moveTo>
                      <a:pt x="923" y="0"/>
                    </a:moveTo>
                    <a:cubicBezTo>
                      <a:pt x="901" y="0"/>
                      <a:pt x="877" y="5"/>
                      <a:pt x="852" y="16"/>
                    </a:cubicBezTo>
                    <a:cubicBezTo>
                      <a:pt x="31" y="289"/>
                      <a:pt x="1" y="1353"/>
                      <a:pt x="730" y="1779"/>
                    </a:cubicBezTo>
                    <a:cubicBezTo>
                      <a:pt x="893" y="1874"/>
                      <a:pt x="1084" y="1917"/>
                      <a:pt x="1279" y="1917"/>
                    </a:cubicBezTo>
                    <a:cubicBezTo>
                      <a:pt x="1959" y="1917"/>
                      <a:pt x="2702" y="1393"/>
                      <a:pt x="2584" y="685"/>
                    </a:cubicBezTo>
                    <a:cubicBezTo>
                      <a:pt x="2565" y="588"/>
                      <a:pt x="2473" y="529"/>
                      <a:pt x="2385" y="529"/>
                    </a:cubicBezTo>
                    <a:cubicBezTo>
                      <a:pt x="2333" y="529"/>
                      <a:pt x="2284" y="549"/>
                      <a:pt x="2250" y="593"/>
                    </a:cubicBezTo>
                    <a:cubicBezTo>
                      <a:pt x="1957" y="916"/>
                      <a:pt x="1833" y="1324"/>
                      <a:pt x="1332" y="1324"/>
                    </a:cubicBezTo>
                    <a:cubicBezTo>
                      <a:pt x="1314" y="1324"/>
                      <a:pt x="1296" y="1324"/>
                      <a:pt x="1277" y="1323"/>
                    </a:cubicBezTo>
                    <a:cubicBezTo>
                      <a:pt x="730" y="1293"/>
                      <a:pt x="487" y="624"/>
                      <a:pt x="1004" y="350"/>
                    </a:cubicBezTo>
                    <a:cubicBezTo>
                      <a:pt x="1165" y="270"/>
                      <a:pt x="1089" y="0"/>
                      <a:pt x="9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5"/>
              <p:cNvSpPr/>
              <p:nvPr/>
            </p:nvSpPr>
            <p:spPr>
              <a:xfrm>
                <a:off x="2009076" y="1149815"/>
                <a:ext cx="23007" cy="31612"/>
              </a:xfrm>
              <a:custGeom>
                <a:avLst/>
                <a:gdLst/>
                <a:ahLst/>
                <a:cxnLst/>
                <a:rect l="l" t="t" r="r" b="b"/>
                <a:pathLst>
                  <a:path w="1278" h="1756" extrusionOk="0">
                    <a:moveTo>
                      <a:pt x="446" y="1"/>
                    </a:moveTo>
                    <a:cubicBezTo>
                      <a:pt x="328" y="1"/>
                      <a:pt x="207" y="39"/>
                      <a:pt x="92" y="125"/>
                    </a:cubicBezTo>
                    <a:cubicBezTo>
                      <a:pt x="1" y="216"/>
                      <a:pt x="62" y="398"/>
                      <a:pt x="183" y="429"/>
                    </a:cubicBezTo>
                    <a:cubicBezTo>
                      <a:pt x="396" y="490"/>
                      <a:pt x="548" y="642"/>
                      <a:pt x="548" y="854"/>
                    </a:cubicBezTo>
                    <a:cubicBezTo>
                      <a:pt x="548" y="1128"/>
                      <a:pt x="335" y="1371"/>
                      <a:pt x="518" y="1614"/>
                    </a:cubicBezTo>
                    <a:cubicBezTo>
                      <a:pt x="565" y="1685"/>
                      <a:pt x="648" y="1755"/>
                      <a:pt x="726" y="1755"/>
                    </a:cubicBezTo>
                    <a:cubicBezTo>
                      <a:pt x="749" y="1755"/>
                      <a:pt x="771" y="1749"/>
                      <a:pt x="791" y="1736"/>
                    </a:cubicBezTo>
                    <a:cubicBezTo>
                      <a:pt x="1278" y="1584"/>
                      <a:pt x="1278" y="794"/>
                      <a:pt x="1065" y="429"/>
                    </a:cubicBezTo>
                    <a:cubicBezTo>
                      <a:pt x="940" y="179"/>
                      <a:pt x="701" y="1"/>
                      <a:pt x="4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5"/>
              <p:cNvSpPr/>
              <p:nvPr/>
            </p:nvSpPr>
            <p:spPr>
              <a:xfrm>
                <a:off x="2016799" y="1168611"/>
                <a:ext cx="82595" cy="81407"/>
              </a:xfrm>
              <a:custGeom>
                <a:avLst/>
                <a:gdLst/>
                <a:ahLst/>
                <a:cxnLst/>
                <a:rect l="l" t="t" r="r" b="b"/>
                <a:pathLst>
                  <a:path w="4588" h="4522" extrusionOk="0">
                    <a:moveTo>
                      <a:pt x="1667" y="0"/>
                    </a:moveTo>
                    <a:cubicBezTo>
                      <a:pt x="1154" y="0"/>
                      <a:pt x="652" y="98"/>
                      <a:pt x="271" y="266"/>
                    </a:cubicBezTo>
                    <a:cubicBezTo>
                      <a:pt x="0" y="374"/>
                      <a:pt x="139" y="772"/>
                      <a:pt x="388" y="772"/>
                    </a:cubicBezTo>
                    <a:cubicBezTo>
                      <a:pt x="418" y="772"/>
                      <a:pt x="450" y="766"/>
                      <a:pt x="484" y="753"/>
                    </a:cubicBezTo>
                    <a:cubicBezTo>
                      <a:pt x="743" y="659"/>
                      <a:pt x="1097" y="605"/>
                      <a:pt x="1469" y="605"/>
                    </a:cubicBezTo>
                    <a:cubicBezTo>
                      <a:pt x="2190" y="605"/>
                      <a:pt x="2980" y="809"/>
                      <a:pt x="3280" y="1330"/>
                    </a:cubicBezTo>
                    <a:cubicBezTo>
                      <a:pt x="3919" y="2455"/>
                      <a:pt x="2672" y="3154"/>
                      <a:pt x="2034" y="3823"/>
                    </a:cubicBezTo>
                    <a:cubicBezTo>
                      <a:pt x="1757" y="4099"/>
                      <a:pt x="2001" y="4521"/>
                      <a:pt x="2317" y="4521"/>
                    </a:cubicBezTo>
                    <a:cubicBezTo>
                      <a:pt x="2383" y="4521"/>
                      <a:pt x="2452" y="4503"/>
                      <a:pt x="2520" y="4461"/>
                    </a:cubicBezTo>
                    <a:cubicBezTo>
                      <a:pt x="3584" y="3823"/>
                      <a:pt x="4587" y="2212"/>
                      <a:pt x="3858" y="996"/>
                    </a:cubicBezTo>
                    <a:cubicBezTo>
                      <a:pt x="3455" y="286"/>
                      <a:pt x="2544" y="0"/>
                      <a:pt x="1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5"/>
              <p:cNvSpPr/>
              <p:nvPr/>
            </p:nvSpPr>
            <p:spPr>
              <a:xfrm>
                <a:off x="2057235" y="1238159"/>
                <a:ext cx="40848" cy="48301"/>
              </a:xfrm>
              <a:custGeom>
                <a:avLst/>
                <a:gdLst/>
                <a:ahLst/>
                <a:cxnLst/>
                <a:rect l="l" t="t" r="r" b="b"/>
                <a:pathLst>
                  <a:path w="2269" h="2683" extrusionOk="0">
                    <a:moveTo>
                      <a:pt x="687" y="1"/>
                    </a:moveTo>
                    <a:cubicBezTo>
                      <a:pt x="494" y="1"/>
                      <a:pt x="310" y="45"/>
                      <a:pt x="153" y="142"/>
                    </a:cubicBezTo>
                    <a:cubicBezTo>
                      <a:pt x="1" y="233"/>
                      <a:pt x="1" y="446"/>
                      <a:pt x="153" y="537"/>
                    </a:cubicBezTo>
                    <a:cubicBezTo>
                      <a:pt x="487" y="750"/>
                      <a:pt x="1247" y="719"/>
                      <a:pt x="1308" y="1236"/>
                    </a:cubicBezTo>
                    <a:cubicBezTo>
                      <a:pt x="1369" y="1722"/>
                      <a:pt x="791" y="1905"/>
                      <a:pt x="761" y="2361"/>
                    </a:cubicBezTo>
                    <a:cubicBezTo>
                      <a:pt x="761" y="2482"/>
                      <a:pt x="882" y="2634"/>
                      <a:pt x="1004" y="2665"/>
                    </a:cubicBezTo>
                    <a:cubicBezTo>
                      <a:pt x="1059" y="2677"/>
                      <a:pt x="1112" y="2683"/>
                      <a:pt x="1164" y="2683"/>
                    </a:cubicBezTo>
                    <a:cubicBezTo>
                      <a:pt x="1883" y="2683"/>
                      <a:pt x="2268" y="1558"/>
                      <a:pt x="2098" y="963"/>
                    </a:cubicBezTo>
                    <a:cubicBezTo>
                      <a:pt x="1938" y="413"/>
                      <a:pt x="1276" y="1"/>
                      <a:pt x="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5"/>
              <p:cNvSpPr/>
              <p:nvPr/>
            </p:nvSpPr>
            <p:spPr>
              <a:xfrm>
                <a:off x="2073114" y="1272977"/>
                <a:ext cx="80993" cy="103028"/>
              </a:xfrm>
              <a:custGeom>
                <a:avLst/>
                <a:gdLst/>
                <a:ahLst/>
                <a:cxnLst/>
                <a:rect l="l" t="t" r="r" b="b"/>
                <a:pathLst>
                  <a:path w="4499" h="5723" extrusionOk="0">
                    <a:moveTo>
                      <a:pt x="1384" y="1"/>
                    </a:moveTo>
                    <a:cubicBezTo>
                      <a:pt x="1014" y="1"/>
                      <a:pt x="645" y="61"/>
                      <a:pt x="304" y="184"/>
                    </a:cubicBezTo>
                    <a:cubicBezTo>
                      <a:pt x="0" y="305"/>
                      <a:pt x="31" y="792"/>
                      <a:pt x="395" y="792"/>
                    </a:cubicBezTo>
                    <a:cubicBezTo>
                      <a:pt x="1550" y="792"/>
                      <a:pt x="3313" y="852"/>
                      <a:pt x="3313" y="2402"/>
                    </a:cubicBezTo>
                    <a:cubicBezTo>
                      <a:pt x="3344" y="3618"/>
                      <a:pt x="2250" y="4226"/>
                      <a:pt x="1277" y="4682"/>
                    </a:cubicBezTo>
                    <a:cubicBezTo>
                      <a:pt x="788" y="4899"/>
                      <a:pt x="1051" y="5723"/>
                      <a:pt x="1546" y="5723"/>
                    </a:cubicBezTo>
                    <a:cubicBezTo>
                      <a:pt x="1605" y="5723"/>
                      <a:pt x="1668" y="5711"/>
                      <a:pt x="1733" y="5685"/>
                    </a:cubicBezTo>
                    <a:cubicBezTo>
                      <a:pt x="3192" y="5077"/>
                      <a:pt x="4499" y="3740"/>
                      <a:pt x="4195" y="2038"/>
                    </a:cubicBezTo>
                    <a:cubicBezTo>
                      <a:pt x="3959" y="718"/>
                      <a:pt x="2663" y="1"/>
                      <a:pt x="13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5"/>
              <p:cNvSpPr/>
              <p:nvPr/>
            </p:nvSpPr>
            <p:spPr>
              <a:xfrm>
                <a:off x="2093350" y="1360348"/>
                <a:ext cx="46032" cy="67167"/>
              </a:xfrm>
              <a:custGeom>
                <a:avLst/>
                <a:gdLst/>
                <a:ahLst/>
                <a:cxnLst/>
                <a:rect l="l" t="t" r="r" b="b"/>
                <a:pathLst>
                  <a:path w="2557" h="3731" extrusionOk="0">
                    <a:moveTo>
                      <a:pt x="532" y="1"/>
                    </a:moveTo>
                    <a:cubicBezTo>
                      <a:pt x="437" y="1"/>
                      <a:pt x="340" y="14"/>
                      <a:pt x="244" y="42"/>
                    </a:cubicBezTo>
                    <a:cubicBezTo>
                      <a:pt x="62" y="72"/>
                      <a:pt x="1" y="285"/>
                      <a:pt x="92" y="437"/>
                    </a:cubicBezTo>
                    <a:cubicBezTo>
                      <a:pt x="305" y="832"/>
                      <a:pt x="822" y="954"/>
                      <a:pt x="1126" y="1288"/>
                    </a:cubicBezTo>
                    <a:cubicBezTo>
                      <a:pt x="1277" y="1471"/>
                      <a:pt x="1369" y="1714"/>
                      <a:pt x="1429" y="1957"/>
                    </a:cubicBezTo>
                    <a:cubicBezTo>
                      <a:pt x="1521" y="2534"/>
                      <a:pt x="1186" y="2717"/>
                      <a:pt x="700" y="2717"/>
                    </a:cubicBezTo>
                    <a:cubicBezTo>
                      <a:pt x="122" y="2717"/>
                      <a:pt x="1" y="3568"/>
                      <a:pt x="548" y="3689"/>
                    </a:cubicBezTo>
                    <a:cubicBezTo>
                      <a:pt x="671" y="3717"/>
                      <a:pt x="790" y="3730"/>
                      <a:pt x="904" y="3730"/>
                    </a:cubicBezTo>
                    <a:cubicBezTo>
                      <a:pt x="1919" y="3730"/>
                      <a:pt x="2557" y="2697"/>
                      <a:pt x="2311" y="1714"/>
                    </a:cubicBezTo>
                    <a:cubicBezTo>
                      <a:pt x="2120" y="1004"/>
                      <a:pt x="1366" y="1"/>
                      <a:pt x="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5"/>
              <p:cNvSpPr/>
              <p:nvPr/>
            </p:nvSpPr>
            <p:spPr>
              <a:xfrm>
                <a:off x="2087337" y="1415925"/>
                <a:ext cx="31756" cy="47041"/>
              </a:xfrm>
              <a:custGeom>
                <a:avLst/>
                <a:gdLst/>
                <a:ahLst/>
                <a:cxnLst/>
                <a:rect l="l" t="t" r="r" b="b"/>
                <a:pathLst>
                  <a:path w="1764" h="2613" extrusionOk="0">
                    <a:moveTo>
                      <a:pt x="891" y="1"/>
                    </a:moveTo>
                    <a:cubicBezTo>
                      <a:pt x="725" y="1"/>
                      <a:pt x="600" y="160"/>
                      <a:pt x="700" y="359"/>
                    </a:cubicBezTo>
                    <a:cubicBezTo>
                      <a:pt x="821" y="663"/>
                      <a:pt x="943" y="1028"/>
                      <a:pt x="791" y="1362"/>
                    </a:cubicBezTo>
                    <a:cubicBezTo>
                      <a:pt x="669" y="1666"/>
                      <a:pt x="365" y="1727"/>
                      <a:pt x="183" y="2001"/>
                    </a:cubicBezTo>
                    <a:cubicBezTo>
                      <a:pt x="1" y="2274"/>
                      <a:pt x="244" y="2548"/>
                      <a:pt x="517" y="2608"/>
                    </a:cubicBezTo>
                    <a:cubicBezTo>
                      <a:pt x="540" y="2611"/>
                      <a:pt x="563" y="2612"/>
                      <a:pt x="585" y="2612"/>
                    </a:cubicBezTo>
                    <a:cubicBezTo>
                      <a:pt x="1130" y="2612"/>
                      <a:pt x="1554" y="1922"/>
                      <a:pt x="1642" y="1484"/>
                    </a:cubicBezTo>
                    <a:cubicBezTo>
                      <a:pt x="1763" y="906"/>
                      <a:pt x="1551" y="268"/>
                      <a:pt x="1004" y="25"/>
                    </a:cubicBezTo>
                    <a:cubicBezTo>
                      <a:pt x="965" y="9"/>
                      <a:pt x="927" y="1"/>
                      <a:pt x="8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5"/>
              <p:cNvSpPr/>
              <p:nvPr/>
            </p:nvSpPr>
            <p:spPr>
              <a:xfrm>
                <a:off x="1973753" y="1247736"/>
                <a:ext cx="39732" cy="34475"/>
              </a:xfrm>
              <a:custGeom>
                <a:avLst/>
                <a:gdLst/>
                <a:ahLst/>
                <a:cxnLst/>
                <a:rect l="l" t="t" r="r" b="b"/>
                <a:pathLst>
                  <a:path w="2207" h="1915" extrusionOk="0">
                    <a:moveTo>
                      <a:pt x="1134" y="0"/>
                    </a:moveTo>
                    <a:cubicBezTo>
                      <a:pt x="764" y="0"/>
                      <a:pt x="370" y="119"/>
                      <a:pt x="109" y="279"/>
                    </a:cubicBezTo>
                    <a:cubicBezTo>
                      <a:pt x="1" y="333"/>
                      <a:pt x="61" y="531"/>
                      <a:pt x="183" y="531"/>
                    </a:cubicBezTo>
                    <a:cubicBezTo>
                      <a:pt x="198" y="531"/>
                      <a:pt x="214" y="528"/>
                      <a:pt x="230" y="522"/>
                    </a:cubicBezTo>
                    <a:cubicBezTo>
                      <a:pt x="356" y="490"/>
                      <a:pt x="684" y="427"/>
                      <a:pt x="980" y="427"/>
                    </a:cubicBezTo>
                    <a:cubicBezTo>
                      <a:pt x="1258" y="427"/>
                      <a:pt x="1508" y="483"/>
                      <a:pt x="1537" y="674"/>
                    </a:cubicBezTo>
                    <a:cubicBezTo>
                      <a:pt x="1568" y="1038"/>
                      <a:pt x="747" y="1282"/>
                      <a:pt x="534" y="1464"/>
                    </a:cubicBezTo>
                    <a:cubicBezTo>
                      <a:pt x="413" y="1555"/>
                      <a:pt x="443" y="1798"/>
                      <a:pt x="595" y="1859"/>
                    </a:cubicBezTo>
                    <a:cubicBezTo>
                      <a:pt x="679" y="1898"/>
                      <a:pt x="762" y="1915"/>
                      <a:pt x="845" y="1915"/>
                    </a:cubicBezTo>
                    <a:cubicBezTo>
                      <a:pt x="1154" y="1915"/>
                      <a:pt x="1456" y="1680"/>
                      <a:pt x="1720" y="1464"/>
                    </a:cubicBezTo>
                    <a:cubicBezTo>
                      <a:pt x="1993" y="1251"/>
                      <a:pt x="2206" y="917"/>
                      <a:pt x="2054" y="522"/>
                    </a:cubicBezTo>
                    <a:cubicBezTo>
                      <a:pt x="1911" y="141"/>
                      <a:pt x="1537" y="0"/>
                      <a:pt x="1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5"/>
              <p:cNvSpPr/>
              <p:nvPr/>
            </p:nvSpPr>
            <p:spPr>
              <a:xfrm>
                <a:off x="1961474" y="1274634"/>
                <a:ext cx="65133" cy="59588"/>
              </a:xfrm>
              <a:custGeom>
                <a:avLst/>
                <a:gdLst/>
                <a:ahLst/>
                <a:cxnLst/>
                <a:rect l="l" t="t" r="r" b="b"/>
                <a:pathLst>
                  <a:path w="3618" h="3310" extrusionOk="0">
                    <a:moveTo>
                      <a:pt x="1399" y="0"/>
                    </a:moveTo>
                    <a:cubicBezTo>
                      <a:pt x="1216" y="0"/>
                      <a:pt x="1186" y="244"/>
                      <a:pt x="1338" y="304"/>
                    </a:cubicBezTo>
                    <a:lnTo>
                      <a:pt x="1368" y="304"/>
                    </a:lnTo>
                    <a:cubicBezTo>
                      <a:pt x="1763" y="426"/>
                      <a:pt x="2311" y="639"/>
                      <a:pt x="2615" y="943"/>
                    </a:cubicBezTo>
                    <a:cubicBezTo>
                      <a:pt x="2949" y="1307"/>
                      <a:pt x="2858" y="1855"/>
                      <a:pt x="2554" y="2219"/>
                    </a:cubicBezTo>
                    <a:cubicBezTo>
                      <a:pt x="2294" y="2505"/>
                      <a:pt x="1922" y="2658"/>
                      <a:pt x="1554" y="2658"/>
                    </a:cubicBezTo>
                    <a:cubicBezTo>
                      <a:pt x="1492" y="2658"/>
                      <a:pt x="1430" y="2654"/>
                      <a:pt x="1368" y="2645"/>
                    </a:cubicBezTo>
                    <a:cubicBezTo>
                      <a:pt x="912" y="2523"/>
                      <a:pt x="730" y="2159"/>
                      <a:pt x="365" y="1976"/>
                    </a:cubicBezTo>
                    <a:cubicBezTo>
                      <a:pt x="333" y="1963"/>
                      <a:pt x="300" y="1957"/>
                      <a:pt x="269" y="1957"/>
                    </a:cubicBezTo>
                    <a:cubicBezTo>
                      <a:pt x="155" y="1957"/>
                      <a:pt x="61" y="2039"/>
                      <a:pt x="61" y="2159"/>
                    </a:cubicBezTo>
                    <a:cubicBezTo>
                      <a:pt x="1" y="2766"/>
                      <a:pt x="852" y="3192"/>
                      <a:pt x="1368" y="3283"/>
                    </a:cubicBezTo>
                    <a:cubicBezTo>
                      <a:pt x="1467" y="3301"/>
                      <a:pt x="1566" y="3310"/>
                      <a:pt x="1665" y="3310"/>
                    </a:cubicBezTo>
                    <a:cubicBezTo>
                      <a:pt x="2237" y="3310"/>
                      <a:pt x="2799" y="3020"/>
                      <a:pt x="3162" y="2554"/>
                    </a:cubicBezTo>
                    <a:cubicBezTo>
                      <a:pt x="3526" y="2037"/>
                      <a:pt x="3618" y="1368"/>
                      <a:pt x="3283" y="821"/>
                    </a:cubicBezTo>
                    <a:cubicBezTo>
                      <a:pt x="2918" y="213"/>
                      <a:pt x="2067" y="0"/>
                      <a:pt x="13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5"/>
              <p:cNvSpPr/>
              <p:nvPr/>
            </p:nvSpPr>
            <p:spPr>
              <a:xfrm>
                <a:off x="1925359" y="1310389"/>
                <a:ext cx="48175" cy="29722"/>
              </a:xfrm>
              <a:custGeom>
                <a:avLst/>
                <a:gdLst/>
                <a:ahLst/>
                <a:cxnLst/>
                <a:rect l="l" t="t" r="r" b="b"/>
                <a:pathLst>
                  <a:path w="2676" h="1651" extrusionOk="0">
                    <a:moveTo>
                      <a:pt x="2231" y="1"/>
                    </a:moveTo>
                    <a:cubicBezTo>
                      <a:pt x="2110" y="1"/>
                      <a:pt x="1976" y="99"/>
                      <a:pt x="1976" y="233"/>
                    </a:cubicBezTo>
                    <a:cubicBezTo>
                      <a:pt x="2005" y="614"/>
                      <a:pt x="1724" y="995"/>
                      <a:pt x="1323" y="995"/>
                    </a:cubicBezTo>
                    <a:cubicBezTo>
                      <a:pt x="1308" y="995"/>
                      <a:pt x="1292" y="994"/>
                      <a:pt x="1277" y="993"/>
                    </a:cubicBezTo>
                    <a:cubicBezTo>
                      <a:pt x="851" y="993"/>
                      <a:pt x="669" y="628"/>
                      <a:pt x="304" y="507"/>
                    </a:cubicBezTo>
                    <a:cubicBezTo>
                      <a:pt x="281" y="497"/>
                      <a:pt x="257" y="493"/>
                      <a:pt x="234" y="493"/>
                    </a:cubicBezTo>
                    <a:cubicBezTo>
                      <a:pt x="109" y="493"/>
                      <a:pt x="0" y="622"/>
                      <a:pt x="0" y="750"/>
                    </a:cubicBezTo>
                    <a:cubicBezTo>
                      <a:pt x="25" y="1322"/>
                      <a:pt x="722" y="1650"/>
                      <a:pt x="1291" y="1650"/>
                    </a:cubicBezTo>
                    <a:cubicBezTo>
                      <a:pt x="1417" y="1650"/>
                      <a:pt x="1537" y="1634"/>
                      <a:pt x="1642" y="1601"/>
                    </a:cubicBezTo>
                    <a:cubicBezTo>
                      <a:pt x="2280" y="1449"/>
                      <a:pt x="2675" y="750"/>
                      <a:pt x="2402" y="112"/>
                    </a:cubicBezTo>
                    <a:cubicBezTo>
                      <a:pt x="2368" y="34"/>
                      <a:pt x="2302" y="1"/>
                      <a:pt x="22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5"/>
              <p:cNvSpPr/>
              <p:nvPr/>
            </p:nvSpPr>
            <p:spPr>
              <a:xfrm>
                <a:off x="2066003" y="1295572"/>
                <a:ext cx="56114" cy="56114"/>
              </a:xfrm>
              <a:custGeom>
                <a:avLst/>
                <a:gdLst/>
                <a:ahLst/>
                <a:cxnLst/>
                <a:rect l="l" t="t" r="r" b="b"/>
                <a:pathLst>
                  <a:path w="3117" h="3117" extrusionOk="0">
                    <a:moveTo>
                      <a:pt x="1302" y="0"/>
                    </a:moveTo>
                    <a:cubicBezTo>
                      <a:pt x="1149" y="0"/>
                      <a:pt x="997" y="18"/>
                      <a:pt x="851" y="53"/>
                    </a:cubicBezTo>
                    <a:cubicBezTo>
                      <a:pt x="760" y="53"/>
                      <a:pt x="790" y="205"/>
                      <a:pt x="882" y="205"/>
                    </a:cubicBezTo>
                    <a:cubicBezTo>
                      <a:pt x="1368" y="236"/>
                      <a:pt x="1945" y="388"/>
                      <a:pt x="2219" y="844"/>
                    </a:cubicBezTo>
                    <a:cubicBezTo>
                      <a:pt x="2462" y="1239"/>
                      <a:pt x="2341" y="1634"/>
                      <a:pt x="2037" y="1938"/>
                    </a:cubicBezTo>
                    <a:cubicBezTo>
                      <a:pt x="1520" y="2515"/>
                      <a:pt x="730" y="2242"/>
                      <a:pt x="152" y="2606"/>
                    </a:cubicBezTo>
                    <a:cubicBezTo>
                      <a:pt x="30" y="2698"/>
                      <a:pt x="0" y="2910"/>
                      <a:pt x="152" y="3002"/>
                    </a:cubicBezTo>
                    <a:cubicBezTo>
                      <a:pt x="314" y="3083"/>
                      <a:pt x="503" y="3116"/>
                      <a:pt x="701" y="3116"/>
                    </a:cubicBezTo>
                    <a:cubicBezTo>
                      <a:pt x="1098" y="3116"/>
                      <a:pt x="1530" y="2981"/>
                      <a:pt x="1854" y="2819"/>
                    </a:cubicBezTo>
                    <a:cubicBezTo>
                      <a:pt x="2310" y="2606"/>
                      <a:pt x="2736" y="2181"/>
                      <a:pt x="2857" y="1664"/>
                    </a:cubicBezTo>
                    <a:cubicBezTo>
                      <a:pt x="3117" y="599"/>
                      <a:pt x="2200" y="0"/>
                      <a:pt x="1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5"/>
              <p:cNvSpPr/>
              <p:nvPr/>
            </p:nvSpPr>
            <p:spPr>
              <a:xfrm>
                <a:off x="2053400" y="1344397"/>
                <a:ext cx="35591" cy="35429"/>
              </a:xfrm>
              <a:custGeom>
                <a:avLst/>
                <a:gdLst/>
                <a:ahLst/>
                <a:cxnLst/>
                <a:rect l="l" t="t" r="r" b="b"/>
                <a:pathLst>
                  <a:path w="1977" h="1968" extrusionOk="0">
                    <a:moveTo>
                      <a:pt x="933" y="0"/>
                    </a:moveTo>
                    <a:cubicBezTo>
                      <a:pt x="767" y="0"/>
                      <a:pt x="691" y="270"/>
                      <a:pt x="852" y="350"/>
                    </a:cubicBezTo>
                    <a:lnTo>
                      <a:pt x="852" y="381"/>
                    </a:lnTo>
                    <a:cubicBezTo>
                      <a:pt x="1095" y="502"/>
                      <a:pt x="1521" y="958"/>
                      <a:pt x="1308" y="1262"/>
                    </a:cubicBezTo>
                    <a:cubicBezTo>
                      <a:pt x="1217" y="1414"/>
                      <a:pt x="882" y="1353"/>
                      <a:pt x="730" y="1384"/>
                    </a:cubicBezTo>
                    <a:cubicBezTo>
                      <a:pt x="660" y="1384"/>
                      <a:pt x="592" y="1380"/>
                      <a:pt x="527" y="1380"/>
                    </a:cubicBezTo>
                    <a:cubicBezTo>
                      <a:pt x="396" y="1380"/>
                      <a:pt x="275" y="1394"/>
                      <a:pt x="153" y="1475"/>
                    </a:cubicBezTo>
                    <a:cubicBezTo>
                      <a:pt x="1" y="1536"/>
                      <a:pt x="31" y="1718"/>
                      <a:pt x="153" y="1809"/>
                    </a:cubicBezTo>
                    <a:cubicBezTo>
                      <a:pt x="307" y="1925"/>
                      <a:pt x="571" y="1967"/>
                      <a:pt x="821" y="1967"/>
                    </a:cubicBezTo>
                    <a:cubicBezTo>
                      <a:pt x="966" y="1967"/>
                      <a:pt x="1106" y="1953"/>
                      <a:pt x="1217" y="1931"/>
                    </a:cubicBezTo>
                    <a:cubicBezTo>
                      <a:pt x="1521" y="1870"/>
                      <a:pt x="1764" y="1688"/>
                      <a:pt x="1825" y="1384"/>
                    </a:cubicBezTo>
                    <a:cubicBezTo>
                      <a:pt x="1977" y="776"/>
                      <a:pt x="1521" y="229"/>
                      <a:pt x="1004" y="16"/>
                    </a:cubicBezTo>
                    <a:cubicBezTo>
                      <a:pt x="979" y="5"/>
                      <a:pt x="955" y="0"/>
                      <a:pt x="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5"/>
              <p:cNvSpPr/>
              <p:nvPr/>
            </p:nvSpPr>
            <p:spPr>
              <a:xfrm>
                <a:off x="1802773" y="1016265"/>
                <a:ext cx="87024" cy="35663"/>
              </a:xfrm>
              <a:custGeom>
                <a:avLst/>
                <a:gdLst/>
                <a:ahLst/>
                <a:cxnLst/>
                <a:rect l="l" t="t" r="r" b="b"/>
                <a:pathLst>
                  <a:path w="4834" h="1981" extrusionOk="0">
                    <a:moveTo>
                      <a:pt x="2035" y="0"/>
                    </a:moveTo>
                    <a:cubicBezTo>
                      <a:pt x="1380" y="0"/>
                      <a:pt x="396" y="153"/>
                      <a:pt x="92" y="734"/>
                    </a:cubicBezTo>
                    <a:cubicBezTo>
                      <a:pt x="1" y="917"/>
                      <a:pt x="62" y="1129"/>
                      <a:pt x="214" y="1221"/>
                    </a:cubicBezTo>
                    <a:cubicBezTo>
                      <a:pt x="700" y="1524"/>
                      <a:pt x="1460" y="1373"/>
                      <a:pt x="2007" y="1494"/>
                    </a:cubicBezTo>
                    <a:cubicBezTo>
                      <a:pt x="2676" y="1616"/>
                      <a:pt x="3314" y="1980"/>
                      <a:pt x="3952" y="1980"/>
                    </a:cubicBezTo>
                    <a:cubicBezTo>
                      <a:pt x="4439" y="1980"/>
                      <a:pt x="4834" y="1373"/>
                      <a:pt x="4530" y="947"/>
                    </a:cubicBezTo>
                    <a:lnTo>
                      <a:pt x="4530" y="947"/>
                    </a:lnTo>
                    <a:lnTo>
                      <a:pt x="4560" y="977"/>
                    </a:lnTo>
                    <a:cubicBezTo>
                      <a:pt x="4043" y="248"/>
                      <a:pt x="3071" y="5"/>
                      <a:pt x="2220" y="5"/>
                    </a:cubicBezTo>
                    <a:cubicBezTo>
                      <a:pt x="2162" y="2"/>
                      <a:pt x="2100" y="0"/>
                      <a:pt x="2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5"/>
              <p:cNvSpPr/>
              <p:nvPr/>
            </p:nvSpPr>
            <p:spPr>
              <a:xfrm>
                <a:off x="1807706" y="1055945"/>
                <a:ext cx="54242" cy="23691"/>
              </a:xfrm>
              <a:custGeom>
                <a:avLst/>
                <a:gdLst/>
                <a:ahLst/>
                <a:cxnLst/>
                <a:rect l="l" t="t" r="r" b="b"/>
                <a:pathLst>
                  <a:path w="3013" h="1316" extrusionOk="0">
                    <a:moveTo>
                      <a:pt x="571" y="0"/>
                    </a:moveTo>
                    <a:cubicBezTo>
                      <a:pt x="395" y="0"/>
                      <a:pt x="228" y="39"/>
                      <a:pt x="91" y="141"/>
                    </a:cubicBezTo>
                    <a:cubicBezTo>
                      <a:pt x="0" y="232"/>
                      <a:pt x="31" y="354"/>
                      <a:pt x="91" y="415"/>
                    </a:cubicBezTo>
                    <a:cubicBezTo>
                      <a:pt x="365" y="719"/>
                      <a:pt x="821" y="658"/>
                      <a:pt x="1186" y="749"/>
                    </a:cubicBezTo>
                    <a:cubicBezTo>
                      <a:pt x="1702" y="871"/>
                      <a:pt x="2128" y="1083"/>
                      <a:pt x="2584" y="1296"/>
                    </a:cubicBezTo>
                    <a:cubicBezTo>
                      <a:pt x="2616" y="1310"/>
                      <a:pt x="2648" y="1316"/>
                      <a:pt x="2680" y="1316"/>
                    </a:cubicBezTo>
                    <a:cubicBezTo>
                      <a:pt x="2860" y="1316"/>
                      <a:pt x="3013" y="1117"/>
                      <a:pt x="2858" y="962"/>
                    </a:cubicBezTo>
                    <a:cubicBezTo>
                      <a:pt x="2432" y="597"/>
                      <a:pt x="1976" y="354"/>
                      <a:pt x="1429" y="202"/>
                    </a:cubicBezTo>
                    <a:cubicBezTo>
                      <a:pt x="1182" y="107"/>
                      <a:pt x="864" y="0"/>
                      <a:pt x="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5"/>
              <p:cNvSpPr/>
              <p:nvPr/>
            </p:nvSpPr>
            <p:spPr>
              <a:xfrm>
                <a:off x="1818094" y="1069196"/>
                <a:ext cx="41064" cy="14060"/>
              </a:xfrm>
              <a:custGeom>
                <a:avLst/>
                <a:gdLst/>
                <a:ahLst/>
                <a:cxnLst/>
                <a:rect l="l" t="t" r="r" b="b"/>
                <a:pathLst>
                  <a:path w="2281" h="781" extrusionOk="0">
                    <a:moveTo>
                      <a:pt x="881" y="1"/>
                    </a:moveTo>
                    <a:cubicBezTo>
                      <a:pt x="557" y="1"/>
                      <a:pt x="227" y="64"/>
                      <a:pt x="62" y="347"/>
                    </a:cubicBezTo>
                    <a:cubicBezTo>
                      <a:pt x="1" y="439"/>
                      <a:pt x="62" y="560"/>
                      <a:pt x="122" y="621"/>
                    </a:cubicBezTo>
                    <a:cubicBezTo>
                      <a:pt x="264" y="720"/>
                      <a:pt x="426" y="747"/>
                      <a:pt x="592" y="747"/>
                    </a:cubicBezTo>
                    <a:cubicBezTo>
                      <a:pt x="782" y="747"/>
                      <a:pt x="978" y="712"/>
                      <a:pt x="1156" y="712"/>
                    </a:cubicBezTo>
                    <a:cubicBezTo>
                      <a:pt x="1336" y="730"/>
                      <a:pt x="1569" y="780"/>
                      <a:pt x="1779" y="780"/>
                    </a:cubicBezTo>
                    <a:cubicBezTo>
                      <a:pt x="1925" y="780"/>
                      <a:pt x="2060" y="756"/>
                      <a:pt x="2159" y="682"/>
                    </a:cubicBezTo>
                    <a:cubicBezTo>
                      <a:pt x="2250" y="621"/>
                      <a:pt x="2281" y="530"/>
                      <a:pt x="2250" y="408"/>
                    </a:cubicBezTo>
                    <a:cubicBezTo>
                      <a:pt x="2068" y="43"/>
                      <a:pt x="1521" y="13"/>
                      <a:pt x="1156" y="13"/>
                    </a:cubicBezTo>
                    <a:cubicBezTo>
                      <a:pt x="1067" y="6"/>
                      <a:pt x="974" y="1"/>
                      <a:pt x="8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5"/>
              <p:cNvSpPr/>
              <p:nvPr/>
            </p:nvSpPr>
            <p:spPr>
              <a:xfrm>
                <a:off x="1939042" y="1055459"/>
                <a:ext cx="80993" cy="50263"/>
              </a:xfrm>
              <a:custGeom>
                <a:avLst/>
                <a:gdLst/>
                <a:ahLst/>
                <a:cxnLst/>
                <a:rect l="l" t="t" r="r" b="b"/>
                <a:pathLst>
                  <a:path w="4499" h="2792" extrusionOk="0">
                    <a:moveTo>
                      <a:pt x="1129" y="0"/>
                    </a:moveTo>
                    <a:cubicBezTo>
                      <a:pt x="893" y="0"/>
                      <a:pt x="665" y="41"/>
                      <a:pt x="456" y="138"/>
                    </a:cubicBezTo>
                    <a:cubicBezTo>
                      <a:pt x="91" y="320"/>
                      <a:pt x="0" y="958"/>
                      <a:pt x="304" y="1202"/>
                    </a:cubicBezTo>
                    <a:lnTo>
                      <a:pt x="335" y="1202"/>
                    </a:lnTo>
                    <a:cubicBezTo>
                      <a:pt x="851" y="1627"/>
                      <a:pt x="1611" y="1688"/>
                      <a:pt x="2250" y="1962"/>
                    </a:cubicBezTo>
                    <a:cubicBezTo>
                      <a:pt x="2554" y="2083"/>
                      <a:pt x="2827" y="2235"/>
                      <a:pt x="3101" y="2417"/>
                    </a:cubicBezTo>
                    <a:cubicBezTo>
                      <a:pt x="3345" y="2580"/>
                      <a:pt x="3541" y="2792"/>
                      <a:pt x="3840" y="2792"/>
                    </a:cubicBezTo>
                    <a:cubicBezTo>
                      <a:pt x="3876" y="2792"/>
                      <a:pt x="3913" y="2789"/>
                      <a:pt x="3952" y="2782"/>
                    </a:cubicBezTo>
                    <a:cubicBezTo>
                      <a:pt x="4104" y="2782"/>
                      <a:pt x="4256" y="2691"/>
                      <a:pt x="4286" y="2539"/>
                    </a:cubicBezTo>
                    <a:cubicBezTo>
                      <a:pt x="4499" y="1840"/>
                      <a:pt x="3526" y="1019"/>
                      <a:pt x="3009" y="654"/>
                    </a:cubicBezTo>
                    <a:cubicBezTo>
                      <a:pt x="2495" y="319"/>
                      <a:pt x="1784" y="0"/>
                      <a:pt x="11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5"/>
              <p:cNvSpPr/>
              <p:nvPr/>
            </p:nvSpPr>
            <p:spPr>
              <a:xfrm>
                <a:off x="1935747" y="1097929"/>
                <a:ext cx="54746" cy="19713"/>
              </a:xfrm>
              <a:custGeom>
                <a:avLst/>
                <a:gdLst/>
                <a:ahLst/>
                <a:cxnLst/>
                <a:rect l="l" t="t" r="r" b="b"/>
                <a:pathLst>
                  <a:path w="3041" h="1095" extrusionOk="0">
                    <a:moveTo>
                      <a:pt x="811" y="1"/>
                    </a:moveTo>
                    <a:cubicBezTo>
                      <a:pt x="600" y="1"/>
                      <a:pt x="392" y="27"/>
                      <a:pt x="183" y="89"/>
                    </a:cubicBezTo>
                    <a:cubicBezTo>
                      <a:pt x="1" y="150"/>
                      <a:pt x="1" y="393"/>
                      <a:pt x="183" y="423"/>
                    </a:cubicBezTo>
                    <a:cubicBezTo>
                      <a:pt x="639" y="575"/>
                      <a:pt x="1126" y="606"/>
                      <a:pt x="1581" y="727"/>
                    </a:cubicBezTo>
                    <a:cubicBezTo>
                      <a:pt x="1985" y="842"/>
                      <a:pt x="2361" y="1094"/>
                      <a:pt x="2787" y="1094"/>
                    </a:cubicBezTo>
                    <a:cubicBezTo>
                      <a:pt x="2811" y="1094"/>
                      <a:pt x="2834" y="1093"/>
                      <a:pt x="2858" y="1092"/>
                    </a:cubicBezTo>
                    <a:cubicBezTo>
                      <a:pt x="2980" y="1092"/>
                      <a:pt x="3040" y="970"/>
                      <a:pt x="2980" y="849"/>
                    </a:cubicBezTo>
                    <a:cubicBezTo>
                      <a:pt x="2737" y="393"/>
                      <a:pt x="2220" y="271"/>
                      <a:pt x="1764" y="150"/>
                    </a:cubicBezTo>
                    <a:cubicBezTo>
                      <a:pt x="1438" y="59"/>
                      <a:pt x="1122" y="1"/>
                      <a:pt x="8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5"/>
              <p:cNvSpPr/>
              <p:nvPr/>
            </p:nvSpPr>
            <p:spPr>
              <a:xfrm>
                <a:off x="1933569" y="1098955"/>
                <a:ext cx="47077" cy="27418"/>
              </a:xfrm>
              <a:custGeom>
                <a:avLst/>
                <a:gdLst/>
                <a:ahLst/>
                <a:cxnLst/>
                <a:rect l="l" t="t" r="r" b="b"/>
                <a:pathLst>
                  <a:path w="2615" h="1523" extrusionOk="0">
                    <a:moveTo>
                      <a:pt x="489" y="1"/>
                    </a:moveTo>
                    <a:cubicBezTo>
                      <a:pt x="339" y="1"/>
                      <a:pt x="194" y="43"/>
                      <a:pt x="61" y="153"/>
                    </a:cubicBezTo>
                    <a:cubicBezTo>
                      <a:pt x="0" y="214"/>
                      <a:pt x="0" y="336"/>
                      <a:pt x="61" y="397"/>
                    </a:cubicBezTo>
                    <a:cubicBezTo>
                      <a:pt x="213" y="488"/>
                      <a:pt x="304" y="518"/>
                      <a:pt x="456" y="579"/>
                    </a:cubicBezTo>
                    <a:cubicBezTo>
                      <a:pt x="730" y="701"/>
                      <a:pt x="943" y="822"/>
                      <a:pt x="1155" y="974"/>
                    </a:cubicBezTo>
                    <a:cubicBezTo>
                      <a:pt x="1476" y="1178"/>
                      <a:pt x="1854" y="1523"/>
                      <a:pt x="2260" y="1523"/>
                    </a:cubicBezTo>
                    <a:cubicBezTo>
                      <a:pt x="2277" y="1523"/>
                      <a:pt x="2294" y="1522"/>
                      <a:pt x="2310" y="1521"/>
                    </a:cubicBezTo>
                    <a:cubicBezTo>
                      <a:pt x="2493" y="1521"/>
                      <a:pt x="2614" y="1308"/>
                      <a:pt x="2523" y="1126"/>
                    </a:cubicBezTo>
                    <a:cubicBezTo>
                      <a:pt x="2341" y="731"/>
                      <a:pt x="1642" y="427"/>
                      <a:pt x="1277" y="245"/>
                    </a:cubicBezTo>
                    <a:cubicBezTo>
                      <a:pt x="1026" y="129"/>
                      <a:pt x="750" y="1"/>
                      <a:pt x="4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5"/>
              <p:cNvSpPr/>
              <p:nvPr/>
            </p:nvSpPr>
            <p:spPr>
              <a:xfrm>
                <a:off x="1805906" y="1162598"/>
                <a:ext cx="104144" cy="56150"/>
              </a:xfrm>
              <a:custGeom>
                <a:avLst/>
                <a:gdLst/>
                <a:ahLst/>
                <a:cxnLst/>
                <a:rect l="l" t="t" r="r" b="b"/>
                <a:pathLst>
                  <a:path w="5785" h="3119" extrusionOk="0">
                    <a:moveTo>
                      <a:pt x="240" y="1"/>
                    </a:moveTo>
                    <a:cubicBezTo>
                      <a:pt x="124" y="1"/>
                      <a:pt x="1" y="151"/>
                      <a:pt x="70" y="266"/>
                    </a:cubicBezTo>
                    <a:cubicBezTo>
                      <a:pt x="804" y="1734"/>
                      <a:pt x="2698" y="3118"/>
                      <a:pt x="4487" y="3118"/>
                    </a:cubicBezTo>
                    <a:cubicBezTo>
                      <a:pt x="4846" y="3118"/>
                      <a:pt x="5201" y="3063"/>
                      <a:pt x="5541" y="2941"/>
                    </a:cubicBezTo>
                    <a:cubicBezTo>
                      <a:pt x="5724" y="2880"/>
                      <a:pt x="5784" y="2546"/>
                      <a:pt x="5541" y="2515"/>
                    </a:cubicBezTo>
                    <a:cubicBezTo>
                      <a:pt x="4538" y="2302"/>
                      <a:pt x="3626" y="2302"/>
                      <a:pt x="2684" y="1877"/>
                    </a:cubicBezTo>
                    <a:cubicBezTo>
                      <a:pt x="1742" y="1421"/>
                      <a:pt x="1012" y="783"/>
                      <a:pt x="343" y="53"/>
                    </a:cubicBezTo>
                    <a:cubicBezTo>
                      <a:pt x="314" y="16"/>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5"/>
              <p:cNvSpPr/>
              <p:nvPr/>
            </p:nvSpPr>
            <p:spPr>
              <a:xfrm>
                <a:off x="1802773" y="1164002"/>
                <a:ext cx="83748" cy="88374"/>
              </a:xfrm>
              <a:custGeom>
                <a:avLst/>
                <a:gdLst/>
                <a:ahLst/>
                <a:cxnLst/>
                <a:rect l="l" t="t" r="r" b="b"/>
                <a:pathLst>
                  <a:path w="4652" h="4909" extrusionOk="0">
                    <a:moveTo>
                      <a:pt x="289" y="0"/>
                    </a:moveTo>
                    <a:cubicBezTo>
                      <a:pt x="193" y="0"/>
                      <a:pt x="92" y="71"/>
                      <a:pt x="92" y="188"/>
                    </a:cubicBezTo>
                    <a:cubicBezTo>
                      <a:pt x="1" y="1525"/>
                      <a:pt x="335" y="2863"/>
                      <a:pt x="1277" y="3835"/>
                    </a:cubicBezTo>
                    <a:cubicBezTo>
                      <a:pt x="1852" y="4433"/>
                      <a:pt x="2738" y="4908"/>
                      <a:pt x="3610" y="4908"/>
                    </a:cubicBezTo>
                    <a:cubicBezTo>
                      <a:pt x="3891" y="4908"/>
                      <a:pt x="4171" y="4859"/>
                      <a:pt x="4439" y="4747"/>
                    </a:cubicBezTo>
                    <a:cubicBezTo>
                      <a:pt x="4651" y="4686"/>
                      <a:pt x="4621" y="4352"/>
                      <a:pt x="4378" y="4352"/>
                    </a:cubicBezTo>
                    <a:cubicBezTo>
                      <a:pt x="3223" y="4291"/>
                      <a:pt x="2189" y="3987"/>
                      <a:pt x="1460" y="2984"/>
                    </a:cubicBezTo>
                    <a:cubicBezTo>
                      <a:pt x="852" y="2164"/>
                      <a:pt x="609" y="1130"/>
                      <a:pt x="457" y="157"/>
                    </a:cubicBezTo>
                    <a:cubicBezTo>
                      <a:pt x="443" y="48"/>
                      <a:pt x="368"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5"/>
              <p:cNvSpPr/>
              <p:nvPr/>
            </p:nvSpPr>
            <p:spPr>
              <a:xfrm>
                <a:off x="1867478" y="1209227"/>
                <a:ext cx="27112" cy="38075"/>
              </a:xfrm>
              <a:custGeom>
                <a:avLst/>
                <a:gdLst/>
                <a:ahLst/>
                <a:cxnLst/>
                <a:rect l="l" t="t" r="r" b="b"/>
                <a:pathLst>
                  <a:path w="1506" h="2115" extrusionOk="0">
                    <a:moveTo>
                      <a:pt x="1210" y="0"/>
                    </a:moveTo>
                    <a:cubicBezTo>
                      <a:pt x="1142" y="0"/>
                      <a:pt x="1074" y="32"/>
                      <a:pt x="1027" y="108"/>
                    </a:cubicBezTo>
                    <a:cubicBezTo>
                      <a:pt x="784" y="411"/>
                      <a:pt x="571" y="715"/>
                      <a:pt x="389" y="1019"/>
                    </a:cubicBezTo>
                    <a:cubicBezTo>
                      <a:pt x="206" y="1293"/>
                      <a:pt x="24" y="1597"/>
                      <a:pt x="24" y="1901"/>
                    </a:cubicBezTo>
                    <a:cubicBezTo>
                      <a:pt x="1" y="2017"/>
                      <a:pt x="118" y="2115"/>
                      <a:pt x="230" y="2115"/>
                    </a:cubicBezTo>
                    <a:cubicBezTo>
                      <a:pt x="265" y="2115"/>
                      <a:pt x="299" y="2105"/>
                      <a:pt x="328" y="2083"/>
                    </a:cubicBezTo>
                    <a:cubicBezTo>
                      <a:pt x="571" y="1901"/>
                      <a:pt x="723" y="1597"/>
                      <a:pt x="875" y="1323"/>
                    </a:cubicBezTo>
                    <a:cubicBezTo>
                      <a:pt x="1057" y="989"/>
                      <a:pt x="1240" y="655"/>
                      <a:pt x="1422" y="320"/>
                    </a:cubicBezTo>
                    <a:cubicBezTo>
                      <a:pt x="1506" y="153"/>
                      <a:pt x="1359" y="0"/>
                      <a:pt x="12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5"/>
              <p:cNvSpPr/>
              <p:nvPr/>
            </p:nvSpPr>
            <p:spPr>
              <a:xfrm>
                <a:off x="1590890" y="2240558"/>
                <a:ext cx="50479" cy="45258"/>
              </a:xfrm>
              <a:custGeom>
                <a:avLst/>
                <a:gdLst/>
                <a:ahLst/>
                <a:cxnLst/>
                <a:rect l="l" t="t" r="r" b="b"/>
                <a:pathLst>
                  <a:path w="2804" h="2514" extrusionOk="0">
                    <a:moveTo>
                      <a:pt x="241" y="1"/>
                    </a:moveTo>
                    <a:cubicBezTo>
                      <a:pt x="115" y="1"/>
                      <a:pt x="0" y="135"/>
                      <a:pt x="67" y="270"/>
                    </a:cubicBezTo>
                    <a:cubicBezTo>
                      <a:pt x="402" y="848"/>
                      <a:pt x="402" y="1577"/>
                      <a:pt x="918" y="2064"/>
                    </a:cubicBezTo>
                    <a:cubicBezTo>
                      <a:pt x="1206" y="2351"/>
                      <a:pt x="1591" y="2514"/>
                      <a:pt x="1980" y="2514"/>
                    </a:cubicBezTo>
                    <a:cubicBezTo>
                      <a:pt x="2166" y="2514"/>
                      <a:pt x="2352" y="2477"/>
                      <a:pt x="2529" y="2398"/>
                    </a:cubicBezTo>
                    <a:cubicBezTo>
                      <a:pt x="2803" y="2246"/>
                      <a:pt x="2651" y="1851"/>
                      <a:pt x="2377" y="1851"/>
                    </a:cubicBezTo>
                    <a:cubicBezTo>
                      <a:pt x="1800" y="1820"/>
                      <a:pt x="1405" y="1760"/>
                      <a:pt x="1070" y="1212"/>
                    </a:cubicBezTo>
                    <a:cubicBezTo>
                      <a:pt x="827" y="848"/>
                      <a:pt x="645" y="422"/>
                      <a:pt x="371" y="57"/>
                    </a:cubicBezTo>
                    <a:cubicBezTo>
                      <a:pt x="332" y="18"/>
                      <a:pt x="286" y="1"/>
                      <a:pt x="2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5"/>
              <p:cNvSpPr/>
              <p:nvPr/>
            </p:nvSpPr>
            <p:spPr>
              <a:xfrm>
                <a:off x="2082638" y="1985826"/>
                <a:ext cx="196785" cy="406478"/>
              </a:xfrm>
              <a:custGeom>
                <a:avLst/>
                <a:gdLst/>
                <a:ahLst/>
                <a:cxnLst/>
                <a:rect l="l" t="t" r="r" b="b"/>
                <a:pathLst>
                  <a:path w="10931" h="22579" extrusionOk="0">
                    <a:moveTo>
                      <a:pt x="259" y="1"/>
                    </a:moveTo>
                    <a:cubicBezTo>
                      <a:pt x="131" y="1"/>
                      <a:pt x="0" y="106"/>
                      <a:pt x="18" y="285"/>
                    </a:cubicBezTo>
                    <a:lnTo>
                      <a:pt x="49" y="285"/>
                    </a:lnTo>
                    <a:cubicBezTo>
                      <a:pt x="717" y="3842"/>
                      <a:pt x="3453" y="7003"/>
                      <a:pt x="5672" y="9769"/>
                    </a:cubicBezTo>
                    <a:cubicBezTo>
                      <a:pt x="7009" y="11440"/>
                      <a:pt x="8408" y="13234"/>
                      <a:pt x="8924" y="15361"/>
                    </a:cubicBezTo>
                    <a:cubicBezTo>
                      <a:pt x="9471" y="17641"/>
                      <a:pt x="9137" y="20042"/>
                      <a:pt x="9745" y="22292"/>
                    </a:cubicBezTo>
                    <a:cubicBezTo>
                      <a:pt x="9798" y="22490"/>
                      <a:pt x="9942" y="22579"/>
                      <a:pt x="10094" y="22579"/>
                    </a:cubicBezTo>
                    <a:cubicBezTo>
                      <a:pt x="10292" y="22579"/>
                      <a:pt x="10501" y="22428"/>
                      <a:pt x="10535" y="22170"/>
                    </a:cubicBezTo>
                    <a:cubicBezTo>
                      <a:pt x="10930" y="18219"/>
                      <a:pt x="9958" y="13994"/>
                      <a:pt x="7587" y="10802"/>
                    </a:cubicBezTo>
                    <a:cubicBezTo>
                      <a:pt x="5064" y="7367"/>
                      <a:pt x="2116" y="4206"/>
                      <a:pt x="474" y="164"/>
                    </a:cubicBezTo>
                    <a:cubicBezTo>
                      <a:pt x="437" y="51"/>
                      <a:pt x="348" y="1"/>
                      <a:pt x="2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5"/>
              <p:cNvSpPr/>
              <p:nvPr/>
            </p:nvSpPr>
            <p:spPr>
              <a:xfrm>
                <a:off x="1628355" y="1982190"/>
                <a:ext cx="471017" cy="44916"/>
              </a:xfrm>
              <a:custGeom>
                <a:avLst/>
                <a:gdLst/>
                <a:ahLst/>
                <a:cxnLst/>
                <a:rect l="l" t="t" r="r" b="b"/>
                <a:pathLst>
                  <a:path w="26164" h="2495" extrusionOk="0">
                    <a:moveTo>
                      <a:pt x="25616" y="1"/>
                    </a:moveTo>
                    <a:cubicBezTo>
                      <a:pt x="17196" y="31"/>
                      <a:pt x="8595" y="670"/>
                      <a:pt x="266" y="1977"/>
                    </a:cubicBezTo>
                    <a:cubicBezTo>
                      <a:pt x="0" y="2006"/>
                      <a:pt x="50" y="2495"/>
                      <a:pt x="304" y="2495"/>
                    </a:cubicBezTo>
                    <a:cubicBezTo>
                      <a:pt x="311" y="2495"/>
                      <a:pt x="319" y="2494"/>
                      <a:pt x="327" y="2493"/>
                    </a:cubicBezTo>
                    <a:lnTo>
                      <a:pt x="357" y="2493"/>
                    </a:lnTo>
                    <a:cubicBezTo>
                      <a:pt x="8777" y="1825"/>
                      <a:pt x="17166" y="1278"/>
                      <a:pt x="25616" y="852"/>
                    </a:cubicBezTo>
                    <a:cubicBezTo>
                      <a:pt x="26133" y="822"/>
                      <a:pt x="26163" y="1"/>
                      <a:pt x="256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5"/>
              <p:cNvSpPr/>
              <p:nvPr/>
            </p:nvSpPr>
            <p:spPr>
              <a:xfrm>
                <a:off x="1590890" y="2023094"/>
                <a:ext cx="47743" cy="203752"/>
              </a:xfrm>
              <a:custGeom>
                <a:avLst/>
                <a:gdLst/>
                <a:ahLst/>
                <a:cxnLst/>
                <a:rect l="l" t="t" r="r" b="b"/>
                <a:pathLst>
                  <a:path w="2652" h="11318" extrusionOk="0">
                    <a:moveTo>
                      <a:pt x="2358" y="1"/>
                    </a:moveTo>
                    <a:cubicBezTo>
                      <a:pt x="2241" y="1"/>
                      <a:pt x="2119" y="85"/>
                      <a:pt x="2104" y="252"/>
                    </a:cubicBezTo>
                    <a:cubicBezTo>
                      <a:pt x="2043" y="2106"/>
                      <a:pt x="1618" y="3808"/>
                      <a:pt x="1040" y="5571"/>
                    </a:cubicBezTo>
                    <a:cubicBezTo>
                      <a:pt x="463" y="7304"/>
                      <a:pt x="341" y="9036"/>
                      <a:pt x="37" y="10829"/>
                    </a:cubicBezTo>
                    <a:cubicBezTo>
                      <a:pt x="0" y="11123"/>
                      <a:pt x="241" y="11317"/>
                      <a:pt x="464" y="11317"/>
                    </a:cubicBezTo>
                    <a:cubicBezTo>
                      <a:pt x="610" y="11317"/>
                      <a:pt x="749" y="11234"/>
                      <a:pt x="797" y="11042"/>
                    </a:cubicBezTo>
                    <a:cubicBezTo>
                      <a:pt x="1253" y="9066"/>
                      <a:pt x="1496" y="7091"/>
                      <a:pt x="2074" y="5115"/>
                    </a:cubicBezTo>
                    <a:cubicBezTo>
                      <a:pt x="2529" y="3504"/>
                      <a:pt x="2651" y="1923"/>
                      <a:pt x="2590" y="252"/>
                    </a:cubicBezTo>
                    <a:cubicBezTo>
                      <a:pt x="2590" y="85"/>
                      <a:pt x="2476" y="1"/>
                      <a:pt x="2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5"/>
              <p:cNvSpPr/>
              <p:nvPr/>
            </p:nvSpPr>
            <p:spPr>
              <a:xfrm>
                <a:off x="1555621" y="2255627"/>
                <a:ext cx="45510" cy="184238"/>
              </a:xfrm>
              <a:custGeom>
                <a:avLst/>
                <a:gdLst/>
                <a:ahLst/>
                <a:cxnLst/>
                <a:rect l="l" t="t" r="r" b="b"/>
                <a:pathLst>
                  <a:path w="2528" h="10234" extrusionOk="0">
                    <a:moveTo>
                      <a:pt x="2163" y="1"/>
                    </a:moveTo>
                    <a:cubicBezTo>
                      <a:pt x="2086" y="1"/>
                      <a:pt x="2012" y="40"/>
                      <a:pt x="1966" y="132"/>
                    </a:cubicBezTo>
                    <a:lnTo>
                      <a:pt x="1935" y="132"/>
                    </a:lnTo>
                    <a:cubicBezTo>
                      <a:pt x="1115" y="1622"/>
                      <a:pt x="537" y="3081"/>
                      <a:pt x="263" y="4783"/>
                    </a:cubicBezTo>
                    <a:cubicBezTo>
                      <a:pt x="20" y="6455"/>
                      <a:pt x="324" y="8309"/>
                      <a:pt x="20" y="10072"/>
                    </a:cubicBezTo>
                    <a:cubicBezTo>
                      <a:pt x="0" y="10153"/>
                      <a:pt x="88" y="10234"/>
                      <a:pt x="167" y="10234"/>
                    </a:cubicBezTo>
                    <a:cubicBezTo>
                      <a:pt x="206" y="10234"/>
                      <a:pt x="243" y="10213"/>
                      <a:pt x="263" y="10163"/>
                    </a:cubicBezTo>
                    <a:cubicBezTo>
                      <a:pt x="871" y="9008"/>
                      <a:pt x="750" y="7762"/>
                      <a:pt x="841" y="6485"/>
                    </a:cubicBezTo>
                    <a:cubicBezTo>
                      <a:pt x="993" y="4388"/>
                      <a:pt x="1540" y="2351"/>
                      <a:pt x="2422" y="436"/>
                    </a:cubicBezTo>
                    <a:cubicBezTo>
                      <a:pt x="2527" y="204"/>
                      <a:pt x="2339" y="1"/>
                      <a:pt x="2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5"/>
              <p:cNvSpPr/>
              <p:nvPr/>
            </p:nvSpPr>
            <p:spPr>
              <a:xfrm>
                <a:off x="1912775" y="2057372"/>
                <a:ext cx="52549" cy="305178"/>
              </a:xfrm>
              <a:custGeom>
                <a:avLst/>
                <a:gdLst/>
                <a:ahLst/>
                <a:cxnLst/>
                <a:rect l="l" t="t" r="r" b="b"/>
                <a:pathLst>
                  <a:path w="2919" h="16952" extrusionOk="0">
                    <a:moveTo>
                      <a:pt x="500" y="1"/>
                    </a:moveTo>
                    <a:cubicBezTo>
                      <a:pt x="422" y="1"/>
                      <a:pt x="347" y="65"/>
                      <a:pt x="365" y="171"/>
                    </a:cubicBezTo>
                    <a:cubicBezTo>
                      <a:pt x="608" y="1904"/>
                      <a:pt x="851" y="3606"/>
                      <a:pt x="1247" y="5308"/>
                    </a:cubicBezTo>
                    <a:cubicBezTo>
                      <a:pt x="1429" y="6190"/>
                      <a:pt x="1824" y="7132"/>
                      <a:pt x="1702" y="8014"/>
                    </a:cubicBezTo>
                    <a:cubicBezTo>
                      <a:pt x="1611" y="8804"/>
                      <a:pt x="1155" y="9290"/>
                      <a:pt x="851" y="10020"/>
                    </a:cubicBezTo>
                    <a:cubicBezTo>
                      <a:pt x="0" y="12056"/>
                      <a:pt x="0" y="14579"/>
                      <a:pt x="487" y="16707"/>
                    </a:cubicBezTo>
                    <a:cubicBezTo>
                      <a:pt x="526" y="16877"/>
                      <a:pt x="656" y="16952"/>
                      <a:pt x="793" y="16952"/>
                    </a:cubicBezTo>
                    <a:cubicBezTo>
                      <a:pt x="974" y="16952"/>
                      <a:pt x="1168" y="16823"/>
                      <a:pt x="1186" y="16615"/>
                    </a:cubicBezTo>
                    <a:cubicBezTo>
                      <a:pt x="1247" y="15248"/>
                      <a:pt x="1034" y="13849"/>
                      <a:pt x="1186" y="12482"/>
                    </a:cubicBezTo>
                    <a:cubicBezTo>
                      <a:pt x="1307" y="11509"/>
                      <a:pt x="1550" y="10597"/>
                      <a:pt x="2037" y="9716"/>
                    </a:cubicBezTo>
                    <a:cubicBezTo>
                      <a:pt x="2250" y="9321"/>
                      <a:pt x="2584" y="8925"/>
                      <a:pt x="2675" y="8469"/>
                    </a:cubicBezTo>
                    <a:cubicBezTo>
                      <a:pt x="2918" y="7406"/>
                      <a:pt x="2341" y="6068"/>
                      <a:pt x="2098" y="5065"/>
                    </a:cubicBezTo>
                    <a:cubicBezTo>
                      <a:pt x="1672" y="3393"/>
                      <a:pt x="1155" y="1752"/>
                      <a:pt x="639" y="111"/>
                    </a:cubicBezTo>
                    <a:cubicBezTo>
                      <a:pt x="613" y="34"/>
                      <a:pt x="556" y="1"/>
                      <a:pt x="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5"/>
              <p:cNvSpPr/>
              <p:nvPr/>
            </p:nvSpPr>
            <p:spPr>
              <a:xfrm>
                <a:off x="1881575" y="2066140"/>
                <a:ext cx="34493" cy="53809"/>
              </a:xfrm>
              <a:custGeom>
                <a:avLst/>
                <a:gdLst/>
                <a:ahLst/>
                <a:cxnLst/>
                <a:rect l="l" t="t" r="r" b="b"/>
                <a:pathLst>
                  <a:path w="1916" h="2989" extrusionOk="0">
                    <a:moveTo>
                      <a:pt x="761" y="627"/>
                    </a:moveTo>
                    <a:lnTo>
                      <a:pt x="761" y="627"/>
                    </a:lnTo>
                    <a:cubicBezTo>
                      <a:pt x="802" y="685"/>
                      <a:pt x="858" y="711"/>
                      <a:pt x="915" y="714"/>
                    </a:cubicBezTo>
                    <a:lnTo>
                      <a:pt x="915" y="714"/>
                    </a:lnTo>
                    <a:cubicBezTo>
                      <a:pt x="1081" y="868"/>
                      <a:pt x="1180" y="1074"/>
                      <a:pt x="1247" y="1295"/>
                    </a:cubicBezTo>
                    <a:cubicBezTo>
                      <a:pt x="1308" y="1478"/>
                      <a:pt x="1581" y="2268"/>
                      <a:pt x="1277" y="2359"/>
                    </a:cubicBezTo>
                    <a:cubicBezTo>
                      <a:pt x="1274" y="2360"/>
                      <a:pt x="1270" y="2360"/>
                      <a:pt x="1267" y="2360"/>
                    </a:cubicBezTo>
                    <a:cubicBezTo>
                      <a:pt x="1086" y="2360"/>
                      <a:pt x="851" y="1627"/>
                      <a:pt x="821" y="1508"/>
                    </a:cubicBezTo>
                    <a:cubicBezTo>
                      <a:pt x="791" y="1356"/>
                      <a:pt x="791" y="1204"/>
                      <a:pt x="761" y="1083"/>
                    </a:cubicBezTo>
                    <a:cubicBezTo>
                      <a:pt x="761" y="991"/>
                      <a:pt x="791" y="688"/>
                      <a:pt x="761" y="627"/>
                    </a:cubicBezTo>
                    <a:close/>
                    <a:moveTo>
                      <a:pt x="860" y="1"/>
                    </a:moveTo>
                    <a:cubicBezTo>
                      <a:pt x="824" y="1"/>
                      <a:pt x="790" y="9"/>
                      <a:pt x="758" y="24"/>
                    </a:cubicBezTo>
                    <a:lnTo>
                      <a:pt x="758" y="24"/>
                    </a:lnTo>
                    <a:cubicBezTo>
                      <a:pt x="479" y="24"/>
                      <a:pt x="179" y="300"/>
                      <a:pt x="122" y="657"/>
                    </a:cubicBezTo>
                    <a:cubicBezTo>
                      <a:pt x="1" y="1356"/>
                      <a:pt x="244" y="2359"/>
                      <a:pt x="852" y="2846"/>
                    </a:cubicBezTo>
                    <a:cubicBezTo>
                      <a:pt x="979" y="2946"/>
                      <a:pt x="1101" y="2989"/>
                      <a:pt x="1215" y="2989"/>
                    </a:cubicBezTo>
                    <a:cubicBezTo>
                      <a:pt x="1619" y="2989"/>
                      <a:pt x="1916" y="2445"/>
                      <a:pt x="1916" y="1995"/>
                    </a:cubicBezTo>
                    <a:cubicBezTo>
                      <a:pt x="1885" y="1295"/>
                      <a:pt x="1581" y="475"/>
                      <a:pt x="1004" y="49"/>
                    </a:cubicBezTo>
                    <a:cubicBezTo>
                      <a:pt x="956" y="15"/>
                      <a:pt x="907"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5"/>
              <p:cNvSpPr/>
              <p:nvPr/>
            </p:nvSpPr>
            <p:spPr>
              <a:xfrm>
                <a:off x="2030248" y="2026874"/>
                <a:ext cx="95413" cy="88320"/>
              </a:xfrm>
              <a:custGeom>
                <a:avLst/>
                <a:gdLst/>
                <a:ahLst/>
                <a:cxnLst/>
                <a:rect l="l" t="t" r="r" b="b"/>
                <a:pathLst>
                  <a:path w="5300" h="4906" extrusionOk="0">
                    <a:moveTo>
                      <a:pt x="262" y="0"/>
                    </a:moveTo>
                    <a:cubicBezTo>
                      <a:pt x="133" y="0"/>
                      <a:pt x="1" y="114"/>
                      <a:pt x="41" y="254"/>
                    </a:cubicBezTo>
                    <a:cubicBezTo>
                      <a:pt x="375" y="1470"/>
                      <a:pt x="983" y="2504"/>
                      <a:pt x="1895" y="3355"/>
                    </a:cubicBezTo>
                    <a:cubicBezTo>
                      <a:pt x="2671" y="4072"/>
                      <a:pt x="3829" y="4906"/>
                      <a:pt x="4908" y="4906"/>
                    </a:cubicBezTo>
                    <a:cubicBezTo>
                      <a:pt x="4927" y="4906"/>
                      <a:pt x="4946" y="4906"/>
                      <a:pt x="4965" y="4905"/>
                    </a:cubicBezTo>
                    <a:cubicBezTo>
                      <a:pt x="5238" y="4905"/>
                      <a:pt x="5299" y="4571"/>
                      <a:pt x="5086" y="4419"/>
                    </a:cubicBezTo>
                    <a:cubicBezTo>
                      <a:pt x="4175" y="3811"/>
                      <a:pt x="3172" y="3537"/>
                      <a:pt x="2320" y="2747"/>
                    </a:cubicBezTo>
                    <a:cubicBezTo>
                      <a:pt x="1530" y="2017"/>
                      <a:pt x="892" y="1075"/>
                      <a:pt x="436" y="103"/>
                    </a:cubicBezTo>
                    <a:cubicBezTo>
                      <a:pt x="395" y="30"/>
                      <a:pt x="329" y="0"/>
                      <a:pt x="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5"/>
              <p:cNvSpPr/>
              <p:nvPr/>
            </p:nvSpPr>
            <p:spPr>
              <a:xfrm>
                <a:off x="1642506" y="2046192"/>
                <a:ext cx="59588" cy="94927"/>
              </a:xfrm>
              <a:custGeom>
                <a:avLst/>
                <a:gdLst/>
                <a:ahLst/>
                <a:cxnLst/>
                <a:rect l="l" t="t" r="r" b="b"/>
                <a:pathLst>
                  <a:path w="3310" h="5273" extrusionOk="0">
                    <a:moveTo>
                      <a:pt x="2729" y="0"/>
                    </a:moveTo>
                    <a:cubicBezTo>
                      <a:pt x="2559" y="0"/>
                      <a:pt x="2385" y="129"/>
                      <a:pt x="2368" y="337"/>
                    </a:cubicBezTo>
                    <a:cubicBezTo>
                      <a:pt x="2216" y="1400"/>
                      <a:pt x="2003" y="2282"/>
                      <a:pt x="1334" y="3163"/>
                    </a:cubicBezTo>
                    <a:cubicBezTo>
                      <a:pt x="909" y="3741"/>
                      <a:pt x="210" y="4227"/>
                      <a:pt x="27" y="4926"/>
                    </a:cubicBezTo>
                    <a:cubicBezTo>
                      <a:pt x="1" y="5111"/>
                      <a:pt x="112" y="5272"/>
                      <a:pt x="280" y="5272"/>
                    </a:cubicBezTo>
                    <a:cubicBezTo>
                      <a:pt x="306" y="5272"/>
                      <a:pt x="333" y="5269"/>
                      <a:pt x="362" y="5261"/>
                    </a:cubicBezTo>
                    <a:cubicBezTo>
                      <a:pt x="1243" y="4987"/>
                      <a:pt x="1973" y="3923"/>
                      <a:pt x="2428" y="3163"/>
                    </a:cubicBezTo>
                    <a:cubicBezTo>
                      <a:pt x="2915" y="2312"/>
                      <a:pt x="3310" y="1218"/>
                      <a:pt x="3036" y="245"/>
                    </a:cubicBezTo>
                    <a:cubicBezTo>
                      <a:pt x="2984" y="75"/>
                      <a:pt x="2858" y="0"/>
                      <a:pt x="2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5"/>
              <p:cNvSpPr/>
              <p:nvPr/>
            </p:nvSpPr>
            <p:spPr>
              <a:xfrm>
                <a:off x="1628751" y="2019313"/>
                <a:ext cx="481009" cy="40632"/>
              </a:xfrm>
              <a:custGeom>
                <a:avLst/>
                <a:gdLst/>
                <a:ahLst/>
                <a:cxnLst/>
                <a:rect l="l" t="t" r="r" b="b"/>
                <a:pathLst>
                  <a:path w="26719" h="2257" extrusionOk="0">
                    <a:moveTo>
                      <a:pt x="24587" y="0"/>
                    </a:moveTo>
                    <a:cubicBezTo>
                      <a:pt x="20678" y="0"/>
                      <a:pt x="16768" y="93"/>
                      <a:pt x="12858" y="279"/>
                    </a:cubicBezTo>
                    <a:cubicBezTo>
                      <a:pt x="10761" y="371"/>
                      <a:pt x="8633" y="523"/>
                      <a:pt x="6506" y="766"/>
                    </a:cubicBezTo>
                    <a:cubicBezTo>
                      <a:pt x="4408" y="978"/>
                      <a:pt x="2189" y="1100"/>
                      <a:pt x="244" y="1830"/>
                    </a:cubicBezTo>
                    <a:cubicBezTo>
                      <a:pt x="1" y="1921"/>
                      <a:pt x="31" y="2255"/>
                      <a:pt x="305" y="2255"/>
                    </a:cubicBezTo>
                    <a:cubicBezTo>
                      <a:pt x="364" y="2256"/>
                      <a:pt x="422" y="2256"/>
                      <a:pt x="481" y="2256"/>
                    </a:cubicBezTo>
                    <a:cubicBezTo>
                      <a:pt x="2491" y="2256"/>
                      <a:pt x="4527" y="1763"/>
                      <a:pt x="6506" y="1556"/>
                    </a:cubicBezTo>
                    <a:cubicBezTo>
                      <a:pt x="8755" y="1313"/>
                      <a:pt x="11004" y="1130"/>
                      <a:pt x="13223" y="1009"/>
                    </a:cubicBezTo>
                    <a:cubicBezTo>
                      <a:pt x="17570" y="766"/>
                      <a:pt x="21916" y="796"/>
                      <a:pt x="26263" y="705"/>
                    </a:cubicBezTo>
                    <a:cubicBezTo>
                      <a:pt x="26719" y="705"/>
                      <a:pt x="26719" y="6"/>
                      <a:pt x="26263" y="6"/>
                    </a:cubicBezTo>
                    <a:cubicBezTo>
                      <a:pt x="25704" y="2"/>
                      <a:pt x="25146" y="0"/>
                      <a:pt x="245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5"/>
              <p:cNvSpPr/>
              <p:nvPr/>
            </p:nvSpPr>
            <p:spPr>
              <a:xfrm>
                <a:off x="1706473" y="1998609"/>
                <a:ext cx="17516" cy="63711"/>
              </a:xfrm>
              <a:custGeom>
                <a:avLst/>
                <a:gdLst/>
                <a:ahLst/>
                <a:cxnLst/>
                <a:rect l="l" t="t" r="r" b="b"/>
                <a:pathLst>
                  <a:path w="973" h="3539" extrusionOk="0">
                    <a:moveTo>
                      <a:pt x="532" y="1"/>
                    </a:moveTo>
                    <a:cubicBezTo>
                      <a:pt x="441" y="1"/>
                      <a:pt x="350" y="62"/>
                      <a:pt x="334" y="183"/>
                    </a:cubicBezTo>
                    <a:cubicBezTo>
                      <a:pt x="243" y="1156"/>
                      <a:pt x="0" y="2432"/>
                      <a:pt x="334" y="3344"/>
                    </a:cubicBezTo>
                    <a:cubicBezTo>
                      <a:pt x="366" y="3469"/>
                      <a:pt x="486" y="3538"/>
                      <a:pt x="603" y="3538"/>
                    </a:cubicBezTo>
                    <a:cubicBezTo>
                      <a:pt x="713" y="3538"/>
                      <a:pt x="822" y="3477"/>
                      <a:pt x="851" y="3344"/>
                    </a:cubicBezTo>
                    <a:cubicBezTo>
                      <a:pt x="973" y="2858"/>
                      <a:pt x="882" y="2341"/>
                      <a:pt x="851" y="1855"/>
                    </a:cubicBezTo>
                    <a:cubicBezTo>
                      <a:pt x="821" y="1308"/>
                      <a:pt x="760" y="730"/>
                      <a:pt x="730" y="183"/>
                    </a:cubicBezTo>
                    <a:cubicBezTo>
                      <a:pt x="714" y="62"/>
                      <a:pt x="623" y="1"/>
                      <a:pt x="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5"/>
              <p:cNvSpPr/>
              <p:nvPr/>
            </p:nvSpPr>
            <p:spPr>
              <a:xfrm>
                <a:off x="1847098" y="1991930"/>
                <a:ext cx="15896" cy="54926"/>
              </a:xfrm>
              <a:custGeom>
                <a:avLst/>
                <a:gdLst/>
                <a:ahLst/>
                <a:cxnLst/>
                <a:rect l="l" t="t" r="r" b="b"/>
                <a:pathLst>
                  <a:path w="883" h="3051" extrusionOk="0">
                    <a:moveTo>
                      <a:pt x="353" y="0"/>
                    </a:moveTo>
                    <a:cubicBezTo>
                      <a:pt x="238" y="0"/>
                      <a:pt x="111" y="86"/>
                      <a:pt x="92" y="220"/>
                    </a:cubicBezTo>
                    <a:lnTo>
                      <a:pt x="122" y="220"/>
                    </a:lnTo>
                    <a:cubicBezTo>
                      <a:pt x="92" y="706"/>
                      <a:pt x="92" y="1162"/>
                      <a:pt x="92" y="1648"/>
                    </a:cubicBezTo>
                    <a:cubicBezTo>
                      <a:pt x="92" y="2074"/>
                      <a:pt x="1" y="2560"/>
                      <a:pt x="244" y="2925"/>
                    </a:cubicBezTo>
                    <a:cubicBezTo>
                      <a:pt x="276" y="3004"/>
                      <a:pt x="357" y="3051"/>
                      <a:pt x="441" y="3051"/>
                    </a:cubicBezTo>
                    <a:cubicBezTo>
                      <a:pt x="517" y="3051"/>
                      <a:pt x="596" y="3012"/>
                      <a:pt x="639" y="2925"/>
                    </a:cubicBezTo>
                    <a:cubicBezTo>
                      <a:pt x="882" y="2499"/>
                      <a:pt x="761" y="1922"/>
                      <a:pt x="730" y="1436"/>
                    </a:cubicBezTo>
                    <a:cubicBezTo>
                      <a:pt x="700" y="1010"/>
                      <a:pt x="761" y="493"/>
                      <a:pt x="518" y="98"/>
                    </a:cubicBezTo>
                    <a:cubicBezTo>
                      <a:pt x="484" y="30"/>
                      <a:pt x="420" y="0"/>
                      <a:pt x="3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5"/>
              <p:cNvSpPr/>
              <p:nvPr/>
            </p:nvSpPr>
            <p:spPr>
              <a:xfrm>
                <a:off x="1960376" y="1986294"/>
                <a:ext cx="19713" cy="64341"/>
              </a:xfrm>
              <a:custGeom>
                <a:avLst/>
                <a:gdLst/>
                <a:ahLst/>
                <a:cxnLst/>
                <a:rect l="l" t="t" r="r" b="b"/>
                <a:pathLst>
                  <a:path w="1095" h="3574" extrusionOk="0">
                    <a:moveTo>
                      <a:pt x="292" y="1"/>
                    </a:moveTo>
                    <a:cubicBezTo>
                      <a:pt x="175" y="1"/>
                      <a:pt x="48" y="90"/>
                      <a:pt x="31" y="229"/>
                    </a:cubicBezTo>
                    <a:cubicBezTo>
                      <a:pt x="1" y="776"/>
                      <a:pt x="31" y="1323"/>
                      <a:pt x="122" y="1870"/>
                    </a:cubicBezTo>
                    <a:cubicBezTo>
                      <a:pt x="183" y="2387"/>
                      <a:pt x="213" y="2964"/>
                      <a:pt x="487" y="3420"/>
                    </a:cubicBezTo>
                    <a:cubicBezTo>
                      <a:pt x="544" y="3520"/>
                      <a:pt x="654" y="3573"/>
                      <a:pt x="759" y="3573"/>
                    </a:cubicBezTo>
                    <a:cubicBezTo>
                      <a:pt x="877" y="3573"/>
                      <a:pt x="988" y="3505"/>
                      <a:pt x="1004" y="3360"/>
                    </a:cubicBezTo>
                    <a:cubicBezTo>
                      <a:pt x="1095" y="2873"/>
                      <a:pt x="913" y="2387"/>
                      <a:pt x="852" y="1901"/>
                    </a:cubicBezTo>
                    <a:cubicBezTo>
                      <a:pt x="730" y="1323"/>
                      <a:pt x="639" y="746"/>
                      <a:pt x="487" y="168"/>
                    </a:cubicBezTo>
                    <a:cubicBezTo>
                      <a:pt x="461" y="51"/>
                      <a:pt x="379" y="1"/>
                      <a:pt x="2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5"/>
              <p:cNvSpPr/>
              <p:nvPr/>
            </p:nvSpPr>
            <p:spPr>
              <a:xfrm>
                <a:off x="2047945" y="1980497"/>
                <a:ext cx="19155" cy="62883"/>
              </a:xfrm>
              <a:custGeom>
                <a:avLst/>
                <a:gdLst/>
                <a:ahLst/>
                <a:cxnLst/>
                <a:rect l="l" t="t" r="r" b="b"/>
                <a:pathLst>
                  <a:path w="1064" h="3493" extrusionOk="0">
                    <a:moveTo>
                      <a:pt x="227" y="1"/>
                    </a:moveTo>
                    <a:cubicBezTo>
                      <a:pt x="120" y="1"/>
                      <a:pt x="10" y="73"/>
                      <a:pt x="1" y="199"/>
                    </a:cubicBezTo>
                    <a:lnTo>
                      <a:pt x="1" y="199"/>
                    </a:lnTo>
                    <a:cubicBezTo>
                      <a:pt x="0" y="194"/>
                      <a:pt x="0" y="190"/>
                      <a:pt x="0" y="186"/>
                    </a:cubicBezTo>
                    <a:lnTo>
                      <a:pt x="0" y="216"/>
                    </a:lnTo>
                    <a:cubicBezTo>
                      <a:pt x="0" y="210"/>
                      <a:pt x="0" y="204"/>
                      <a:pt x="1" y="199"/>
                    </a:cubicBezTo>
                    <a:lnTo>
                      <a:pt x="1" y="199"/>
                    </a:lnTo>
                    <a:cubicBezTo>
                      <a:pt x="31" y="771"/>
                      <a:pt x="92" y="1284"/>
                      <a:pt x="182" y="1827"/>
                    </a:cubicBezTo>
                    <a:cubicBezTo>
                      <a:pt x="243" y="2375"/>
                      <a:pt x="274" y="2952"/>
                      <a:pt x="578" y="3408"/>
                    </a:cubicBezTo>
                    <a:cubicBezTo>
                      <a:pt x="619" y="3463"/>
                      <a:pt x="696" y="3493"/>
                      <a:pt x="772" y="3493"/>
                    </a:cubicBezTo>
                    <a:cubicBezTo>
                      <a:pt x="866" y="3493"/>
                      <a:pt x="956" y="3448"/>
                      <a:pt x="973" y="3347"/>
                    </a:cubicBezTo>
                    <a:cubicBezTo>
                      <a:pt x="1064" y="2861"/>
                      <a:pt x="912" y="2405"/>
                      <a:pt x="821" y="1919"/>
                    </a:cubicBezTo>
                    <a:cubicBezTo>
                      <a:pt x="699" y="1311"/>
                      <a:pt x="578" y="733"/>
                      <a:pt x="426" y="156"/>
                    </a:cubicBezTo>
                    <a:cubicBezTo>
                      <a:pt x="399" y="49"/>
                      <a:pt x="314" y="1"/>
                      <a:pt x="2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5"/>
              <p:cNvSpPr/>
              <p:nvPr/>
            </p:nvSpPr>
            <p:spPr>
              <a:xfrm>
                <a:off x="1074423" y="1044801"/>
                <a:ext cx="73342" cy="73882"/>
              </a:xfrm>
              <a:custGeom>
                <a:avLst/>
                <a:gdLst/>
                <a:ahLst/>
                <a:cxnLst/>
                <a:rect l="l" t="t" r="r" b="b"/>
                <a:pathLst>
                  <a:path w="4074" h="4104" extrusionOk="0">
                    <a:moveTo>
                      <a:pt x="2037" y="0"/>
                    </a:moveTo>
                    <a:cubicBezTo>
                      <a:pt x="912" y="0"/>
                      <a:pt x="0" y="912"/>
                      <a:pt x="0" y="2037"/>
                    </a:cubicBezTo>
                    <a:cubicBezTo>
                      <a:pt x="0" y="3161"/>
                      <a:pt x="912" y="4104"/>
                      <a:pt x="2037" y="4104"/>
                    </a:cubicBezTo>
                    <a:cubicBezTo>
                      <a:pt x="3161" y="4104"/>
                      <a:pt x="4073" y="3161"/>
                      <a:pt x="4073" y="2037"/>
                    </a:cubicBezTo>
                    <a:cubicBezTo>
                      <a:pt x="4073" y="912"/>
                      <a:pt x="3161"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5"/>
              <p:cNvSpPr/>
              <p:nvPr/>
            </p:nvSpPr>
            <p:spPr>
              <a:xfrm>
                <a:off x="1247347" y="1055189"/>
                <a:ext cx="73342" cy="73342"/>
              </a:xfrm>
              <a:custGeom>
                <a:avLst/>
                <a:gdLst/>
                <a:ahLst/>
                <a:cxnLst/>
                <a:rect l="l" t="t" r="r" b="b"/>
                <a:pathLst>
                  <a:path w="4074" h="4074" extrusionOk="0">
                    <a:moveTo>
                      <a:pt x="2037" y="1"/>
                    </a:moveTo>
                    <a:cubicBezTo>
                      <a:pt x="912" y="1"/>
                      <a:pt x="0" y="913"/>
                      <a:pt x="0" y="2037"/>
                    </a:cubicBezTo>
                    <a:cubicBezTo>
                      <a:pt x="0" y="3162"/>
                      <a:pt x="912" y="4074"/>
                      <a:pt x="2037" y="4074"/>
                    </a:cubicBezTo>
                    <a:cubicBezTo>
                      <a:pt x="3161" y="4074"/>
                      <a:pt x="4073" y="3162"/>
                      <a:pt x="4073" y="2037"/>
                    </a:cubicBezTo>
                    <a:cubicBezTo>
                      <a:pt x="4073" y="913"/>
                      <a:pt x="3161"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5"/>
              <p:cNvSpPr/>
              <p:nvPr/>
            </p:nvSpPr>
            <p:spPr>
              <a:xfrm>
                <a:off x="1020233" y="721188"/>
                <a:ext cx="397297" cy="302820"/>
              </a:xfrm>
              <a:custGeom>
                <a:avLst/>
                <a:gdLst/>
                <a:ahLst/>
                <a:cxnLst/>
                <a:rect l="l" t="t" r="r" b="b"/>
                <a:pathLst>
                  <a:path w="22069" h="16821" extrusionOk="0">
                    <a:moveTo>
                      <a:pt x="12017" y="1"/>
                    </a:moveTo>
                    <a:cubicBezTo>
                      <a:pt x="10112" y="1"/>
                      <a:pt x="7993" y="593"/>
                      <a:pt x="6658" y="2777"/>
                    </a:cubicBezTo>
                    <a:cubicBezTo>
                      <a:pt x="6658" y="2777"/>
                      <a:pt x="6514" y="2762"/>
                      <a:pt x="6271" y="2762"/>
                    </a:cubicBezTo>
                    <a:cubicBezTo>
                      <a:pt x="5068" y="2762"/>
                      <a:pt x="1433" y="3141"/>
                      <a:pt x="700" y="7641"/>
                    </a:cubicBezTo>
                    <a:cubicBezTo>
                      <a:pt x="700" y="7641"/>
                      <a:pt x="1" y="10255"/>
                      <a:pt x="1217" y="12170"/>
                    </a:cubicBezTo>
                    <a:cubicBezTo>
                      <a:pt x="1217" y="12170"/>
                      <a:pt x="1855" y="15483"/>
                      <a:pt x="2615" y="15635"/>
                    </a:cubicBezTo>
                    <a:lnTo>
                      <a:pt x="2767" y="9981"/>
                    </a:lnTo>
                    <a:cubicBezTo>
                      <a:pt x="2767" y="9981"/>
                      <a:pt x="3314" y="10650"/>
                      <a:pt x="4408" y="10832"/>
                    </a:cubicBezTo>
                    <a:cubicBezTo>
                      <a:pt x="4574" y="10855"/>
                      <a:pt x="4727" y="10865"/>
                      <a:pt x="4868" y="10865"/>
                    </a:cubicBezTo>
                    <a:cubicBezTo>
                      <a:pt x="5656" y="10865"/>
                      <a:pt x="6050" y="10559"/>
                      <a:pt x="6050" y="10559"/>
                    </a:cubicBezTo>
                    <a:cubicBezTo>
                      <a:pt x="6050" y="10559"/>
                      <a:pt x="6362" y="10771"/>
                      <a:pt x="6803" y="10771"/>
                    </a:cubicBezTo>
                    <a:cubicBezTo>
                      <a:pt x="7050" y="10771"/>
                      <a:pt x="7336" y="10705"/>
                      <a:pt x="7630" y="10498"/>
                    </a:cubicBezTo>
                    <a:cubicBezTo>
                      <a:pt x="7630" y="10498"/>
                      <a:pt x="4165" y="9009"/>
                      <a:pt x="4834" y="6759"/>
                    </a:cubicBezTo>
                    <a:cubicBezTo>
                      <a:pt x="5143" y="5778"/>
                      <a:pt x="5731" y="5427"/>
                      <a:pt x="6328" y="5427"/>
                    </a:cubicBezTo>
                    <a:cubicBezTo>
                      <a:pt x="7081" y="5427"/>
                      <a:pt x="7849" y="5987"/>
                      <a:pt x="8086" y="6547"/>
                    </a:cubicBezTo>
                    <a:cubicBezTo>
                      <a:pt x="8086" y="6547"/>
                      <a:pt x="8836" y="5674"/>
                      <a:pt x="9821" y="5674"/>
                    </a:cubicBezTo>
                    <a:cubicBezTo>
                      <a:pt x="10136" y="5674"/>
                      <a:pt x="10475" y="5764"/>
                      <a:pt x="10822" y="5999"/>
                    </a:cubicBezTo>
                    <a:cubicBezTo>
                      <a:pt x="12220" y="7002"/>
                      <a:pt x="10579" y="8978"/>
                      <a:pt x="10579" y="8978"/>
                    </a:cubicBezTo>
                    <a:lnTo>
                      <a:pt x="11004" y="10711"/>
                    </a:lnTo>
                    <a:cubicBezTo>
                      <a:pt x="11004" y="10711"/>
                      <a:pt x="11168" y="11024"/>
                      <a:pt x="11631" y="11024"/>
                    </a:cubicBezTo>
                    <a:cubicBezTo>
                      <a:pt x="11830" y="11024"/>
                      <a:pt x="12083" y="10966"/>
                      <a:pt x="12402" y="10802"/>
                    </a:cubicBezTo>
                    <a:cubicBezTo>
                      <a:pt x="12402" y="10802"/>
                      <a:pt x="12555" y="11587"/>
                      <a:pt x="13341" y="11587"/>
                    </a:cubicBezTo>
                    <a:cubicBezTo>
                      <a:pt x="13482" y="11587"/>
                      <a:pt x="13645" y="11561"/>
                      <a:pt x="13831" y="11501"/>
                    </a:cubicBezTo>
                    <a:lnTo>
                      <a:pt x="13831" y="11501"/>
                    </a:lnTo>
                    <a:cubicBezTo>
                      <a:pt x="13831" y="11501"/>
                      <a:pt x="12950" y="12139"/>
                      <a:pt x="14317" y="12413"/>
                    </a:cubicBezTo>
                    <a:lnTo>
                      <a:pt x="13831" y="13477"/>
                    </a:lnTo>
                    <a:cubicBezTo>
                      <a:pt x="13831" y="13477"/>
                      <a:pt x="14345" y="13599"/>
                      <a:pt x="15082" y="13599"/>
                    </a:cubicBezTo>
                    <a:cubicBezTo>
                      <a:pt x="16215" y="13599"/>
                      <a:pt x="17874" y="13309"/>
                      <a:pt x="18998" y="11835"/>
                    </a:cubicBezTo>
                    <a:lnTo>
                      <a:pt x="18998" y="11835"/>
                    </a:lnTo>
                    <a:lnTo>
                      <a:pt x="18026" y="16820"/>
                    </a:lnTo>
                    <a:lnTo>
                      <a:pt x="18998" y="16364"/>
                    </a:lnTo>
                    <a:lnTo>
                      <a:pt x="20275" y="13750"/>
                    </a:lnTo>
                    <a:cubicBezTo>
                      <a:pt x="20275" y="13750"/>
                      <a:pt x="22068" y="12990"/>
                      <a:pt x="21399" y="9556"/>
                    </a:cubicBezTo>
                    <a:cubicBezTo>
                      <a:pt x="21399" y="9556"/>
                      <a:pt x="21947" y="3963"/>
                      <a:pt x="16232" y="832"/>
                    </a:cubicBezTo>
                    <a:cubicBezTo>
                      <a:pt x="16232" y="832"/>
                      <a:pt x="14275" y="1"/>
                      <a:pt x="120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5"/>
              <p:cNvSpPr/>
              <p:nvPr/>
            </p:nvSpPr>
            <p:spPr>
              <a:xfrm>
                <a:off x="637172" y="1264786"/>
                <a:ext cx="879926" cy="1056099"/>
              </a:xfrm>
              <a:custGeom>
                <a:avLst/>
                <a:gdLst/>
                <a:ahLst/>
                <a:cxnLst/>
                <a:rect l="l" t="t" r="r" b="b"/>
                <a:pathLst>
                  <a:path w="48878" h="58664" extrusionOk="0">
                    <a:moveTo>
                      <a:pt x="36992" y="0"/>
                    </a:moveTo>
                    <a:lnTo>
                      <a:pt x="36567" y="2827"/>
                    </a:lnTo>
                    <a:lnTo>
                      <a:pt x="35929" y="2706"/>
                    </a:lnTo>
                    <a:cubicBezTo>
                      <a:pt x="35929" y="2706"/>
                      <a:pt x="35807" y="5715"/>
                      <a:pt x="33163" y="6900"/>
                    </a:cubicBezTo>
                    <a:cubicBezTo>
                      <a:pt x="30549" y="8055"/>
                      <a:pt x="29272" y="7417"/>
                      <a:pt x="29302" y="10244"/>
                    </a:cubicBezTo>
                    <a:lnTo>
                      <a:pt x="28664" y="10244"/>
                    </a:lnTo>
                    <a:cubicBezTo>
                      <a:pt x="28664" y="10244"/>
                      <a:pt x="28968" y="7934"/>
                      <a:pt x="26719" y="7447"/>
                    </a:cubicBezTo>
                    <a:cubicBezTo>
                      <a:pt x="24469" y="6930"/>
                      <a:pt x="22342" y="6079"/>
                      <a:pt x="22342" y="6079"/>
                    </a:cubicBezTo>
                    <a:cubicBezTo>
                      <a:pt x="22342" y="6079"/>
                      <a:pt x="22190" y="1702"/>
                      <a:pt x="22342" y="426"/>
                    </a:cubicBezTo>
                    <a:lnTo>
                      <a:pt x="22342" y="426"/>
                    </a:lnTo>
                    <a:cubicBezTo>
                      <a:pt x="22342" y="426"/>
                      <a:pt x="18937" y="2858"/>
                      <a:pt x="18785" y="4924"/>
                    </a:cubicBezTo>
                    <a:lnTo>
                      <a:pt x="4925" y="11672"/>
                    </a:lnTo>
                    <a:cubicBezTo>
                      <a:pt x="4925" y="11672"/>
                      <a:pt x="1429" y="35016"/>
                      <a:pt x="1247" y="38208"/>
                    </a:cubicBezTo>
                    <a:cubicBezTo>
                      <a:pt x="1065" y="41369"/>
                      <a:pt x="1" y="57904"/>
                      <a:pt x="1" y="57904"/>
                    </a:cubicBezTo>
                    <a:lnTo>
                      <a:pt x="48877" y="58664"/>
                    </a:lnTo>
                    <a:cubicBezTo>
                      <a:pt x="48877" y="58664"/>
                      <a:pt x="47297" y="55715"/>
                      <a:pt x="47053" y="55320"/>
                    </a:cubicBezTo>
                    <a:cubicBezTo>
                      <a:pt x="46810" y="54925"/>
                      <a:pt x="34774" y="44074"/>
                      <a:pt x="33375" y="34894"/>
                    </a:cubicBezTo>
                    <a:cubicBezTo>
                      <a:pt x="32008" y="25745"/>
                      <a:pt x="43680" y="5016"/>
                      <a:pt x="43680" y="5016"/>
                    </a:cubicBezTo>
                    <a:lnTo>
                      <a:pt x="39181" y="3101"/>
                    </a:lnTo>
                    <a:cubicBezTo>
                      <a:pt x="39181" y="3101"/>
                      <a:pt x="37844" y="699"/>
                      <a:pt x="36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5"/>
              <p:cNvSpPr/>
              <p:nvPr/>
            </p:nvSpPr>
            <p:spPr>
              <a:xfrm>
                <a:off x="1379763" y="1631427"/>
                <a:ext cx="187172" cy="593182"/>
              </a:xfrm>
              <a:custGeom>
                <a:avLst/>
                <a:gdLst/>
                <a:ahLst/>
                <a:cxnLst/>
                <a:rect l="l" t="t" r="r" b="b"/>
                <a:pathLst>
                  <a:path w="10397" h="32950" extrusionOk="0">
                    <a:moveTo>
                      <a:pt x="5502" y="0"/>
                    </a:moveTo>
                    <a:lnTo>
                      <a:pt x="1" y="13800"/>
                    </a:lnTo>
                    <a:cubicBezTo>
                      <a:pt x="1" y="13800"/>
                      <a:pt x="2676" y="24530"/>
                      <a:pt x="9819" y="32949"/>
                    </a:cubicBezTo>
                    <a:lnTo>
                      <a:pt x="10396" y="32767"/>
                    </a:lnTo>
                    <a:lnTo>
                      <a:pt x="7782" y="6748"/>
                    </a:lnTo>
                    <a:lnTo>
                      <a:pt x="550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5"/>
              <p:cNvSpPr/>
              <p:nvPr/>
            </p:nvSpPr>
            <p:spPr>
              <a:xfrm>
                <a:off x="1082633" y="1183788"/>
                <a:ext cx="200278" cy="102722"/>
              </a:xfrm>
              <a:custGeom>
                <a:avLst/>
                <a:gdLst/>
                <a:ahLst/>
                <a:cxnLst/>
                <a:rect l="l" t="t" r="r" b="b"/>
                <a:pathLst>
                  <a:path w="11125" h="5706" extrusionOk="0">
                    <a:moveTo>
                      <a:pt x="0" y="1"/>
                    </a:moveTo>
                    <a:cubicBezTo>
                      <a:pt x="0" y="1"/>
                      <a:pt x="1307" y="5107"/>
                      <a:pt x="5076" y="5654"/>
                    </a:cubicBezTo>
                    <a:cubicBezTo>
                      <a:pt x="5305" y="5689"/>
                      <a:pt x="5529" y="5706"/>
                      <a:pt x="5747" y="5706"/>
                    </a:cubicBezTo>
                    <a:cubicBezTo>
                      <a:pt x="9139" y="5706"/>
                      <a:pt x="11125" y="1733"/>
                      <a:pt x="11125" y="1733"/>
                    </a:cubicBezTo>
                    <a:lnTo>
                      <a:pt x="11125" y="1733"/>
                    </a:lnTo>
                    <a:cubicBezTo>
                      <a:pt x="11125" y="1733"/>
                      <a:pt x="8834" y="2980"/>
                      <a:pt x="6079" y="2980"/>
                    </a:cubicBezTo>
                    <a:cubicBezTo>
                      <a:pt x="4063" y="2980"/>
                      <a:pt x="1798" y="2313"/>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5"/>
              <p:cNvSpPr/>
              <p:nvPr/>
            </p:nvSpPr>
            <p:spPr>
              <a:xfrm>
                <a:off x="1262668" y="894003"/>
                <a:ext cx="119843" cy="77825"/>
              </a:xfrm>
              <a:custGeom>
                <a:avLst/>
                <a:gdLst/>
                <a:ahLst/>
                <a:cxnLst/>
                <a:rect l="l" t="t" r="r" b="b"/>
                <a:pathLst>
                  <a:path w="6657" h="4323" extrusionOk="0">
                    <a:moveTo>
                      <a:pt x="6164" y="1"/>
                    </a:moveTo>
                    <a:cubicBezTo>
                      <a:pt x="6120" y="1"/>
                      <a:pt x="6076" y="25"/>
                      <a:pt x="6049" y="78"/>
                    </a:cubicBezTo>
                    <a:cubicBezTo>
                      <a:pt x="5623" y="1051"/>
                      <a:pt x="5380" y="2024"/>
                      <a:pt x="4499" y="2783"/>
                    </a:cubicBezTo>
                    <a:cubicBezTo>
                      <a:pt x="3649" y="3502"/>
                      <a:pt x="2644" y="3644"/>
                      <a:pt x="1605" y="3644"/>
                    </a:cubicBezTo>
                    <a:cubicBezTo>
                      <a:pt x="1195" y="3644"/>
                      <a:pt x="779" y="3621"/>
                      <a:pt x="365" y="3604"/>
                    </a:cubicBezTo>
                    <a:cubicBezTo>
                      <a:pt x="61" y="3604"/>
                      <a:pt x="0" y="4060"/>
                      <a:pt x="274" y="4121"/>
                    </a:cubicBezTo>
                    <a:cubicBezTo>
                      <a:pt x="847" y="4244"/>
                      <a:pt x="1428" y="4322"/>
                      <a:pt x="1999" y="4322"/>
                    </a:cubicBezTo>
                    <a:cubicBezTo>
                      <a:pt x="2973" y="4322"/>
                      <a:pt x="3918" y="4096"/>
                      <a:pt x="4742" y="3483"/>
                    </a:cubicBezTo>
                    <a:cubicBezTo>
                      <a:pt x="5745" y="2753"/>
                      <a:pt x="6657" y="1355"/>
                      <a:pt x="6292" y="109"/>
                    </a:cubicBezTo>
                    <a:cubicBezTo>
                      <a:pt x="6275" y="40"/>
                      <a:pt x="6220" y="1"/>
                      <a:pt x="61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5"/>
              <p:cNvSpPr/>
              <p:nvPr/>
            </p:nvSpPr>
            <p:spPr>
              <a:xfrm>
                <a:off x="999619" y="971743"/>
                <a:ext cx="76367" cy="107763"/>
              </a:xfrm>
              <a:custGeom>
                <a:avLst/>
                <a:gdLst/>
                <a:ahLst/>
                <a:cxnLst/>
                <a:rect l="l" t="t" r="r" b="b"/>
                <a:pathLst>
                  <a:path w="4242" h="5986" extrusionOk="0">
                    <a:moveTo>
                      <a:pt x="2091" y="0"/>
                    </a:moveTo>
                    <a:cubicBezTo>
                      <a:pt x="2021" y="0"/>
                      <a:pt x="1949" y="5"/>
                      <a:pt x="1875" y="16"/>
                    </a:cubicBezTo>
                    <a:cubicBezTo>
                      <a:pt x="842" y="168"/>
                      <a:pt x="356" y="1171"/>
                      <a:pt x="234" y="2113"/>
                    </a:cubicBezTo>
                    <a:cubicBezTo>
                      <a:pt x="1" y="3618"/>
                      <a:pt x="1317" y="5986"/>
                      <a:pt x="2974" y="5986"/>
                    </a:cubicBezTo>
                    <a:cubicBezTo>
                      <a:pt x="3258" y="5986"/>
                      <a:pt x="3553" y="5916"/>
                      <a:pt x="3851" y="5760"/>
                    </a:cubicBezTo>
                    <a:cubicBezTo>
                      <a:pt x="4242" y="5565"/>
                      <a:pt x="4018" y="4986"/>
                      <a:pt x="3649" y="4986"/>
                    </a:cubicBezTo>
                    <a:cubicBezTo>
                      <a:pt x="3616" y="4986"/>
                      <a:pt x="3582" y="4991"/>
                      <a:pt x="3547" y="5001"/>
                    </a:cubicBezTo>
                    <a:cubicBezTo>
                      <a:pt x="3414" y="5037"/>
                      <a:pt x="3282" y="5053"/>
                      <a:pt x="3154" y="5053"/>
                    </a:cubicBezTo>
                    <a:cubicBezTo>
                      <a:pt x="2201" y="5053"/>
                      <a:pt x="1414" y="4125"/>
                      <a:pt x="1146" y="3268"/>
                    </a:cubicBezTo>
                    <a:cubicBezTo>
                      <a:pt x="994" y="2751"/>
                      <a:pt x="964" y="2204"/>
                      <a:pt x="1146" y="1687"/>
                    </a:cubicBezTo>
                    <a:cubicBezTo>
                      <a:pt x="1310" y="1159"/>
                      <a:pt x="1802" y="718"/>
                      <a:pt x="2274" y="718"/>
                    </a:cubicBezTo>
                    <a:cubicBezTo>
                      <a:pt x="2590" y="718"/>
                      <a:pt x="2896" y="915"/>
                      <a:pt x="3091" y="1414"/>
                    </a:cubicBezTo>
                    <a:cubicBezTo>
                      <a:pt x="3141" y="1539"/>
                      <a:pt x="3253" y="1597"/>
                      <a:pt x="3360" y="1597"/>
                    </a:cubicBezTo>
                    <a:cubicBezTo>
                      <a:pt x="3515" y="1597"/>
                      <a:pt x="3662" y="1477"/>
                      <a:pt x="3608" y="1262"/>
                    </a:cubicBezTo>
                    <a:cubicBezTo>
                      <a:pt x="3414" y="568"/>
                      <a:pt x="2838" y="0"/>
                      <a:pt x="2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5"/>
              <p:cNvSpPr/>
              <p:nvPr/>
            </p:nvSpPr>
            <p:spPr>
              <a:xfrm>
                <a:off x="1018594" y="988594"/>
                <a:ext cx="33395" cy="50245"/>
              </a:xfrm>
              <a:custGeom>
                <a:avLst/>
                <a:gdLst/>
                <a:ahLst/>
                <a:cxnLst/>
                <a:rect l="l" t="t" r="r" b="b"/>
                <a:pathLst>
                  <a:path w="1855" h="2791" extrusionOk="0">
                    <a:moveTo>
                      <a:pt x="1465" y="1"/>
                    </a:moveTo>
                    <a:cubicBezTo>
                      <a:pt x="1022" y="1"/>
                      <a:pt x="629" y="407"/>
                      <a:pt x="426" y="812"/>
                    </a:cubicBezTo>
                    <a:cubicBezTo>
                      <a:pt x="183" y="1299"/>
                      <a:pt x="1" y="2271"/>
                      <a:pt x="396" y="2727"/>
                    </a:cubicBezTo>
                    <a:cubicBezTo>
                      <a:pt x="431" y="2772"/>
                      <a:pt x="472" y="2790"/>
                      <a:pt x="513" y="2790"/>
                    </a:cubicBezTo>
                    <a:cubicBezTo>
                      <a:pt x="611" y="2790"/>
                      <a:pt x="709" y="2683"/>
                      <a:pt x="730" y="2575"/>
                    </a:cubicBezTo>
                    <a:cubicBezTo>
                      <a:pt x="791" y="2119"/>
                      <a:pt x="609" y="1694"/>
                      <a:pt x="730" y="1238"/>
                    </a:cubicBezTo>
                    <a:cubicBezTo>
                      <a:pt x="882" y="691"/>
                      <a:pt x="1217" y="447"/>
                      <a:pt x="1733" y="265"/>
                    </a:cubicBezTo>
                    <a:cubicBezTo>
                      <a:pt x="1855" y="235"/>
                      <a:pt x="1855" y="83"/>
                      <a:pt x="1733" y="52"/>
                    </a:cubicBezTo>
                    <a:cubicBezTo>
                      <a:pt x="1642" y="17"/>
                      <a:pt x="1553" y="1"/>
                      <a:pt x="1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5"/>
              <p:cNvSpPr/>
              <p:nvPr/>
            </p:nvSpPr>
            <p:spPr>
              <a:xfrm>
                <a:off x="1027974" y="998622"/>
                <a:ext cx="37697" cy="61785"/>
              </a:xfrm>
              <a:custGeom>
                <a:avLst/>
                <a:gdLst/>
                <a:ahLst/>
                <a:cxnLst/>
                <a:rect l="l" t="t" r="r" b="b"/>
                <a:pathLst>
                  <a:path w="2094" h="3432" extrusionOk="0">
                    <a:moveTo>
                      <a:pt x="239" y="0"/>
                    </a:moveTo>
                    <a:cubicBezTo>
                      <a:pt x="111" y="0"/>
                      <a:pt x="1" y="154"/>
                      <a:pt x="27" y="286"/>
                    </a:cubicBezTo>
                    <a:cubicBezTo>
                      <a:pt x="148" y="833"/>
                      <a:pt x="635" y="1349"/>
                      <a:pt x="939" y="1836"/>
                    </a:cubicBezTo>
                    <a:cubicBezTo>
                      <a:pt x="1121" y="2140"/>
                      <a:pt x="1273" y="2444"/>
                      <a:pt x="1395" y="2778"/>
                    </a:cubicBezTo>
                    <a:cubicBezTo>
                      <a:pt x="1455" y="3021"/>
                      <a:pt x="1486" y="3204"/>
                      <a:pt x="1668" y="3386"/>
                    </a:cubicBezTo>
                    <a:cubicBezTo>
                      <a:pt x="1700" y="3418"/>
                      <a:pt x="1735" y="3431"/>
                      <a:pt x="1769" y="3431"/>
                    </a:cubicBezTo>
                    <a:cubicBezTo>
                      <a:pt x="1833" y="3431"/>
                      <a:pt x="1892" y="3385"/>
                      <a:pt x="1911" y="3325"/>
                    </a:cubicBezTo>
                    <a:cubicBezTo>
                      <a:pt x="2094" y="2808"/>
                      <a:pt x="1699" y="1927"/>
                      <a:pt x="1486" y="1441"/>
                    </a:cubicBezTo>
                    <a:cubicBezTo>
                      <a:pt x="1273" y="924"/>
                      <a:pt x="848" y="225"/>
                      <a:pt x="300" y="12"/>
                    </a:cubicBezTo>
                    <a:cubicBezTo>
                      <a:pt x="280" y="4"/>
                      <a:pt x="259"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5"/>
              <p:cNvSpPr/>
              <p:nvPr/>
            </p:nvSpPr>
            <p:spPr>
              <a:xfrm>
                <a:off x="1318407" y="1009334"/>
                <a:ext cx="81947" cy="115864"/>
              </a:xfrm>
              <a:custGeom>
                <a:avLst/>
                <a:gdLst/>
                <a:ahLst/>
                <a:cxnLst/>
                <a:rect l="l" t="t" r="r" b="b"/>
                <a:pathLst>
                  <a:path w="4552" h="6436" extrusionOk="0">
                    <a:moveTo>
                      <a:pt x="2635" y="0"/>
                    </a:moveTo>
                    <a:cubicBezTo>
                      <a:pt x="1969" y="0"/>
                      <a:pt x="1460" y="480"/>
                      <a:pt x="1190" y="1119"/>
                    </a:cubicBezTo>
                    <a:cubicBezTo>
                      <a:pt x="1111" y="1297"/>
                      <a:pt x="1277" y="1437"/>
                      <a:pt x="1444" y="1437"/>
                    </a:cubicBezTo>
                    <a:cubicBezTo>
                      <a:pt x="1533" y="1437"/>
                      <a:pt x="1623" y="1397"/>
                      <a:pt x="1676" y="1302"/>
                    </a:cubicBezTo>
                    <a:cubicBezTo>
                      <a:pt x="1890" y="908"/>
                      <a:pt x="2174" y="747"/>
                      <a:pt x="2460" y="747"/>
                    </a:cubicBezTo>
                    <a:cubicBezTo>
                      <a:pt x="2947" y="747"/>
                      <a:pt x="3438" y="1213"/>
                      <a:pt x="3591" y="1788"/>
                    </a:cubicBezTo>
                    <a:cubicBezTo>
                      <a:pt x="3774" y="2426"/>
                      <a:pt x="3713" y="3095"/>
                      <a:pt x="3500" y="3703"/>
                    </a:cubicBezTo>
                    <a:cubicBezTo>
                      <a:pt x="3185" y="4552"/>
                      <a:pt x="2405" y="5478"/>
                      <a:pt x="1501" y="5478"/>
                    </a:cubicBezTo>
                    <a:cubicBezTo>
                      <a:pt x="1271" y="5478"/>
                      <a:pt x="1034" y="5419"/>
                      <a:pt x="795" y="5283"/>
                    </a:cubicBezTo>
                    <a:cubicBezTo>
                      <a:pt x="733" y="5250"/>
                      <a:pt x="670" y="5235"/>
                      <a:pt x="609" y="5235"/>
                    </a:cubicBezTo>
                    <a:cubicBezTo>
                      <a:pt x="277" y="5235"/>
                      <a:pt x="1" y="5665"/>
                      <a:pt x="309" y="5922"/>
                    </a:cubicBezTo>
                    <a:cubicBezTo>
                      <a:pt x="725" y="6282"/>
                      <a:pt x="1148" y="6435"/>
                      <a:pt x="1558" y="6435"/>
                    </a:cubicBezTo>
                    <a:cubicBezTo>
                      <a:pt x="3156" y="6435"/>
                      <a:pt x="4551" y="4108"/>
                      <a:pt x="4503" y="2609"/>
                    </a:cubicBezTo>
                    <a:cubicBezTo>
                      <a:pt x="4473" y="1636"/>
                      <a:pt x="4138" y="450"/>
                      <a:pt x="3135" y="86"/>
                    </a:cubicBezTo>
                    <a:cubicBezTo>
                      <a:pt x="2961" y="27"/>
                      <a:pt x="2794" y="0"/>
                      <a:pt x="26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5"/>
              <p:cNvSpPr/>
              <p:nvPr/>
            </p:nvSpPr>
            <p:spPr>
              <a:xfrm>
                <a:off x="1352956" y="1026113"/>
                <a:ext cx="29020" cy="59102"/>
              </a:xfrm>
              <a:custGeom>
                <a:avLst/>
                <a:gdLst/>
                <a:ahLst/>
                <a:cxnLst/>
                <a:rect l="l" t="t" r="r" b="b"/>
                <a:pathLst>
                  <a:path w="1612" h="3283" extrusionOk="0">
                    <a:moveTo>
                      <a:pt x="237" y="1"/>
                    </a:moveTo>
                    <a:cubicBezTo>
                      <a:pt x="209" y="1"/>
                      <a:pt x="181" y="2"/>
                      <a:pt x="152" y="5"/>
                    </a:cubicBezTo>
                    <a:cubicBezTo>
                      <a:pt x="61" y="5"/>
                      <a:pt x="0" y="157"/>
                      <a:pt x="92" y="187"/>
                    </a:cubicBezTo>
                    <a:lnTo>
                      <a:pt x="92" y="218"/>
                    </a:lnTo>
                    <a:cubicBezTo>
                      <a:pt x="700" y="552"/>
                      <a:pt x="973" y="1008"/>
                      <a:pt x="1004" y="1707"/>
                    </a:cubicBezTo>
                    <a:cubicBezTo>
                      <a:pt x="1034" y="2193"/>
                      <a:pt x="852" y="2619"/>
                      <a:pt x="821" y="3075"/>
                    </a:cubicBezTo>
                    <a:cubicBezTo>
                      <a:pt x="821" y="3200"/>
                      <a:pt x="936" y="3282"/>
                      <a:pt x="1047" y="3282"/>
                    </a:cubicBezTo>
                    <a:cubicBezTo>
                      <a:pt x="1098" y="3282"/>
                      <a:pt x="1148" y="3265"/>
                      <a:pt x="1186" y="3227"/>
                    </a:cubicBezTo>
                    <a:cubicBezTo>
                      <a:pt x="1611" y="2771"/>
                      <a:pt x="1520" y="1707"/>
                      <a:pt x="1368" y="1160"/>
                    </a:cubicBezTo>
                    <a:cubicBezTo>
                      <a:pt x="1223" y="608"/>
                      <a:pt x="828" y="1"/>
                      <a:pt x="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5"/>
              <p:cNvSpPr/>
              <p:nvPr/>
            </p:nvSpPr>
            <p:spPr>
              <a:xfrm>
                <a:off x="1331063" y="1040894"/>
                <a:ext cx="45348" cy="61551"/>
              </a:xfrm>
              <a:custGeom>
                <a:avLst/>
                <a:gdLst/>
                <a:ahLst/>
                <a:cxnLst/>
                <a:rect l="l" t="t" r="r" b="b"/>
                <a:pathLst>
                  <a:path w="2519" h="3419" extrusionOk="0">
                    <a:moveTo>
                      <a:pt x="2229" y="1"/>
                    </a:moveTo>
                    <a:cubicBezTo>
                      <a:pt x="2216" y="1"/>
                      <a:pt x="2202" y="2"/>
                      <a:pt x="2189" y="5"/>
                    </a:cubicBezTo>
                    <a:cubicBezTo>
                      <a:pt x="1581" y="156"/>
                      <a:pt x="1034" y="916"/>
                      <a:pt x="761" y="1403"/>
                    </a:cubicBezTo>
                    <a:cubicBezTo>
                      <a:pt x="487" y="1919"/>
                      <a:pt x="1" y="2740"/>
                      <a:pt x="122" y="3318"/>
                    </a:cubicBezTo>
                    <a:cubicBezTo>
                      <a:pt x="140" y="3389"/>
                      <a:pt x="189" y="3418"/>
                      <a:pt x="245" y="3418"/>
                    </a:cubicBezTo>
                    <a:cubicBezTo>
                      <a:pt x="285" y="3418"/>
                      <a:pt x="328" y="3404"/>
                      <a:pt x="365" y="3378"/>
                    </a:cubicBezTo>
                    <a:cubicBezTo>
                      <a:pt x="609" y="3196"/>
                      <a:pt x="639" y="2953"/>
                      <a:pt x="791" y="2679"/>
                    </a:cubicBezTo>
                    <a:cubicBezTo>
                      <a:pt x="943" y="2315"/>
                      <a:pt x="1156" y="2041"/>
                      <a:pt x="1399" y="1737"/>
                    </a:cubicBezTo>
                    <a:cubicBezTo>
                      <a:pt x="1733" y="1281"/>
                      <a:pt x="2280" y="825"/>
                      <a:pt x="2463" y="278"/>
                    </a:cubicBezTo>
                    <a:cubicBezTo>
                      <a:pt x="2518" y="139"/>
                      <a:pt x="2371" y="1"/>
                      <a:pt x="2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5"/>
              <p:cNvSpPr/>
              <p:nvPr/>
            </p:nvSpPr>
            <p:spPr>
              <a:xfrm>
                <a:off x="1054709" y="903059"/>
                <a:ext cx="314000" cy="339851"/>
              </a:xfrm>
              <a:custGeom>
                <a:avLst/>
                <a:gdLst/>
                <a:ahLst/>
                <a:cxnLst/>
                <a:rect l="l" t="t" r="r" b="b"/>
                <a:pathLst>
                  <a:path w="17442" h="18878" extrusionOk="0">
                    <a:moveTo>
                      <a:pt x="878" y="1"/>
                    </a:moveTo>
                    <a:cubicBezTo>
                      <a:pt x="784" y="1"/>
                      <a:pt x="685" y="62"/>
                      <a:pt x="670" y="183"/>
                    </a:cubicBezTo>
                    <a:lnTo>
                      <a:pt x="670" y="214"/>
                    </a:lnTo>
                    <a:cubicBezTo>
                      <a:pt x="366" y="4165"/>
                      <a:pt x="1" y="8451"/>
                      <a:pt x="426" y="12402"/>
                    </a:cubicBezTo>
                    <a:cubicBezTo>
                      <a:pt x="609" y="13952"/>
                      <a:pt x="913" y="15746"/>
                      <a:pt x="2098" y="16901"/>
                    </a:cubicBezTo>
                    <a:cubicBezTo>
                      <a:pt x="3284" y="18056"/>
                      <a:pt x="5502" y="18542"/>
                      <a:pt x="7113" y="18785"/>
                    </a:cubicBezTo>
                    <a:cubicBezTo>
                      <a:pt x="7526" y="18847"/>
                      <a:pt x="7954" y="18878"/>
                      <a:pt x="8389" y="18878"/>
                    </a:cubicBezTo>
                    <a:cubicBezTo>
                      <a:pt x="9874" y="18878"/>
                      <a:pt x="11429" y="18518"/>
                      <a:pt x="12676" y="17813"/>
                    </a:cubicBezTo>
                    <a:cubicBezTo>
                      <a:pt x="14104" y="17022"/>
                      <a:pt x="14378" y="15411"/>
                      <a:pt x="14773" y="13952"/>
                    </a:cubicBezTo>
                    <a:cubicBezTo>
                      <a:pt x="15807" y="9971"/>
                      <a:pt x="16658" y="5898"/>
                      <a:pt x="17387" y="1825"/>
                    </a:cubicBezTo>
                    <a:cubicBezTo>
                      <a:pt x="17442" y="1589"/>
                      <a:pt x="17236" y="1428"/>
                      <a:pt x="17048" y="1428"/>
                    </a:cubicBezTo>
                    <a:cubicBezTo>
                      <a:pt x="16922" y="1428"/>
                      <a:pt x="16804" y="1501"/>
                      <a:pt x="16779" y="1673"/>
                    </a:cubicBezTo>
                    <a:cubicBezTo>
                      <a:pt x="16232" y="4743"/>
                      <a:pt x="15594" y="7782"/>
                      <a:pt x="14895" y="10822"/>
                    </a:cubicBezTo>
                    <a:cubicBezTo>
                      <a:pt x="14560" y="12220"/>
                      <a:pt x="14287" y="13648"/>
                      <a:pt x="13800" y="14986"/>
                    </a:cubicBezTo>
                    <a:cubicBezTo>
                      <a:pt x="13284" y="16566"/>
                      <a:pt x="12493" y="17296"/>
                      <a:pt x="10913" y="17782"/>
                    </a:cubicBezTo>
                    <a:cubicBezTo>
                      <a:pt x="10044" y="18038"/>
                      <a:pt x="9196" y="18229"/>
                      <a:pt x="8297" y="18229"/>
                    </a:cubicBezTo>
                    <a:cubicBezTo>
                      <a:pt x="8127" y="18229"/>
                      <a:pt x="7956" y="18222"/>
                      <a:pt x="7782" y="18208"/>
                    </a:cubicBezTo>
                    <a:cubicBezTo>
                      <a:pt x="5776" y="18056"/>
                      <a:pt x="2888" y="17326"/>
                      <a:pt x="1855" y="15503"/>
                    </a:cubicBezTo>
                    <a:cubicBezTo>
                      <a:pt x="730" y="13557"/>
                      <a:pt x="852" y="10943"/>
                      <a:pt x="882" y="8785"/>
                    </a:cubicBezTo>
                    <a:cubicBezTo>
                      <a:pt x="943" y="5898"/>
                      <a:pt x="1034" y="3071"/>
                      <a:pt x="1065" y="183"/>
                    </a:cubicBezTo>
                    <a:cubicBezTo>
                      <a:pt x="1065" y="62"/>
                      <a:pt x="973" y="1"/>
                      <a:pt x="8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5"/>
              <p:cNvSpPr/>
              <p:nvPr/>
            </p:nvSpPr>
            <p:spPr>
              <a:xfrm>
                <a:off x="1251164" y="974281"/>
                <a:ext cx="81551" cy="43782"/>
              </a:xfrm>
              <a:custGeom>
                <a:avLst/>
                <a:gdLst/>
                <a:ahLst/>
                <a:cxnLst/>
                <a:rect l="l" t="t" r="r" b="b"/>
                <a:pathLst>
                  <a:path w="4530" h="2432" extrusionOk="0">
                    <a:moveTo>
                      <a:pt x="1318" y="0"/>
                    </a:moveTo>
                    <a:cubicBezTo>
                      <a:pt x="1009" y="0"/>
                      <a:pt x="713" y="60"/>
                      <a:pt x="457" y="209"/>
                    </a:cubicBezTo>
                    <a:cubicBezTo>
                      <a:pt x="31" y="452"/>
                      <a:pt x="1" y="1151"/>
                      <a:pt x="457" y="1364"/>
                    </a:cubicBezTo>
                    <a:cubicBezTo>
                      <a:pt x="1034" y="1668"/>
                      <a:pt x="1764" y="1638"/>
                      <a:pt x="2402" y="1820"/>
                    </a:cubicBezTo>
                    <a:cubicBezTo>
                      <a:pt x="2736" y="1911"/>
                      <a:pt x="3040" y="2033"/>
                      <a:pt x="3344" y="2185"/>
                    </a:cubicBezTo>
                    <a:cubicBezTo>
                      <a:pt x="3594" y="2296"/>
                      <a:pt x="3793" y="2432"/>
                      <a:pt x="4057" y="2432"/>
                    </a:cubicBezTo>
                    <a:cubicBezTo>
                      <a:pt x="4082" y="2432"/>
                      <a:pt x="4108" y="2431"/>
                      <a:pt x="4135" y="2428"/>
                    </a:cubicBezTo>
                    <a:cubicBezTo>
                      <a:pt x="4347" y="2397"/>
                      <a:pt x="4499" y="2276"/>
                      <a:pt x="4499" y="2063"/>
                    </a:cubicBezTo>
                    <a:cubicBezTo>
                      <a:pt x="4530" y="1334"/>
                      <a:pt x="3557" y="726"/>
                      <a:pt x="2980" y="422"/>
                    </a:cubicBezTo>
                    <a:cubicBezTo>
                      <a:pt x="2506" y="205"/>
                      <a:pt x="1891" y="0"/>
                      <a:pt x="13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5"/>
              <p:cNvSpPr/>
              <p:nvPr/>
            </p:nvSpPr>
            <p:spPr>
              <a:xfrm>
                <a:off x="1267043" y="1017345"/>
                <a:ext cx="44880" cy="16688"/>
              </a:xfrm>
              <a:custGeom>
                <a:avLst/>
                <a:gdLst/>
                <a:ahLst/>
                <a:cxnLst/>
                <a:rect l="l" t="t" r="r" b="b"/>
                <a:pathLst>
                  <a:path w="2493" h="927" extrusionOk="0">
                    <a:moveTo>
                      <a:pt x="700" y="0"/>
                    </a:moveTo>
                    <a:cubicBezTo>
                      <a:pt x="521" y="0"/>
                      <a:pt x="345" y="20"/>
                      <a:pt x="183" y="66"/>
                    </a:cubicBezTo>
                    <a:cubicBezTo>
                      <a:pt x="0" y="97"/>
                      <a:pt x="0" y="401"/>
                      <a:pt x="183" y="431"/>
                    </a:cubicBezTo>
                    <a:cubicBezTo>
                      <a:pt x="608" y="492"/>
                      <a:pt x="1003" y="522"/>
                      <a:pt x="1399" y="644"/>
                    </a:cubicBezTo>
                    <a:cubicBezTo>
                      <a:pt x="1696" y="725"/>
                      <a:pt x="1970" y="927"/>
                      <a:pt x="2263" y="927"/>
                    </a:cubicBezTo>
                    <a:cubicBezTo>
                      <a:pt x="2299" y="927"/>
                      <a:pt x="2335" y="924"/>
                      <a:pt x="2371" y="917"/>
                    </a:cubicBezTo>
                    <a:cubicBezTo>
                      <a:pt x="2462" y="917"/>
                      <a:pt x="2493" y="826"/>
                      <a:pt x="2493" y="765"/>
                    </a:cubicBezTo>
                    <a:cubicBezTo>
                      <a:pt x="2371" y="401"/>
                      <a:pt x="1885" y="218"/>
                      <a:pt x="1551" y="127"/>
                    </a:cubicBezTo>
                    <a:cubicBezTo>
                      <a:pt x="1288" y="52"/>
                      <a:pt x="990" y="0"/>
                      <a:pt x="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5"/>
              <p:cNvSpPr/>
              <p:nvPr/>
            </p:nvSpPr>
            <p:spPr>
              <a:xfrm>
                <a:off x="1266485" y="1020280"/>
                <a:ext cx="31720" cy="27832"/>
              </a:xfrm>
              <a:custGeom>
                <a:avLst/>
                <a:gdLst/>
                <a:ahLst/>
                <a:cxnLst/>
                <a:rect l="l" t="t" r="r" b="b"/>
                <a:pathLst>
                  <a:path w="1762" h="1546" extrusionOk="0">
                    <a:moveTo>
                      <a:pt x="730" y="1028"/>
                    </a:moveTo>
                    <a:cubicBezTo>
                      <a:pt x="730" y="1058"/>
                      <a:pt x="761" y="1058"/>
                      <a:pt x="761" y="1089"/>
                    </a:cubicBezTo>
                    <a:cubicBezTo>
                      <a:pt x="730" y="1089"/>
                      <a:pt x="700" y="1058"/>
                      <a:pt x="700" y="1028"/>
                    </a:cubicBezTo>
                    <a:close/>
                    <a:moveTo>
                      <a:pt x="407" y="1"/>
                    </a:moveTo>
                    <a:cubicBezTo>
                      <a:pt x="327" y="1"/>
                      <a:pt x="247" y="46"/>
                      <a:pt x="214" y="146"/>
                    </a:cubicBezTo>
                    <a:cubicBezTo>
                      <a:pt x="1" y="663"/>
                      <a:pt x="123" y="1484"/>
                      <a:pt x="822" y="1545"/>
                    </a:cubicBezTo>
                    <a:cubicBezTo>
                      <a:pt x="833" y="1545"/>
                      <a:pt x="845" y="1546"/>
                      <a:pt x="856" y="1546"/>
                    </a:cubicBezTo>
                    <a:cubicBezTo>
                      <a:pt x="1385" y="1546"/>
                      <a:pt x="1761" y="866"/>
                      <a:pt x="1642" y="390"/>
                    </a:cubicBezTo>
                    <a:cubicBezTo>
                      <a:pt x="1625" y="318"/>
                      <a:pt x="1565" y="289"/>
                      <a:pt x="1507" y="289"/>
                    </a:cubicBezTo>
                    <a:cubicBezTo>
                      <a:pt x="1465" y="289"/>
                      <a:pt x="1424" y="304"/>
                      <a:pt x="1399" y="329"/>
                    </a:cubicBezTo>
                    <a:cubicBezTo>
                      <a:pt x="1399" y="298"/>
                      <a:pt x="1399" y="268"/>
                      <a:pt x="1369" y="238"/>
                    </a:cubicBezTo>
                    <a:cubicBezTo>
                      <a:pt x="1369" y="137"/>
                      <a:pt x="1264" y="78"/>
                      <a:pt x="1160" y="78"/>
                    </a:cubicBezTo>
                    <a:cubicBezTo>
                      <a:pt x="1138" y="78"/>
                      <a:pt x="1116" y="80"/>
                      <a:pt x="1095" y="86"/>
                    </a:cubicBezTo>
                    <a:cubicBezTo>
                      <a:pt x="1036" y="50"/>
                      <a:pt x="971" y="38"/>
                      <a:pt x="904" y="38"/>
                    </a:cubicBezTo>
                    <a:cubicBezTo>
                      <a:pt x="800" y="38"/>
                      <a:pt x="689" y="67"/>
                      <a:pt x="578" y="86"/>
                    </a:cubicBezTo>
                    <a:cubicBezTo>
                      <a:pt x="537" y="31"/>
                      <a:pt x="472" y="1"/>
                      <a:pt x="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5"/>
              <p:cNvSpPr/>
              <p:nvPr/>
            </p:nvSpPr>
            <p:spPr>
              <a:xfrm>
                <a:off x="1080977" y="958690"/>
                <a:ext cx="89220" cy="31216"/>
              </a:xfrm>
              <a:custGeom>
                <a:avLst/>
                <a:gdLst/>
                <a:ahLst/>
                <a:cxnLst/>
                <a:rect l="l" t="t" r="r" b="b"/>
                <a:pathLst>
                  <a:path w="4956" h="1734" extrusionOk="0">
                    <a:moveTo>
                      <a:pt x="2759" y="1"/>
                    </a:moveTo>
                    <a:cubicBezTo>
                      <a:pt x="2497" y="1"/>
                      <a:pt x="2240" y="27"/>
                      <a:pt x="2007" y="72"/>
                    </a:cubicBezTo>
                    <a:cubicBezTo>
                      <a:pt x="1308" y="194"/>
                      <a:pt x="366" y="467"/>
                      <a:pt x="92" y="1166"/>
                    </a:cubicBezTo>
                    <a:cubicBezTo>
                      <a:pt x="1" y="1349"/>
                      <a:pt x="153" y="1561"/>
                      <a:pt x="335" y="1622"/>
                    </a:cubicBezTo>
                    <a:cubicBezTo>
                      <a:pt x="476" y="1672"/>
                      <a:pt x="628" y="1690"/>
                      <a:pt x="786" y="1690"/>
                    </a:cubicBezTo>
                    <a:cubicBezTo>
                      <a:pt x="1208" y="1690"/>
                      <a:pt x="1670" y="1561"/>
                      <a:pt x="2068" y="1561"/>
                    </a:cubicBezTo>
                    <a:cubicBezTo>
                      <a:pt x="2605" y="1561"/>
                      <a:pt x="3164" y="1734"/>
                      <a:pt x="3691" y="1734"/>
                    </a:cubicBezTo>
                    <a:cubicBezTo>
                      <a:pt x="3789" y="1734"/>
                      <a:pt x="3887" y="1728"/>
                      <a:pt x="3983" y="1713"/>
                    </a:cubicBezTo>
                    <a:cubicBezTo>
                      <a:pt x="4530" y="1653"/>
                      <a:pt x="4955" y="1014"/>
                      <a:pt x="4469" y="558"/>
                    </a:cubicBezTo>
                    <a:cubicBezTo>
                      <a:pt x="4040" y="151"/>
                      <a:pt x="3385" y="1"/>
                      <a:pt x="27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5"/>
              <p:cNvSpPr/>
              <p:nvPr/>
            </p:nvSpPr>
            <p:spPr>
              <a:xfrm>
                <a:off x="1095757" y="998658"/>
                <a:ext cx="46392" cy="12260"/>
              </a:xfrm>
              <a:custGeom>
                <a:avLst/>
                <a:gdLst/>
                <a:ahLst/>
                <a:cxnLst/>
                <a:rect l="l" t="t" r="r" b="b"/>
                <a:pathLst>
                  <a:path w="2577" h="681" extrusionOk="0">
                    <a:moveTo>
                      <a:pt x="960" y="1"/>
                    </a:moveTo>
                    <a:cubicBezTo>
                      <a:pt x="631" y="1"/>
                      <a:pt x="257" y="63"/>
                      <a:pt x="61" y="284"/>
                    </a:cubicBezTo>
                    <a:cubicBezTo>
                      <a:pt x="0" y="344"/>
                      <a:pt x="0" y="466"/>
                      <a:pt x="92" y="527"/>
                    </a:cubicBezTo>
                    <a:cubicBezTo>
                      <a:pt x="193" y="567"/>
                      <a:pt x="301" y="581"/>
                      <a:pt x="413" y="581"/>
                    </a:cubicBezTo>
                    <a:cubicBezTo>
                      <a:pt x="635" y="581"/>
                      <a:pt x="872" y="527"/>
                      <a:pt x="1095" y="527"/>
                    </a:cubicBezTo>
                    <a:cubicBezTo>
                      <a:pt x="1520" y="527"/>
                      <a:pt x="1915" y="648"/>
                      <a:pt x="2341" y="679"/>
                    </a:cubicBezTo>
                    <a:cubicBezTo>
                      <a:pt x="2350" y="680"/>
                      <a:pt x="2358" y="681"/>
                      <a:pt x="2366" y="681"/>
                    </a:cubicBezTo>
                    <a:cubicBezTo>
                      <a:pt x="2529" y="681"/>
                      <a:pt x="2577" y="401"/>
                      <a:pt x="2432" y="314"/>
                    </a:cubicBezTo>
                    <a:cubicBezTo>
                      <a:pt x="2067" y="101"/>
                      <a:pt x="1581" y="40"/>
                      <a:pt x="1186" y="10"/>
                    </a:cubicBezTo>
                    <a:cubicBezTo>
                      <a:pt x="1115" y="4"/>
                      <a:pt x="1039" y="1"/>
                      <a:pt x="9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5"/>
              <p:cNvSpPr/>
              <p:nvPr/>
            </p:nvSpPr>
            <p:spPr>
              <a:xfrm>
                <a:off x="1107244" y="1002493"/>
                <a:ext cx="31720" cy="27148"/>
              </a:xfrm>
              <a:custGeom>
                <a:avLst/>
                <a:gdLst/>
                <a:ahLst/>
                <a:cxnLst/>
                <a:rect l="l" t="t" r="r" b="b"/>
                <a:pathLst>
                  <a:path w="1762" h="1508" extrusionOk="0">
                    <a:moveTo>
                      <a:pt x="973" y="1043"/>
                    </a:moveTo>
                    <a:cubicBezTo>
                      <a:pt x="973" y="1043"/>
                      <a:pt x="973" y="1074"/>
                      <a:pt x="1004" y="1074"/>
                    </a:cubicBezTo>
                    <a:lnTo>
                      <a:pt x="943" y="1074"/>
                    </a:lnTo>
                    <a:cubicBezTo>
                      <a:pt x="943" y="1074"/>
                      <a:pt x="943" y="1074"/>
                      <a:pt x="973" y="1043"/>
                    </a:cubicBezTo>
                    <a:close/>
                    <a:moveTo>
                      <a:pt x="755" y="0"/>
                    </a:moveTo>
                    <a:cubicBezTo>
                      <a:pt x="681" y="0"/>
                      <a:pt x="614" y="30"/>
                      <a:pt x="578" y="101"/>
                    </a:cubicBezTo>
                    <a:cubicBezTo>
                      <a:pt x="578" y="131"/>
                      <a:pt x="548" y="162"/>
                      <a:pt x="548" y="192"/>
                    </a:cubicBezTo>
                    <a:cubicBezTo>
                      <a:pt x="532" y="127"/>
                      <a:pt x="480" y="97"/>
                      <a:pt x="427" y="97"/>
                    </a:cubicBezTo>
                    <a:cubicBezTo>
                      <a:pt x="381" y="97"/>
                      <a:pt x="333" y="119"/>
                      <a:pt x="305" y="162"/>
                    </a:cubicBezTo>
                    <a:cubicBezTo>
                      <a:pt x="1" y="618"/>
                      <a:pt x="214" y="1438"/>
                      <a:pt x="821" y="1499"/>
                    </a:cubicBezTo>
                    <a:cubicBezTo>
                      <a:pt x="860" y="1505"/>
                      <a:pt x="897" y="1507"/>
                      <a:pt x="932" y="1507"/>
                    </a:cubicBezTo>
                    <a:cubicBezTo>
                      <a:pt x="1495" y="1507"/>
                      <a:pt x="1762" y="859"/>
                      <a:pt x="1733" y="344"/>
                    </a:cubicBezTo>
                    <a:cubicBezTo>
                      <a:pt x="1733" y="218"/>
                      <a:pt x="1632" y="150"/>
                      <a:pt x="1529" y="150"/>
                    </a:cubicBezTo>
                    <a:cubicBezTo>
                      <a:pt x="1483" y="150"/>
                      <a:pt x="1437" y="164"/>
                      <a:pt x="1399" y="192"/>
                    </a:cubicBezTo>
                    <a:cubicBezTo>
                      <a:pt x="1267" y="113"/>
                      <a:pt x="1136" y="34"/>
                      <a:pt x="984" y="34"/>
                    </a:cubicBezTo>
                    <a:cubicBezTo>
                      <a:pt x="961" y="34"/>
                      <a:pt x="937" y="36"/>
                      <a:pt x="913" y="40"/>
                    </a:cubicBezTo>
                    <a:cubicBezTo>
                      <a:pt x="862" y="15"/>
                      <a:pt x="807" y="0"/>
                      <a:pt x="7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5"/>
              <p:cNvSpPr/>
              <p:nvPr/>
            </p:nvSpPr>
            <p:spPr>
              <a:xfrm>
                <a:off x="1155403" y="1091106"/>
                <a:ext cx="78815" cy="30100"/>
              </a:xfrm>
              <a:custGeom>
                <a:avLst/>
                <a:gdLst/>
                <a:ahLst/>
                <a:cxnLst/>
                <a:rect l="l" t="t" r="r" b="b"/>
                <a:pathLst>
                  <a:path w="4378" h="1672" extrusionOk="0">
                    <a:moveTo>
                      <a:pt x="858" y="1"/>
                    </a:moveTo>
                    <a:cubicBezTo>
                      <a:pt x="800" y="1"/>
                      <a:pt x="741" y="31"/>
                      <a:pt x="700" y="103"/>
                    </a:cubicBezTo>
                    <a:cubicBezTo>
                      <a:pt x="1" y="1197"/>
                      <a:pt x="1520" y="1471"/>
                      <a:pt x="2311" y="1562"/>
                    </a:cubicBezTo>
                    <a:cubicBezTo>
                      <a:pt x="2592" y="1600"/>
                      <a:pt x="3000" y="1672"/>
                      <a:pt x="3371" y="1672"/>
                    </a:cubicBezTo>
                    <a:cubicBezTo>
                      <a:pt x="3602" y="1672"/>
                      <a:pt x="3819" y="1644"/>
                      <a:pt x="3982" y="1562"/>
                    </a:cubicBezTo>
                    <a:cubicBezTo>
                      <a:pt x="4378" y="1349"/>
                      <a:pt x="4378" y="863"/>
                      <a:pt x="4317" y="498"/>
                    </a:cubicBezTo>
                    <a:cubicBezTo>
                      <a:pt x="4300" y="383"/>
                      <a:pt x="4204" y="330"/>
                      <a:pt x="4104" y="330"/>
                    </a:cubicBezTo>
                    <a:cubicBezTo>
                      <a:pt x="4019" y="330"/>
                      <a:pt x="3933" y="368"/>
                      <a:pt x="3891" y="437"/>
                    </a:cubicBezTo>
                    <a:cubicBezTo>
                      <a:pt x="3800" y="529"/>
                      <a:pt x="3770" y="620"/>
                      <a:pt x="3709" y="711"/>
                    </a:cubicBezTo>
                    <a:cubicBezTo>
                      <a:pt x="3730" y="883"/>
                      <a:pt x="3706" y="964"/>
                      <a:pt x="3647" y="964"/>
                    </a:cubicBezTo>
                    <a:cubicBezTo>
                      <a:pt x="3623" y="964"/>
                      <a:pt x="3592" y="950"/>
                      <a:pt x="3557" y="924"/>
                    </a:cubicBezTo>
                    <a:cubicBezTo>
                      <a:pt x="3486" y="954"/>
                      <a:pt x="3395" y="964"/>
                      <a:pt x="3297" y="964"/>
                    </a:cubicBezTo>
                    <a:cubicBezTo>
                      <a:pt x="3101" y="964"/>
                      <a:pt x="2878" y="924"/>
                      <a:pt x="2736" y="924"/>
                    </a:cubicBezTo>
                    <a:cubicBezTo>
                      <a:pt x="2371" y="893"/>
                      <a:pt x="973" y="833"/>
                      <a:pt x="1064" y="255"/>
                    </a:cubicBezTo>
                    <a:cubicBezTo>
                      <a:pt x="1085" y="115"/>
                      <a:pt x="972" y="1"/>
                      <a:pt x="8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5"/>
              <p:cNvSpPr/>
              <p:nvPr/>
            </p:nvSpPr>
            <p:spPr>
              <a:xfrm>
                <a:off x="1137094" y="1146989"/>
                <a:ext cx="110805" cy="28390"/>
              </a:xfrm>
              <a:custGeom>
                <a:avLst/>
                <a:gdLst/>
                <a:ahLst/>
                <a:cxnLst/>
                <a:rect l="l" t="t" r="r" b="b"/>
                <a:pathLst>
                  <a:path w="6155" h="1577" extrusionOk="0">
                    <a:moveTo>
                      <a:pt x="234" y="0"/>
                    </a:moveTo>
                    <a:cubicBezTo>
                      <a:pt x="61" y="0"/>
                      <a:pt x="1" y="260"/>
                      <a:pt x="167" y="343"/>
                    </a:cubicBezTo>
                    <a:lnTo>
                      <a:pt x="167" y="373"/>
                    </a:lnTo>
                    <a:cubicBezTo>
                      <a:pt x="1078" y="1007"/>
                      <a:pt x="2660" y="1576"/>
                      <a:pt x="4073" y="1576"/>
                    </a:cubicBezTo>
                    <a:cubicBezTo>
                      <a:pt x="4828" y="1576"/>
                      <a:pt x="5534" y="1414"/>
                      <a:pt x="6063" y="1011"/>
                    </a:cubicBezTo>
                    <a:cubicBezTo>
                      <a:pt x="6124" y="951"/>
                      <a:pt x="6155" y="799"/>
                      <a:pt x="6033" y="768"/>
                    </a:cubicBezTo>
                    <a:cubicBezTo>
                      <a:pt x="5843" y="734"/>
                      <a:pt x="5652" y="722"/>
                      <a:pt x="5459" y="722"/>
                    </a:cubicBezTo>
                    <a:cubicBezTo>
                      <a:pt x="4878" y="722"/>
                      <a:pt x="4285" y="838"/>
                      <a:pt x="3691" y="838"/>
                    </a:cubicBezTo>
                    <a:cubicBezTo>
                      <a:pt x="3600" y="838"/>
                      <a:pt x="3510" y="835"/>
                      <a:pt x="3419" y="829"/>
                    </a:cubicBezTo>
                    <a:cubicBezTo>
                      <a:pt x="2355" y="738"/>
                      <a:pt x="1322" y="403"/>
                      <a:pt x="288" y="8"/>
                    </a:cubicBezTo>
                    <a:cubicBezTo>
                      <a:pt x="269" y="3"/>
                      <a:pt x="251"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5"/>
              <p:cNvSpPr/>
              <p:nvPr/>
            </p:nvSpPr>
            <p:spPr>
              <a:xfrm>
                <a:off x="1181274" y="1195382"/>
                <a:ext cx="15194" cy="21819"/>
              </a:xfrm>
              <a:custGeom>
                <a:avLst/>
                <a:gdLst/>
                <a:ahLst/>
                <a:cxnLst/>
                <a:rect l="l" t="t" r="r" b="b"/>
                <a:pathLst>
                  <a:path w="844" h="1212" extrusionOk="0">
                    <a:moveTo>
                      <a:pt x="308" y="0"/>
                    </a:moveTo>
                    <a:cubicBezTo>
                      <a:pt x="141" y="0"/>
                      <a:pt x="0" y="148"/>
                      <a:pt x="114" y="329"/>
                    </a:cubicBezTo>
                    <a:cubicBezTo>
                      <a:pt x="205" y="512"/>
                      <a:pt x="114" y="725"/>
                      <a:pt x="144" y="907"/>
                    </a:cubicBezTo>
                    <a:cubicBezTo>
                      <a:pt x="163" y="1093"/>
                      <a:pt x="319" y="1211"/>
                      <a:pt x="472" y="1211"/>
                    </a:cubicBezTo>
                    <a:cubicBezTo>
                      <a:pt x="568" y="1211"/>
                      <a:pt x="663" y="1165"/>
                      <a:pt x="722" y="1059"/>
                    </a:cubicBezTo>
                    <a:cubicBezTo>
                      <a:pt x="843" y="877"/>
                      <a:pt x="843" y="664"/>
                      <a:pt x="783" y="481"/>
                    </a:cubicBezTo>
                    <a:cubicBezTo>
                      <a:pt x="722" y="299"/>
                      <a:pt x="600" y="177"/>
                      <a:pt x="479" y="56"/>
                    </a:cubicBezTo>
                    <a:cubicBezTo>
                      <a:pt x="425" y="17"/>
                      <a:pt x="365"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5"/>
              <p:cNvSpPr/>
              <p:nvPr/>
            </p:nvSpPr>
            <p:spPr>
              <a:xfrm>
                <a:off x="1088646" y="816408"/>
                <a:ext cx="81731" cy="97664"/>
              </a:xfrm>
              <a:custGeom>
                <a:avLst/>
                <a:gdLst/>
                <a:ahLst/>
                <a:cxnLst/>
                <a:rect l="l" t="t" r="r" b="b"/>
                <a:pathLst>
                  <a:path w="4540" h="5425" extrusionOk="0">
                    <a:moveTo>
                      <a:pt x="2829" y="0"/>
                    </a:moveTo>
                    <a:cubicBezTo>
                      <a:pt x="1979" y="0"/>
                      <a:pt x="1073" y="499"/>
                      <a:pt x="730" y="1349"/>
                    </a:cubicBezTo>
                    <a:cubicBezTo>
                      <a:pt x="0" y="3203"/>
                      <a:pt x="2067" y="5270"/>
                      <a:pt x="3830" y="5422"/>
                    </a:cubicBezTo>
                    <a:cubicBezTo>
                      <a:pt x="3841" y="5423"/>
                      <a:pt x="3852" y="5424"/>
                      <a:pt x="3862" y="5424"/>
                    </a:cubicBezTo>
                    <a:cubicBezTo>
                      <a:pt x="4052" y="5424"/>
                      <a:pt x="4128" y="5172"/>
                      <a:pt x="4013" y="5057"/>
                    </a:cubicBezTo>
                    <a:cubicBezTo>
                      <a:pt x="3192" y="4297"/>
                      <a:pt x="2037" y="4084"/>
                      <a:pt x="1459" y="3051"/>
                    </a:cubicBezTo>
                    <a:cubicBezTo>
                      <a:pt x="765" y="1767"/>
                      <a:pt x="1775" y="585"/>
                      <a:pt x="2826" y="585"/>
                    </a:cubicBezTo>
                    <a:cubicBezTo>
                      <a:pt x="3293" y="585"/>
                      <a:pt x="3767" y="818"/>
                      <a:pt x="4104" y="1379"/>
                    </a:cubicBezTo>
                    <a:cubicBezTo>
                      <a:pt x="4144" y="1450"/>
                      <a:pt x="4208" y="1480"/>
                      <a:pt x="4274" y="1480"/>
                    </a:cubicBezTo>
                    <a:cubicBezTo>
                      <a:pt x="4404" y="1480"/>
                      <a:pt x="4539" y="1359"/>
                      <a:pt x="4499" y="1197"/>
                    </a:cubicBezTo>
                    <a:cubicBezTo>
                      <a:pt x="4246" y="368"/>
                      <a:pt x="3558"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5"/>
              <p:cNvSpPr/>
              <p:nvPr/>
            </p:nvSpPr>
            <p:spPr>
              <a:xfrm>
                <a:off x="1172056" y="809027"/>
                <a:ext cx="91165" cy="108465"/>
              </a:xfrm>
              <a:custGeom>
                <a:avLst/>
                <a:gdLst/>
                <a:ahLst/>
                <a:cxnLst/>
                <a:rect l="l" t="t" r="r" b="b"/>
                <a:pathLst>
                  <a:path w="5064" h="6025" extrusionOk="0">
                    <a:moveTo>
                      <a:pt x="2251" y="1"/>
                    </a:moveTo>
                    <a:cubicBezTo>
                      <a:pt x="1271" y="1"/>
                      <a:pt x="278" y="474"/>
                      <a:pt x="18" y="1394"/>
                    </a:cubicBezTo>
                    <a:cubicBezTo>
                      <a:pt x="1" y="1462"/>
                      <a:pt x="51" y="1502"/>
                      <a:pt x="103" y="1502"/>
                    </a:cubicBezTo>
                    <a:cubicBezTo>
                      <a:pt x="144" y="1502"/>
                      <a:pt x="187" y="1478"/>
                      <a:pt x="200" y="1424"/>
                    </a:cubicBezTo>
                    <a:cubicBezTo>
                      <a:pt x="352" y="1060"/>
                      <a:pt x="1082" y="573"/>
                      <a:pt x="1477" y="452"/>
                    </a:cubicBezTo>
                    <a:cubicBezTo>
                      <a:pt x="1677" y="407"/>
                      <a:pt x="1959" y="379"/>
                      <a:pt x="2191" y="379"/>
                    </a:cubicBezTo>
                    <a:cubicBezTo>
                      <a:pt x="2276" y="379"/>
                      <a:pt x="2354" y="383"/>
                      <a:pt x="2419" y="391"/>
                    </a:cubicBezTo>
                    <a:cubicBezTo>
                      <a:pt x="3757" y="573"/>
                      <a:pt x="4182" y="1516"/>
                      <a:pt x="4243" y="2701"/>
                    </a:cubicBezTo>
                    <a:cubicBezTo>
                      <a:pt x="4304" y="4099"/>
                      <a:pt x="3088" y="4707"/>
                      <a:pt x="2389" y="5710"/>
                    </a:cubicBezTo>
                    <a:cubicBezTo>
                      <a:pt x="2309" y="5844"/>
                      <a:pt x="2417" y="6025"/>
                      <a:pt x="2568" y="6025"/>
                    </a:cubicBezTo>
                    <a:cubicBezTo>
                      <a:pt x="2589" y="6025"/>
                      <a:pt x="2610" y="6021"/>
                      <a:pt x="2632" y="6014"/>
                    </a:cubicBezTo>
                    <a:cubicBezTo>
                      <a:pt x="3574" y="5741"/>
                      <a:pt x="4364" y="4646"/>
                      <a:pt x="4699" y="3734"/>
                    </a:cubicBezTo>
                    <a:cubicBezTo>
                      <a:pt x="5064" y="2853"/>
                      <a:pt x="4699" y="1607"/>
                      <a:pt x="4121" y="816"/>
                    </a:cubicBezTo>
                    <a:cubicBezTo>
                      <a:pt x="3717" y="269"/>
                      <a:pt x="2988" y="1"/>
                      <a:pt x="2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5"/>
              <p:cNvSpPr/>
              <p:nvPr/>
            </p:nvSpPr>
            <p:spPr>
              <a:xfrm>
                <a:off x="1067294" y="831351"/>
                <a:ext cx="66789" cy="84990"/>
              </a:xfrm>
              <a:custGeom>
                <a:avLst/>
                <a:gdLst/>
                <a:ahLst/>
                <a:cxnLst/>
                <a:rect l="l" t="t" r="r" b="b"/>
                <a:pathLst>
                  <a:path w="3710" h="4721" extrusionOk="0">
                    <a:moveTo>
                      <a:pt x="824" y="1"/>
                    </a:moveTo>
                    <a:cubicBezTo>
                      <a:pt x="780" y="1"/>
                      <a:pt x="735" y="19"/>
                      <a:pt x="700" y="63"/>
                    </a:cubicBezTo>
                    <a:cubicBezTo>
                      <a:pt x="1" y="1035"/>
                      <a:pt x="123" y="2130"/>
                      <a:pt x="791" y="3072"/>
                    </a:cubicBezTo>
                    <a:cubicBezTo>
                      <a:pt x="1268" y="3734"/>
                      <a:pt x="2184" y="4721"/>
                      <a:pt x="3096" y="4721"/>
                    </a:cubicBezTo>
                    <a:cubicBezTo>
                      <a:pt x="3230" y="4721"/>
                      <a:pt x="3364" y="4699"/>
                      <a:pt x="3496" y="4653"/>
                    </a:cubicBezTo>
                    <a:cubicBezTo>
                      <a:pt x="3679" y="4592"/>
                      <a:pt x="3709" y="4379"/>
                      <a:pt x="3557" y="4257"/>
                    </a:cubicBezTo>
                    <a:cubicBezTo>
                      <a:pt x="2858" y="3832"/>
                      <a:pt x="2189" y="3619"/>
                      <a:pt x="1612" y="2981"/>
                    </a:cubicBezTo>
                    <a:cubicBezTo>
                      <a:pt x="943" y="2282"/>
                      <a:pt x="518" y="1187"/>
                      <a:pt x="974" y="245"/>
                    </a:cubicBezTo>
                    <a:cubicBezTo>
                      <a:pt x="1039" y="115"/>
                      <a:pt x="934" y="1"/>
                      <a:pt x="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5"/>
              <p:cNvSpPr/>
              <p:nvPr/>
            </p:nvSpPr>
            <p:spPr>
              <a:xfrm>
                <a:off x="1057248" y="881095"/>
                <a:ext cx="46734" cy="40056"/>
              </a:xfrm>
              <a:custGeom>
                <a:avLst/>
                <a:gdLst/>
                <a:ahLst/>
                <a:cxnLst/>
                <a:rect l="l" t="t" r="r" b="b"/>
                <a:pathLst>
                  <a:path w="2596" h="2225" extrusionOk="0">
                    <a:moveTo>
                      <a:pt x="242" y="0"/>
                    </a:moveTo>
                    <a:cubicBezTo>
                      <a:pt x="128" y="0"/>
                      <a:pt x="1" y="124"/>
                      <a:pt x="42" y="248"/>
                    </a:cubicBezTo>
                    <a:cubicBezTo>
                      <a:pt x="164" y="856"/>
                      <a:pt x="468" y="1342"/>
                      <a:pt x="954" y="1707"/>
                    </a:cubicBezTo>
                    <a:cubicBezTo>
                      <a:pt x="1233" y="1939"/>
                      <a:pt x="1689" y="2225"/>
                      <a:pt x="2091" y="2225"/>
                    </a:cubicBezTo>
                    <a:cubicBezTo>
                      <a:pt x="2216" y="2225"/>
                      <a:pt x="2336" y="2197"/>
                      <a:pt x="2443" y="2133"/>
                    </a:cubicBezTo>
                    <a:cubicBezTo>
                      <a:pt x="2565" y="2072"/>
                      <a:pt x="2595" y="1890"/>
                      <a:pt x="2474" y="1798"/>
                    </a:cubicBezTo>
                    <a:cubicBezTo>
                      <a:pt x="2322" y="1646"/>
                      <a:pt x="2139" y="1646"/>
                      <a:pt x="1957" y="1555"/>
                    </a:cubicBezTo>
                    <a:cubicBezTo>
                      <a:pt x="1714" y="1494"/>
                      <a:pt x="1501" y="1373"/>
                      <a:pt x="1319" y="1251"/>
                    </a:cubicBezTo>
                    <a:cubicBezTo>
                      <a:pt x="893" y="947"/>
                      <a:pt x="589" y="552"/>
                      <a:pt x="377" y="96"/>
                    </a:cubicBezTo>
                    <a:cubicBezTo>
                      <a:pt x="347" y="28"/>
                      <a:pt x="296" y="0"/>
                      <a:pt x="2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5"/>
              <p:cNvSpPr/>
              <p:nvPr/>
            </p:nvSpPr>
            <p:spPr>
              <a:xfrm>
                <a:off x="991841" y="767097"/>
                <a:ext cx="155362" cy="180277"/>
              </a:xfrm>
              <a:custGeom>
                <a:avLst/>
                <a:gdLst/>
                <a:ahLst/>
                <a:cxnLst/>
                <a:rect l="l" t="t" r="r" b="b"/>
                <a:pathLst>
                  <a:path w="8630" h="10014" extrusionOk="0">
                    <a:moveTo>
                      <a:pt x="7191" y="1"/>
                    </a:moveTo>
                    <a:cubicBezTo>
                      <a:pt x="2792" y="1"/>
                      <a:pt x="1" y="6522"/>
                      <a:pt x="2733" y="9924"/>
                    </a:cubicBezTo>
                    <a:cubicBezTo>
                      <a:pt x="2780" y="9987"/>
                      <a:pt x="2840" y="10013"/>
                      <a:pt x="2900" y="10013"/>
                    </a:cubicBezTo>
                    <a:cubicBezTo>
                      <a:pt x="3070" y="10013"/>
                      <a:pt x="3241" y="9800"/>
                      <a:pt x="3128" y="9620"/>
                    </a:cubicBezTo>
                    <a:cubicBezTo>
                      <a:pt x="2064" y="7857"/>
                      <a:pt x="2247" y="5334"/>
                      <a:pt x="3067" y="3449"/>
                    </a:cubicBezTo>
                    <a:cubicBezTo>
                      <a:pt x="4040" y="1200"/>
                      <a:pt x="6076" y="592"/>
                      <a:pt x="8356" y="531"/>
                    </a:cubicBezTo>
                    <a:cubicBezTo>
                      <a:pt x="8569" y="531"/>
                      <a:pt x="8630" y="227"/>
                      <a:pt x="8417" y="167"/>
                    </a:cubicBezTo>
                    <a:cubicBezTo>
                      <a:pt x="7997" y="54"/>
                      <a:pt x="7587" y="1"/>
                      <a:pt x="7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5"/>
              <p:cNvSpPr/>
              <p:nvPr/>
            </p:nvSpPr>
            <p:spPr>
              <a:xfrm>
                <a:off x="1034473" y="921423"/>
                <a:ext cx="27364" cy="69166"/>
              </a:xfrm>
              <a:custGeom>
                <a:avLst/>
                <a:gdLst/>
                <a:ahLst/>
                <a:cxnLst/>
                <a:rect l="l" t="t" r="r" b="b"/>
                <a:pathLst>
                  <a:path w="1520" h="3842" extrusionOk="0">
                    <a:moveTo>
                      <a:pt x="999" y="0"/>
                    </a:moveTo>
                    <a:cubicBezTo>
                      <a:pt x="961" y="0"/>
                      <a:pt x="920" y="14"/>
                      <a:pt x="882" y="45"/>
                    </a:cubicBezTo>
                    <a:cubicBezTo>
                      <a:pt x="0" y="896"/>
                      <a:pt x="183" y="2932"/>
                      <a:pt x="1003" y="3753"/>
                    </a:cubicBezTo>
                    <a:cubicBezTo>
                      <a:pt x="1058" y="3815"/>
                      <a:pt x="1121" y="3842"/>
                      <a:pt x="1182" y="3842"/>
                    </a:cubicBezTo>
                    <a:cubicBezTo>
                      <a:pt x="1358" y="3842"/>
                      <a:pt x="1519" y="3622"/>
                      <a:pt x="1429" y="3419"/>
                    </a:cubicBezTo>
                    <a:cubicBezTo>
                      <a:pt x="973" y="2507"/>
                      <a:pt x="638" y="1230"/>
                      <a:pt x="1125" y="227"/>
                    </a:cubicBezTo>
                    <a:cubicBezTo>
                      <a:pt x="1193" y="114"/>
                      <a:pt x="1109" y="0"/>
                      <a:pt x="9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5"/>
              <p:cNvSpPr/>
              <p:nvPr/>
            </p:nvSpPr>
            <p:spPr>
              <a:xfrm>
                <a:off x="1137184" y="717029"/>
                <a:ext cx="275726" cy="177145"/>
              </a:xfrm>
              <a:custGeom>
                <a:avLst/>
                <a:gdLst/>
                <a:ahLst/>
                <a:cxnLst/>
                <a:rect l="l" t="t" r="r" b="b"/>
                <a:pathLst>
                  <a:path w="15316" h="9840" extrusionOk="0">
                    <a:moveTo>
                      <a:pt x="5259" y="0"/>
                    </a:moveTo>
                    <a:cubicBezTo>
                      <a:pt x="3001" y="0"/>
                      <a:pt x="805" y="786"/>
                      <a:pt x="40" y="3100"/>
                    </a:cubicBezTo>
                    <a:cubicBezTo>
                      <a:pt x="0" y="3219"/>
                      <a:pt x="129" y="3325"/>
                      <a:pt x="249" y="3325"/>
                    </a:cubicBezTo>
                    <a:cubicBezTo>
                      <a:pt x="312" y="3325"/>
                      <a:pt x="373" y="3295"/>
                      <a:pt x="405" y="3221"/>
                    </a:cubicBezTo>
                    <a:cubicBezTo>
                      <a:pt x="1355" y="1270"/>
                      <a:pt x="3310" y="521"/>
                      <a:pt x="5364" y="521"/>
                    </a:cubicBezTo>
                    <a:cubicBezTo>
                      <a:pt x="6989" y="521"/>
                      <a:pt x="8677" y="990"/>
                      <a:pt x="9979" y="1701"/>
                    </a:cubicBezTo>
                    <a:cubicBezTo>
                      <a:pt x="12928" y="3312"/>
                      <a:pt x="14083" y="6534"/>
                      <a:pt x="14782" y="9665"/>
                    </a:cubicBezTo>
                    <a:cubicBezTo>
                      <a:pt x="14808" y="9784"/>
                      <a:pt x="14915" y="9840"/>
                      <a:pt x="15025" y="9840"/>
                    </a:cubicBezTo>
                    <a:cubicBezTo>
                      <a:pt x="15168" y="9840"/>
                      <a:pt x="15316" y="9746"/>
                      <a:pt x="15299" y="9574"/>
                    </a:cubicBezTo>
                    <a:cubicBezTo>
                      <a:pt x="14964" y="5683"/>
                      <a:pt x="12897" y="2036"/>
                      <a:pt x="9037" y="668"/>
                    </a:cubicBezTo>
                    <a:cubicBezTo>
                      <a:pt x="7943" y="273"/>
                      <a:pt x="6590" y="0"/>
                      <a:pt x="52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5"/>
              <p:cNvSpPr/>
              <p:nvPr/>
            </p:nvSpPr>
            <p:spPr>
              <a:xfrm>
                <a:off x="1228731" y="864748"/>
                <a:ext cx="69508" cy="57320"/>
              </a:xfrm>
              <a:custGeom>
                <a:avLst/>
                <a:gdLst/>
                <a:ahLst/>
                <a:cxnLst/>
                <a:rect l="l" t="t" r="r" b="b"/>
                <a:pathLst>
                  <a:path w="3861" h="3184" extrusionOk="0">
                    <a:moveTo>
                      <a:pt x="3573" y="0"/>
                    </a:moveTo>
                    <a:cubicBezTo>
                      <a:pt x="3538" y="0"/>
                      <a:pt x="3502" y="10"/>
                      <a:pt x="3466" y="32"/>
                    </a:cubicBezTo>
                    <a:cubicBezTo>
                      <a:pt x="3192" y="184"/>
                      <a:pt x="3101" y="366"/>
                      <a:pt x="2949" y="609"/>
                    </a:cubicBezTo>
                    <a:cubicBezTo>
                      <a:pt x="2706" y="1004"/>
                      <a:pt x="2432" y="1369"/>
                      <a:pt x="2098" y="1673"/>
                    </a:cubicBezTo>
                    <a:cubicBezTo>
                      <a:pt x="1490" y="2220"/>
                      <a:pt x="821" y="2402"/>
                      <a:pt x="153" y="2767"/>
                    </a:cubicBezTo>
                    <a:cubicBezTo>
                      <a:pt x="1" y="2858"/>
                      <a:pt x="31" y="3101"/>
                      <a:pt x="183" y="3132"/>
                    </a:cubicBezTo>
                    <a:lnTo>
                      <a:pt x="183" y="3162"/>
                    </a:lnTo>
                    <a:cubicBezTo>
                      <a:pt x="276" y="3177"/>
                      <a:pt x="369" y="3183"/>
                      <a:pt x="462" y="3183"/>
                    </a:cubicBezTo>
                    <a:cubicBezTo>
                      <a:pt x="1156" y="3183"/>
                      <a:pt x="1832" y="2805"/>
                      <a:pt x="2341" y="2402"/>
                    </a:cubicBezTo>
                    <a:cubicBezTo>
                      <a:pt x="2919" y="1916"/>
                      <a:pt x="3861" y="1004"/>
                      <a:pt x="3770" y="214"/>
                    </a:cubicBezTo>
                    <a:cubicBezTo>
                      <a:pt x="3770" y="98"/>
                      <a:pt x="3682" y="0"/>
                      <a:pt x="35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5"/>
              <p:cNvSpPr/>
              <p:nvPr/>
            </p:nvSpPr>
            <p:spPr>
              <a:xfrm>
                <a:off x="1247347" y="881275"/>
                <a:ext cx="83424" cy="50605"/>
              </a:xfrm>
              <a:custGeom>
                <a:avLst/>
                <a:gdLst/>
                <a:ahLst/>
                <a:cxnLst/>
                <a:rect l="l" t="t" r="r" b="b"/>
                <a:pathLst>
                  <a:path w="4634" h="2811" extrusionOk="0">
                    <a:moveTo>
                      <a:pt x="4347" y="1"/>
                    </a:moveTo>
                    <a:cubicBezTo>
                      <a:pt x="4315" y="1"/>
                      <a:pt x="4284" y="8"/>
                      <a:pt x="4256" y="25"/>
                    </a:cubicBezTo>
                    <a:cubicBezTo>
                      <a:pt x="3678" y="421"/>
                      <a:pt x="3313" y="1028"/>
                      <a:pt x="2827" y="1515"/>
                    </a:cubicBezTo>
                    <a:cubicBezTo>
                      <a:pt x="2067" y="2183"/>
                      <a:pt x="1186" y="2305"/>
                      <a:pt x="243" y="2396"/>
                    </a:cubicBezTo>
                    <a:cubicBezTo>
                      <a:pt x="0" y="2427"/>
                      <a:pt x="0" y="2791"/>
                      <a:pt x="243" y="2791"/>
                    </a:cubicBezTo>
                    <a:cubicBezTo>
                      <a:pt x="426" y="2803"/>
                      <a:pt x="607" y="2810"/>
                      <a:pt x="787" y="2810"/>
                    </a:cubicBezTo>
                    <a:cubicBezTo>
                      <a:pt x="1534" y="2810"/>
                      <a:pt x="2251" y="2685"/>
                      <a:pt x="2888" y="2244"/>
                    </a:cubicBezTo>
                    <a:cubicBezTo>
                      <a:pt x="3587" y="1758"/>
                      <a:pt x="4256" y="1059"/>
                      <a:pt x="4559" y="269"/>
                    </a:cubicBezTo>
                    <a:cubicBezTo>
                      <a:pt x="4634" y="145"/>
                      <a:pt x="4486" y="1"/>
                      <a:pt x="4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5"/>
              <p:cNvSpPr/>
              <p:nvPr/>
            </p:nvSpPr>
            <p:spPr>
              <a:xfrm>
                <a:off x="1256781" y="923097"/>
                <a:ext cx="80651" cy="26086"/>
              </a:xfrm>
              <a:custGeom>
                <a:avLst/>
                <a:gdLst/>
                <a:ahLst/>
                <a:cxnLst/>
                <a:rect l="l" t="t" r="r" b="b"/>
                <a:pathLst>
                  <a:path w="4480" h="1449" extrusionOk="0">
                    <a:moveTo>
                      <a:pt x="4249" y="0"/>
                    </a:moveTo>
                    <a:cubicBezTo>
                      <a:pt x="4229" y="0"/>
                      <a:pt x="4208" y="4"/>
                      <a:pt x="4187" y="12"/>
                    </a:cubicBezTo>
                    <a:cubicBezTo>
                      <a:pt x="3610" y="225"/>
                      <a:pt x="3154" y="681"/>
                      <a:pt x="2546" y="894"/>
                    </a:cubicBezTo>
                    <a:cubicBezTo>
                      <a:pt x="2275" y="996"/>
                      <a:pt x="1991" y="1030"/>
                      <a:pt x="1702" y="1030"/>
                    </a:cubicBezTo>
                    <a:cubicBezTo>
                      <a:pt x="1214" y="1030"/>
                      <a:pt x="713" y="932"/>
                      <a:pt x="236" y="894"/>
                    </a:cubicBezTo>
                    <a:cubicBezTo>
                      <a:pt x="228" y="893"/>
                      <a:pt x="220" y="892"/>
                      <a:pt x="213" y="892"/>
                    </a:cubicBezTo>
                    <a:cubicBezTo>
                      <a:pt x="49" y="892"/>
                      <a:pt x="1" y="1199"/>
                      <a:pt x="175" y="1228"/>
                    </a:cubicBezTo>
                    <a:lnTo>
                      <a:pt x="206" y="1228"/>
                    </a:lnTo>
                    <a:cubicBezTo>
                      <a:pt x="767" y="1345"/>
                      <a:pt x="1373" y="1449"/>
                      <a:pt x="1962" y="1449"/>
                    </a:cubicBezTo>
                    <a:cubicBezTo>
                      <a:pt x="2904" y="1449"/>
                      <a:pt x="3802" y="1184"/>
                      <a:pt x="4400" y="286"/>
                    </a:cubicBezTo>
                    <a:cubicBezTo>
                      <a:pt x="4479" y="155"/>
                      <a:pt x="4376" y="0"/>
                      <a:pt x="4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5"/>
              <p:cNvSpPr/>
              <p:nvPr/>
            </p:nvSpPr>
            <p:spPr>
              <a:xfrm>
                <a:off x="1379295" y="856394"/>
                <a:ext cx="41532" cy="121229"/>
              </a:xfrm>
              <a:custGeom>
                <a:avLst/>
                <a:gdLst/>
                <a:ahLst/>
                <a:cxnLst/>
                <a:rect l="l" t="t" r="r" b="b"/>
                <a:pathLst>
                  <a:path w="2307" h="6734" extrusionOk="0">
                    <a:moveTo>
                      <a:pt x="445" y="0"/>
                    </a:moveTo>
                    <a:cubicBezTo>
                      <a:pt x="329" y="0"/>
                      <a:pt x="234" y="150"/>
                      <a:pt x="300" y="283"/>
                    </a:cubicBezTo>
                    <a:lnTo>
                      <a:pt x="270" y="283"/>
                    </a:lnTo>
                    <a:cubicBezTo>
                      <a:pt x="756" y="1377"/>
                      <a:pt x="1152" y="2441"/>
                      <a:pt x="1000" y="3657"/>
                    </a:cubicBezTo>
                    <a:cubicBezTo>
                      <a:pt x="908" y="4629"/>
                      <a:pt x="452" y="5420"/>
                      <a:pt x="88" y="6301"/>
                    </a:cubicBezTo>
                    <a:cubicBezTo>
                      <a:pt x="0" y="6541"/>
                      <a:pt x="226" y="6734"/>
                      <a:pt x="451" y="6734"/>
                    </a:cubicBezTo>
                    <a:cubicBezTo>
                      <a:pt x="539" y="6734"/>
                      <a:pt x="627" y="6704"/>
                      <a:pt x="696" y="6635"/>
                    </a:cubicBezTo>
                    <a:cubicBezTo>
                      <a:pt x="2307" y="4933"/>
                      <a:pt x="2246" y="1711"/>
                      <a:pt x="574" y="70"/>
                    </a:cubicBezTo>
                    <a:cubicBezTo>
                      <a:pt x="533" y="21"/>
                      <a:pt x="487" y="0"/>
                      <a:pt x="4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5"/>
              <p:cNvSpPr/>
              <p:nvPr/>
            </p:nvSpPr>
            <p:spPr>
              <a:xfrm>
                <a:off x="1354270" y="926590"/>
                <a:ext cx="44124" cy="92029"/>
              </a:xfrm>
              <a:custGeom>
                <a:avLst/>
                <a:gdLst/>
                <a:ahLst/>
                <a:cxnLst/>
                <a:rect l="l" t="t" r="r" b="b"/>
                <a:pathLst>
                  <a:path w="2451" h="5112" extrusionOk="0">
                    <a:moveTo>
                      <a:pt x="1594" y="0"/>
                    </a:moveTo>
                    <a:cubicBezTo>
                      <a:pt x="1496" y="0"/>
                      <a:pt x="1403" y="68"/>
                      <a:pt x="1386" y="214"/>
                    </a:cubicBezTo>
                    <a:cubicBezTo>
                      <a:pt x="1356" y="1125"/>
                      <a:pt x="1538" y="2068"/>
                      <a:pt x="1113" y="2949"/>
                    </a:cubicBezTo>
                    <a:cubicBezTo>
                      <a:pt x="779" y="3557"/>
                      <a:pt x="231" y="4043"/>
                      <a:pt x="49" y="4712"/>
                    </a:cubicBezTo>
                    <a:cubicBezTo>
                      <a:pt x="0" y="4932"/>
                      <a:pt x="167" y="5112"/>
                      <a:pt x="344" y="5112"/>
                    </a:cubicBezTo>
                    <a:cubicBezTo>
                      <a:pt x="388" y="5112"/>
                      <a:pt x="433" y="5101"/>
                      <a:pt x="475" y="5077"/>
                    </a:cubicBezTo>
                    <a:cubicBezTo>
                      <a:pt x="2116" y="4074"/>
                      <a:pt x="2450" y="1794"/>
                      <a:pt x="1812" y="153"/>
                    </a:cubicBezTo>
                    <a:cubicBezTo>
                      <a:pt x="1769" y="53"/>
                      <a:pt x="1680" y="0"/>
                      <a:pt x="15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5"/>
              <p:cNvSpPr/>
              <p:nvPr/>
            </p:nvSpPr>
            <p:spPr>
              <a:xfrm>
                <a:off x="1133511" y="724554"/>
                <a:ext cx="12062" cy="51973"/>
              </a:xfrm>
              <a:custGeom>
                <a:avLst/>
                <a:gdLst/>
                <a:ahLst/>
                <a:cxnLst/>
                <a:rect l="l" t="t" r="r" b="b"/>
                <a:pathLst>
                  <a:path w="670" h="2887" extrusionOk="0">
                    <a:moveTo>
                      <a:pt x="315" y="1"/>
                    </a:moveTo>
                    <a:cubicBezTo>
                      <a:pt x="255" y="1"/>
                      <a:pt x="196" y="32"/>
                      <a:pt x="183" y="98"/>
                    </a:cubicBezTo>
                    <a:cubicBezTo>
                      <a:pt x="62" y="615"/>
                      <a:pt x="1" y="1131"/>
                      <a:pt x="1" y="1648"/>
                    </a:cubicBezTo>
                    <a:cubicBezTo>
                      <a:pt x="31" y="2043"/>
                      <a:pt x="62" y="2530"/>
                      <a:pt x="335" y="2834"/>
                    </a:cubicBezTo>
                    <a:cubicBezTo>
                      <a:pt x="371" y="2870"/>
                      <a:pt x="412" y="2887"/>
                      <a:pt x="450" y="2887"/>
                    </a:cubicBezTo>
                    <a:cubicBezTo>
                      <a:pt x="508" y="2887"/>
                      <a:pt x="560" y="2846"/>
                      <a:pt x="578" y="2773"/>
                    </a:cubicBezTo>
                    <a:cubicBezTo>
                      <a:pt x="670" y="2378"/>
                      <a:pt x="487" y="1952"/>
                      <a:pt x="457" y="1557"/>
                    </a:cubicBezTo>
                    <a:cubicBezTo>
                      <a:pt x="426" y="1071"/>
                      <a:pt x="396" y="615"/>
                      <a:pt x="457" y="159"/>
                    </a:cubicBezTo>
                    <a:cubicBezTo>
                      <a:pt x="474" y="55"/>
                      <a:pt x="393" y="1"/>
                      <a:pt x="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5"/>
              <p:cNvSpPr/>
              <p:nvPr/>
            </p:nvSpPr>
            <p:spPr>
              <a:xfrm>
                <a:off x="1117092" y="733214"/>
                <a:ext cx="26842" cy="41928"/>
              </a:xfrm>
              <a:custGeom>
                <a:avLst/>
                <a:gdLst/>
                <a:ahLst/>
                <a:cxnLst/>
                <a:rect l="l" t="t" r="r" b="b"/>
                <a:pathLst>
                  <a:path w="1491" h="2329" extrusionOk="0">
                    <a:moveTo>
                      <a:pt x="221" y="1"/>
                    </a:moveTo>
                    <a:cubicBezTo>
                      <a:pt x="132" y="1"/>
                      <a:pt x="46" y="62"/>
                      <a:pt x="31" y="195"/>
                    </a:cubicBezTo>
                    <a:cubicBezTo>
                      <a:pt x="1" y="681"/>
                      <a:pt x="92" y="1228"/>
                      <a:pt x="396" y="1654"/>
                    </a:cubicBezTo>
                    <a:cubicBezTo>
                      <a:pt x="595" y="1938"/>
                      <a:pt x="874" y="2328"/>
                      <a:pt x="1257" y="2328"/>
                    </a:cubicBezTo>
                    <a:cubicBezTo>
                      <a:pt x="1283" y="2328"/>
                      <a:pt x="1311" y="2326"/>
                      <a:pt x="1338" y="2322"/>
                    </a:cubicBezTo>
                    <a:cubicBezTo>
                      <a:pt x="1430" y="2322"/>
                      <a:pt x="1490" y="2201"/>
                      <a:pt x="1490" y="2140"/>
                    </a:cubicBezTo>
                    <a:cubicBezTo>
                      <a:pt x="1490" y="1775"/>
                      <a:pt x="1186" y="1654"/>
                      <a:pt x="974" y="1441"/>
                    </a:cubicBezTo>
                    <a:cubicBezTo>
                      <a:pt x="670" y="1106"/>
                      <a:pt x="487" y="620"/>
                      <a:pt x="426" y="195"/>
                    </a:cubicBezTo>
                    <a:cubicBezTo>
                      <a:pt x="411" y="69"/>
                      <a:pt x="315"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5"/>
              <p:cNvSpPr/>
              <p:nvPr/>
            </p:nvSpPr>
            <p:spPr>
              <a:xfrm>
                <a:off x="1166709" y="785802"/>
                <a:ext cx="60938" cy="42468"/>
              </a:xfrm>
              <a:custGeom>
                <a:avLst/>
                <a:gdLst/>
                <a:ahLst/>
                <a:cxnLst/>
                <a:rect l="l" t="t" r="r" b="b"/>
                <a:pathLst>
                  <a:path w="3385" h="2359" extrusionOk="0">
                    <a:moveTo>
                      <a:pt x="2710" y="0"/>
                    </a:moveTo>
                    <a:cubicBezTo>
                      <a:pt x="2180" y="0"/>
                      <a:pt x="1611" y="255"/>
                      <a:pt x="1227" y="526"/>
                    </a:cubicBezTo>
                    <a:cubicBezTo>
                      <a:pt x="619" y="921"/>
                      <a:pt x="285" y="1499"/>
                      <a:pt x="41" y="2167"/>
                    </a:cubicBezTo>
                    <a:cubicBezTo>
                      <a:pt x="0" y="2270"/>
                      <a:pt x="98" y="2359"/>
                      <a:pt x="194" y="2359"/>
                    </a:cubicBezTo>
                    <a:cubicBezTo>
                      <a:pt x="240" y="2359"/>
                      <a:pt x="285" y="2338"/>
                      <a:pt x="315" y="2289"/>
                    </a:cubicBezTo>
                    <a:cubicBezTo>
                      <a:pt x="558" y="1742"/>
                      <a:pt x="953" y="1255"/>
                      <a:pt x="1470" y="951"/>
                    </a:cubicBezTo>
                    <a:cubicBezTo>
                      <a:pt x="2017" y="587"/>
                      <a:pt x="2625" y="617"/>
                      <a:pt x="3202" y="404"/>
                    </a:cubicBezTo>
                    <a:cubicBezTo>
                      <a:pt x="3324" y="344"/>
                      <a:pt x="3385" y="161"/>
                      <a:pt x="3233" y="100"/>
                    </a:cubicBezTo>
                    <a:cubicBezTo>
                      <a:pt x="3069" y="30"/>
                      <a:pt x="2892" y="0"/>
                      <a:pt x="27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5"/>
              <p:cNvSpPr/>
              <p:nvPr/>
            </p:nvSpPr>
            <p:spPr>
              <a:xfrm>
                <a:off x="1162514" y="779987"/>
                <a:ext cx="17426" cy="36023"/>
              </a:xfrm>
              <a:custGeom>
                <a:avLst/>
                <a:gdLst/>
                <a:ahLst/>
                <a:cxnLst/>
                <a:rect l="l" t="t" r="r" b="b"/>
                <a:pathLst>
                  <a:path w="968" h="2001" extrusionOk="0">
                    <a:moveTo>
                      <a:pt x="763" y="1"/>
                    </a:moveTo>
                    <a:cubicBezTo>
                      <a:pt x="733" y="1"/>
                      <a:pt x="701" y="9"/>
                      <a:pt x="669" y="28"/>
                    </a:cubicBezTo>
                    <a:cubicBezTo>
                      <a:pt x="153" y="393"/>
                      <a:pt x="1" y="1274"/>
                      <a:pt x="31" y="1852"/>
                    </a:cubicBezTo>
                    <a:cubicBezTo>
                      <a:pt x="31" y="1943"/>
                      <a:pt x="118" y="2001"/>
                      <a:pt x="194" y="2001"/>
                    </a:cubicBezTo>
                    <a:cubicBezTo>
                      <a:pt x="246" y="2001"/>
                      <a:pt x="292" y="1974"/>
                      <a:pt x="305" y="1913"/>
                    </a:cubicBezTo>
                    <a:cubicBezTo>
                      <a:pt x="366" y="1609"/>
                      <a:pt x="457" y="1305"/>
                      <a:pt x="548" y="1031"/>
                    </a:cubicBezTo>
                    <a:cubicBezTo>
                      <a:pt x="669" y="758"/>
                      <a:pt x="882" y="515"/>
                      <a:pt x="943" y="241"/>
                    </a:cubicBezTo>
                    <a:cubicBezTo>
                      <a:pt x="967" y="121"/>
                      <a:pt x="877" y="1"/>
                      <a:pt x="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5"/>
              <p:cNvSpPr/>
              <p:nvPr/>
            </p:nvSpPr>
            <p:spPr>
              <a:xfrm>
                <a:off x="1100132" y="798117"/>
                <a:ext cx="64485" cy="22917"/>
              </a:xfrm>
              <a:custGeom>
                <a:avLst/>
                <a:gdLst/>
                <a:ahLst/>
                <a:cxnLst/>
                <a:rect l="l" t="t" r="r" b="b"/>
                <a:pathLst>
                  <a:path w="3582" h="1273" extrusionOk="0">
                    <a:moveTo>
                      <a:pt x="1795" y="1"/>
                    </a:moveTo>
                    <a:cubicBezTo>
                      <a:pt x="1155" y="1"/>
                      <a:pt x="506" y="251"/>
                      <a:pt x="122" y="723"/>
                    </a:cubicBezTo>
                    <a:cubicBezTo>
                      <a:pt x="1" y="875"/>
                      <a:pt x="61" y="1149"/>
                      <a:pt x="274" y="1149"/>
                    </a:cubicBezTo>
                    <a:cubicBezTo>
                      <a:pt x="906" y="1149"/>
                      <a:pt x="1513" y="815"/>
                      <a:pt x="2102" y="815"/>
                    </a:cubicBezTo>
                    <a:cubicBezTo>
                      <a:pt x="2419" y="815"/>
                      <a:pt x="2732" y="912"/>
                      <a:pt x="3040" y="1210"/>
                    </a:cubicBezTo>
                    <a:cubicBezTo>
                      <a:pt x="3092" y="1254"/>
                      <a:pt x="3152" y="1273"/>
                      <a:pt x="3211" y="1273"/>
                    </a:cubicBezTo>
                    <a:cubicBezTo>
                      <a:pt x="3399" y="1273"/>
                      <a:pt x="3581" y="1083"/>
                      <a:pt x="3466" y="875"/>
                    </a:cubicBezTo>
                    <a:cubicBezTo>
                      <a:pt x="3137" y="281"/>
                      <a:pt x="2472" y="1"/>
                      <a:pt x="17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5"/>
              <p:cNvSpPr/>
              <p:nvPr/>
            </p:nvSpPr>
            <p:spPr>
              <a:xfrm>
                <a:off x="1169896" y="821071"/>
                <a:ext cx="68157" cy="64089"/>
              </a:xfrm>
              <a:custGeom>
                <a:avLst/>
                <a:gdLst/>
                <a:ahLst/>
                <a:cxnLst/>
                <a:rect l="l" t="t" r="r" b="b"/>
                <a:pathLst>
                  <a:path w="3786" h="3560" extrusionOk="0">
                    <a:moveTo>
                      <a:pt x="1892" y="1"/>
                    </a:moveTo>
                    <a:cubicBezTo>
                      <a:pt x="1261" y="1"/>
                      <a:pt x="581" y="290"/>
                      <a:pt x="138" y="664"/>
                    </a:cubicBezTo>
                    <a:cubicBezTo>
                      <a:pt x="1" y="774"/>
                      <a:pt x="111" y="1007"/>
                      <a:pt x="268" y="1007"/>
                    </a:cubicBezTo>
                    <a:cubicBezTo>
                      <a:pt x="285" y="1007"/>
                      <a:pt x="302" y="1004"/>
                      <a:pt x="320" y="999"/>
                    </a:cubicBezTo>
                    <a:cubicBezTo>
                      <a:pt x="701" y="849"/>
                      <a:pt x="1290" y="637"/>
                      <a:pt x="1801" y="637"/>
                    </a:cubicBezTo>
                    <a:cubicBezTo>
                      <a:pt x="2227" y="637"/>
                      <a:pt x="2600" y="785"/>
                      <a:pt x="2752" y="1242"/>
                    </a:cubicBezTo>
                    <a:cubicBezTo>
                      <a:pt x="3025" y="2032"/>
                      <a:pt x="2266" y="2670"/>
                      <a:pt x="2144" y="3400"/>
                    </a:cubicBezTo>
                    <a:cubicBezTo>
                      <a:pt x="2119" y="3501"/>
                      <a:pt x="2177" y="3560"/>
                      <a:pt x="2267" y="3560"/>
                    </a:cubicBezTo>
                    <a:cubicBezTo>
                      <a:pt x="2286" y="3560"/>
                      <a:pt x="2306" y="3557"/>
                      <a:pt x="2326" y="3552"/>
                    </a:cubicBezTo>
                    <a:cubicBezTo>
                      <a:pt x="3299" y="3035"/>
                      <a:pt x="3785" y="1576"/>
                      <a:pt x="3147" y="634"/>
                    </a:cubicBezTo>
                    <a:cubicBezTo>
                      <a:pt x="2853" y="179"/>
                      <a:pt x="2388" y="1"/>
                      <a:pt x="18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5"/>
              <p:cNvSpPr/>
              <p:nvPr/>
            </p:nvSpPr>
            <p:spPr>
              <a:xfrm>
                <a:off x="1051433" y="1130768"/>
                <a:ext cx="21909" cy="182851"/>
              </a:xfrm>
              <a:custGeom>
                <a:avLst/>
                <a:gdLst/>
                <a:ahLst/>
                <a:cxnLst/>
                <a:rect l="l" t="t" r="r" b="b"/>
                <a:pathLst>
                  <a:path w="1217" h="10157" extrusionOk="0">
                    <a:moveTo>
                      <a:pt x="1055" y="1"/>
                    </a:moveTo>
                    <a:cubicBezTo>
                      <a:pt x="965" y="1"/>
                      <a:pt x="867" y="55"/>
                      <a:pt x="852" y="149"/>
                    </a:cubicBezTo>
                    <a:lnTo>
                      <a:pt x="882" y="149"/>
                    </a:lnTo>
                    <a:cubicBezTo>
                      <a:pt x="487" y="3341"/>
                      <a:pt x="0" y="6684"/>
                      <a:pt x="61" y="9906"/>
                    </a:cubicBezTo>
                    <a:cubicBezTo>
                      <a:pt x="61" y="10061"/>
                      <a:pt x="206" y="10157"/>
                      <a:pt x="344" y="10157"/>
                    </a:cubicBezTo>
                    <a:cubicBezTo>
                      <a:pt x="450" y="10157"/>
                      <a:pt x="551" y="10100"/>
                      <a:pt x="578" y="9967"/>
                    </a:cubicBezTo>
                    <a:cubicBezTo>
                      <a:pt x="1095" y="6776"/>
                      <a:pt x="1125" y="3402"/>
                      <a:pt x="1216" y="149"/>
                    </a:cubicBezTo>
                    <a:cubicBezTo>
                      <a:pt x="1216" y="47"/>
                      <a:pt x="1139" y="1"/>
                      <a:pt x="10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5"/>
              <p:cNvSpPr/>
              <p:nvPr/>
            </p:nvSpPr>
            <p:spPr>
              <a:xfrm>
                <a:off x="1284002" y="1180853"/>
                <a:ext cx="25744" cy="139897"/>
              </a:xfrm>
              <a:custGeom>
                <a:avLst/>
                <a:gdLst/>
                <a:ahLst/>
                <a:cxnLst/>
                <a:rect l="l" t="t" r="r" b="b"/>
                <a:pathLst>
                  <a:path w="1430" h="7771" extrusionOk="0">
                    <a:moveTo>
                      <a:pt x="1198" y="1"/>
                    </a:moveTo>
                    <a:cubicBezTo>
                      <a:pt x="1112" y="1"/>
                      <a:pt x="1030" y="42"/>
                      <a:pt x="1004" y="133"/>
                    </a:cubicBezTo>
                    <a:lnTo>
                      <a:pt x="1034" y="133"/>
                    </a:lnTo>
                    <a:cubicBezTo>
                      <a:pt x="609" y="2413"/>
                      <a:pt x="1" y="5331"/>
                      <a:pt x="578" y="7611"/>
                    </a:cubicBezTo>
                    <a:cubicBezTo>
                      <a:pt x="593" y="7717"/>
                      <a:pt x="685" y="7770"/>
                      <a:pt x="780" y="7770"/>
                    </a:cubicBezTo>
                    <a:cubicBezTo>
                      <a:pt x="874" y="7770"/>
                      <a:pt x="973" y="7717"/>
                      <a:pt x="1004" y="7611"/>
                    </a:cubicBezTo>
                    <a:cubicBezTo>
                      <a:pt x="1247" y="6486"/>
                      <a:pt x="1156" y="5301"/>
                      <a:pt x="1186" y="4146"/>
                    </a:cubicBezTo>
                    <a:cubicBezTo>
                      <a:pt x="1247" y="2839"/>
                      <a:pt x="1338" y="1501"/>
                      <a:pt x="1429" y="194"/>
                    </a:cubicBezTo>
                    <a:cubicBezTo>
                      <a:pt x="1429" y="73"/>
                      <a:pt x="1311" y="1"/>
                      <a:pt x="1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5"/>
              <p:cNvSpPr/>
              <p:nvPr/>
            </p:nvSpPr>
            <p:spPr>
              <a:xfrm>
                <a:off x="1024067" y="1256000"/>
                <a:ext cx="38867" cy="121859"/>
              </a:xfrm>
              <a:custGeom>
                <a:avLst/>
                <a:gdLst/>
                <a:ahLst/>
                <a:cxnLst/>
                <a:rect l="l" t="t" r="r" b="b"/>
                <a:pathLst>
                  <a:path w="2159" h="6769" extrusionOk="0">
                    <a:moveTo>
                      <a:pt x="1883" y="1"/>
                    </a:moveTo>
                    <a:cubicBezTo>
                      <a:pt x="1874" y="1"/>
                      <a:pt x="1865" y="1"/>
                      <a:pt x="1855" y="2"/>
                    </a:cubicBezTo>
                    <a:cubicBezTo>
                      <a:pt x="761" y="93"/>
                      <a:pt x="487" y="975"/>
                      <a:pt x="426" y="1947"/>
                    </a:cubicBezTo>
                    <a:cubicBezTo>
                      <a:pt x="396" y="3406"/>
                      <a:pt x="335" y="5382"/>
                      <a:pt x="1156" y="6659"/>
                    </a:cubicBezTo>
                    <a:cubicBezTo>
                      <a:pt x="1199" y="6735"/>
                      <a:pt x="1267" y="6768"/>
                      <a:pt x="1333" y="6768"/>
                    </a:cubicBezTo>
                    <a:cubicBezTo>
                      <a:pt x="1453" y="6768"/>
                      <a:pt x="1570" y="6662"/>
                      <a:pt x="1551" y="6507"/>
                    </a:cubicBezTo>
                    <a:cubicBezTo>
                      <a:pt x="1399" y="5595"/>
                      <a:pt x="1" y="671"/>
                      <a:pt x="1855" y="458"/>
                    </a:cubicBezTo>
                    <a:cubicBezTo>
                      <a:pt x="2149" y="428"/>
                      <a:pt x="2158" y="1"/>
                      <a:pt x="18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5"/>
              <p:cNvSpPr/>
              <p:nvPr/>
            </p:nvSpPr>
            <p:spPr>
              <a:xfrm>
                <a:off x="1041585" y="1368216"/>
                <a:ext cx="119843" cy="86646"/>
              </a:xfrm>
              <a:custGeom>
                <a:avLst/>
                <a:gdLst/>
                <a:ahLst/>
                <a:cxnLst/>
                <a:rect l="l" t="t" r="r" b="b"/>
                <a:pathLst>
                  <a:path w="6657" h="4813" extrusionOk="0">
                    <a:moveTo>
                      <a:pt x="304" y="0"/>
                    </a:moveTo>
                    <a:cubicBezTo>
                      <a:pt x="61" y="0"/>
                      <a:pt x="0" y="365"/>
                      <a:pt x="243" y="426"/>
                    </a:cubicBezTo>
                    <a:lnTo>
                      <a:pt x="243" y="456"/>
                    </a:lnTo>
                    <a:cubicBezTo>
                      <a:pt x="1520" y="821"/>
                      <a:pt x="2706" y="1550"/>
                      <a:pt x="3891" y="2158"/>
                    </a:cubicBezTo>
                    <a:cubicBezTo>
                      <a:pt x="4347" y="2401"/>
                      <a:pt x="4985" y="2584"/>
                      <a:pt x="5380" y="2918"/>
                    </a:cubicBezTo>
                    <a:cubicBezTo>
                      <a:pt x="5927" y="3374"/>
                      <a:pt x="5684" y="3982"/>
                      <a:pt x="5867" y="4590"/>
                    </a:cubicBezTo>
                    <a:cubicBezTo>
                      <a:pt x="5906" y="4745"/>
                      <a:pt x="6016" y="4812"/>
                      <a:pt x="6133" y="4812"/>
                    </a:cubicBezTo>
                    <a:cubicBezTo>
                      <a:pt x="6290" y="4812"/>
                      <a:pt x="6457" y="4691"/>
                      <a:pt x="6475" y="4499"/>
                    </a:cubicBezTo>
                    <a:cubicBezTo>
                      <a:pt x="6657" y="2827"/>
                      <a:pt x="6292" y="2553"/>
                      <a:pt x="4803" y="1824"/>
                    </a:cubicBezTo>
                    <a:cubicBezTo>
                      <a:pt x="3435" y="1125"/>
                      <a:pt x="191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5"/>
              <p:cNvSpPr/>
              <p:nvPr/>
            </p:nvSpPr>
            <p:spPr>
              <a:xfrm>
                <a:off x="1153765" y="1321065"/>
                <a:ext cx="135505" cy="126306"/>
              </a:xfrm>
              <a:custGeom>
                <a:avLst/>
                <a:gdLst/>
                <a:ahLst/>
                <a:cxnLst/>
                <a:rect l="l" t="t" r="r" b="b"/>
                <a:pathLst>
                  <a:path w="7527" h="7016" extrusionOk="0">
                    <a:moveTo>
                      <a:pt x="7215" y="0"/>
                    </a:moveTo>
                    <a:cubicBezTo>
                      <a:pt x="7119" y="0"/>
                      <a:pt x="7027" y="56"/>
                      <a:pt x="6991" y="187"/>
                    </a:cubicBezTo>
                    <a:cubicBezTo>
                      <a:pt x="6687" y="1525"/>
                      <a:pt x="5928" y="2528"/>
                      <a:pt x="4773" y="3227"/>
                    </a:cubicBezTo>
                    <a:cubicBezTo>
                      <a:pt x="3830" y="3835"/>
                      <a:pt x="2766" y="3926"/>
                      <a:pt x="1763" y="4382"/>
                    </a:cubicBezTo>
                    <a:cubicBezTo>
                      <a:pt x="760" y="4808"/>
                      <a:pt x="0" y="5902"/>
                      <a:pt x="548" y="6935"/>
                    </a:cubicBezTo>
                    <a:cubicBezTo>
                      <a:pt x="576" y="6992"/>
                      <a:pt x="624" y="7015"/>
                      <a:pt x="670" y="7015"/>
                    </a:cubicBezTo>
                    <a:cubicBezTo>
                      <a:pt x="723" y="7015"/>
                      <a:pt x="774" y="6984"/>
                      <a:pt x="791" y="6935"/>
                    </a:cubicBezTo>
                    <a:cubicBezTo>
                      <a:pt x="1034" y="5507"/>
                      <a:pt x="1551" y="5081"/>
                      <a:pt x="2918" y="4686"/>
                    </a:cubicBezTo>
                    <a:cubicBezTo>
                      <a:pt x="3678" y="4473"/>
                      <a:pt x="4438" y="4169"/>
                      <a:pt x="5077" y="3774"/>
                    </a:cubicBezTo>
                    <a:cubicBezTo>
                      <a:pt x="6353" y="2984"/>
                      <a:pt x="7265" y="1829"/>
                      <a:pt x="7508" y="339"/>
                    </a:cubicBezTo>
                    <a:cubicBezTo>
                      <a:pt x="7527" y="136"/>
                      <a:pt x="7365" y="0"/>
                      <a:pt x="7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5"/>
              <p:cNvSpPr/>
              <p:nvPr/>
            </p:nvSpPr>
            <p:spPr>
              <a:xfrm>
                <a:off x="968041" y="1269305"/>
                <a:ext cx="75827" cy="94873"/>
              </a:xfrm>
              <a:custGeom>
                <a:avLst/>
                <a:gdLst/>
                <a:ahLst/>
                <a:cxnLst/>
                <a:rect l="l" t="t" r="r" b="b"/>
                <a:pathLst>
                  <a:path w="4212" h="5270" extrusionOk="0">
                    <a:moveTo>
                      <a:pt x="3981" y="1"/>
                    </a:moveTo>
                    <a:cubicBezTo>
                      <a:pt x="3955" y="1"/>
                      <a:pt x="3929" y="7"/>
                      <a:pt x="3903" y="23"/>
                    </a:cubicBezTo>
                    <a:cubicBezTo>
                      <a:pt x="2079" y="1360"/>
                      <a:pt x="681" y="2728"/>
                      <a:pt x="43" y="4947"/>
                    </a:cubicBezTo>
                    <a:cubicBezTo>
                      <a:pt x="0" y="5138"/>
                      <a:pt x="136" y="5270"/>
                      <a:pt x="283" y="5270"/>
                    </a:cubicBezTo>
                    <a:cubicBezTo>
                      <a:pt x="347" y="5270"/>
                      <a:pt x="413" y="5245"/>
                      <a:pt x="468" y="5190"/>
                    </a:cubicBezTo>
                    <a:cubicBezTo>
                      <a:pt x="1167" y="4521"/>
                      <a:pt x="1198" y="3397"/>
                      <a:pt x="1745" y="2606"/>
                    </a:cubicBezTo>
                    <a:cubicBezTo>
                      <a:pt x="2383" y="1664"/>
                      <a:pt x="3234" y="965"/>
                      <a:pt x="4085" y="266"/>
                    </a:cubicBezTo>
                    <a:cubicBezTo>
                      <a:pt x="4212" y="165"/>
                      <a:pt x="4107" y="1"/>
                      <a:pt x="3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5"/>
              <p:cNvSpPr/>
              <p:nvPr/>
            </p:nvSpPr>
            <p:spPr>
              <a:xfrm>
                <a:off x="719628" y="1349870"/>
                <a:ext cx="261738" cy="131184"/>
              </a:xfrm>
              <a:custGeom>
                <a:avLst/>
                <a:gdLst/>
                <a:ahLst/>
                <a:cxnLst/>
                <a:rect l="l" t="t" r="r" b="b"/>
                <a:pathLst>
                  <a:path w="14539" h="7287" extrusionOk="0">
                    <a:moveTo>
                      <a:pt x="14169" y="0"/>
                    </a:moveTo>
                    <a:cubicBezTo>
                      <a:pt x="14141" y="0"/>
                      <a:pt x="14112" y="5"/>
                      <a:pt x="14084" y="16"/>
                    </a:cubicBezTo>
                    <a:cubicBezTo>
                      <a:pt x="9403" y="2022"/>
                      <a:pt x="4844" y="4363"/>
                      <a:pt x="315" y="6673"/>
                    </a:cubicBezTo>
                    <a:cubicBezTo>
                      <a:pt x="1" y="6856"/>
                      <a:pt x="205" y="7287"/>
                      <a:pt x="500" y="7287"/>
                    </a:cubicBezTo>
                    <a:cubicBezTo>
                      <a:pt x="548" y="7287"/>
                      <a:pt x="598" y="7276"/>
                      <a:pt x="649" y="7250"/>
                    </a:cubicBezTo>
                    <a:cubicBezTo>
                      <a:pt x="5178" y="4910"/>
                      <a:pt x="9768" y="2721"/>
                      <a:pt x="14297" y="381"/>
                    </a:cubicBezTo>
                    <a:cubicBezTo>
                      <a:pt x="14538" y="273"/>
                      <a:pt x="14377" y="0"/>
                      <a:pt x="141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5"/>
              <p:cNvSpPr/>
              <p:nvPr/>
            </p:nvSpPr>
            <p:spPr>
              <a:xfrm>
                <a:off x="624588" y="1472168"/>
                <a:ext cx="104288" cy="929991"/>
              </a:xfrm>
              <a:custGeom>
                <a:avLst/>
                <a:gdLst/>
                <a:ahLst/>
                <a:cxnLst/>
                <a:rect l="l" t="t" r="r" b="b"/>
                <a:pathLst>
                  <a:path w="5793" h="51659" extrusionOk="0">
                    <a:moveTo>
                      <a:pt x="5628" y="0"/>
                    </a:moveTo>
                    <a:cubicBezTo>
                      <a:pt x="5557" y="0"/>
                      <a:pt x="5486" y="39"/>
                      <a:pt x="5472" y="123"/>
                    </a:cubicBezTo>
                    <a:cubicBezTo>
                      <a:pt x="3010" y="8086"/>
                      <a:pt x="2402" y="16901"/>
                      <a:pt x="1673" y="25199"/>
                    </a:cubicBezTo>
                    <a:cubicBezTo>
                      <a:pt x="1308" y="29424"/>
                      <a:pt x="1004" y="33649"/>
                      <a:pt x="730" y="37874"/>
                    </a:cubicBezTo>
                    <a:cubicBezTo>
                      <a:pt x="457" y="42342"/>
                      <a:pt x="1" y="46871"/>
                      <a:pt x="153" y="51339"/>
                    </a:cubicBezTo>
                    <a:cubicBezTo>
                      <a:pt x="153" y="51552"/>
                      <a:pt x="305" y="51659"/>
                      <a:pt x="461" y="51659"/>
                    </a:cubicBezTo>
                    <a:cubicBezTo>
                      <a:pt x="616" y="51659"/>
                      <a:pt x="776" y="51552"/>
                      <a:pt x="791" y="51339"/>
                    </a:cubicBezTo>
                    <a:cubicBezTo>
                      <a:pt x="1338" y="47145"/>
                      <a:pt x="1338" y="42859"/>
                      <a:pt x="1551" y="38634"/>
                    </a:cubicBezTo>
                    <a:cubicBezTo>
                      <a:pt x="1764" y="34287"/>
                      <a:pt x="2068" y="29910"/>
                      <a:pt x="2432" y="25564"/>
                    </a:cubicBezTo>
                    <a:cubicBezTo>
                      <a:pt x="2797" y="21157"/>
                      <a:pt x="3253" y="16749"/>
                      <a:pt x="3831" y="12342"/>
                    </a:cubicBezTo>
                    <a:cubicBezTo>
                      <a:pt x="4408" y="8269"/>
                      <a:pt x="5259" y="4226"/>
                      <a:pt x="5776" y="153"/>
                    </a:cubicBezTo>
                    <a:cubicBezTo>
                      <a:pt x="5792" y="54"/>
                      <a:pt x="5711" y="0"/>
                      <a:pt x="5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5"/>
              <p:cNvSpPr/>
              <p:nvPr/>
            </p:nvSpPr>
            <p:spPr>
              <a:xfrm>
                <a:off x="744095" y="1499083"/>
                <a:ext cx="118726" cy="335495"/>
              </a:xfrm>
              <a:custGeom>
                <a:avLst/>
                <a:gdLst/>
                <a:ahLst/>
                <a:cxnLst/>
                <a:rect l="l" t="t" r="r" b="b"/>
                <a:pathLst>
                  <a:path w="6595" h="18636" extrusionOk="0">
                    <a:moveTo>
                      <a:pt x="166" y="1"/>
                    </a:moveTo>
                    <a:cubicBezTo>
                      <a:pt x="84" y="1"/>
                      <a:pt x="1" y="67"/>
                      <a:pt x="19" y="178"/>
                    </a:cubicBezTo>
                    <a:lnTo>
                      <a:pt x="50" y="148"/>
                    </a:lnTo>
                    <a:cubicBezTo>
                      <a:pt x="992" y="3339"/>
                      <a:pt x="2056" y="6470"/>
                      <a:pt x="3059" y="9631"/>
                    </a:cubicBezTo>
                    <a:cubicBezTo>
                      <a:pt x="4032" y="12579"/>
                      <a:pt x="4761" y="15649"/>
                      <a:pt x="5977" y="18476"/>
                    </a:cubicBezTo>
                    <a:cubicBezTo>
                      <a:pt x="6028" y="18589"/>
                      <a:pt x="6118" y="18636"/>
                      <a:pt x="6211" y="18636"/>
                    </a:cubicBezTo>
                    <a:cubicBezTo>
                      <a:pt x="6395" y="18636"/>
                      <a:pt x="6595" y="18454"/>
                      <a:pt x="6555" y="18233"/>
                    </a:cubicBezTo>
                    <a:cubicBezTo>
                      <a:pt x="5916" y="15133"/>
                      <a:pt x="4670" y="12093"/>
                      <a:pt x="3637" y="9114"/>
                    </a:cubicBezTo>
                    <a:cubicBezTo>
                      <a:pt x="2603" y="6075"/>
                      <a:pt x="1509" y="3066"/>
                      <a:pt x="293" y="87"/>
                    </a:cubicBezTo>
                    <a:cubicBezTo>
                      <a:pt x="269" y="28"/>
                      <a:pt x="218" y="1"/>
                      <a:pt x="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5"/>
              <p:cNvSpPr/>
              <p:nvPr/>
            </p:nvSpPr>
            <p:spPr>
              <a:xfrm>
                <a:off x="812166" y="1825343"/>
                <a:ext cx="61425" cy="527401"/>
              </a:xfrm>
              <a:custGeom>
                <a:avLst/>
                <a:gdLst/>
                <a:ahLst/>
                <a:cxnLst/>
                <a:rect l="l" t="t" r="r" b="b"/>
                <a:pathLst>
                  <a:path w="3412" h="29296" extrusionOk="0">
                    <a:moveTo>
                      <a:pt x="2708" y="1"/>
                    </a:moveTo>
                    <a:cubicBezTo>
                      <a:pt x="2586" y="1"/>
                      <a:pt x="2470" y="85"/>
                      <a:pt x="2470" y="263"/>
                    </a:cubicBezTo>
                    <a:lnTo>
                      <a:pt x="2439" y="263"/>
                    </a:lnTo>
                    <a:cubicBezTo>
                      <a:pt x="2439" y="4974"/>
                      <a:pt x="2166" y="9716"/>
                      <a:pt x="1862" y="14427"/>
                    </a:cubicBezTo>
                    <a:cubicBezTo>
                      <a:pt x="1527" y="19321"/>
                      <a:pt x="707" y="24093"/>
                      <a:pt x="38" y="28956"/>
                    </a:cubicBezTo>
                    <a:cubicBezTo>
                      <a:pt x="1" y="29160"/>
                      <a:pt x="155" y="29296"/>
                      <a:pt x="309" y="29296"/>
                    </a:cubicBezTo>
                    <a:cubicBezTo>
                      <a:pt x="408" y="29296"/>
                      <a:pt x="507" y="29239"/>
                      <a:pt x="555" y="29108"/>
                    </a:cubicBezTo>
                    <a:cubicBezTo>
                      <a:pt x="2014" y="24671"/>
                      <a:pt x="2409" y="19777"/>
                      <a:pt x="2682" y="15126"/>
                    </a:cubicBezTo>
                    <a:cubicBezTo>
                      <a:pt x="3017" y="10233"/>
                      <a:pt x="3412" y="5157"/>
                      <a:pt x="2986" y="263"/>
                    </a:cubicBezTo>
                    <a:cubicBezTo>
                      <a:pt x="2971" y="92"/>
                      <a:pt x="2836" y="1"/>
                      <a:pt x="27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5"/>
              <p:cNvSpPr/>
              <p:nvPr/>
            </p:nvSpPr>
            <p:spPr>
              <a:xfrm>
                <a:off x="1298225" y="1260951"/>
                <a:ext cx="49111" cy="63963"/>
              </a:xfrm>
              <a:custGeom>
                <a:avLst/>
                <a:gdLst/>
                <a:ahLst/>
                <a:cxnLst/>
                <a:rect l="l" t="t" r="r" b="b"/>
                <a:pathLst>
                  <a:path w="2728" h="3553" extrusionOk="0">
                    <a:moveTo>
                      <a:pt x="274" y="1"/>
                    </a:moveTo>
                    <a:cubicBezTo>
                      <a:pt x="31" y="1"/>
                      <a:pt x="1" y="365"/>
                      <a:pt x="214" y="396"/>
                    </a:cubicBezTo>
                    <a:cubicBezTo>
                      <a:pt x="426" y="456"/>
                      <a:pt x="670" y="912"/>
                      <a:pt x="822" y="1095"/>
                    </a:cubicBezTo>
                    <a:cubicBezTo>
                      <a:pt x="1034" y="1368"/>
                      <a:pt x="1217" y="1642"/>
                      <a:pt x="1399" y="1946"/>
                    </a:cubicBezTo>
                    <a:cubicBezTo>
                      <a:pt x="1733" y="2432"/>
                      <a:pt x="1916" y="3040"/>
                      <a:pt x="2311" y="3466"/>
                    </a:cubicBezTo>
                    <a:cubicBezTo>
                      <a:pt x="2355" y="3527"/>
                      <a:pt x="2409" y="3553"/>
                      <a:pt x="2463" y="3553"/>
                    </a:cubicBezTo>
                    <a:cubicBezTo>
                      <a:pt x="2596" y="3553"/>
                      <a:pt x="2728" y="3395"/>
                      <a:pt x="2706" y="3222"/>
                    </a:cubicBezTo>
                    <a:cubicBezTo>
                      <a:pt x="2585" y="2493"/>
                      <a:pt x="1977" y="1733"/>
                      <a:pt x="1521" y="1156"/>
                    </a:cubicBezTo>
                    <a:cubicBezTo>
                      <a:pt x="1217" y="760"/>
                      <a:pt x="791" y="31"/>
                      <a:pt x="2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5"/>
              <p:cNvSpPr/>
              <p:nvPr/>
            </p:nvSpPr>
            <p:spPr>
              <a:xfrm>
                <a:off x="1338733" y="1318130"/>
                <a:ext cx="97268" cy="42342"/>
              </a:xfrm>
              <a:custGeom>
                <a:avLst/>
                <a:gdLst/>
                <a:ahLst/>
                <a:cxnLst/>
                <a:rect l="l" t="t" r="r" b="b"/>
                <a:pathLst>
                  <a:path w="5403" h="2352" extrusionOk="0">
                    <a:moveTo>
                      <a:pt x="521" y="1"/>
                    </a:moveTo>
                    <a:cubicBezTo>
                      <a:pt x="429" y="1"/>
                      <a:pt x="337" y="6"/>
                      <a:pt x="243" y="16"/>
                    </a:cubicBezTo>
                    <a:cubicBezTo>
                      <a:pt x="61" y="46"/>
                      <a:pt x="0" y="320"/>
                      <a:pt x="213" y="381"/>
                    </a:cubicBezTo>
                    <a:cubicBezTo>
                      <a:pt x="1824" y="867"/>
                      <a:pt x="3283" y="1718"/>
                      <a:pt x="4864" y="2326"/>
                    </a:cubicBezTo>
                    <a:cubicBezTo>
                      <a:pt x="4902" y="2343"/>
                      <a:pt x="4939" y="2351"/>
                      <a:pt x="4974" y="2351"/>
                    </a:cubicBezTo>
                    <a:cubicBezTo>
                      <a:pt x="5246" y="2351"/>
                      <a:pt x="5403" y="1880"/>
                      <a:pt x="5107" y="1718"/>
                    </a:cubicBezTo>
                    <a:cubicBezTo>
                      <a:pt x="4256" y="1293"/>
                      <a:pt x="3374" y="958"/>
                      <a:pt x="2523" y="563"/>
                    </a:cubicBezTo>
                    <a:cubicBezTo>
                      <a:pt x="1877" y="294"/>
                      <a:pt x="1231" y="1"/>
                      <a:pt x="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5"/>
              <p:cNvSpPr/>
              <p:nvPr/>
            </p:nvSpPr>
            <p:spPr>
              <a:xfrm>
                <a:off x="1130234" y="1471988"/>
                <a:ext cx="44880" cy="802875"/>
              </a:xfrm>
              <a:custGeom>
                <a:avLst/>
                <a:gdLst/>
                <a:ahLst/>
                <a:cxnLst/>
                <a:rect l="l" t="t" r="r" b="b"/>
                <a:pathLst>
                  <a:path w="2493" h="44598" extrusionOk="0">
                    <a:moveTo>
                      <a:pt x="1009" y="0"/>
                    </a:moveTo>
                    <a:cubicBezTo>
                      <a:pt x="934" y="0"/>
                      <a:pt x="865" y="41"/>
                      <a:pt x="852" y="133"/>
                    </a:cubicBezTo>
                    <a:cubicBezTo>
                      <a:pt x="183" y="3476"/>
                      <a:pt x="213" y="6850"/>
                      <a:pt x="274" y="10224"/>
                    </a:cubicBezTo>
                    <a:cubicBezTo>
                      <a:pt x="365" y="14054"/>
                      <a:pt x="426" y="17853"/>
                      <a:pt x="456" y="21683"/>
                    </a:cubicBezTo>
                    <a:cubicBezTo>
                      <a:pt x="487" y="29221"/>
                      <a:pt x="0" y="36790"/>
                      <a:pt x="152" y="44358"/>
                    </a:cubicBezTo>
                    <a:cubicBezTo>
                      <a:pt x="152" y="44522"/>
                      <a:pt x="261" y="44598"/>
                      <a:pt x="379" y="44598"/>
                    </a:cubicBezTo>
                    <a:cubicBezTo>
                      <a:pt x="503" y="44598"/>
                      <a:pt x="638" y="44514"/>
                      <a:pt x="669" y="44358"/>
                    </a:cubicBezTo>
                    <a:cubicBezTo>
                      <a:pt x="2493" y="29708"/>
                      <a:pt x="821" y="14875"/>
                      <a:pt x="1216" y="194"/>
                    </a:cubicBezTo>
                    <a:cubicBezTo>
                      <a:pt x="1216" y="72"/>
                      <a:pt x="1108" y="0"/>
                      <a:pt x="10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5"/>
              <p:cNvSpPr/>
              <p:nvPr/>
            </p:nvSpPr>
            <p:spPr>
              <a:xfrm>
                <a:off x="1032277" y="1302107"/>
                <a:ext cx="50191" cy="21297"/>
              </a:xfrm>
              <a:custGeom>
                <a:avLst/>
                <a:gdLst/>
                <a:ahLst/>
                <a:cxnLst/>
                <a:rect l="l" t="t" r="r" b="b"/>
                <a:pathLst>
                  <a:path w="2788" h="1183" extrusionOk="0">
                    <a:moveTo>
                      <a:pt x="2401" y="0"/>
                    </a:moveTo>
                    <a:cubicBezTo>
                      <a:pt x="2364" y="0"/>
                      <a:pt x="2324" y="8"/>
                      <a:pt x="2280" y="25"/>
                    </a:cubicBezTo>
                    <a:cubicBezTo>
                      <a:pt x="1672" y="207"/>
                      <a:pt x="396" y="177"/>
                      <a:pt x="92" y="845"/>
                    </a:cubicBezTo>
                    <a:cubicBezTo>
                      <a:pt x="1" y="997"/>
                      <a:pt x="92" y="1149"/>
                      <a:pt x="274" y="1180"/>
                    </a:cubicBezTo>
                    <a:cubicBezTo>
                      <a:pt x="298" y="1182"/>
                      <a:pt x="322" y="1183"/>
                      <a:pt x="346" y="1183"/>
                    </a:cubicBezTo>
                    <a:cubicBezTo>
                      <a:pt x="687" y="1183"/>
                      <a:pt x="1026" y="993"/>
                      <a:pt x="1338" y="936"/>
                    </a:cubicBezTo>
                    <a:cubicBezTo>
                      <a:pt x="1733" y="845"/>
                      <a:pt x="2098" y="754"/>
                      <a:pt x="2463" y="602"/>
                    </a:cubicBezTo>
                    <a:cubicBezTo>
                      <a:pt x="2787" y="494"/>
                      <a:pt x="2703" y="0"/>
                      <a:pt x="2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5"/>
              <p:cNvSpPr/>
              <p:nvPr/>
            </p:nvSpPr>
            <p:spPr>
              <a:xfrm>
                <a:off x="1281824" y="1312351"/>
                <a:ext cx="54188" cy="22539"/>
              </a:xfrm>
              <a:custGeom>
                <a:avLst/>
                <a:gdLst/>
                <a:ahLst/>
                <a:cxnLst/>
                <a:rect l="l" t="t" r="r" b="b"/>
                <a:pathLst>
                  <a:path w="3010" h="1252" extrusionOk="0">
                    <a:moveTo>
                      <a:pt x="184" y="1"/>
                    </a:moveTo>
                    <a:cubicBezTo>
                      <a:pt x="0" y="1"/>
                      <a:pt x="9" y="279"/>
                      <a:pt x="182" y="337"/>
                    </a:cubicBezTo>
                    <a:cubicBezTo>
                      <a:pt x="638" y="519"/>
                      <a:pt x="1094" y="671"/>
                      <a:pt x="1550" y="854"/>
                    </a:cubicBezTo>
                    <a:cubicBezTo>
                      <a:pt x="1925" y="998"/>
                      <a:pt x="2300" y="1251"/>
                      <a:pt x="2726" y="1251"/>
                    </a:cubicBezTo>
                    <a:cubicBezTo>
                      <a:pt x="2749" y="1251"/>
                      <a:pt x="2773" y="1251"/>
                      <a:pt x="2796" y="1249"/>
                    </a:cubicBezTo>
                    <a:cubicBezTo>
                      <a:pt x="2918" y="1249"/>
                      <a:pt x="3009" y="1127"/>
                      <a:pt x="2948" y="1006"/>
                    </a:cubicBezTo>
                    <a:cubicBezTo>
                      <a:pt x="2675" y="611"/>
                      <a:pt x="2189" y="489"/>
                      <a:pt x="1793" y="337"/>
                    </a:cubicBezTo>
                    <a:cubicBezTo>
                      <a:pt x="1246" y="124"/>
                      <a:pt x="760" y="64"/>
                      <a:pt x="213" y="3"/>
                    </a:cubicBezTo>
                    <a:cubicBezTo>
                      <a:pt x="203" y="1"/>
                      <a:pt x="193" y="1"/>
                      <a:pt x="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5"/>
              <p:cNvSpPr/>
              <p:nvPr/>
            </p:nvSpPr>
            <p:spPr>
              <a:xfrm>
                <a:off x="1513547" y="1739538"/>
                <a:ext cx="57212" cy="483565"/>
              </a:xfrm>
              <a:custGeom>
                <a:avLst/>
                <a:gdLst/>
                <a:ahLst/>
                <a:cxnLst/>
                <a:rect l="l" t="t" r="r" b="b"/>
                <a:pathLst>
                  <a:path w="3178" h="26861" extrusionOk="0">
                    <a:moveTo>
                      <a:pt x="235" y="1"/>
                    </a:moveTo>
                    <a:cubicBezTo>
                      <a:pt x="119" y="1"/>
                      <a:pt x="0" y="78"/>
                      <a:pt x="17" y="226"/>
                    </a:cubicBezTo>
                    <a:cubicBezTo>
                      <a:pt x="564" y="9011"/>
                      <a:pt x="1689" y="17734"/>
                      <a:pt x="2448" y="26519"/>
                    </a:cubicBezTo>
                    <a:cubicBezTo>
                      <a:pt x="2464" y="26747"/>
                      <a:pt x="2654" y="26861"/>
                      <a:pt x="2832" y="26861"/>
                    </a:cubicBezTo>
                    <a:cubicBezTo>
                      <a:pt x="3011" y="26861"/>
                      <a:pt x="3178" y="26747"/>
                      <a:pt x="3148" y="26519"/>
                    </a:cubicBezTo>
                    <a:cubicBezTo>
                      <a:pt x="2448" y="17704"/>
                      <a:pt x="1810" y="8889"/>
                      <a:pt x="442" y="166"/>
                    </a:cubicBezTo>
                    <a:cubicBezTo>
                      <a:pt x="428" y="55"/>
                      <a:pt x="332"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35"/>
            <p:cNvSpPr/>
            <p:nvPr/>
          </p:nvSpPr>
          <p:spPr>
            <a:xfrm>
              <a:off x="557800" y="2316625"/>
              <a:ext cx="1751100" cy="14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2" name="Google Shape;2722;p35"/>
          <p:cNvGrpSpPr/>
          <p:nvPr/>
        </p:nvGrpSpPr>
        <p:grpSpPr>
          <a:xfrm>
            <a:off x="6848375" y="720557"/>
            <a:ext cx="1751100" cy="1741418"/>
            <a:chOff x="6848375" y="720557"/>
            <a:chExt cx="1751100" cy="1741418"/>
          </a:xfrm>
        </p:grpSpPr>
        <p:grpSp>
          <p:nvGrpSpPr>
            <p:cNvPr id="2723" name="Google Shape;2723;p35"/>
            <p:cNvGrpSpPr/>
            <p:nvPr/>
          </p:nvGrpSpPr>
          <p:grpSpPr>
            <a:xfrm>
              <a:off x="6993256" y="720557"/>
              <a:ext cx="1144445" cy="1682432"/>
              <a:chOff x="2731750" y="2368600"/>
              <a:chExt cx="1619650" cy="2381025"/>
            </a:xfrm>
          </p:grpSpPr>
          <p:sp>
            <p:nvSpPr>
              <p:cNvPr id="2724" name="Google Shape;2724;p35"/>
              <p:cNvSpPr/>
              <p:nvPr/>
            </p:nvSpPr>
            <p:spPr>
              <a:xfrm>
                <a:off x="2731750" y="4039375"/>
                <a:ext cx="74325" cy="353850"/>
              </a:xfrm>
              <a:custGeom>
                <a:avLst/>
                <a:gdLst/>
                <a:ahLst/>
                <a:cxnLst/>
                <a:rect l="l" t="t" r="r" b="b"/>
                <a:pathLst>
                  <a:path w="2973" h="14154" extrusionOk="0">
                    <a:moveTo>
                      <a:pt x="190" y="0"/>
                    </a:moveTo>
                    <a:cubicBezTo>
                      <a:pt x="97" y="0"/>
                      <a:pt x="1" y="62"/>
                      <a:pt x="1" y="176"/>
                    </a:cubicBezTo>
                    <a:cubicBezTo>
                      <a:pt x="183" y="4735"/>
                      <a:pt x="973" y="9477"/>
                      <a:pt x="2128" y="13854"/>
                    </a:cubicBezTo>
                    <a:cubicBezTo>
                      <a:pt x="2190" y="14064"/>
                      <a:pt x="2347" y="14153"/>
                      <a:pt x="2505" y="14153"/>
                    </a:cubicBezTo>
                    <a:cubicBezTo>
                      <a:pt x="2737" y="14153"/>
                      <a:pt x="2973" y="13961"/>
                      <a:pt x="2919" y="13672"/>
                    </a:cubicBezTo>
                    <a:cubicBezTo>
                      <a:pt x="2068" y="9143"/>
                      <a:pt x="1247" y="4614"/>
                      <a:pt x="365" y="146"/>
                    </a:cubicBezTo>
                    <a:cubicBezTo>
                      <a:pt x="351" y="47"/>
                      <a:pt x="272" y="0"/>
                      <a:pt x="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5"/>
              <p:cNvSpPr/>
              <p:nvPr/>
            </p:nvSpPr>
            <p:spPr>
              <a:xfrm>
                <a:off x="2900450" y="2645575"/>
                <a:ext cx="417200" cy="329050"/>
              </a:xfrm>
              <a:custGeom>
                <a:avLst/>
                <a:gdLst/>
                <a:ahLst/>
                <a:cxnLst/>
                <a:rect l="l" t="t" r="r" b="b"/>
                <a:pathLst>
                  <a:path w="16688" h="13162" extrusionOk="0">
                    <a:moveTo>
                      <a:pt x="12706" y="0"/>
                    </a:moveTo>
                    <a:lnTo>
                      <a:pt x="4621" y="61"/>
                    </a:lnTo>
                    <a:lnTo>
                      <a:pt x="244" y="5471"/>
                    </a:lnTo>
                    <a:cubicBezTo>
                      <a:pt x="244" y="5471"/>
                      <a:pt x="1" y="12006"/>
                      <a:pt x="487" y="13161"/>
                    </a:cubicBezTo>
                    <a:lnTo>
                      <a:pt x="1764" y="6110"/>
                    </a:lnTo>
                    <a:cubicBezTo>
                      <a:pt x="1764" y="6110"/>
                      <a:pt x="6972" y="4906"/>
                      <a:pt x="12265" y="4906"/>
                    </a:cubicBezTo>
                    <a:cubicBezTo>
                      <a:pt x="12859" y="4906"/>
                      <a:pt x="13454" y="4921"/>
                      <a:pt x="14043" y="4955"/>
                    </a:cubicBezTo>
                    <a:lnTo>
                      <a:pt x="15168" y="7751"/>
                    </a:lnTo>
                    <a:lnTo>
                      <a:pt x="16688" y="2280"/>
                    </a:lnTo>
                    <a:lnTo>
                      <a:pt x="127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5"/>
              <p:cNvSpPr/>
              <p:nvPr/>
            </p:nvSpPr>
            <p:spPr>
              <a:xfrm>
                <a:off x="2939200" y="3055875"/>
                <a:ext cx="115525" cy="101925"/>
              </a:xfrm>
              <a:custGeom>
                <a:avLst/>
                <a:gdLst/>
                <a:ahLst/>
                <a:cxnLst/>
                <a:rect l="l" t="t" r="r" b="b"/>
                <a:pathLst>
                  <a:path w="4621" h="4077" extrusionOk="0">
                    <a:moveTo>
                      <a:pt x="2322" y="0"/>
                    </a:moveTo>
                    <a:cubicBezTo>
                      <a:pt x="2065" y="0"/>
                      <a:pt x="1803" y="50"/>
                      <a:pt x="1551" y="154"/>
                    </a:cubicBezTo>
                    <a:cubicBezTo>
                      <a:pt x="487" y="579"/>
                      <a:pt x="1" y="1795"/>
                      <a:pt x="426" y="2828"/>
                    </a:cubicBezTo>
                    <a:cubicBezTo>
                      <a:pt x="747" y="3608"/>
                      <a:pt x="1519" y="4077"/>
                      <a:pt x="2322" y="4077"/>
                    </a:cubicBezTo>
                    <a:cubicBezTo>
                      <a:pt x="2583" y="4077"/>
                      <a:pt x="2848" y="4027"/>
                      <a:pt x="3101" y="3923"/>
                    </a:cubicBezTo>
                    <a:cubicBezTo>
                      <a:pt x="4135" y="3497"/>
                      <a:pt x="4621" y="2312"/>
                      <a:pt x="4195" y="1278"/>
                    </a:cubicBezTo>
                    <a:cubicBezTo>
                      <a:pt x="3874" y="474"/>
                      <a:pt x="3118" y="0"/>
                      <a:pt x="2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5"/>
              <p:cNvSpPr/>
              <p:nvPr/>
            </p:nvSpPr>
            <p:spPr>
              <a:xfrm>
                <a:off x="3202125" y="2984850"/>
                <a:ext cx="111725" cy="101850"/>
              </a:xfrm>
              <a:custGeom>
                <a:avLst/>
                <a:gdLst/>
                <a:ahLst/>
                <a:cxnLst/>
                <a:rect l="l" t="t" r="r" b="b"/>
                <a:pathLst>
                  <a:path w="4469" h="4074" extrusionOk="0">
                    <a:moveTo>
                      <a:pt x="2235" y="1"/>
                    </a:moveTo>
                    <a:cubicBezTo>
                      <a:pt x="1710" y="1"/>
                      <a:pt x="1186" y="198"/>
                      <a:pt x="791" y="593"/>
                    </a:cubicBezTo>
                    <a:cubicBezTo>
                      <a:pt x="1" y="1384"/>
                      <a:pt x="1" y="2691"/>
                      <a:pt x="791" y="3481"/>
                    </a:cubicBezTo>
                    <a:cubicBezTo>
                      <a:pt x="1186" y="3876"/>
                      <a:pt x="1710" y="4074"/>
                      <a:pt x="2235" y="4074"/>
                    </a:cubicBezTo>
                    <a:cubicBezTo>
                      <a:pt x="2759" y="4074"/>
                      <a:pt x="3283" y="3876"/>
                      <a:pt x="3679" y="3481"/>
                    </a:cubicBezTo>
                    <a:cubicBezTo>
                      <a:pt x="4469" y="2691"/>
                      <a:pt x="4469" y="1384"/>
                      <a:pt x="3679" y="593"/>
                    </a:cubicBezTo>
                    <a:cubicBezTo>
                      <a:pt x="3283" y="198"/>
                      <a:pt x="2759" y="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5"/>
              <p:cNvSpPr/>
              <p:nvPr/>
            </p:nvSpPr>
            <p:spPr>
              <a:xfrm>
                <a:off x="3071425" y="3248925"/>
                <a:ext cx="207475" cy="121700"/>
              </a:xfrm>
              <a:custGeom>
                <a:avLst/>
                <a:gdLst/>
                <a:ahLst/>
                <a:cxnLst/>
                <a:rect l="l" t="t" r="r" b="b"/>
                <a:pathLst>
                  <a:path w="8299" h="4868" extrusionOk="0">
                    <a:moveTo>
                      <a:pt x="8299" y="0"/>
                    </a:moveTo>
                    <a:cubicBezTo>
                      <a:pt x="8298" y="0"/>
                      <a:pt x="3675" y="2691"/>
                      <a:pt x="1032" y="2691"/>
                    </a:cubicBezTo>
                    <a:cubicBezTo>
                      <a:pt x="636" y="2691"/>
                      <a:pt x="285" y="2631"/>
                      <a:pt x="1" y="2493"/>
                    </a:cubicBezTo>
                    <a:lnTo>
                      <a:pt x="1" y="2493"/>
                    </a:lnTo>
                    <a:cubicBezTo>
                      <a:pt x="1" y="2493"/>
                      <a:pt x="1333" y="4868"/>
                      <a:pt x="2386" y="4868"/>
                    </a:cubicBezTo>
                    <a:cubicBezTo>
                      <a:pt x="2412" y="4868"/>
                      <a:pt x="2437" y="4866"/>
                      <a:pt x="2463" y="4863"/>
                    </a:cubicBezTo>
                    <a:cubicBezTo>
                      <a:pt x="3557" y="4742"/>
                      <a:pt x="8298" y="1"/>
                      <a:pt x="82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5"/>
              <p:cNvSpPr/>
              <p:nvPr/>
            </p:nvSpPr>
            <p:spPr>
              <a:xfrm>
                <a:off x="2834350" y="3031675"/>
                <a:ext cx="678600" cy="782625"/>
              </a:xfrm>
              <a:custGeom>
                <a:avLst/>
                <a:gdLst/>
                <a:ahLst/>
                <a:cxnLst/>
                <a:rect l="l" t="t" r="r" b="b"/>
                <a:pathLst>
                  <a:path w="27144" h="31305" extrusionOk="0">
                    <a:moveTo>
                      <a:pt x="21945" y="0"/>
                    </a:moveTo>
                    <a:cubicBezTo>
                      <a:pt x="21913" y="0"/>
                      <a:pt x="21893" y="9"/>
                      <a:pt x="21885" y="27"/>
                    </a:cubicBezTo>
                    <a:cubicBezTo>
                      <a:pt x="21460" y="1182"/>
                      <a:pt x="19757" y="1395"/>
                      <a:pt x="19757" y="1395"/>
                    </a:cubicBezTo>
                    <a:lnTo>
                      <a:pt x="20092" y="3067"/>
                    </a:lnTo>
                    <a:lnTo>
                      <a:pt x="20183" y="3067"/>
                    </a:lnTo>
                    <a:cubicBezTo>
                      <a:pt x="20578" y="3189"/>
                      <a:pt x="21004" y="3158"/>
                      <a:pt x="21399" y="3280"/>
                    </a:cubicBezTo>
                    <a:cubicBezTo>
                      <a:pt x="21794" y="3401"/>
                      <a:pt x="22067" y="3645"/>
                      <a:pt x="22128" y="4040"/>
                    </a:cubicBezTo>
                    <a:cubicBezTo>
                      <a:pt x="22219" y="4556"/>
                      <a:pt x="21915" y="4952"/>
                      <a:pt x="21551" y="5255"/>
                    </a:cubicBezTo>
                    <a:cubicBezTo>
                      <a:pt x="21064" y="5620"/>
                      <a:pt x="20548" y="5985"/>
                      <a:pt x="20061" y="6380"/>
                    </a:cubicBezTo>
                    <a:cubicBezTo>
                      <a:pt x="19666" y="6714"/>
                      <a:pt x="19301" y="7049"/>
                      <a:pt x="18906" y="7383"/>
                    </a:cubicBezTo>
                    <a:cubicBezTo>
                      <a:pt x="18450" y="8021"/>
                      <a:pt x="17903" y="8508"/>
                      <a:pt x="17417" y="8933"/>
                    </a:cubicBezTo>
                    <a:cubicBezTo>
                      <a:pt x="17204" y="9207"/>
                      <a:pt x="16961" y="9480"/>
                      <a:pt x="16748" y="9784"/>
                    </a:cubicBezTo>
                    <a:cubicBezTo>
                      <a:pt x="15836" y="11061"/>
                      <a:pt x="15076" y="12429"/>
                      <a:pt x="14529" y="13918"/>
                    </a:cubicBezTo>
                    <a:cubicBezTo>
                      <a:pt x="14256" y="14709"/>
                      <a:pt x="14013" y="15499"/>
                      <a:pt x="13739" y="16289"/>
                    </a:cubicBezTo>
                    <a:cubicBezTo>
                      <a:pt x="13617" y="16623"/>
                      <a:pt x="13557" y="16897"/>
                      <a:pt x="13496" y="17262"/>
                    </a:cubicBezTo>
                    <a:cubicBezTo>
                      <a:pt x="13465" y="17505"/>
                      <a:pt x="13405" y="17718"/>
                      <a:pt x="13192" y="17870"/>
                    </a:cubicBezTo>
                    <a:cubicBezTo>
                      <a:pt x="12940" y="18080"/>
                      <a:pt x="12586" y="18145"/>
                      <a:pt x="12241" y="18145"/>
                    </a:cubicBezTo>
                    <a:cubicBezTo>
                      <a:pt x="12087" y="18145"/>
                      <a:pt x="11935" y="18132"/>
                      <a:pt x="11794" y="18113"/>
                    </a:cubicBezTo>
                    <a:cubicBezTo>
                      <a:pt x="11277" y="18022"/>
                      <a:pt x="10791" y="17870"/>
                      <a:pt x="10335" y="17566"/>
                    </a:cubicBezTo>
                    <a:cubicBezTo>
                      <a:pt x="9271" y="16867"/>
                      <a:pt x="8633" y="15712"/>
                      <a:pt x="8268" y="14526"/>
                    </a:cubicBezTo>
                    <a:cubicBezTo>
                      <a:pt x="8237" y="14435"/>
                      <a:pt x="8268" y="14374"/>
                      <a:pt x="8298" y="14313"/>
                    </a:cubicBezTo>
                    <a:cubicBezTo>
                      <a:pt x="8177" y="14009"/>
                      <a:pt x="8085" y="13675"/>
                      <a:pt x="7994" y="13341"/>
                    </a:cubicBezTo>
                    <a:cubicBezTo>
                      <a:pt x="7842" y="12702"/>
                      <a:pt x="7721" y="12094"/>
                      <a:pt x="7660" y="11456"/>
                    </a:cubicBezTo>
                    <a:cubicBezTo>
                      <a:pt x="7629" y="10909"/>
                      <a:pt x="7721" y="10332"/>
                      <a:pt x="7751" y="9784"/>
                    </a:cubicBezTo>
                    <a:cubicBezTo>
                      <a:pt x="6170" y="7870"/>
                      <a:pt x="5076" y="5043"/>
                      <a:pt x="5076" y="5043"/>
                    </a:cubicBezTo>
                    <a:cubicBezTo>
                      <a:pt x="5076" y="5043"/>
                      <a:pt x="1216" y="11973"/>
                      <a:pt x="608" y="14526"/>
                    </a:cubicBezTo>
                    <a:cubicBezTo>
                      <a:pt x="0" y="17110"/>
                      <a:pt x="5380" y="20970"/>
                      <a:pt x="5380" y="20970"/>
                    </a:cubicBezTo>
                    <a:lnTo>
                      <a:pt x="6566" y="20514"/>
                    </a:lnTo>
                    <a:lnTo>
                      <a:pt x="4195" y="25469"/>
                    </a:lnTo>
                    <a:lnTo>
                      <a:pt x="3982" y="31304"/>
                    </a:lnTo>
                    <a:lnTo>
                      <a:pt x="16687" y="22034"/>
                    </a:lnTo>
                    <a:lnTo>
                      <a:pt x="23374" y="12581"/>
                    </a:lnTo>
                    <a:lnTo>
                      <a:pt x="22736" y="12307"/>
                    </a:lnTo>
                    <a:lnTo>
                      <a:pt x="27144" y="3067"/>
                    </a:lnTo>
                    <a:cubicBezTo>
                      <a:pt x="27144" y="3067"/>
                      <a:pt x="22543" y="0"/>
                      <a:pt x="2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5"/>
              <p:cNvSpPr/>
              <p:nvPr/>
            </p:nvSpPr>
            <p:spPr>
              <a:xfrm>
                <a:off x="2848025" y="3399375"/>
                <a:ext cx="1491700" cy="1350250"/>
              </a:xfrm>
              <a:custGeom>
                <a:avLst/>
                <a:gdLst/>
                <a:ahLst/>
                <a:cxnLst/>
                <a:rect l="l" t="t" r="r" b="b"/>
                <a:pathLst>
                  <a:path w="59668" h="54010" extrusionOk="0">
                    <a:moveTo>
                      <a:pt x="32098" y="1"/>
                    </a:moveTo>
                    <a:cubicBezTo>
                      <a:pt x="25897" y="9575"/>
                      <a:pt x="26141" y="8359"/>
                      <a:pt x="23192" y="11034"/>
                    </a:cubicBezTo>
                    <a:cubicBezTo>
                      <a:pt x="20213" y="13709"/>
                      <a:pt x="16384" y="15350"/>
                      <a:pt x="16384" y="15350"/>
                    </a:cubicBezTo>
                    <a:lnTo>
                      <a:pt x="2918" y="22706"/>
                    </a:lnTo>
                    <a:lnTo>
                      <a:pt x="2797" y="31399"/>
                    </a:lnTo>
                    <a:cubicBezTo>
                      <a:pt x="2797" y="31399"/>
                      <a:pt x="3800" y="34196"/>
                      <a:pt x="4195" y="36445"/>
                    </a:cubicBezTo>
                    <a:cubicBezTo>
                      <a:pt x="4590" y="38724"/>
                      <a:pt x="3374" y="37357"/>
                      <a:pt x="3617" y="40700"/>
                    </a:cubicBezTo>
                    <a:cubicBezTo>
                      <a:pt x="3648" y="40852"/>
                      <a:pt x="3648" y="41035"/>
                      <a:pt x="3648" y="41187"/>
                    </a:cubicBezTo>
                    <a:cubicBezTo>
                      <a:pt x="3678" y="44196"/>
                      <a:pt x="1763" y="45746"/>
                      <a:pt x="1763" y="45746"/>
                    </a:cubicBezTo>
                    <a:lnTo>
                      <a:pt x="0" y="49120"/>
                    </a:lnTo>
                    <a:lnTo>
                      <a:pt x="36961" y="47934"/>
                    </a:lnTo>
                    <a:cubicBezTo>
                      <a:pt x="36469" y="41446"/>
                      <a:pt x="39759" y="30153"/>
                      <a:pt x="40069" y="29764"/>
                    </a:cubicBezTo>
                    <a:lnTo>
                      <a:pt x="40069" y="29764"/>
                    </a:lnTo>
                    <a:cubicBezTo>
                      <a:pt x="40084" y="29780"/>
                      <a:pt x="40092" y="29788"/>
                      <a:pt x="40092" y="29788"/>
                    </a:cubicBezTo>
                    <a:cubicBezTo>
                      <a:pt x="40092" y="29765"/>
                      <a:pt x="40089" y="29754"/>
                      <a:pt x="40082" y="29754"/>
                    </a:cubicBezTo>
                    <a:cubicBezTo>
                      <a:pt x="40079" y="29754"/>
                      <a:pt x="40074" y="29757"/>
                      <a:pt x="40069" y="29764"/>
                    </a:cubicBezTo>
                    <a:lnTo>
                      <a:pt x="40069" y="29764"/>
                    </a:lnTo>
                    <a:cubicBezTo>
                      <a:pt x="39888" y="29579"/>
                      <a:pt x="38711" y="28374"/>
                      <a:pt x="38737" y="28374"/>
                    </a:cubicBezTo>
                    <a:lnTo>
                      <a:pt x="38737" y="28374"/>
                    </a:lnTo>
                    <a:cubicBezTo>
                      <a:pt x="38749" y="28374"/>
                      <a:pt x="39003" y="28617"/>
                      <a:pt x="39697" y="29302"/>
                    </a:cubicBezTo>
                    <a:cubicBezTo>
                      <a:pt x="41794" y="31338"/>
                      <a:pt x="46080" y="32189"/>
                      <a:pt x="46080" y="32189"/>
                    </a:cubicBezTo>
                    <a:cubicBezTo>
                      <a:pt x="49496" y="39627"/>
                      <a:pt x="49716" y="50035"/>
                      <a:pt x="49682" y="52261"/>
                    </a:cubicBezTo>
                    <a:lnTo>
                      <a:pt x="49682" y="52261"/>
                    </a:lnTo>
                    <a:cubicBezTo>
                      <a:pt x="49697" y="52247"/>
                      <a:pt x="49712" y="52234"/>
                      <a:pt x="49728" y="52220"/>
                    </a:cubicBezTo>
                    <a:cubicBezTo>
                      <a:pt x="55199" y="47326"/>
                      <a:pt x="59667" y="30943"/>
                      <a:pt x="59667" y="30943"/>
                    </a:cubicBezTo>
                    <a:cubicBezTo>
                      <a:pt x="54378" y="15259"/>
                      <a:pt x="38603" y="2736"/>
                      <a:pt x="38603" y="2736"/>
                    </a:cubicBezTo>
                    <a:lnTo>
                      <a:pt x="32098" y="1"/>
                    </a:lnTo>
                    <a:close/>
                    <a:moveTo>
                      <a:pt x="49682" y="52261"/>
                    </a:moveTo>
                    <a:cubicBezTo>
                      <a:pt x="48200" y="53583"/>
                      <a:pt x="47862" y="54010"/>
                      <a:pt x="48006" y="54010"/>
                    </a:cubicBezTo>
                    <a:cubicBezTo>
                      <a:pt x="48232" y="54010"/>
                      <a:pt x="49648" y="52954"/>
                      <a:pt x="49667" y="52676"/>
                    </a:cubicBezTo>
                    <a:cubicBezTo>
                      <a:pt x="49673" y="52633"/>
                      <a:pt x="49679" y="52491"/>
                      <a:pt x="49682" y="522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5"/>
              <p:cNvSpPr/>
              <p:nvPr/>
            </p:nvSpPr>
            <p:spPr>
              <a:xfrm>
                <a:off x="3643900" y="3394750"/>
                <a:ext cx="176675" cy="78750"/>
              </a:xfrm>
              <a:custGeom>
                <a:avLst/>
                <a:gdLst/>
                <a:ahLst/>
                <a:cxnLst/>
                <a:rect l="l" t="t" r="r" b="b"/>
                <a:pathLst>
                  <a:path w="7067" h="3150" extrusionOk="0">
                    <a:moveTo>
                      <a:pt x="262" y="1"/>
                    </a:moveTo>
                    <a:cubicBezTo>
                      <a:pt x="98" y="1"/>
                      <a:pt x="0" y="223"/>
                      <a:pt x="172" y="337"/>
                    </a:cubicBezTo>
                    <a:cubicBezTo>
                      <a:pt x="2056" y="1462"/>
                      <a:pt x="4397" y="2587"/>
                      <a:pt x="6525" y="3134"/>
                    </a:cubicBezTo>
                    <a:cubicBezTo>
                      <a:pt x="6560" y="3145"/>
                      <a:pt x="6594" y="3150"/>
                      <a:pt x="6626" y="3150"/>
                    </a:cubicBezTo>
                    <a:cubicBezTo>
                      <a:pt x="6948" y="3150"/>
                      <a:pt x="7067" y="2634"/>
                      <a:pt x="6707" y="2496"/>
                    </a:cubicBezTo>
                    <a:cubicBezTo>
                      <a:pt x="4579" y="1827"/>
                      <a:pt x="2512" y="337"/>
                      <a:pt x="294" y="3"/>
                    </a:cubicBezTo>
                    <a:cubicBezTo>
                      <a:pt x="283" y="1"/>
                      <a:pt x="273"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5"/>
              <p:cNvSpPr/>
              <p:nvPr/>
            </p:nvSpPr>
            <p:spPr>
              <a:xfrm>
                <a:off x="3800175" y="3459750"/>
                <a:ext cx="548225" cy="716175"/>
              </a:xfrm>
              <a:custGeom>
                <a:avLst/>
                <a:gdLst/>
                <a:ahLst/>
                <a:cxnLst/>
                <a:rect l="l" t="t" r="r" b="b"/>
                <a:pathLst>
                  <a:path w="21929" h="28647" extrusionOk="0">
                    <a:moveTo>
                      <a:pt x="394" y="0"/>
                    </a:moveTo>
                    <a:cubicBezTo>
                      <a:pt x="182" y="0"/>
                      <a:pt x="0" y="249"/>
                      <a:pt x="213" y="382"/>
                    </a:cubicBezTo>
                    <a:cubicBezTo>
                      <a:pt x="2341" y="2084"/>
                      <a:pt x="4347" y="3725"/>
                      <a:pt x="6170" y="5792"/>
                    </a:cubicBezTo>
                    <a:cubicBezTo>
                      <a:pt x="7994" y="7829"/>
                      <a:pt x="9818" y="10169"/>
                      <a:pt x="11611" y="12388"/>
                    </a:cubicBezTo>
                    <a:cubicBezTo>
                      <a:pt x="15684" y="17373"/>
                      <a:pt x="19028" y="22297"/>
                      <a:pt x="21156" y="28407"/>
                    </a:cubicBezTo>
                    <a:cubicBezTo>
                      <a:pt x="21215" y="28574"/>
                      <a:pt x="21354" y="28647"/>
                      <a:pt x="21494" y="28647"/>
                    </a:cubicBezTo>
                    <a:cubicBezTo>
                      <a:pt x="21711" y="28647"/>
                      <a:pt x="21928" y="28471"/>
                      <a:pt x="21855" y="28194"/>
                    </a:cubicBezTo>
                    <a:cubicBezTo>
                      <a:pt x="19879" y="22388"/>
                      <a:pt x="16657" y="17464"/>
                      <a:pt x="12797" y="12723"/>
                    </a:cubicBezTo>
                    <a:cubicBezTo>
                      <a:pt x="9301" y="8406"/>
                      <a:pt x="5623" y="2570"/>
                      <a:pt x="486" y="17"/>
                    </a:cubicBezTo>
                    <a:cubicBezTo>
                      <a:pt x="456" y="6"/>
                      <a:pt x="424" y="0"/>
                      <a:pt x="3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5"/>
              <p:cNvSpPr/>
              <p:nvPr/>
            </p:nvSpPr>
            <p:spPr>
              <a:xfrm>
                <a:off x="4079425" y="4163900"/>
                <a:ext cx="271975" cy="550775"/>
              </a:xfrm>
              <a:custGeom>
                <a:avLst/>
                <a:gdLst/>
                <a:ahLst/>
                <a:cxnLst/>
                <a:rect l="l" t="t" r="r" b="b"/>
                <a:pathLst>
                  <a:path w="10879" h="22031" extrusionOk="0">
                    <a:moveTo>
                      <a:pt x="10437" y="0"/>
                    </a:moveTo>
                    <a:cubicBezTo>
                      <a:pt x="10281" y="0"/>
                      <a:pt x="10121" y="85"/>
                      <a:pt x="10046" y="271"/>
                    </a:cubicBezTo>
                    <a:cubicBezTo>
                      <a:pt x="8496" y="3979"/>
                      <a:pt x="7402" y="7870"/>
                      <a:pt x="5760" y="11548"/>
                    </a:cubicBezTo>
                    <a:cubicBezTo>
                      <a:pt x="5001" y="13250"/>
                      <a:pt x="4180" y="14922"/>
                      <a:pt x="3268" y="16563"/>
                    </a:cubicBezTo>
                    <a:cubicBezTo>
                      <a:pt x="2326" y="18265"/>
                      <a:pt x="1019" y="19815"/>
                      <a:pt x="137" y="21518"/>
                    </a:cubicBezTo>
                    <a:cubicBezTo>
                      <a:pt x="1" y="21791"/>
                      <a:pt x="206" y="22030"/>
                      <a:pt x="432" y="22030"/>
                    </a:cubicBezTo>
                    <a:cubicBezTo>
                      <a:pt x="508" y="22030"/>
                      <a:pt x="586" y="22004"/>
                      <a:pt x="654" y="21943"/>
                    </a:cubicBezTo>
                    <a:cubicBezTo>
                      <a:pt x="3481" y="19451"/>
                      <a:pt x="5274" y="15165"/>
                      <a:pt x="6733" y="11761"/>
                    </a:cubicBezTo>
                    <a:cubicBezTo>
                      <a:pt x="8314" y="8143"/>
                      <a:pt x="9803" y="4314"/>
                      <a:pt x="10806" y="484"/>
                    </a:cubicBezTo>
                    <a:cubicBezTo>
                      <a:pt x="10878" y="178"/>
                      <a:pt x="10663" y="0"/>
                      <a:pt x="10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5"/>
              <p:cNvSpPr/>
              <p:nvPr/>
            </p:nvSpPr>
            <p:spPr>
              <a:xfrm>
                <a:off x="3992425" y="4212625"/>
                <a:ext cx="121600" cy="501675"/>
              </a:xfrm>
              <a:custGeom>
                <a:avLst/>
                <a:gdLst/>
                <a:ahLst/>
                <a:cxnLst/>
                <a:rect l="l" t="t" r="r" b="b"/>
                <a:pathLst>
                  <a:path w="4864" h="20067" extrusionOk="0">
                    <a:moveTo>
                      <a:pt x="324" y="1"/>
                    </a:moveTo>
                    <a:cubicBezTo>
                      <a:pt x="169" y="1"/>
                      <a:pt x="0" y="136"/>
                      <a:pt x="61" y="298"/>
                    </a:cubicBezTo>
                    <a:cubicBezTo>
                      <a:pt x="2553" y="6650"/>
                      <a:pt x="4012" y="12851"/>
                      <a:pt x="3557" y="19690"/>
                    </a:cubicBezTo>
                    <a:cubicBezTo>
                      <a:pt x="3542" y="19945"/>
                      <a:pt x="3718" y="20066"/>
                      <a:pt x="3905" y="20066"/>
                    </a:cubicBezTo>
                    <a:cubicBezTo>
                      <a:pt x="4098" y="20066"/>
                      <a:pt x="4301" y="19937"/>
                      <a:pt x="4316" y="19690"/>
                    </a:cubicBezTo>
                    <a:cubicBezTo>
                      <a:pt x="4864" y="13125"/>
                      <a:pt x="3800" y="5921"/>
                      <a:pt x="517" y="115"/>
                    </a:cubicBezTo>
                    <a:cubicBezTo>
                      <a:pt x="476" y="34"/>
                      <a:pt x="402" y="1"/>
                      <a:pt x="3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5"/>
              <p:cNvSpPr/>
              <p:nvPr/>
            </p:nvSpPr>
            <p:spPr>
              <a:xfrm>
                <a:off x="3382450" y="3018650"/>
                <a:ext cx="146075" cy="101300"/>
              </a:xfrm>
              <a:custGeom>
                <a:avLst/>
                <a:gdLst/>
                <a:ahLst/>
                <a:cxnLst/>
                <a:rect l="l" t="t" r="r" b="b"/>
                <a:pathLst>
                  <a:path w="5843" h="4052" extrusionOk="0">
                    <a:moveTo>
                      <a:pt x="256" y="1"/>
                    </a:moveTo>
                    <a:cubicBezTo>
                      <a:pt x="119" y="1"/>
                      <a:pt x="0" y="122"/>
                      <a:pt x="22" y="275"/>
                    </a:cubicBezTo>
                    <a:cubicBezTo>
                      <a:pt x="478" y="2251"/>
                      <a:pt x="3487" y="3041"/>
                      <a:pt x="4976" y="3983"/>
                    </a:cubicBezTo>
                    <a:cubicBezTo>
                      <a:pt x="5053" y="4031"/>
                      <a:pt x="5128" y="4052"/>
                      <a:pt x="5199" y="4052"/>
                    </a:cubicBezTo>
                    <a:cubicBezTo>
                      <a:pt x="5582" y="4052"/>
                      <a:pt x="5842" y="3449"/>
                      <a:pt x="5432" y="3193"/>
                    </a:cubicBezTo>
                    <a:cubicBezTo>
                      <a:pt x="4551" y="2646"/>
                      <a:pt x="3609" y="2251"/>
                      <a:pt x="2697" y="1795"/>
                    </a:cubicBezTo>
                    <a:cubicBezTo>
                      <a:pt x="1785" y="1339"/>
                      <a:pt x="1116" y="761"/>
                      <a:pt x="417" y="62"/>
                    </a:cubicBezTo>
                    <a:cubicBezTo>
                      <a:pt x="366" y="19"/>
                      <a:pt x="309" y="1"/>
                      <a:pt x="2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5"/>
              <p:cNvSpPr/>
              <p:nvPr/>
            </p:nvSpPr>
            <p:spPr>
              <a:xfrm>
                <a:off x="3319175" y="3047300"/>
                <a:ext cx="146650" cy="165800"/>
              </a:xfrm>
              <a:custGeom>
                <a:avLst/>
                <a:gdLst/>
                <a:ahLst/>
                <a:cxnLst/>
                <a:rect l="l" t="t" r="r" b="b"/>
                <a:pathLst>
                  <a:path w="5866" h="6632" extrusionOk="0">
                    <a:moveTo>
                      <a:pt x="2774" y="0"/>
                    </a:moveTo>
                    <a:cubicBezTo>
                      <a:pt x="2558" y="0"/>
                      <a:pt x="2343" y="243"/>
                      <a:pt x="2492" y="466"/>
                    </a:cubicBezTo>
                    <a:cubicBezTo>
                      <a:pt x="3374" y="1621"/>
                      <a:pt x="3282" y="2594"/>
                      <a:pt x="2401" y="3749"/>
                    </a:cubicBezTo>
                    <a:cubicBezTo>
                      <a:pt x="1732" y="4630"/>
                      <a:pt x="851" y="5299"/>
                      <a:pt x="182" y="6150"/>
                    </a:cubicBezTo>
                    <a:cubicBezTo>
                      <a:pt x="0" y="6358"/>
                      <a:pt x="151" y="6632"/>
                      <a:pt x="388" y="6632"/>
                    </a:cubicBezTo>
                    <a:cubicBezTo>
                      <a:pt x="429" y="6632"/>
                      <a:pt x="472" y="6624"/>
                      <a:pt x="516" y="6606"/>
                    </a:cubicBezTo>
                    <a:cubicBezTo>
                      <a:pt x="2492" y="5755"/>
                      <a:pt x="5866" y="1743"/>
                      <a:pt x="2918" y="41"/>
                    </a:cubicBezTo>
                    <a:cubicBezTo>
                      <a:pt x="2873" y="13"/>
                      <a:pt x="2824" y="0"/>
                      <a:pt x="27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5"/>
              <p:cNvSpPr/>
              <p:nvPr/>
            </p:nvSpPr>
            <p:spPr>
              <a:xfrm>
                <a:off x="3338900" y="3104000"/>
                <a:ext cx="53025" cy="22325"/>
              </a:xfrm>
              <a:custGeom>
                <a:avLst/>
                <a:gdLst/>
                <a:ahLst/>
                <a:cxnLst/>
                <a:rect l="l" t="t" r="r" b="b"/>
                <a:pathLst>
                  <a:path w="2121" h="893" extrusionOk="0">
                    <a:moveTo>
                      <a:pt x="940" y="0"/>
                    </a:moveTo>
                    <a:cubicBezTo>
                      <a:pt x="727" y="0"/>
                      <a:pt x="505" y="34"/>
                      <a:pt x="274" y="83"/>
                    </a:cubicBezTo>
                    <a:cubicBezTo>
                      <a:pt x="1" y="113"/>
                      <a:pt x="92" y="539"/>
                      <a:pt x="366" y="569"/>
                    </a:cubicBezTo>
                    <a:cubicBezTo>
                      <a:pt x="670" y="569"/>
                      <a:pt x="1065" y="600"/>
                      <a:pt x="1338" y="812"/>
                    </a:cubicBezTo>
                    <a:cubicBezTo>
                      <a:pt x="1414" y="869"/>
                      <a:pt x="1494" y="893"/>
                      <a:pt x="1571" y="893"/>
                    </a:cubicBezTo>
                    <a:cubicBezTo>
                      <a:pt x="1869" y="893"/>
                      <a:pt x="2120" y="537"/>
                      <a:pt x="1855" y="296"/>
                    </a:cubicBezTo>
                    <a:cubicBezTo>
                      <a:pt x="1563" y="77"/>
                      <a:pt x="1260" y="0"/>
                      <a:pt x="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5"/>
              <p:cNvSpPr/>
              <p:nvPr/>
            </p:nvSpPr>
            <p:spPr>
              <a:xfrm>
                <a:off x="3152725" y="3237925"/>
                <a:ext cx="139225" cy="309950"/>
              </a:xfrm>
              <a:custGeom>
                <a:avLst/>
                <a:gdLst/>
                <a:ahLst/>
                <a:cxnLst/>
                <a:rect l="l" t="t" r="r" b="b"/>
                <a:pathLst>
                  <a:path w="5569" h="12398" extrusionOk="0">
                    <a:moveTo>
                      <a:pt x="5285" y="1"/>
                    </a:moveTo>
                    <a:cubicBezTo>
                      <a:pt x="5246" y="1"/>
                      <a:pt x="5206" y="14"/>
                      <a:pt x="5168" y="45"/>
                    </a:cubicBezTo>
                    <a:lnTo>
                      <a:pt x="5199" y="45"/>
                    </a:lnTo>
                    <a:cubicBezTo>
                      <a:pt x="3496" y="1261"/>
                      <a:pt x="2585" y="3601"/>
                      <a:pt x="1703" y="5455"/>
                    </a:cubicBezTo>
                    <a:cubicBezTo>
                      <a:pt x="730" y="7522"/>
                      <a:pt x="1" y="9711"/>
                      <a:pt x="183" y="12021"/>
                    </a:cubicBezTo>
                    <a:cubicBezTo>
                      <a:pt x="214" y="12268"/>
                      <a:pt x="409" y="12397"/>
                      <a:pt x="598" y="12397"/>
                    </a:cubicBezTo>
                    <a:cubicBezTo>
                      <a:pt x="782" y="12397"/>
                      <a:pt x="959" y="12275"/>
                      <a:pt x="974" y="12021"/>
                    </a:cubicBezTo>
                    <a:cubicBezTo>
                      <a:pt x="1034" y="7614"/>
                      <a:pt x="3223" y="3966"/>
                      <a:pt x="5472" y="319"/>
                    </a:cubicBezTo>
                    <a:cubicBezTo>
                      <a:pt x="5569" y="198"/>
                      <a:pt x="5435" y="1"/>
                      <a:pt x="5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2846225" y="3399250"/>
                <a:ext cx="289500" cy="116650"/>
              </a:xfrm>
              <a:custGeom>
                <a:avLst/>
                <a:gdLst/>
                <a:ahLst/>
                <a:cxnLst/>
                <a:rect l="l" t="t" r="r" b="b"/>
                <a:pathLst>
                  <a:path w="11580" h="4666" extrusionOk="0">
                    <a:moveTo>
                      <a:pt x="442" y="1"/>
                    </a:moveTo>
                    <a:cubicBezTo>
                      <a:pt x="119" y="1"/>
                      <a:pt x="0" y="497"/>
                      <a:pt x="346" y="583"/>
                    </a:cubicBezTo>
                    <a:cubicBezTo>
                      <a:pt x="2261" y="1009"/>
                      <a:pt x="4145" y="1556"/>
                      <a:pt x="5969" y="2255"/>
                    </a:cubicBezTo>
                    <a:cubicBezTo>
                      <a:pt x="7793" y="2984"/>
                      <a:pt x="9465" y="4018"/>
                      <a:pt x="11288" y="4656"/>
                    </a:cubicBezTo>
                    <a:cubicBezTo>
                      <a:pt x="11308" y="4663"/>
                      <a:pt x="11327" y="4666"/>
                      <a:pt x="11345" y="4666"/>
                    </a:cubicBezTo>
                    <a:cubicBezTo>
                      <a:pt x="11494" y="4666"/>
                      <a:pt x="11579" y="4461"/>
                      <a:pt x="11471" y="4352"/>
                    </a:cubicBezTo>
                    <a:cubicBezTo>
                      <a:pt x="8705" y="1829"/>
                      <a:pt x="4115" y="613"/>
                      <a:pt x="498" y="6"/>
                    </a:cubicBezTo>
                    <a:cubicBezTo>
                      <a:pt x="479" y="2"/>
                      <a:pt x="460" y="1"/>
                      <a:pt x="4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2960475" y="3252725"/>
                <a:ext cx="60125" cy="188650"/>
              </a:xfrm>
              <a:custGeom>
                <a:avLst/>
                <a:gdLst/>
                <a:ahLst/>
                <a:cxnLst/>
                <a:rect l="l" t="t" r="r" b="b"/>
                <a:pathLst>
                  <a:path w="2405" h="7546" extrusionOk="0">
                    <a:moveTo>
                      <a:pt x="2019" y="1"/>
                    </a:moveTo>
                    <a:cubicBezTo>
                      <a:pt x="1927" y="1"/>
                      <a:pt x="1831" y="46"/>
                      <a:pt x="1764" y="152"/>
                    </a:cubicBezTo>
                    <a:cubicBezTo>
                      <a:pt x="396" y="2249"/>
                      <a:pt x="1" y="4742"/>
                      <a:pt x="274" y="7204"/>
                    </a:cubicBezTo>
                    <a:cubicBezTo>
                      <a:pt x="290" y="7432"/>
                      <a:pt x="472" y="7546"/>
                      <a:pt x="643" y="7546"/>
                    </a:cubicBezTo>
                    <a:cubicBezTo>
                      <a:pt x="814" y="7546"/>
                      <a:pt x="974" y="7432"/>
                      <a:pt x="943" y="7204"/>
                    </a:cubicBezTo>
                    <a:cubicBezTo>
                      <a:pt x="700" y="4742"/>
                      <a:pt x="1217" y="2675"/>
                      <a:pt x="2281" y="456"/>
                    </a:cubicBezTo>
                    <a:cubicBezTo>
                      <a:pt x="2405" y="207"/>
                      <a:pt x="2218" y="1"/>
                      <a:pt x="2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3013675" y="3275875"/>
                <a:ext cx="164925" cy="215000"/>
              </a:xfrm>
              <a:custGeom>
                <a:avLst/>
                <a:gdLst/>
                <a:ahLst/>
                <a:cxnLst/>
                <a:rect l="l" t="t" r="r" b="b"/>
                <a:pathLst>
                  <a:path w="6597" h="8600" extrusionOk="0">
                    <a:moveTo>
                      <a:pt x="487" y="1"/>
                    </a:moveTo>
                    <a:cubicBezTo>
                      <a:pt x="367" y="1"/>
                      <a:pt x="231" y="90"/>
                      <a:pt x="213" y="229"/>
                    </a:cubicBezTo>
                    <a:cubicBezTo>
                      <a:pt x="1" y="2387"/>
                      <a:pt x="213" y="4880"/>
                      <a:pt x="1490" y="6703"/>
                    </a:cubicBezTo>
                    <a:cubicBezTo>
                      <a:pt x="2464" y="8123"/>
                      <a:pt x="4000" y="8600"/>
                      <a:pt x="5629" y="8600"/>
                    </a:cubicBezTo>
                    <a:cubicBezTo>
                      <a:pt x="5779" y="8600"/>
                      <a:pt x="5929" y="8596"/>
                      <a:pt x="6080" y="8588"/>
                    </a:cubicBezTo>
                    <a:cubicBezTo>
                      <a:pt x="6596" y="8558"/>
                      <a:pt x="6596" y="7767"/>
                      <a:pt x="6080" y="7767"/>
                    </a:cubicBezTo>
                    <a:cubicBezTo>
                      <a:pt x="3770" y="7767"/>
                      <a:pt x="2219" y="7190"/>
                      <a:pt x="1399" y="4880"/>
                    </a:cubicBezTo>
                    <a:cubicBezTo>
                      <a:pt x="882" y="3360"/>
                      <a:pt x="882" y="1749"/>
                      <a:pt x="669" y="168"/>
                    </a:cubicBezTo>
                    <a:cubicBezTo>
                      <a:pt x="656" y="51"/>
                      <a:pt x="576" y="1"/>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2832825" y="3167225"/>
                <a:ext cx="147650" cy="393825"/>
              </a:xfrm>
              <a:custGeom>
                <a:avLst/>
                <a:gdLst/>
                <a:ahLst/>
                <a:cxnLst/>
                <a:rect l="l" t="t" r="r" b="b"/>
                <a:pathLst>
                  <a:path w="5906" h="15753" extrusionOk="0">
                    <a:moveTo>
                      <a:pt x="4918" y="1"/>
                    </a:moveTo>
                    <a:cubicBezTo>
                      <a:pt x="4844" y="1"/>
                      <a:pt x="4768" y="32"/>
                      <a:pt x="4712" y="107"/>
                    </a:cubicBezTo>
                    <a:cubicBezTo>
                      <a:pt x="3648" y="1505"/>
                      <a:pt x="2675" y="3025"/>
                      <a:pt x="2006" y="4666"/>
                    </a:cubicBezTo>
                    <a:cubicBezTo>
                      <a:pt x="1429" y="6156"/>
                      <a:pt x="365" y="7828"/>
                      <a:pt x="213" y="9438"/>
                    </a:cubicBezTo>
                    <a:cubicBezTo>
                      <a:pt x="0" y="12022"/>
                      <a:pt x="3405" y="14423"/>
                      <a:pt x="5228" y="15700"/>
                    </a:cubicBezTo>
                    <a:cubicBezTo>
                      <a:pt x="5286" y="15736"/>
                      <a:pt x="5345" y="15752"/>
                      <a:pt x="5402" y="15752"/>
                    </a:cubicBezTo>
                    <a:cubicBezTo>
                      <a:pt x="5678" y="15752"/>
                      <a:pt x="5906" y="15380"/>
                      <a:pt x="5654" y="15153"/>
                    </a:cubicBezTo>
                    <a:cubicBezTo>
                      <a:pt x="4681" y="14271"/>
                      <a:pt x="3648" y="13511"/>
                      <a:pt x="2736" y="12600"/>
                    </a:cubicBezTo>
                    <a:cubicBezTo>
                      <a:pt x="2219" y="12083"/>
                      <a:pt x="1490" y="11445"/>
                      <a:pt x="1186" y="10776"/>
                    </a:cubicBezTo>
                    <a:cubicBezTo>
                      <a:pt x="639" y="9621"/>
                      <a:pt x="1155" y="8496"/>
                      <a:pt x="1581" y="7463"/>
                    </a:cubicBezTo>
                    <a:cubicBezTo>
                      <a:pt x="2037" y="6399"/>
                      <a:pt x="2462" y="5335"/>
                      <a:pt x="2918" y="4302"/>
                    </a:cubicBezTo>
                    <a:cubicBezTo>
                      <a:pt x="3526" y="2934"/>
                      <a:pt x="4469" y="1718"/>
                      <a:pt x="5137" y="350"/>
                    </a:cubicBezTo>
                    <a:cubicBezTo>
                      <a:pt x="5242" y="161"/>
                      <a:pt x="5085" y="1"/>
                      <a:pt x="49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p:nvPr/>
            </p:nvSpPr>
            <p:spPr>
              <a:xfrm>
                <a:off x="2958675" y="3527325"/>
                <a:ext cx="199325" cy="32525"/>
              </a:xfrm>
              <a:custGeom>
                <a:avLst/>
                <a:gdLst/>
                <a:ahLst/>
                <a:cxnLst/>
                <a:rect l="l" t="t" r="r" b="b"/>
                <a:pathLst>
                  <a:path w="7973" h="1301" extrusionOk="0">
                    <a:moveTo>
                      <a:pt x="5270" y="0"/>
                    </a:moveTo>
                    <a:cubicBezTo>
                      <a:pt x="3593" y="0"/>
                      <a:pt x="1918" y="243"/>
                      <a:pt x="316" y="749"/>
                    </a:cubicBezTo>
                    <a:cubicBezTo>
                      <a:pt x="0" y="835"/>
                      <a:pt x="118" y="1301"/>
                      <a:pt x="414" y="1301"/>
                    </a:cubicBezTo>
                    <a:cubicBezTo>
                      <a:pt x="432" y="1301"/>
                      <a:pt x="449" y="1299"/>
                      <a:pt x="468" y="1296"/>
                    </a:cubicBezTo>
                    <a:cubicBezTo>
                      <a:pt x="2177" y="963"/>
                      <a:pt x="3870" y="808"/>
                      <a:pt x="5583" y="808"/>
                    </a:cubicBezTo>
                    <a:cubicBezTo>
                      <a:pt x="6215" y="808"/>
                      <a:pt x="6850" y="829"/>
                      <a:pt x="7489" y="870"/>
                    </a:cubicBezTo>
                    <a:cubicBezTo>
                      <a:pt x="7509" y="873"/>
                      <a:pt x="7527" y="874"/>
                      <a:pt x="7545" y="874"/>
                    </a:cubicBezTo>
                    <a:cubicBezTo>
                      <a:pt x="7973" y="874"/>
                      <a:pt x="7927" y="199"/>
                      <a:pt x="7489" y="141"/>
                    </a:cubicBezTo>
                    <a:cubicBezTo>
                      <a:pt x="6753" y="48"/>
                      <a:pt x="6011" y="0"/>
                      <a:pt x="5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5"/>
              <p:cNvSpPr/>
              <p:nvPr/>
            </p:nvSpPr>
            <p:spPr>
              <a:xfrm>
                <a:off x="3022800" y="3541425"/>
                <a:ext cx="169000" cy="59500"/>
              </a:xfrm>
              <a:custGeom>
                <a:avLst/>
                <a:gdLst/>
                <a:ahLst/>
                <a:cxnLst/>
                <a:rect l="l" t="t" r="r" b="b"/>
                <a:pathLst>
                  <a:path w="6760" h="2380" extrusionOk="0">
                    <a:moveTo>
                      <a:pt x="242" y="1"/>
                    </a:moveTo>
                    <a:cubicBezTo>
                      <a:pt x="1" y="1"/>
                      <a:pt x="9" y="340"/>
                      <a:pt x="213" y="428"/>
                    </a:cubicBezTo>
                    <a:cubicBezTo>
                      <a:pt x="1186" y="854"/>
                      <a:pt x="2250" y="1097"/>
                      <a:pt x="3253" y="1401"/>
                    </a:cubicBezTo>
                    <a:cubicBezTo>
                      <a:pt x="4286" y="1705"/>
                      <a:pt x="5259" y="2161"/>
                      <a:pt x="6292" y="2373"/>
                    </a:cubicBezTo>
                    <a:cubicBezTo>
                      <a:pt x="6314" y="2378"/>
                      <a:pt x="6334" y="2380"/>
                      <a:pt x="6354" y="2380"/>
                    </a:cubicBezTo>
                    <a:cubicBezTo>
                      <a:pt x="6620" y="2380"/>
                      <a:pt x="6759" y="2026"/>
                      <a:pt x="6505" y="1857"/>
                    </a:cubicBezTo>
                    <a:cubicBezTo>
                      <a:pt x="4864" y="702"/>
                      <a:pt x="2250" y="185"/>
                      <a:pt x="274" y="2"/>
                    </a:cubicBezTo>
                    <a:cubicBezTo>
                      <a:pt x="263" y="1"/>
                      <a:pt x="253" y="1"/>
                      <a:pt x="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5"/>
              <p:cNvSpPr/>
              <p:nvPr/>
            </p:nvSpPr>
            <p:spPr>
              <a:xfrm>
                <a:off x="3211775" y="3320725"/>
                <a:ext cx="135525" cy="239400"/>
              </a:xfrm>
              <a:custGeom>
                <a:avLst/>
                <a:gdLst/>
                <a:ahLst/>
                <a:cxnLst/>
                <a:rect l="l" t="t" r="r" b="b"/>
                <a:pathLst>
                  <a:path w="5421" h="9576" extrusionOk="0">
                    <a:moveTo>
                      <a:pt x="5162" y="1"/>
                    </a:moveTo>
                    <a:cubicBezTo>
                      <a:pt x="5033" y="1"/>
                      <a:pt x="4904" y="77"/>
                      <a:pt x="4904" y="229"/>
                    </a:cubicBezTo>
                    <a:cubicBezTo>
                      <a:pt x="4964" y="4058"/>
                      <a:pt x="952" y="5913"/>
                      <a:pt x="40" y="9378"/>
                    </a:cubicBezTo>
                    <a:cubicBezTo>
                      <a:pt x="1" y="9496"/>
                      <a:pt x="102" y="9576"/>
                      <a:pt x="203" y="9576"/>
                    </a:cubicBezTo>
                    <a:cubicBezTo>
                      <a:pt x="258" y="9576"/>
                      <a:pt x="312" y="9553"/>
                      <a:pt x="344" y="9499"/>
                    </a:cubicBezTo>
                    <a:cubicBezTo>
                      <a:pt x="1530" y="7888"/>
                      <a:pt x="2715" y="6338"/>
                      <a:pt x="3900" y="4757"/>
                    </a:cubicBezTo>
                    <a:cubicBezTo>
                      <a:pt x="4873" y="3420"/>
                      <a:pt x="5390" y="1900"/>
                      <a:pt x="5420" y="229"/>
                    </a:cubicBezTo>
                    <a:cubicBezTo>
                      <a:pt x="5420" y="77"/>
                      <a:pt x="5291" y="1"/>
                      <a:pt x="51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5"/>
              <p:cNvSpPr/>
              <p:nvPr/>
            </p:nvSpPr>
            <p:spPr>
              <a:xfrm>
                <a:off x="3280400" y="3302850"/>
                <a:ext cx="140375" cy="58175"/>
              </a:xfrm>
              <a:custGeom>
                <a:avLst/>
                <a:gdLst/>
                <a:ahLst/>
                <a:cxnLst/>
                <a:rect l="l" t="t" r="r" b="b"/>
                <a:pathLst>
                  <a:path w="5615" h="2327" extrusionOk="0">
                    <a:moveTo>
                      <a:pt x="5195" y="0"/>
                    </a:moveTo>
                    <a:cubicBezTo>
                      <a:pt x="5186" y="0"/>
                      <a:pt x="5177" y="0"/>
                      <a:pt x="5168" y="1"/>
                    </a:cubicBezTo>
                    <a:cubicBezTo>
                      <a:pt x="4043" y="62"/>
                      <a:pt x="2888" y="275"/>
                      <a:pt x="1824" y="670"/>
                    </a:cubicBezTo>
                    <a:cubicBezTo>
                      <a:pt x="1277" y="852"/>
                      <a:pt x="0" y="1187"/>
                      <a:pt x="61" y="1947"/>
                    </a:cubicBezTo>
                    <a:cubicBezTo>
                      <a:pt x="61" y="2099"/>
                      <a:pt x="152" y="2190"/>
                      <a:pt x="304" y="2251"/>
                    </a:cubicBezTo>
                    <a:cubicBezTo>
                      <a:pt x="442" y="2303"/>
                      <a:pt x="589" y="2327"/>
                      <a:pt x="738" y="2327"/>
                    </a:cubicBezTo>
                    <a:cubicBezTo>
                      <a:pt x="1283" y="2327"/>
                      <a:pt x="1859" y="2005"/>
                      <a:pt x="2098" y="1551"/>
                    </a:cubicBezTo>
                    <a:cubicBezTo>
                      <a:pt x="2137" y="1473"/>
                      <a:pt x="2126" y="1395"/>
                      <a:pt x="2086" y="1338"/>
                    </a:cubicBezTo>
                    <a:lnTo>
                      <a:pt x="2086" y="1338"/>
                    </a:lnTo>
                    <a:cubicBezTo>
                      <a:pt x="2245" y="1263"/>
                      <a:pt x="2403" y="1197"/>
                      <a:pt x="2554" y="1156"/>
                    </a:cubicBezTo>
                    <a:cubicBezTo>
                      <a:pt x="3466" y="883"/>
                      <a:pt x="4377" y="822"/>
                      <a:pt x="5259" y="609"/>
                    </a:cubicBezTo>
                    <a:cubicBezTo>
                      <a:pt x="5614" y="550"/>
                      <a:pt x="5537" y="0"/>
                      <a:pt x="5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5"/>
              <p:cNvSpPr/>
              <p:nvPr/>
            </p:nvSpPr>
            <p:spPr>
              <a:xfrm>
                <a:off x="3769775" y="3643725"/>
                <a:ext cx="194975" cy="292525"/>
              </a:xfrm>
              <a:custGeom>
                <a:avLst/>
                <a:gdLst/>
                <a:ahLst/>
                <a:cxnLst/>
                <a:rect l="l" t="t" r="r" b="b"/>
                <a:pathLst>
                  <a:path w="7799" h="11701" extrusionOk="0">
                    <a:moveTo>
                      <a:pt x="7477" y="0"/>
                    </a:moveTo>
                    <a:cubicBezTo>
                      <a:pt x="7435" y="0"/>
                      <a:pt x="7393" y="13"/>
                      <a:pt x="7356" y="44"/>
                    </a:cubicBezTo>
                    <a:cubicBezTo>
                      <a:pt x="5441" y="1564"/>
                      <a:pt x="3769" y="3357"/>
                      <a:pt x="2462" y="5424"/>
                    </a:cubicBezTo>
                    <a:cubicBezTo>
                      <a:pt x="1368" y="7157"/>
                      <a:pt x="61" y="9497"/>
                      <a:pt x="0" y="11595"/>
                    </a:cubicBezTo>
                    <a:cubicBezTo>
                      <a:pt x="0" y="11654"/>
                      <a:pt x="65" y="11700"/>
                      <a:pt x="118" y="11700"/>
                    </a:cubicBezTo>
                    <a:cubicBezTo>
                      <a:pt x="147" y="11700"/>
                      <a:pt x="172" y="11687"/>
                      <a:pt x="183" y="11655"/>
                    </a:cubicBezTo>
                    <a:cubicBezTo>
                      <a:pt x="1186" y="9680"/>
                      <a:pt x="1672" y="7552"/>
                      <a:pt x="2857" y="5637"/>
                    </a:cubicBezTo>
                    <a:cubicBezTo>
                      <a:pt x="4134" y="3601"/>
                      <a:pt x="5745" y="1838"/>
                      <a:pt x="7630" y="348"/>
                    </a:cubicBezTo>
                    <a:cubicBezTo>
                      <a:pt x="7799" y="203"/>
                      <a:pt x="7641" y="0"/>
                      <a:pt x="7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5"/>
              <p:cNvSpPr/>
              <p:nvPr/>
            </p:nvSpPr>
            <p:spPr>
              <a:xfrm>
                <a:off x="3690300" y="3721100"/>
                <a:ext cx="168500" cy="435000"/>
              </a:xfrm>
              <a:custGeom>
                <a:avLst/>
                <a:gdLst/>
                <a:ahLst/>
                <a:cxnLst/>
                <a:rect l="l" t="t" r="r" b="b"/>
                <a:pathLst>
                  <a:path w="6740" h="17400" extrusionOk="0">
                    <a:moveTo>
                      <a:pt x="153" y="0"/>
                    </a:moveTo>
                    <a:cubicBezTo>
                      <a:pt x="75" y="0"/>
                      <a:pt x="0" y="65"/>
                      <a:pt x="18" y="171"/>
                    </a:cubicBezTo>
                    <a:cubicBezTo>
                      <a:pt x="1264" y="6098"/>
                      <a:pt x="3331" y="11782"/>
                      <a:pt x="6006" y="17223"/>
                    </a:cubicBezTo>
                    <a:cubicBezTo>
                      <a:pt x="6063" y="17347"/>
                      <a:pt x="6163" y="17399"/>
                      <a:pt x="6266" y="17399"/>
                    </a:cubicBezTo>
                    <a:cubicBezTo>
                      <a:pt x="6492" y="17399"/>
                      <a:pt x="6739" y="17150"/>
                      <a:pt x="6614" y="16858"/>
                    </a:cubicBezTo>
                    <a:cubicBezTo>
                      <a:pt x="3970" y="11478"/>
                      <a:pt x="1903" y="5886"/>
                      <a:pt x="292" y="110"/>
                    </a:cubicBezTo>
                    <a:cubicBezTo>
                      <a:pt x="266" y="34"/>
                      <a:pt x="209"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5"/>
              <p:cNvSpPr/>
              <p:nvPr/>
            </p:nvSpPr>
            <p:spPr>
              <a:xfrm>
                <a:off x="3602600" y="4149250"/>
                <a:ext cx="245975" cy="331900"/>
              </a:xfrm>
              <a:custGeom>
                <a:avLst/>
                <a:gdLst/>
                <a:ahLst/>
                <a:cxnLst/>
                <a:rect l="l" t="t" r="r" b="b"/>
                <a:pathLst>
                  <a:path w="9839" h="13276" extrusionOk="0">
                    <a:moveTo>
                      <a:pt x="9419" y="0"/>
                    </a:moveTo>
                    <a:cubicBezTo>
                      <a:pt x="9371" y="0"/>
                      <a:pt x="9321" y="11"/>
                      <a:pt x="9271" y="36"/>
                    </a:cubicBezTo>
                    <a:lnTo>
                      <a:pt x="9301" y="36"/>
                    </a:lnTo>
                    <a:cubicBezTo>
                      <a:pt x="6870" y="1161"/>
                      <a:pt x="4864" y="3441"/>
                      <a:pt x="3344" y="5568"/>
                    </a:cubicBezTo>
                    <a:cubicBezTo>
                      <a:pt x="1794" y="7726"/>
                      <a:pt x="152" y="10401"/>
                      <a:pt x="0" y="12985"/>
                    </a:cubicBezTo>
                    <a:cubicBezTo>
                      <a:pt x="0" y="13170"/>
                      <a:pt x="158" y="13276"/>
                      <a:pt x="309" y="13276"/>
                    </a:cubicBezTo>
                    <a:cubicBezTo>
                      <a:pt x="406" y="13276"/>
                      <a:pt x="500" y="13232"/>
                      <a:pt x="547" y="13137"/>
                    </a:cubicBezTo>
                    <a:cubicBezTo>
                      <a:pt x="1763" y="10857"/>
                      <a:pt x="2432" y="8426"/>
                      <a:pt x="3921" y="6267"/>
                    </a:cubicBezTo>
                    <a:cubicBezTo>
                      <a:pt x="5563" y="3957"/>
                      <a:pt x="7630" y="2377"/>
                      <a:pt x="9636" y="462"/>
                    </a:cubicBezTo>
                    <a:cubicBezTo>
                      <a:pt x="9839" y="284"/>
                      <a:pt x="9660" y="0"/>
                      <a:pt x="94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5"/>
              <p:cNvSpPr/>
              <p:nvPr/>
            </p:nvSpPr>
            <p:spPr>
              <a:xfrm>
                <a:off x="3752300" y="4153750"/>
                <a:ext cx="107900" cy="453125"/>
              </a:xfrm>
              <a:custGeom>
                <a:avLst/>
                <a:gdLst/>
                <a:ahLst/>
                <a:cxnLst/>
                <a:rect l="l" t="t" r="r" b="b"/>
                <a:pathLst>
                  <a:path w="4316" h="18125" extrusionOk="0">
                    <a:moveTo>
                      <a:pt x="3910" y="0"/>
                    </a:moveTo>
                    <a:cubicBezTo>
                      <a:pt x="3809" y="0"/>
                      <a:pt x="3709" y="47"/>
                      <a:pt x="3648" y="160"/>
                    </a:cubicBezTo>
                    <a:cubicBezTo>
                      <a:pt x="2219" y="2744"/>
                      <a:pt x="1550" y="5905"/>
                      <a:pt x="973" y="8762"/>
                    </a:cubicBezTo>
                    <a:cubicBezTo>
                      <a:pt x="395" y="11619"/>
                      <a:pt x="0" y="14750"/>
                      <a:pt x="61" y="17759"/>
                    </a:cubicBezTo>
                    <a:cubicBezTo>
                      <a:pt x="76" y="18002"/>
                      <a:pt x="259" y="18124"/>
                      <a:pt x="441" y="18124"/>
                    </a:cubicBezTo>
                    <a:cubicBezTo>
                      <a:pt x="623" y="18124"/>
                      <a:pt x="806" y="18002"/>
                      <a:pt x="821" y="17759"/>
                    </a:cubicBezTo>
                    <a:cubicBezTo>
                      <a:pt x="1003" y="14720"/>
                      <a:pt x="1277" y="11680"/>
                      <a:pt x="1885" y="8671"/>
                    </a:cubicBezTo>
                    <a:cubicBezTo>
                      <a:pt x="2462" y="5844"/>
                      <a:pt x="3556" y="3200"/>
                      <a:pt x="4256" y="403"/>
                    </a:cubicBezTo>
                    <a:cubicBezTo>
                      <a:pt x="4316" y="182"/>
                      <a:pt x="4110" y="0"/>
                      <a:pt x="39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5"/>
              <p:cNvSpPr/>
              <p:nvPr/>
            </p:nvSpPr>
            <p:spPr>
              <a:xfrm>
                <a:off x="3846800" y="4133925"/>
                <a:ext cx="175850" cy="81650"/>
              </a:xfrm>
              <a:custGeom>
                <a:avLst/>
                <a:gdLst/>
                <a:ahLst/>
                <a:cxnLst/>
                <a:rect l="l" t="t" r="r" b="b"/>
                <a:pathLst>
                  <a:path w="7034" h="3266" extrusionOk="0">
                    <a:moveTo>
                      <a:pt x="159" y="0"/>
                    </a:moveTo>
                    <a:cubicBezTo>
                      <a:pt x="61" y="0"/>
                      <a:pt x="0" y="174"/>
                      <a:pt x="80" y="254"/>
                    </a:cubicBezTo>
                    <a:cubicBezTo>
                      <a:pt x="931" y="1166"/>
                      <a:pt x="2208" y="1744"/>
                      <a:pt x="3363" y="2230"/>
                    </a:cubicBezTo>
                    <a:cubicBezTo>
                      <a:pt x="4397" y="2686"/>
                      <a:pt x="5552" y="3203"/>
                      <a:pt x="6707" y="3263"/>
                    </a:cubicBezTo>
                    <a:cubicBezTo>
                      <a:pt x="6716" y="3264"/>
                      <a:pt x="6724" y="3265"/>
                      <a:pt x="6733" y="3265"/>
                    </a:cubicBezTo>
                    <a:cubicBezTo>
                      <a:pt x="6956" y="3265"/>
                      <a:pt x="7033" y="2895"/>
                      <a:pt x="6828" y="2807"/>
                    </a:cubicBezTo>
                    <a:cubicBezTo>
                      <a:pt x="5734" y="2321"/>
                      <a:pt x="4549" y="2108"/>
                      <a:pt x="3424" y="1622"/>
                    </a:cubicBezTo>
                    <a:cubicBezTo>
                      <a:pt x="2299" y="1136"/>
                      <a:pt x="1327" y="437"/>
                      <a:pt x="202" y="11"/>
                    </a:cubicBezTo>
                    <a:cubicBezTo>
                      <a:pt x="187" y="4"/>
                      <a:pt x="173" y="0"/>
                      <a:pt x="1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5"/>
              <p:cNvSpPr/>
              <p:nvPr/>
            </p:nvSpPr>
            <p:spPr>
              <a:xfrm>
                <a:off x="3803025" y="3930475"/>
                <a:ext cx="188750" cy="223850"/>
              </a:xfrm>
              <a:custGeom>
                <a:avLst/>
                <a:gdLst/>
                <a:ahLst/>
                <a:cxnLst/>
                <a:rect l="l" t="t" r="r" b="b"/>
                <a:pathLst>
                  <a:path w="7550" h="8954" extrusionOk="0">
                    <a:moveTo>
                      <a:pt x="308" y="1"/>
                    </a:moveTo>
                    <a:cubicBezTo>
                      <a:pt x="162" y="1"/>
                      <a:pt x="0" y="189"/>
                      <a:pt x="99" y="337"/>
                    </a:cubicBezTo>
                    <a:cubicBezTo>
                      <a:pt x="1163" y="1736"/>
                      <a:pt x="2500" y="2921"/>
                      <a:pt x="3625" y="4289"/>
                    </a:cubicBezTo>
                    <a:cubicBezTo>
                      <a:pt x="4841" y="5748"/>
                      <a:pt x="5783" y="7480"/>
                      <a:pt x="7090" y="8879"/>
                    </a:cubicBezTo>
                    <a:cubicBezTo>
                      <a:pt x="7134" y="8931"/>
                      <a:pt x="7193" y="8953"/>
                      <a:pt x="7252" y="8953"/>
                    </a:cubicBezTo>
                    <a:cubicBezTo>
                      <a:pt x="7399" y="8953"/>
                      <a:pt x="7550" y="8817"/>
                      <a:pt x="7485" y="8666"/>
                    </a:cubicBezTo>
                    <a:cubicBezTo>
                      <a:pt x="6847" y="7024"/>
                      <a:pt x="5600" y="5565"/>
                      <a:pt x="4476" y="4228"/>
                    </a:cubicBezTo>
                    <a:cubicBezTo>
                      <a:pt x="3290" y="2739"/>
                      <a:pt x="1983" y="1128"/>
                      <a:pt x="403" y="33"/>
                    </a:cubicBezTo>
                    <a:cubicBezTo>
                      <a:pt x="374" y="11"/>
                      <a:pt x="342" y="1"/>
                      <a:pt x="3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5"/>
              <p:cNvSpPr/>
              <p:nvPr/>
            </p:nvSpPr>
            <p:spPr>
              <a:xfrm>
                <a:off x="4028325" y="4137225"/>
                <a:ext cx="234650" cy="98900"/>
              </a:xfrm>
              <a:custGeom>
                <a:avLst/>
                <a:gdLst/>
                <a:ahLst/>
                <a:cxnLst/>
                <a:rect l="l" t="t" r="r" b="b"/>
                <a:pathLst>
                  <a:path w="9386" h="3956" extrusionOk="0">
                    <a:moveTo>
                      <a:pt x="9051" y="1"/>
                    </a:moveTo>
                    <a:cubicBezTo>
                      <a:pt x="6011" y="92"/>
                      <a:pt x="2668" y="1824"/>
                      <a:pt x="206" y="3496"/>
                    </a:cubicBezTo>
                    <a:cubicBezTo>
                      <a:pt x="0" y="3650"/>
                      <a:pt x="120" y="3956"/>
                      <a:pt x="327" y="3956"/>
                    </a:cubicBezTo>
                    <a:cubicBezTo>
                      <a:pt x="365" y="3956"/>
                      <a:pt x="406" y="3945"/>
                      <a:pt x="449" y="3922"/>
                    </a:cubicBezTo>
                    <a:cubicBezTo>
                      <a:pt x="1877" y="3131"/>
                      <a:pt x="3367" y="2402"/>
                      <a:pt x="4887" y="1824"/>
                    </a:cubicBezTo>
                    <a:cubicBezTo>
                      <a:pt x="6285" y="1308"/>
                      <a:pt x="7744" y="1064"/>
                      <a:pt x="9112" y="548"/>
                    </a:cubicBezTo>
                    <a:cubicBezTo>
                      <a:pt x="9385" y="426"/>
                      <a:pt x="9385" y="1"/>
                      <a:pt x="90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5"/>
              <p:cNvSpPr/>
              <p:nvPr/>
            </p:nvSpPr>
            <p:spPr>
              <a:xfrm>
                <a:off x="4043350" y="4210050"/>
                <a:ext cx="193025" cy="56075"/>
              </a:xfrm>
              <a:custGeom>
                <a:avLst/>
                <a:gdLst/>
                <a:ahLst/>
                <a:cxnLst/>
                <a:rect l="l" t="t" r="r" b="b"/>
                <a:pathLst>
                  <a:path w="7721" h="2243" extrusionOk="0">
                    <a:moveTo>
                      <a:pt x="6476" y="1"/>
                    </a:moveTo>
                    <a:cubicBezTo>
                      <a:pt x="4366" y="1"/>
                      <a:pt x="2115" y="862"/>
                      <a:pt x="273" y="1677"/>
                    </a:cubicBezTo>
                    <a:cubicBezTo>
                      <a:pt x="1" y="1814"/>
                      <a:pt x="144" y="2243"/>
                      <a:pt x="417" y="2243"/>
                    </a:cubicBezTo>
                    <a:cubicBezTo>
                      <a:pt x="448" y="2243"/>
                      <a:pt x="482" y="2237"/>
                      <a:pt x="516" y="2224"/>
                    </a:cubicBezTo>
                    <a:cubicBezTo>
                      <a:pt x="1611" y="1799"/>
                      <a:pt x="2766" y="1434"/>
                      <a:pt x="3921" y="1161"/>
                    </a:cubicBezTo>
                    <a:cubicBezTo>
                      <a:pt x="5106" y="917"/>
                      <a:pt x="6322" y="887"/>
                      <a:pt x="7447" y="583"/>
                    </a:cubicBezTo>
                    <a:cubicBezTo>
                      <a:pt x="7690" y="522"/>
                      <a:pt x="7720" y="97"/>
                      <a:pt x="7447" y="66"/>
                    </a:cubicBezTo>
                    <a:cubicBezTo>
                      <a:pt x="7128" y="21"/>
                      <a:pt x="6804" y="1"/>
                      <a:pt x="6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5"/>
              <p:cNvSpPr/>
              <p:nvPr/>
            </p:nvSpPr>
            <p:spPr>
              <a:xfrm>
                <a:off x="4056875" y="4279025"/>
                <a:ext cx="87550" cy="27950"/>
              </a:xfrm>
              <a:custGeom>
                <a:avLst/>
                <a:gdLst/>
                <a:ahLst/>
                <a:cxnLst/>
                <a:rect l="l" t="t" r="r" b="b"/>
                <a:pathLst>
                  <a:path w="3502" h="1118" extrusionOk="0">
                    <a:moveTo>
                      <a:pt x="2698" y="1"/>
                    </a:moveTo>
                    <a:cubicBezTo>
                      <a:pt x="2462" y="1"/>
                      <a:pt x="2222" y="41"/>
                      <a:pt x="1982" y="73"/>
                    </a:cubicBezTo>
                    <a:cubicBezTo>
                      <a:pt x="1404" y="165"/>
                      <a:pt x="857" y="317"/>
                      <a:pt x="310" y="529"/>
                    </a:cubicBezTo>
                    <a:cubicBezTo>
                      <a:pt x="1" y="642"/>
                      <a:pt x="81" y="1117"/>
                      <a:pt x="383" y="1117"/>
                    </a:cubicBezTo>
                    <a:cubicBezTo>
                      <a:pt x="408" y="1117"/>
                      <a:pt x="434" y="1114"/>
                      <a:pt x="462" y="1107"/>
                    </a:cubicBezTo>
                    <a:cubicBezTo>
                      <a:pt x="1009" y="924"/>
                      <a:pt x="1526" y="803"/>
                      <a:pt x="2073" y="772"/>
                    </a:cubicBezTo>
                    <a:cubicBezTo>
                      <a:pt x="2498" y="712"/>
                      <a:pt x="2924" y="803"/>
                      <a:pt x="3319" y="590"/>
                    </a:cubicBezTo>
                    <a:cubicBezTo>
                      <a:pt x="3501" y="499"/>
                      <a:pt x="3501" y="225"/>
                      <a:pt x="3319" y="134"/>
                    </a:cubicBezTo>
                    <a:cubicBezTo>
                      <a:pt x="3118" y="34"/>
                      <a:pt x="2910" y="1"/>
                      <a:pt x="26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5"/>
              <p:cNvSpPr/>
              <p:nvPr/>
            </p:nvSpPr>
            <p:spPr>
              <a:xfrm>
                <a:off x="3079025" y="3027875"/>
                <a:ext cx="96525" cy="48175"/>
              </a:xfrm>
              <a:custGeom>
                <a:avLst/>
                <a:gdLst/>
                <a:ahLst/>
                <a:cxnLst/>
                <a:rect l="l" t="t" r="r" b="b"/>
                <a:pathLst>
                  <a:path w="3861" h="1927" extrusionOk="0">
                    <a:moveTo>
                      <a:pt x="3284" y="1"/>
                    </a:moveTo>
                    <a:cubicBezTo>
                      <a:pt x="3126" y="1"/>
                      <a:pt x="2975" y="158"/>
                      <a:pt x="3040" y="331"/>
                    </a:cubicBezTo>
                    <a:cubicBezTo>
                      <a:pt x="3223" y="970"/>
                      <a:pt x="2432" y="1031"/>
                      <a:pt x="1976" y="1122"/>
                    </a:cubicBezTo>
                    <a:cubicBezTo>
                      <a:pt x="1789" y="1173"/>
                      <a:pt x="1380" y="1301"/>
                      <a:pt x="1048" y="1301"/>
                    </a:cubicBezTo>
                    <a:cubicBezTo>
                      <a:pt x="788" y="1301"/>
                      <a:pt x="574" y="1223"/>
                      <a:pt x="548" y="970"/>
                    </a:cubicBezTo>
                    <a:cubicBezTo>
                      <a:pt x="531" y="869"/>
                      <a:pt x="450" y="824"/>
                      <a:pt x="365" y="824"/>
                    </a:cubicBezTo>
                    <a:cubicBezTo>
                      <a:pt x="296" y="824"/>
                      <a:pt x="224" y="854"/>
                      <a:pt x="183" y="909"/>
                    </a:cubicBezTo>
                    <a:cubicBezTo>
                      <a:pt x="1" y="1213"/>
                      <a:pt x="92" y="1547"/>
                      <a:pt x="365" y="1760"/>
                    </a:cubicBezTo>
                    <a:cubicBezTo>
                      <a:pt x="537" y="1883"/>
                      <a:pt x="749" y="1926"/>
                      <a:pt x="973" y="1926"/>
                    </a:cubicBezTo>
                    <a:cubicBezTo>
                      <a:pt x="1302" y="1926"/>
                      <a:pt x="1656" y="1832"/>
                      <a:pt x="1946" y="1760"/>
                    </a:cubicBezTo>
                    <a:cubicBezTo>
                      <a:pt x="2402" y="1669"/>
                      <a:pt x="3223" y="1578"/>
                      <a:pt x="3557" y="1183"/>
                    </a:cubicBezTo>
                    <a:cubicBezTo>
                      <a:pt x="3861" y="848"/>
                      <a:pt x="3709" y="362"/>
                      <a:pt x="3466" y="88"/>
                    </a:cubicBezTo>
                    <a:cubicBezTo>
                      <a:pt x="3413" y="27"/>
                      <a:pt x="3348" y="1"/>
                      <a:pt x="3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5"/>
              <p:cNvSpPr/>
              <p:nvPr/>
            </p:nvSpPr>
            <p:spPr>
              <a:xfrm>
                <a:off x="3079025" y="3093575"/>
                <a:ext cx="158225" cy="61350"/>
              </a:xfrm>
              <a:custGeom>
                <a:avLst/>
                <a:gdLst/>
                <a:ahLst/>
                <a:cxnLst/>
                <a:rect l="l" t="t" r="r" b="b"/>
                <a:pathLst>
                  <a:path w="6329" h="2454" extrusionOk="0">
                    <a:moveTo>
                      <a:pt x="5786" y="1"/>
                    </a:moveTo>
                    <a:cubicBezTo>
                      <a:pt x="5734" y="1"/>
                      <a:pt x="5679" y="14"/>
                      <a:pt x="5624" y="44"/>
                    </a:cubicBezTo>
                    <a:cubicBezTo>
                      <a:pt x="3830" y="1017"/>
                      <a:pt x="2007" y="1624"/>
                      <a:pt x="92" y="2263"/>
                    </a:cubicBezTo>
                    <a:cubicBezTo>
                      <a:pt x="1" y="2293"/>
                      <a:pt x="1" y="2415"/>
                      <a:pt x="122" y="2445"/>
                    </a:cubicBezTo>
                    <a:cubicBezTo>
                      <a:pt x="222" y="2451"/>
                      <a:pt x="322" y="2454"/>
                      <a:pt x="423" y="2454"/>
                    </a:cubicBezTo>
                    <a:cubicBezTo>
                      <a:pt x="2356" y="2454"/>
                      <a:pt x="4255" y="1374"/>
                      <a:pt x="5989" y="652"/>
                    </a:cubicBezTo>
                    <a:cubicBezTo>
                      <a:pt x="6328" y="495"/>
                      <a:pt x="6106" y="1"/>
                      <a:pt x="57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5"/>
              <p:cNvSpPr/>
              <p:nvPr/>
            </p:nvSpPr>
            <p:spPr>
              <a:xfrm>
                <a:off x="3076350" y="3096650"/>
                <a:ext cx="166850" cy="103825"/>
              </a:xfrm>
              <a:custGeom>
                <a:avLst/>
                <a:gdLst/>
                <a:ahLst/>
                <a:cxnLst/>
                <a:rect l="l" t="t" r="r" b="b"/>
                <a:pathLst>
                  <a:path w="6674" h="4153" extrusionOk="0">
                    <a:moveTo>
                      <a:pt x="6182" y="1"/>
                    </a:moveTo>
                    <a:cubicBezTo>
                      <a:pt x="6064" y="1"/>
                      <a:pt x="5944" y="69"/>
                      <a:pt x="5913" y="194"/>
                    </a:cubicBezTo>
                    <a:cubicBezTo>
                      <a:pt x="5640" y="1441"/>
                      <a:pt x="5457" y="2656"/>
                      <a:pt x="4120" y="3173"/>
                    </a:cubicBezTo>
                    <a:cubicBezTo>
                      <a:pt x="3825" y="3284"/>
                      <a:pt x="3544" y="3331"/>
                      <a:pt x="3273" y="3331"/>
                    </a:cubicBezTo>
                    <a:cubicBezTo>
                      <a:pt x="2203" y="3331"/>
                      <a:pt x="1290" y="2594"/>
                      <a:pt x="320" y="2109"/>
                    </a:cubicBezTo>
                    <a:cubicBezTo>
                      <a:pt x="297" y="2100"/>
                      <a:pt x="273" y="2096"/>
                      <a:pt x="249" y="2096"/>
                    </a:cubicBezTo>
                    <a:cubicBezTo>
                      <a:pt x="118" y="2096"/>
                      <a:pt x="0" y="2224"/>
                      <a:pt x="77" y="2353"/>
                    </a:cubicBezTo>
                    <a:cubicBezTo>
                      <a:pt x="720" y="3408"/>
                      <a:pt x="1969" y="4152"/>
                      <a:pt x="3210" y="4152"/>
                    </a:cubicBezTo>
                    <a:cubicBezTo>
                      <a:pt x="3612" y="4152"/>
                      <a:pt x="4014" y="4074"/>
                      <a:pt x="4393" y="3903"/>
                    </a:cubicBezTo>
                    <a:cubicBezTo>
                      <a:pt x="5761" y="3295"/>
                      <a:pt x="6673" y="1653"/>
                      <a:pt x="6430" y="194"/>
                    </a:cubicBezTo>
                    <a:cubicBezTo>
                      <a:pt x="6400" y="62"/>
                      <a:pt x="6292" y="1"/>
                      <a:pt x="61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5"/>
              <p:cNvSpPr/>
              <p:nvPr/>
            </p:nvSpPr>
            <p:spPr>
              <a:xfrm>
                <a:off x="3143025" y="2886300"/>
                <a:ext cx="120675" cy="51125"/>
              </a:xfrm>
              <a:custGeom>
                <a:avLst/>
                <a:gdLst/>
                <a:ahLst/>
                <a:cxnLst/>
                <a:rect l="l" t="t" r="r" b="b"/>
                <a:pathLst>
                  <a:path w="4827" h="2045" extrusionOk="0">
                    <a:moveTo>
                      <a:pt x="2846" y="0"/>
                    </a:moveTo>
                    <a:cubicBezTo>
                      <a:pt x="2751" y="0"/>
                      <a:pt x="2661" y="3"/>
                      <a:pt x="2577" y="6"/>
                    </a:cubicBezTo>
                    <a:cubicBezTo>
                      <a:pt x="1757" y="37"/>
                      <a:pt x="754" y="310"/>
                      <a:pt x="267" y="1040"/>
                    </a:cubicBezTo>
                    <a:cubicBezTo>
                      <a:pt x="0" y="1455"/>
                      <a:pt x="341" y="2044"/>
                      <a:pt x="838" y="2044"/>
                    </a:cubicBezTo>
                    <a:cubicBezTo>
                      <a:pt x="850" y="2044"/>
                      <a:pt x="863" y="2044"/>
                      <a:pt x="875" y="2043"/>
                    </a:cubicBezTo>
                    <a:cubicBezTo>
                      <a:pt x="1514" y="2013"/>
                      <a:pt x="2152" y="1648"/>
                      <a:pt x="2790" y="1496"/>
                    </a:cubicBezTo>
                    <a:cubicBezTo>
                      <a:pt x="3337" y="1374"/>
                      <a:pt x="4097" y="1496"/>
                      <a:pt x="4584" y="1192"/>
                    </a:cubicBezTo>
                    <a:cubicBezTo>
                      <a:pt x="4766" y="1070"/>
                      <a:pt x="4827" y="858"/>
                      <a:pt x="4705" y="675"/>
                    </a:cubicBezTo>
                    <a:cubicBezTo>
                      <a:pt x="4386" y="117"/>
                      <a:pt x="3508" y="0"/>
                      <a:pt x="28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5"/>
              <p:cNvSpPr/>
              <p:nvPr/>
            </p:nvSpPr>
            <p:spPr>
              <a:xfrm>
                <a:off x="3187250" y="2937175"/>
                <a:ext cx="63525" cy="24775"/>
              </a:xfrm>
              <a:custGeom>
                <a:avLst/>
                <a:gdLst/>
                <a:ahLst/>
                <a:cxnLst/>
                <a:rect l="l" t="t" r="r" b="b"/>
                <a:pathLst>
                  <a:path w="2541" h="991" extrusionOk="0">
                    <a:moveTo>
                      <a:pt x="1925" y="0"/>
                    </a:moveTo>
                    <a:cubicBezTo>
                      <a:pt x="1720" y="0"/>
                      <a:pt x="1508" y="38"/>
                      <a:pt x="1325" y="69"/>
                    </a:cubicBezTo>
                    <a:cubicBezTo>
                      <a:pt x="930" y="190"/>
                      <a:pt x="444" y="373"/>
                      <a:pt x="109" y="646"/>
                    </a:cubicBezTo>
                    <a:cubicBezTo>
                      <a:pt x="1" y="782"/>
                      <a:pt x="86" y="990"/>
                      <a:pt x="257" y="990"/>
                    </a:cubicBezTo>
                    <a:cubicBezTo>
                      <a:pt x="277" y="990"/>
                      <a:pt x="299" y="987"/>
                      <a:pt x="322" y="981"/>
                    </a:cubicBezTo>
                    <a:cubicBezTo>
                      <a:pt x="687" y="859"/>
                      <a:pt x="1021" y="677"/>
                      <a:pt x="1416" y="616"/>
                    </a:cubicBezTo>
                    <a:cubicBezTo>
                      <a:pt x="1720" y="525"/>
                      <a:pt x="2176" y="586"/>
                      <a:pt x="2450" y="403"/>
                    </a:cubicBezTo>
                    <a:cubicBezTo>
                      <a:pt x="2511" y="342"/>
                      <a:pt x="2541" y="221"/>
                      <a:pt x="2480" y="160"/>
                    </a:cubicBezTo>
                    <a:cubicBezTo>
                      <a:pt x="2328" y="38"/>
                      <a:pt x="2131"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5"/>
              <p:cNvSpPr/>
              <p:nvPr/>
            </p:nvSpPr>
            <p:spPr>
              <a:xfrm>
                <a:off x="3192375" y="2945225"/>
                <a:ext cx="43975" cy="38850"/>
              </a:xfrm>
              <a:custGeom>
                <a:avLst/>
                <a:gdLst/>
                <a:ahLst/>
                <a:cxnLst/>
                <a:rect l="l" t="t" r="r" b="b"/>
                <a:pathLst>
                  <a:path w="1759" h="1554" extrusionOk="0">
                    <a:moveTo>
                      <a:pt x="938" y="1084"/>
                    </a:moveTo>
                    <a:cubicBezTo>
                      <a:pt x="938" y="1084"/>
                      <a:pt x="938" y="1115"/>
                      <a:pt x="938" y="1115"/>
                    </a:cubicBezTo>
                    <a:lnTo>
                      <a:pt x="907" y="1115"/>
                    </a:lnTo>
                    <a:cubicBezTo>
                      <a:pt x="907" y="1115"/>
                      <a:pt x="907" y="1115"/>
                      <a:pt x="938" y="1084"/>
                    </a:cubicBezTo>
                    <a:close/>
                    <a:moveTo>
                      <a:pt x="954" y="1"/>
                    </a:moveTo>
                    <a:cubicBezTo>
                      <a:pt x="892" y="1"/>
                      <a:pt x="835" y="32"/>
                      <a:pt x="786" y="81"/>
                    </a:cubicBezTo>
                    <a:cubicBezTo>
                      <a:pt x="664" y="81"/>
                      <a:pt x="543" y="142"/>
                      <a:pt x="451" y="233"/>
                    </a:cubicBezTo>
                    <a:cubicBezTo>
                      <a:pt x="451" y="233"/>
                      <a:pt x="421" y="233"/>
                      <a:pt x="421" y="264"/>
                    </a:cubicBezTo>
                    <a:cubicBezTo>
                      <a:pt x="391" y="294"/>
                      <a:pt x="360" y="294"/>
                      <a:pt x="330" y="324"/>
                    </a:cubicBezTo>
                    <a:cubicBezTo>
                      <a:pt x="308" y="314"/>
                      <a:pt x="284" y="308"/>
                      <a:pt x="259" y="308"/>
                    </a:cubicBezTo>
                    <a:cubicBezTo>
                      <a:pt x="141" y="308"/>
                      <a:pt x="1" y="417"/>
                      <a:pt x="26" y="567"/>
                    </a:cubicBezTo>
                    <a:cubicBezTo>
                      <a:pt x="104" y="1038"/>
                      <a:pt x="452" y="1553"/>
                      <a:pt x="935" y="1553"/>
                    </a:cubicBezTo>
                    <a:cubicBezTo>
                      <a:pt x="1014" y="1553"/>
                      <a:pt x="1096" y="1540"/>
                      <a:pt x="1181" y="1510"/>
                    </a:cubicBezTo>
                    <a:cubicBezTo>
                      <a:pt x="1758" y="1297"/>
                      <a:pt x="1758" y="476"/>
                      <a:pt x="1394" y="81"/>
                    </a:cubicBezTo>
                    <a:cubicBezTo>
                      <a:pt x="1373" y="51"/>
                      <a:pt x="1343" y="37"/>
                      <a:pt x="1310" y="37"/>
                    </a:cubicBezTo>
                    <a:cubicBezTo>
                      <a:pt x="1245" y="37"/>
                      <a:pt x="1171" y="91"/>
                      <a:pt x="1151" y="172"/>
                    </a:cubicBezTo>
                    <a:cubicBezTo>
                      <a:pt x="1151" y="142"/>
                      <a:pt x="1120" y="112"/>
                      <a:pt x="1120" y="81"/>
                    </a:cubicBezTo>
                    <a:cubicBezTo>
                      <a:pt x="1064" y="25"/>
                      <a:pt x="1007" y="1"/>
                      <a:pt x="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5"/>
              <p:cNvSpPr/>
              <p:nvPr/>
            </p:nvSpPr>
            <p:spPr>
              <a:xfrm>
                <a:off x="2942250" y="2928375"/>
                <a:ext cx="112475" cy="61075"/>
              </a:xfrm>
              <a:custGeom>
                <a:avLst/>
                <a:gdLst/>
                <a:ahLst/>
                <a:cxnLst/>
                <a:rect l="l" t="t" r="r" b="b"/>
                <a:pathLst>
                  <a:path w="4499" h="2443" extrusionOk="0">
                    <a:moveTo>
                      <a:pt x="3201" y="1"/>
                    </a:moveTo>
                    <a:cubicBezTo>
                      <a:pt x="2619" y="1"/>
                      <a:pt x="2007" y="213"/>
                      <a:pt x="1551" y="451"/>
                    </a:cubicBezTo>
                    <a:cubicBezTo>
                      <a:pt x="973" y="725"/>
                      <a:pt x="0" y="1363"/>
                      <a:pt x="31" y="2062"/>
                    </a:cubicBezTo>
                    <a:cubicBezTo>
                      <a:pt x="31" y="2275"/>
                      <a:pt x="183" y="2427"/>
                      <a:pt x="395" y="2427"/>
                    </a:cubicBezTo>
                    <a:cubicBezTo>
                      <a:pt x="445" y="2438"/>
                      <a:pt x="491" y="2443"/>
                      <a:pt x="535" y="2443"/>
                    </a:cubicBezTo>
                    <a:cubicBezTo>
                      <a:pt x="737" y="2443"/>
                      <a:pt x="895" y="2339"/>
                      <a:pt x="1095" y="2214"/>
                    </a:cubicBezTo>
                    <a:cubicBezTo>
                      <a:pt x="1429" y="2062"/>
                      <a:pt x="1763" y="1941"/>
                      <a:pt x="2128" y="1819"/>
                    </a:cubicBezTo>
                    <a:cubicBezTo>
                      <a:pt x="2736" y="1637"/>
                      <a:pt x="3496" y="1667"/>
                      <a:pt x="4043" y="1363"/>
                    </a:cubicBezTo>
                    <a:cubicBezTo>
                      <a:pt x="4499" y="1120"/>
                      <a:pt x="4499" y="421"/>
                      <a:pt x="4043" y="178"/>
                    </a:cubicBezTo>
                    <a:lnTo>
                      <a:pt x="4043" y="178"/>
                    </a:lnTo>
                    <a:lnTo>
                      <a:pt x="4073" y="208"/>
                    </a:lnTo>
                    <a:cubicBezTo>
                      <a:pt x="3810" y="60"/>
                      <a:pt x="3510" y="1"/>
                      <a:pt x="3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5"/>
              <p:cNvSpPr/>
              <p:nvPr/>
            </p:nvSpPr>
            <p:spPr>
              <a:xfrm>
                <a:off x="2971125" y="2987925"/>
                <a:ext cx="62325" cy="24000"/>
              </a:xfrm>
              <a:custGeom>
                <a:avLst/>
                <a:gdLst/>
                <a:ahLst/>
                <a:cxnLst/>
                <a:rect l="l" t="t" r="r" b="b"/>
                <a:pathLst>
                  <a:path w="2493" h="960" extrusionOk="0">
                    <a:moveTo>
                      <a:pt x="1862" y="1"/>
                    </a:moveTo>
                    <a:cubicBezTo>
                      <a:pt x="1554" y="1"/>
                      <a:pt x="1236" y="55"/>
                      <a:pt x="973" y="136"/>
                    </a:cubicBezTo>
                    <a:cubicBezTo>
                      <a:pt x="639" y="258"/>
                      <a:pt x="152" y="410"/>
                      <a:pt x="31" y="774"/>
                    </a:cubicBezTo>
                    <a:cubicBezTo>
                      <a:pt x="0" y="835"/>
                      <a:pt x="61" y="926"/>
                      <a:pt x="122" y="957"/>
                    </a:cubicBezTo>
                    <a:cubicBezTo>
                      <a:pt x="144" y="959"/>
                      <a:pt x="166" y="960"/>
                      <a:pt x="188" y="960"/>
                    </a:cubicBezTo>
                    <a:cubicBezTo>
                      <a:pt x="500" y="960"/>
                      <a:pt x="811" y="766"/>
                      <a:pt x="1095" y="653"/>
                    </a:cubicBezTo>
                    <a:cubicBezTo>
                      <a:pt x="1490" y="531"/>
                      <a:pt x="1915" y="501"/>
                      <a:pt x="2310" y="440"/>
                    </a:cubicBezTo>
                    <a:cubicBezTo>
                      <a:pt x="2493" y="379"/>
                      <a:pt x="2493" y="106"/>
                      <a:pt x="2310" y="45"/>
                    </a:cubicBezTo>
                    <a:cubicBezTo>
                      <a:pt x="2169" y="15"/>
                      <a:pt x="2017" y="1"/>
                      <a:pt x="18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2990175" y="2992225"/>
                <a:ext cx="44050" cy="38650"/>
              </a:xfrm>
              <a:custGeom>
                <a:avLst/>
                <a:gdLst/>
                <a:ahLst/>
                <a:cxnLst/>
                <a:rect l="l" t="t" r="r" b="b"/>
                <a:pathLst>
                  <a:path w="1762" h="1546" extrusionOk="0">
                    <a:moveTo>
                      <a:pt x="1062" y="1028"/>
                    </a:moveTo>
                    <a:cubicBezTo>
                      <a:pt x="1062" y="1028"/>
                      <a:pt x="1032" y="1058"/>
                      <a:pt x="1032" y="1058"/>
                    </a:cubicBezTo>
                    <a:lnTo>
                      <a:pt x="1032" y="1028"/>
                    </a:lnTo>
                    <a:close/>
                    <a:moveTo>
                      <a:pt x="1358" y="1"/>
                    </a:moveTo>
                    <a:cubicBezTo>
                      <a:pt x="1290" y="1"/>
                      <a:pt x="1225" y="31"/>
                      <a:pt x="1184" y="86"/>
                    </a:cubicBezTo>
                    <a:cubicBezTo>
                      <a:pt x="1073" y="67"/>
                      <a:pt x="962" y="38"/>
                      <a:pt x="858" y="38"/>
                    </a:cubicBezTo>
                    <a:cubicBezTo>
                      <a:pt x="791" y="38"/>
                      <a:pt x="727" y="50"/>
                      <a:pt x="667" y="86"/>
                    </a:cubicBezTo>
                    <a:cubicBezTo>
                      <a:pt x="640" y="79"/>
                      <a:pt x="612" y="75"/>
                      <a:pt x="586" y="75"/>
                    </a:cubicBezTo>
                    <a:cubicBezTo>
                      <a:pt x="495" y="75"/>
                      <a:pt x="417" y="120"/>
                      <a:pt x="393" y="238"/>
                    </a:cubicBezTo>
                    <a:cubicBezTo>
                      <a:pt x="393" y="268"/>
                      <a:pt x="393" y="298"/>
                      <a:pt x="393" y="329"/>
                    </a:cubicBezTo>
                    <a:cubicBezTo>
                      <a:pt x="356" y="304"/>
                      <a:pt x="307" y="289"/>
                      <a:pt x="262" y="289"/>
                    </a:cubicBezTo>
                    <a:cubicBezTo>
                      <a:pt x="197" y="289"/>
                      <a:pt x="138" y="318"/>
                      <a:pt x="120" y="390"/>
                    </a:cubicBezTo>
                    <a:cubicBezTo>
                      <a:pt x="1" y="895"/>
                      <a:pt x="376" y="1546"/>
                      <a:pt x="933" y="1546"/>
                    </a:cubicBezTo>
                    <a:cubicBezTo>
                      <a:pt x="946" y="1546"/>
                      <a:pt x="958" y="1545"/>
                      <a:pt x="971" y="1545"/>
                    </a:cubicBezTo>
                    <a:cubicBezTo>
                      <a:pt x="1640" y="1484"/>
                      <a:pt x="1761" y="663"/>
                      <a:pt x="1579" y="146"/>
                    </a:cubicBezTo>
                    <a:cubicBezTo>
                      <a:pt x="1529" y="46"/>
                      <a:pt x="1442" y="1"/>
                      <a:pt x="1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3296350" y="2903350"/>
                <a:ext cx="119800" cy="173075"/>
              </a:xfrm>
              <a:custGeom>
                <a:avLst/>
                <a:gdLst/>
                <a:ahLst/>
                <a:cxnLst/>
                <a:rect l="l" t="t" r="r" b="b"/>
                <a:pathLst>
                  <a:path w="4792" h="6923" extrusionOk="0">
                    <a:moveTo>
                      <a:pt x="1748" y="1"/>
                    </a:moveTo>
                    <a:cubicBezTo>
                      <a:pt x="1654" y="1"/>
                      <a:pt x="1558" y="8"/>
                      <a:pt x="1460" y="24"/>
                    </a:cubicBezTo>
                    <a:cubicBezTo>
                      <a:pt x="517" y="176"/>
                      <a:pt x="1" y="1027"/>
                      <a:pt x="31" y="1939"/>
                    </a:cubicBezTo>
                    <a:cubicBezTo>
                      <a:pt x="31" y="2106"/>
                      <a:pt x="160" y="2189"/>
                      <a:pt x="293" y="2189"/>
                    </a:cubicBezTo>
                    <a:cubicBezTo>
                      <a:pt x="426" y="2189"/>
                      <a:pt x="563" y="2106"/>
                      <a:pt x="578" y="1939"/>
                    </a:cubicBezTo>
                    <a:cubicBezTo>
                      <a:pt x="631" y="1141"/>
                      <a:pt x="1077" y="808"/>
                      <a:pt x="1597" y="808"/>
                    </a:cubicBezTo>
                    <a:cubicBezTo>
                      <a:pt x="1968" y="808"/>
                      <a:pt x="2376" y="978"/>
                      <a:pt x="2706" y="1270"/>
                    </a:cubicBezTo>
                    <a:cubicBezTo>
                      <a:pt x="3223" y="1726"/>
                      <a:pt x="3435" y="2607"/>
                      <a:pt x="3466" y="3246"/>
                    </a:cubicBezTo>
                    <a:cubicBezTo>
                      <a:pt x="3496" y="4431"/>
                      <a:pt x="2767" y="6042"/>
                      <a:pt x="1399" y="6072"/>
                    </a:cubicBezTo>
                    <a:cubicBezTo>
                      <a:pt x="973" y="6103"/>
                      <a:pt x="821" y="6802"/>
                      <a:pt x="1308" y="6893"/>
                    </a:cubicBezTo>
                    <a:cubicBezTo>
                      <a:pt x="1435" y="6913"/>
                      <a:pt x="1559" y="6922"/>
                      <a:pt x="1679" y="6922"/>
                    </a:cubicBezTo>
                    <a:cubicBezTo>
                      <a:pt x="3954" y="6922"/>
                      <a:pt x="4791" y="3487"/>
                      <a:pt x="3983" y="1726"/>
                    </a:cubicBezTo>
                    <a:cubicBezTo>
                      <a:pt x="3565" y="863"/>
                      <a:pt x="2766" y="1"/>
                      <a:pt x="1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3314600" y="2933100"/>
                <a:ext cx="65375" cy="67925"/>
              </a:xfrm>
              <a:custGeom>
                <a:avLst/>
                <a:gdLst/>
                <a:ahLst/>
                <a:cxnLst/>
                <a:rect l="l" t="t" r="r" b="b"/>
                <a:pathLst>
                  <a:path w="2615" h="2717" extrusionOk="0">
                    <a:moveTo>
                      <a:pt x="646" y="0"/>
                    </a:moveTo>
                    <a:cubicBezTo>
                      <a:pt x="452" y="0"/>
                      <a:pt x="262" y="60"/>
                      <a:pt x="91" y="201"/>
                    </a:cubicBezTo>
                    <a:cubicBezTo>
                      <a:pt x="0" y="262"/>
                      <a:pt x="0" y="384"/>
                      <a:pt x="122" y="384"/>
                    </a:cubicBezTo>
                    <a:cubicBezTo>
                      <a:pt x="168" y="382"/>
                      <a:pt x="214" y="381"/>
                      <a:pt x="258" y="381"/>
                    </a:cubicBezTo>
                    <a:cubicBezTo>
                      <a:pt x="857" y="381"/>
                      <a:pt x="1302" y="576"/>
                      <a:pt x="1642" y="1113"/>
                    </a:cubicBezTo>
                    <a:cubicBezTo>
                      <a:pt x="1915" y="1600"/>
                      <a:pt x="1885" y="2116"/>
                      <a:pt x="2098" y="2603"/>
                    </a:cubicBezTo>
                    <a:cubicBezTo>
                      <a:pt x="2143" y="2679"/>
                      <a:pt x="2219" y="2717"/>
                      <a:pt x="2291" y="2717"/>
                    </a:cubicBezTo>
                    <a:cubicBezTo>
                      <a:pt x="2364" y="2717"/>
                      <a:pt x="2432" y="2679"/>
                      <a:pt x="2462" y="2603"/>
                    </a:cubicBezTo>
                    <a:cubicBezTo>
                      <a:pt x="2614" y="2268"/>
                      <a:pt x="2462" y="1934"/>
                      <a:pt x="2341" y="1600"/>
                    </a:cubicBezTo>
                    <a:cubicBezTo>
                      <a:pt x="2189" y="1265"/>
                      <a:pt x="2037" y="900"/>
                      <a:pt x="1794" y="627"/>
                    </a:cubicBezTo>
                    <a:cubicBezTo>
                      <a:pt x="1521" y="292"/>
                      <a:pt x="1076" y="0"/>
                      <a:pt x="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3322950" y="2943250"/>
                <a:ext cx="32450" cy="106450"/>
              </a:xfrm>
              <a:custGeom>
                <a:avLst/>
                <a:gdLst/>
                <a:ahLst/>
                <a:cxnLst/>
                <a:rect l="l" t="t" r="r" b="b"/>
                <a:pathLst>
                  <a:path w="1298" h="4258" extrusionOk="0">
                    <a:moveTo>
                      <a:pt x="1050" y="0"/>
                    </a:moveTo>
                    <a:cubicBezTo>
                      <a:pt x="991" y="0"/>
                      <a:pt x="930" y="21"/>
                      <a:pt x="882" y="69"/>
                    </a:cubicBezTo>
                    <a:cubicBezTo>
                      <a:pt x="426" y="555"/>
                      <a:pt x="244" y="1346"/>
                      <a:pt x="153" y="2014"/>
                    </a:cubicBezTo>
                    <a:cubicBezTo>
                      <a:pt x="92" y="2653"/>
                      <a:pt x="1" y="3625"/>
                      <a:pt x="335" y="4203"/>
                    </a:cubicBezTo>
                    <a:cubicBezTo>
                      <a:pt x="360" y="4241"/>
                      <a:pt x="402" y="4258"/>
                      <a:pt x="444" y="4258"/>
                    </a:cubicBezTo>
                    <a:cubicBezTo>
                      <a:pt x="502" y="4258"/>
                      <a:pt x="560" y="4225"/>
                      <a:pt x="578" y="4172"/>
                    </a:cubicBezTo>
                    <a:cubicBezTo>
                      <a:pt x="791" y="3534"/>
                      <a:pt x="700" y="2774"/>
                      <a:pt x="852" y="2105"/>
                    </a:cubicBezTo>
                    <a:cubicBezTo>
                      <a:pt x="1004" y="1498"/>
                      <a:pt x="1247" y="859"/>
                      <a:pt x="1277" y="221"/>
                    </a:cubicBezTo>
                    <a:cubicBezTo>
                      <a:pt x="1298" y="96"/>
                      <a:pt x="1177" y="0"/>
                      <a:pt x="10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5"/>
              <p:cNvSpPr/>
              <p:nvPr/>
            </p:nvSpPr>
            <p:spPr>
              <a:xfrm>
                <a:off x="2906525" y="2912850"/>
                <a:ext cx="450650" cy="414600"/>
              </a:xfrm>
              <a:custGeom>
                <a:avLst/>
                <a:gdLst/>
                <a:ahLst/>
                <a:cxnLst/>
                <a:rect l="l" t="t" r="r" b="b"/>
                <a:pathLst>
                  <a:path w="18026" h="16584" extrusionOk="0">
                    <a:moveTo>
                      <a:pt x="673" y="1"/>
                    </a:moveTo>
                    <a:cubicBezTo>
                      <a:pt x="449" y="1"/>
                      <a:pt x="214" y="145"/>
                      <a:pt x="183" y="434"/>
                    </a:cubicBezTo>
                    <a:cubicBezTo>
                      <a:pt x="1" y="2957"/>
                      <a:pt x="396" y="5601"/>
                      <a:pt x="1156" y="7972"/>
                    </a:cubicBezTo>
                    <a:cubicBezTo>
                      <a:pt x="1764" y="9735"/>
                      <a:pt x="2463" y="11164"/>
                      <a:pt x="3375" y="12774"/>
                    </a:cubicBezTo>
                    <a:cubicBezTo>
                      <a:pt x="4135" y="14051"/>
                      <a:pt x="4925" y="15662"/>
                      <a:pt x="6384" y="16300"/>
                    </a:cubicBezTo>
                    <a:cubicBezTo>
                      <a:pt x="6851" y="16498"/>
                      <a:pt x="7353" y="16584"/>
                      <a:pt x="7875" y="16584"/>
                    </a:cubicBezTo>
                    <a:cubicBezTo>
                      <a:pt x="10236" y="16584"/>
                      <a:pt x="12994" y="14829"/>
                      <a:pt x="14712" y="13808"/>
                    </a:cubicBezTo>
                    <a:cubicBezTo>
                      <a:pt x="15776" y="13200"/>
                      <a:pt x="17022" y="12349"/>
                      <a:pt x="17478" y="11103"/>
                    </a:cubicBezTo>
                    <a:cubicBezTo>
                      <a:pt x="18025" y="9613"/>
                      <a:pt x="17721" y="7516"/>
                      <a:pt x="17266" y="6027"/>
                    </a:cubicBezTo>
                    <a:cubicBezTo>
                      <a:pt x="17224" y="5904"/>
                      <a:pt x="17103" y="5842"/>
                      <a:pt x="16985" y="5842"/>
                    </a:cubicBezTo>
                    <a:cubicBezTo>
                      <a:pt x="16841" y="5842"/>
                      <a:pt x="16702" y="5934"/>
                      <a:pt x="16718" y="6118"/>
                    </a:cubicBezTo>
                    <a:cubicBezTo>
                      <a:pt x="16810" y="7546"/>
                      <a:pt x="17114" y="9157"/>
                      <a:pt x="16627" y="10586"/>
                    </a:cubicBezTo>
                    <a:cubicBezTo>
                      <a:pt x="16110" y="12197"/>
                      <a:pt x="14408" y="13170"/>
                      <a:pt x="12949" y="13930"/>
                    </a:cubicBezTo>
                    <a:cubicBezTo>
                      <a:pt x="11764" y="14537"/>
                      <a:pt x="10518" y="15176"/>
                      <a:pt x="9241" y="15540"/>
                    </a:cubicBezTo>
                    <a:cubicBezTo>
                      <a:pt x="8849" y="15647"/>
                      <a:pt x="8487" y="15697"/>
                      <a:pt x="8152" y="15697"/>
                    </a:cubicBezTo>
                    <a:cubicBezTo>
                      <a:pt x="6488" y="15697"/>
                      <a:pt x="5476" y="14470"/>
                      <a:pt x="4590" y="12926"/>
                    </a:cubicBezTo>
                    <a:cubicBezTo>
                      <a:pt x="2341" y="9066"/>
                      <a:pt x="761" y="4993"/>
                      <a:pt x="1095" y="434"/>
                    </a:cubicBezTo>
                    <a:cubicBezTo>
                      <a:pt x="1110" y="145"/>
                      <a:pt x="897" y="1"/>
                      <a:pt x="6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5"/>
              <p:cNvSpPr/>
              <p:nvPr/>
            </p:nvSpPr>
            <p:spPr>
              <a:xfrm>
                <a:off x="2906525" y="2794275"/>
                <a:ext cx="47000" cy="205450"/>
              </a:xfrm>
              <a:custGeom>
                <a:avLst/>
                <a:gdLst/>
                <a:ahLst/>
                <a:cxnLst/>
                <a:rect l="l" t="t" r="r" b="b"/>
                <a:pathLst>
                  <a:path w="1880" h="8218" extrusionOk="0">
                    <a:moveTo>
                      <a:pt x="1505" y="0"/>
                    </a:moveTo>
                    <a:cubicBezTo>
                      <a:pt x="1384" y="0"/>
                      <a:pt x="1265" y="66"/>
                      <a:pt x="1217" y="222"/>
                    </a:cubicBezTo>
                    <a:cubicBezTo>
                      <a:pt x="548" y="2715"/>
                      <a:pt x="1" y="5481"/>
                      <a:pt x="396" y="8095"/>
                    </a:cubicBezTo>
                    <a:cubicBezTo>
                      <a:pt x="408" y="8182"/>
                      <a:pt x="471" y="8218"/>
                      <a:pt x="544" y="8218"/>
                    </a:cubicBezTo>
                    <a:cubicBezTo>
                      <a:pt x="649" y="8218"/>
                      <a:pt x="773" y="8142"/>
                      <a:pt x="791" y="8034"/>
                    </a:cubicBezTo>
                    <a:cubicBezTo>
                      <a:pt x="1034" y="5420"/>
                      <a:pt x="1125" y="2928"/>
                      <a:pt x="1824" y="374"/>
                    </a:cubicBezTo>
                    <a:cubicBezTo>
                      <a:pt x="1880" y="154"/>
                      <a:pt x="1690" y="0"/>
                      <a:pt x="15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5"/>
              <p:cNvSpPr/>
              <p:nvPr/>
            </p:nvSpPr>
            <p:spPr>
              <a:xfrm>
                <a:off x="2940200" y="2757700"/>
                <a:ext cx="327300" cy="46000"/>
              </a:xfrm>
              <a:custGeom>
                <a:avLst/>
                <a:gdLst/>
                <a:ahLst/>
                <a:cxnLst/>
                <a:rect l="l" t="t" r="r" b="b"/>
                <a:pathLst>
                  <a:path w="13092" h="1840" extrusionOk="0">
                    <a:moveTo>
                      <a:pt x="9816" y="0"/>
                    </a:moveTo>
                    <a:cubicBezTo>
                      <a:pt x="6585" y="0"/>
                      <a:pt x="3246" y="424"/>
                      <a:pt x="234" y="1412"/>
                    </a:cubicBezTo>
                    <a:cubicBezTo>
                      <a:pt x="1" y="1499"/>
                      <a:pt x="76" y="1839"/>
                      <a:pt x="324" y="1839"/>
                    </a:cubicBezTo>
                    <a:cubicBezTo>
                      <a:pt x="334" y="1839"/>
                      <a:pt x="345" y="1839"/>
                      <a:pt x="356" y="1837"/>
                    </a:cubicBezTo>
                    <a:cubicBezTo>
                      <a:pt x="3736" y="1287"/>
                      <a:pt x="7012" y="756"/>
                      <a:pt x="10407" y="756"/>
                    </a:cubicBezTo>
                    <a:cubicBezTo>
                      <a:pt x="11134" y="756"/>
                      <a:pt x="11866" y="781"/>
                      <a:pt x="12605" y="834"/>
                    </a:cubicBezTo>
                    <a:cubicBezTo>
                      <a:pt x="12615" y="835"/>
                      <a:pt x="12625" y="835"/>
                      <a:pt x="12635" y="835"/>
                    </a:cubicBezTo>
                    <a:cubicBezTo>
                      <a:pt x="13091" y="835"/>
                      <a:pt x="13082" y="135"/>
                      <a:pt x="12605" y="105"/>
                    </a:cubicBezTo>
                    <a:cubicBezTo>
                      <a:pt x="11692" y="36"/>
                      <a:pt x="10758" y="0"/>
                      <a:pt x="9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5"/>
              <p:cNvSpPr/>
              <p:nvPr/>
            </p:nvSpPr>
            <p:spPr>
              <a:xfrm>
                <a:off x="3248850" y="2764100"/>
                <a:ext cx="63650" cy="195525"/>
              </a:xfrm>
              <a:custGeom>
                <a:avLst/>
                <a:gdLst/>
                <a:ahLst/>
                <a:cxnLst/>
                <a:rect l="l" t="t" r="r" b="b"/>
                <a:pathLst>
                  <a:path w="2546" h="7821" extrusionOk="0">
                    <a:moveTo>
                      <a:pt x="219" y="0"/>
                    </a:moveTo>
                    <a:cubicBezTo>
                      <a:pt x="104" y="0"/>
                      <a:pt x="0" y="68"/>
                      <a:pt x="16" y="214"/>
                    </a:cubicBezTo>
                    <a:lnTo>
                      <a:pt x="47" y="214"/>
                    </a:lnTo>
                    <a:cubicBezTo>
                      <a:pt x="381" y="2706"/>
                      <a:pt x="1384" y="5138"/>
                      <a:pt x="1901" y="7600"/>
                    </a:cubicBezTo>
                    <a:cubicBezTo>
                      <a:pt x="1936" y="7754"/>
                      <a:pt x="2046" y="7820"/>
                      <a:pt x="2163" y="7820"/>
                    </a:cubicBezTo>
                    <a:cubicBezTo>
                      <a:pt x="2345" y="7820"/>
                      <a:pt x="2546" y="7658"/>
                      <a:pt x="2509" y="7417"/>
                    </a:cubicBezTo>
                    <a:cubicBezTo>
                      <a:pt x="2053" y="5016"/>
                      <a:pt x="1445" y="2432"/>
                      <a:pt x="472" y="153"/>
                    </a:cubicBezTo>
                    <a:cubicBezTo>
                      <a:pt x="429" y="53"/>
                      <a:pt x="320" y="0"/>
                      <a:pt x="2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5"/>
              <p:cNvSpPr/>
              <p:nvPr/>
            </p:nvSpPr>
            <p:spPr>
              <a:xfrm>
                <a:off x="2901750" y="2641925"/>
                <a:ext cx="122025" cy="149625"/>
              </a:xfrm>
              <a:custGeom>
                <a:avLst/>
                <a:gdLst/>
                <a:ahLst/>
                <a:cxnLst/>
                <a:rect l="l" t="t" r="r" b="b"/>
                <a:pathLst>
                  <a:path w="4881" h="5985" extrusionOk="0">
                    <a:moveTo>
                      <a:pt x="4581" y="0"/>
                    </a:moveTo>
                    <a:cubicBezTo>
                      <a:pt x="4547" y="0"/>
                      <a:pt x="4511" y="8"/>
                      <a:pt x="4478" y="25"/>
                    </a:cubicBezTo>
                    <a:cubicBezTo>
                      <a:pt x="3474" y="511"/>
                      <a:pt x="2775" y="1727"/>
                      <a:pt x="2107" y="2578"/>
                    </a:cubicBezTo>
                    <a:cubicBezTo>
                      <a:pt x="1347" y="3611"/>
                      <a:pt x="435" y="4584"/>
                      <a:pt x="40" y="5800"/>
                    </a:cubicBezTo>
                    <a:cubicBezTo>
                      <a:pt x="1" y="5917"/>
                      <a:pt x="88" y="5985"/>
                      <a:pt x="179" y="5985"/>
                    </a:cubicBezTo>
                    <a:cubicBezTo>
                      <a:pt x="230" y="5985"/>
                      <a:pt x="281" y="5964"/>
                      <a:pt x="313" y="5921"/>
                    </a:cubicBezTo>
                    <a:cubicBezTo>
                      <a:pt x="1104" y="4857"/>
                      <a:pt x="1924" y="3824"/>
                      <a:pt x="2745" y="2791"/>
                    </a:cubicBezTo>
                    <a:cubicBezTo>
                      <a:pt x="3383" y="1939"/>
                      <a:pt x="4174" y="1180"/>
                      <a:pt x="4781" y="298"/>
                    </a:cubicBezTo>
                    <a:cubicBezTo>
                      <a:pt x="4881" y="149"/>
                      <a:pt x="4737" y="0"/>
                      <a:pt x="4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5"/>
              <p:cNvSpPr/>
              <p:nvPr/>
            </p:nvSpPr>
            <p:spPr>
              <a:xfrm>
                <a:off x="3007600" y="2634700"/>
                <a:ext cx="221900" cy="20025"/>
              </a:xfrm>
              <a:custGeom>
                <a:avLst/>
                <a:gdLst/>
                <a:ahLst/>
                <a:cxnLst/>
                <a:rect l="l" t="t" r="r" b="b"/>
                <a:pathLst>
                  <a:path w="8876" h="801" extrusionOk="0">
                    <a:moveTo>
                      <a:pt x="5179" y="0"/>
                    </a:moveTo>
                    <a:cubicBezTo>
                      <a:pt x="3496" y="0"/>
                      <a:pt x="1806" y="98"/>
                      <a:pt x="183" y="374"/>
                    </a:cubicBezTo>
                    <a:cubicBezTo>
                      <a:pt x="0" y="405"/>
                      <a:pt x="61" y="709"/>
                      <a:pt x="244" y="709"/>
                    </a:cubicBezTo>
                    <a:cubicBezTo>
                      <a:pt x="1611" y="709"/>
                      <a:pt x="2972" y="686"/>
                      <a:pt x="4332" y="686"/>
                    </a:cubicBezTo>
                    <a:cubicBezTo>
                      <a:pt x="5692" y="686"/>
                      <a:pt x="7052" y="709"/>
                      <a:pt x="8420" y="800"/>
                    </a:cubicBezTo>
                    <a:cubicBezTo>
                      <a:pt x="8429" y="800"/>
                      <a:pt x="8438" y="801"/>
                      <a:pt x="8447" y="801"/>
                    </a:cubicBezTo>
                    <a:cubicBezTo>
                      <a:pt x="8876" y="801"/>
                      <a:pt x="8867" y="101"/>
                      <a:pt x="8420" y="101"/>
                    </a:cubicBezTo>
                    <a:cubicBezTo>
                      <a:pt x="7356" y="41"/>
                      <a:pt x="6269" y="0"/>
                      <a:pt x="51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5"/>
              <p:cNvSpPr/>
              <p:nvPr/>
            </p:nvSpPr>
            <p:spPr>
              <a:xfrm>
                <a:off x="2879175" y="2781575"/>
                <a:ext cx="55500" cy="256700"/>
              </a:xfrm>
              <a:custGeom>
                <a:avLst/>
                <a:gdLst/>
                <a:ahLst/>
                <a:cxnLst/>
                <a:rect l="l" t="t" r="r" b="b"/>
                <a:pathLst>
                  <a:path w="2220" h="10268" extrusionOk="0">
                    <a:moveTo>
                      <a:pt x="1129" y="1"/>
                    </a:moveTo>
                    <a:cubicBezTo>
                      <a:pt x="1034" y="1"/>
                      <a:pt x="943" y="62"/>
                      <a:pt x="943" y="183"/>
                    </a:cubicBezTo>
                    <a:cubicBezTo>
                      <a:pt x="669" y="3101"/>
                      <a:pt x="0" y="7600"/>
                      <a:pt x="1733" y="10153"/>
                    </a:cubicBezTo>
                    <a:cubicBezTo>
                      <a:pt x="1796" y="10229"/>
                      <a:pt x="1891" y="10268"/>
                      <a:pt x="1980" y="10268"/>
                    </a:cubicBezTo>
                    <a:cubicBezTo>
                      <a:pt x="2105" y="10268"/>
                      <a:pt x="2219" y="10191"/>
                      <a:pt x="2219" y="10031"/>
                    </a:cubicBezTo>
                    <a:cubicBezTo>
                      <a:pt x="2098" y="8512"/>
                      <a:pt x="1611" y="7022"/>
                      <a:pt x="1490" y="5472"/>
                    </a:cubicBezTo>
                    <a:cubicBezTo>
                      <a:pt x="1368" y="3709"/>
                      <a:pt x="1490" y="1946"/>
                      <a:pt x="1338" y="183"/>
                    </a:cubicBezTo>
                    <a:cubicBezTo>
                      <a:pt x="1323" y="62"/>
                      <a:pt x="1224" y="1"/>
                      <a:pt x="11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5"/>
              <p:cNvSpPr/>
              <p:nvPr/>
            </p:nvSpPr>
            <p:spPr>
              <a:xfrm>
                <a:off x="3218450" y="2642250"/>
                <a:ext cx="93975" cy="58750"/>
              </a:xfrm>
              <a:custGeom>
                <a:avLst/>
                <a:gdLst/>
                <a:ahLst/>
                <a:cxnLst/>
                <a:rect l="l" t="t" r="r" b="b"/>
                <a:pathLst>
                  <a:path w="3759" h="2350" extrusionOk="0">
                    <a:moveTo>
                      <a:pt x="206" y="1"/>
                    </a:moveTo>
                    <a:cubicBezTo>
                      <a:pt x="82" y="1"/>
                      <a:pt x="1" y="175"/>
                      <a:pt x="108" y="255"/>
                    </a:cubicBezTo>
                    <a:cubicBezTo>
                      <a:pt x="1050" y="1075"/>
                      <a:pt x="2174" y="1835"/>
                      <a:pt x="3330" y="2322"/>
                    </a:cubicBezTo>
                    <a:cubicBezTo>
                      <a:pt x="3371" y="2341"/>
                      <a:pt x="3410" y="2349"/>
                      <a:pt x="3445" y="2349"/>
                    </a:cubicBezTo>
                    <a:cubicBezTo>
                      <a:pt x="3689" y="2349"/>
                      <a:pt x="3759" y="1934"/>
                      <a:pt x="3573" y="1774"/>
                    </a:cubicBezTo>
                    <a:cubicBezTo>
                      <a:pt x="2570" y="1045"/>
                      <a:pt x="1384" y="467"/>
                      <a:pt x="260" y="12"/>
                    </a:cubicBezTo>
                    <a:cubicBezTo>
                      <a:pt x="241" y="4"/>
                      <a:pt x="223" y="1"/>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5"/>
              <p:cNvSpPr/>
              <p:nvPr/>
            </p:nvSpPr>
            <p:spPr>
              <a:xfrm>
                <a:off x="3285375" y="2681725"/>
                <a:ext cx="67700" cy="83050"/>
              </a:xfrm>
              <a:custGeom>
                <a:avLst/>
                <a:gdLst/>
                <a:ahLst/>
                <a:cxnLst/>
                <a:rect l="l" t="t" r="r" b="b"/>
                <a:pathLst>
                  <a:path w="2708" h="3322" extrusionOk="0">
                    <a:moveTo>
                      <a:pt x="168" y="1"/>
                    </a:moveTo>
                    <a:cubicBezTo>
                      <a:pt x="54" y="1"/>
                      <a:pt x="1" y="147"/>
                      <a:pt x="105" y="226"/>
                    </a:cubicBezTo>
                    <a:cubicBezTo>
                      <a:pt x="653" y="621"/>
                      <a:pt x="1200" y="1107"/>
                      <a:pt x="1564" y="1654"/>
                    </a:cubicBezTo>
                    <a:cubicBezTo>
                      <a:pt x="1929" y="2141"/>
                      <a:pt x="2112" y="2718"/>
                      <a:pt x="2385" y="3235"/>
                    </a:cubicBezTo>
                    <a:cubicBezTo>
                      <a:pt x="2409" y="3294"/>
                      <a:pt x="2465" y="3321"/>
                      <a:pt x="2522" y="3321"/>
                    </a:cubicBezTo>
                    <a:cubicBezTo>
                      <a:pt x="2613" y="3321"/>
                      <a:pt x="2708" y="3255"/>
                      <a:pt x="2689" y="3144"/>
                    </a:cubicBezTo>
                    <a:cubicBezTo>
                      <a:pt x="2628" y="1776"/>
                      <a:pt x="1412" y="530"/>
                      <a:pt x="227" y="13"/>
                    </a:cubicBezTo>
                    <a:cubicBezTo>
                      <a:pt x="206" y="5"/>
                      <a:pt x="186"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5"/>
              <p:cNvSpPr/>
              <p:nvPr/>
            </p:nvSpPr>
            <p:spPr>
              <a:xfrm>
                <a:off x="3335875" y="2653925"/>
                <a:ext cx="83600" cy="84375"/>
              </a:xfrm>
              <a:custGeom>
                <a:avLst/>
                <a:gdLst/>
                <a:ahLst/>
                <a:cxnLst/>
                <a:rect l="l" t="t" r="r" b="b"/>
                <a:pathLst>
                  <a:path w="3344" h="3375" extrusionOk="0">
                    <a:moveTo>
                      <a:pt x="1672" y="0"/>
                    </a:moveTo>
                    <a:cubicBezTo>
                      <a:pt x="760" y="0"/>
                      <a:pt x="0" y="760"/>
                      <a:pt x="0" y="1703"/>
                    </a:cubicBezTo>
                    <a:cubicBezTo>
                      <a:pt x="0" y="2614"/>
                      <a:pt x="760" y="3374"/>
                      <a:pt x="1672" y="3374"/>
                    </a:cubicBezTo>
                    <a:cubicBezTo>
                      <a:pt x="2614" y="3374"/>
                      <a:pt x="3344" y="2614"/>
                      <a:pt x="3344" y="1703"/>
                    </a:cubicBezTo>
                    <a:cubicBezTo>
                      <a:pt x="3344" y="760"/>
                      <a:pt x="2614" y="0"/>
                      <a:pt x="1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5"/>
              <p:cNvSpPr/>
              <p:nvPr/>
            </p:nvSpPr>
            <p:spPr>
              <a:xfrm>
                <a:off x="3574475" y="2773975"/>
                <a:ext cx="83625" cy="84375"/>
              </a:xfrm>
              <a:custGeom>
                <a:avLst/>
                <a:gdLst/>
                <a:ahLst/>
                <a:cxnLst/>
                <a:rect l="l" t="t" r="r" b="b"/>
                <a:pathLst>
                  <a:path w="3345" h="3375" extrusionOk="0">
                    <a:moveTo>
                      <a:pt x="1672" y="1"/>
                    </a:moveTo>
                    <a:cubicBezTo>
                      <a:pt x="730" y="1"/>
                      <a:pt x="1" y="761"/>
                      <a:pt x="1" y="1673"/>
                    </a:cubicBezTo>
                    <a:cubicBezTo>
                      <a:pt x="1" y="2615"/>
                      <a:pt x="730" y="3375"/>
                      <a:pt x="1672" y="3375"/>
                    </a:cubicBezTo>
                    <a:cubicBezTo>
                      <a:pt x="2584" y="3375"/>
                      <a:pt x="3344" y="2615"/>
                      <a:pt x="3344" y="1673"/>
                    </a:cubicBezTo>
                    <a:cubicBezTo>
                      <a:pt x="3344" y="761"/>
                      <a:pt x="2584" y="1"/>
                      <a:pt x="1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5"/>
              <p:cNvSpPr/>
              <p:nvPr/>
            </p:nvSpPr>
            <p:spPr>
              <a:xfrm>
                <a:off x="3296525" y="2566525"/>
                <a:ext cx="508975" cy="408525"/>
              </a:xfrm>
              <a:custGeom>
                <a:avLst/>
                <a:gdLst/>
                <a:ahLst/>
                <a:cxnLst/>
                <a:rect l="l" t="t" r="r" b="b"/>
                <a:pathLst>
                  <a:path w="20359" h="16341" extrusionOk="0">
                    <a:moveTo>
                      <a:pt x="18018" y="1"/>
                    </a:moveTo>
                    <a:lnTo>
                      <a:pt x="18018" y="214"/>
                    </a:lnTo>
                    <a:cubicBezTo>
                      <a:pt x="18018" y="214"/>
                      <a:pt x="17198" y="15685"/>
                      <a:pt x="5374" y="15837"/>
                    </a:cubicBezTo>
                    <a:cubicBezTo>
                      <a:pt x="5304" y="15838"/>
                      <a:pt x="5235" y="15839"/>
                      <a:pt x="5167" y="15840"/>
                    </a:cubicBezTo>
                    <a:lnTo>
                      <a:pt x="5167" y="15840"/>
                    </a:lnTo>
                    <a:cubicBezTo>
                      <a:pt x="5163" y="15838"/>
                      <a:pt x="5161" y="15837"/>
                      <a:pt x="5161" y="15837"/>
                    </a:cubicBezTo>
                    <a:cubicBezTo>
                      <a:pt x="5161" y="15837"/>
                      <a:pt x="0" y="15918"/>
                      <a:pt x="64" y="15918"/>
                    </a:cubicBezTo>
                    <a:cubicBezTo>
                      <a:pt x="94" y="15918"/>
                      <a:pt x="1385" y="15899"/>
                      <a:pt x="5167" y="15840"/>
                    </a:cubicBezTo>
                    <a:lnTo>
                      <a:pt x="5167" y="15840"/>
                    </a:lnTo>
                    <a:cubicBezTo>
                      <a:pt x="5244" y="15883"/>
                      <a:pt x="6106" y="16341"/>
                      <a:pt x="7562" y="16341"/>
                    </a:cubicBezTo>
                    <a:cubicBezTo>
                      <a:pt x="9370" y="16341"/>
                      <a:pt x="12095" y="15635"/>
                      <a:pt x="15374" y="12554"/>
                    </a:cubicBezTo>
                    <a:cubicBezTo>
                      <a:pt x="15374" y="12554"/>
                      <a:pt x="16056" y="13159"/>
                      <a:pt x="17028" y="13159"/>
                    </a:cubicBezTo>
                    <a:cubicBezTo>
                      <a:pt x="17982" y="13159"/>
                      <a:pt x="19215" y="12577"/>
                      <a:pt x="20359" y="10275"/>
                    </a:cubicBezTo>
                    <a:lnTo>
                      <a:pt x="20359" y="10275"/>
                    </a:lnTo>
                    <a:cubicBezTo>
                      <a:pt x="20359" y="10275"/>
                      <a:pt x="18963" y="12147"/>
                      <a:pt x="17496" y="12147"/>
                    </a:cubicBezTo>
                    <a:cubicBezTo>
                      <a:pt x="17003" y="12147"/>
                      <a:pt x="16502" y="11935"/>
                      <a:pt x="16043" y="11369"/>
                    </a:cubicBezTo>
                    <a:cubicBezTo>
                      <a:pt x="16043" y="11369"/>
                      <a:pt x="18322" y="8724"/>
                      <a:pt x="18991" y="6931"/>
                    </a:cubicBezTo>
                    <a:cubicBezTo>
                      <a:pt x="19690" y="5138"/>
                      <a:pt x="19964" y="2858"/>
                      <a:pt x="19964" y="2858"/>
                    </a:cubicBezTo>
                    <a:lnTo>
                      <a:pt x="180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5"/>
              <p:cNvSpPr/>
              <p:nvPr/>
            </p:nvSpPr>
            <p:spPr>
              <a:xfrm>
                <a:off x="3405025" y="2929000"/>
                <a:ext cx="221900" cy="87975"/>
              </a:xfrm>
              <a:custGeom>
                <a:avLst/>
                <a:gdLst/>
                <a:ahLst/>
                <a:cxnLst/>
                <a:rect l="l" t="t" r="r" b="b"/>
                <a:pathLst>
                  <a:path w="8876" h="3519" extrusionOk="0">
                    <a:moveTo>
                      <a:pt x="8876" y="1"/>
                    </a:moveTo>
                    <a:cubicBezTo>
                      <a:pt x="8876" y="1"/>
                      <a:pt x="6072" y="1699"/>
                      <a:pt x="3175" y="1699"/>
                    </a:cubicBezTo>
                    <a:cubicBezTo>
                      <a:pt x="2081" y="1699"/>
                      <a:pt x="975" y="1457"/>
                      <a:pt x="0" y="791"/>
                    </a:cubicBezTo>
                    <a:lnTo>
                      <a:pt x="0" y="791"/>
                    </a:lnTo>
                    <a:cubicBezTo>
                      <a:pt x="0" y="791"/>
                      <a:pt x="1508" y="3518"/>
                      <a:pt x="5074" y="3518"/>
                    </a:cubicBezTo>
                    <a:cubicBezTo>
                      <a:pt x="5527" y="3518"/>
                      <a:pt x="6014" y="3474"/>
                      <a:pt x="6535" y="3375"/>
                    </a:cubicBezTo>
                    <a:lnTo>
                      <a:pt x="887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5"/>
              <p:cNvSpPr/>
              <p:nvPr/>
            </p:nvSpPr>
            <p:spPr>
              <a:xfrm>
                <a:off x="3379950" y="2925200"/>
                <a:ext cx="5675" cy="8800"/>
              </a:xfrm>
              <a:custGeom>
                <a:avLst/>
                <a:gdLst/>
                <a:ahLst/>
                <a:cxnLst/>
                <a:rect l="l" t="t" r="r" b="b"/>
                <a:pathLst>
                  <a:path w="227" h="352" extrusionOk="0">
                    <a:moveTo>
                      <a:pt x="91" y="1"/>
                    </a:moveTo>
                    <a:cubicBezTo>
                      <a:pt x="91" y="1"/>
                      <a:pt x="61" y="31"/>
                      <a:pt x="0" y="61"/>
                    </a:cubicBezTo>
                    <a:cubicBezTo>
                      <a:pt x="0" y="61"/>
                      <a:pt x="0" y="61"/>
                      <a:pt x="0" y="92"/>
                    </a:cubicBezTo>
                    <a:cubicBezTo>
                      <a:pt x="112" y="284"/>
                      <a:pt x="166" y="352"/>
                      <a:pt x="186" y="352"/>
                    </a:cubicBezTo>
                    <a:cubicBezTo>
                      <a:pt x="227" y="352"/>
                      <a:pt x="132" y="82"/>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5"/>
              <p:cNvSpPr/>
              <p:nvPr/>
            </p:nvSpPr>
            <p:spPr>
              <a:xfrm>
                <a:off x="3272050" y="2385875"/>
                <a:ext cx="833625" cy="857400"/>
              </a:xfrm>
              <a:custGeom>
                <a:avLst/>
                <a:gdLst/>
                <a:ahLst/>
                <a:cxnLst/>
                <a:rect l="l" t="t" r="r" b="b"/>
                <a:pathLst>
                  <a:path w="33345" h="34296" extrusionOk="0">
                    <a:moveTo>
                      <a:pt x="12141" y="0"/>
                    </a:moveTo>
                    <a:cubicBezTo>
                      <a:pt x="9985" y="0"/>
                      <a:pt x="8268" y="874"/>
                      <a:pt x="8268" y="874"/>
                    </a:cubicBezTo>
                    <a:cubicBezTo>
                      <a:pt x="3131" y="3914"/>
                      <a:pt x="2006" y="10267"/>
                      <a:pt x="2006" y="10267"/>
                    </a:cubicBezTo>
                    <a:cubicBezTo>
                      <a:pt x="2006" y="10267"/>
                      <a:pt x="0" y="17713"/>
                      <a:pt x="0" y="17713"/>
                    </a:cubicBezTo>
                    <a:lnTo>
                      <a:pt x="1246" y="22516"/>
                    </a:lnTo>
                    <a:cubicBezTo>
                      <a:pt x="1491" y="21509"/>
                      <a:pt x="2047" y="21221"/>
                      <a:pt x="2608" y="21221"/>
                    </a:cubicBezTo>
                    <a:cubicBezTo>
                      <a:pt x="3300" y="21221"/>
                      <a:pt x="4000" y="21659"/>
                      <a:pt x="4134" y="21726"/>
                    </a:cubicBezTo>
                    <a:cubicBezTo>
                      <a:pt x="4134" y="21726"/>
                      <a:pt x="4225" y="21695"/>
                      <a:pt x="4316" y="21634"/>
                    </a:cubicBezTo>
                    <a:cubicBezTo>
                      <a:pt x="3921" y="20966"/>
                      <a:pt x="3100" y="17713"/>
                      <a:pt x="3070" y="17106"/>
                    </a:cubicBezTo>
                    <a:cubicBezTo>
                      <a:pt x="3040" y="16498"/>
                      <a:pt x="3587" y="11452"/>
                      <a:pt x="4043" y="9719"/>
                    </a:cubicBezTo>
                    <a:cubicBezTo>
                      <a:pt x="4347" y="8625"/>
                      <a:pt x="4803" y="7409"/>
                      <a:pt x="5137" y="6619"/>
                    </a:cubicBezTo>
                    <a:cubicBezTo>
                      <a:pt x="5866" y="6832"/>
                      <a:pt x="7052" y="7014"/>
                      <a:pt x="9028" y="7075"/>
                    </a:cubicBezTo>
                    <a:cubicBezTo>
                      <a:pt x="9120" y="7077"/>
                      <a:pt x="9211" y="7078"/>
                      <a:pt x="9300" y="7078"/>
                    </a:cubicBezTo>
                    <a:cubicBezTo>
                      <a:pt x="13438" y="7078"/>
                      <a:pt x="14902" y="5054"/>
                      <a:pt x="15289" y="4370"/>
                    </a:cubicBezTo>
                    <a:lnTo>
                      <a:pt x="15289" y="4370"/>
                    </a:lnTo>
                    <a:cubicBezTo>
                      <a:pt x="15076" y="5342"/>
                      <a:pt x="14955" y="7045"/>
                      <a:pt x="16110" y="8686"/>
                    </a:cubicBezTo>
                    <a:cubicBezTo>
                      <a:pt x="17660" y="10966"/>
                      <a:pt x="18785" y="10418"/>
                      <a:pt x="18572" y="12820"/>
                    </a:cubicBezTo>
                    <a:cubicBezTo>
                      <a:pt x="18553" y="12953"/>
                      <a:pt x="18654" y="13039"/>
                      <a:pt x="18754" y="13039"/>
                    </a:cubicBezTo>
                    <a:cubicBezTo>
                      <a:pt x="18813" y="13039"/>
                      <a:pt x="18872" y="13009"/>
                      <a:pt x="18906" y="12941"/>
                    </a:cubicBezTo>
                    <a:cubicBezTo>
                      <a:pt x="19180" y="12455"/>
                      <a:pt x="19393" y="11634"/>
                      <a:pt x="19301" y="10479"/>
                    </a:cubicBezTo>
                    <a:cubicBezTo>
                      <a:pt x="19271" y="10175"/>
                      <a:pt x="19180" y="9841"/>
                      <a:pt x="19028" y="9476"/>
                    </a:cubicBezTo>
                    <a:lnTo>
                      <a:pt x="19028" y="9476"/>
                    </a:lnTo>
                    <a:cubicBezTo>
                      <a:pt x="19909" y="10510"/>
                      <a:pt x="20396" y="11786"/>
                      <a:pt x="20396" y="11786"/>
                    </a:cubicBezTo>
                    <a:lnTo>
                      <a:pt x="19058" y="15555"/>
                    </a:lnTo>
                    <a:cubicBezTo>
                      <a:pt x="19432" y="15421"/>
                      <a:pt x="19757" y="15360"/>
                      <a:pt x="20035" y="15360"/>
                    </a:cubicBezTo>
                    <a:cubicBezTo>
                      <a:pt x="22020" y="15360"/>
                      <a:pt x="21649" y="18440"/>
                      <a:pt x="19970" y="19720"/>
                    </a:cubicBezTo>
                    <a:cubicBezTo>
                      <a:pt x="19303" y="20210"/>
                      <a:pt x="18668" y="20371"/>
                      <a:pt x="18121" y="20371"/>
                    </a:cubicBezTo>
                    <a:cubicBezTo>
                      <a:pt x="17074" y="20371"/>
                      <a:pt x="16353" y="19780"/>
                      <a:pt x="16353" y="19780"/>
                    </a:cubicBezTo>
                    <a:lnTo>
                      <a:pt x="15380" y="20601"/>
                    </a:lnTo>
                    <a:lnTo>
                      <a:pt x="15380" y="20723"/>
                    </a:lnTo>
                    <a:cubicBezTo>
                      <a:pt x="21247" y="21361"/>
                      <a:pt x="22402" y="22881"/>
                      <a:pt x="22402" y="22881"/>
                    </a:cubicBezTo>
                    <a:lnTo>
                      <a:pt x="23739" y="34218"/>
                    </a:lnTo>
                    <a:cubicBezTo>
                      <a:pt x="24093" y="34266"/>
                      <a:pt x="24511" y="34295"/>
                      <a:pt x="24969" y="34295"/>
                    </a:cubicBezTo>
                    <a:cubicBezTo>
                      <a:pt x="27738" y="34295"/>
                      <a:pt x="31989" y="33211"/>
                      <a:pt x="32615" y="28413"/>
                    </a:cubicBezTo>
                    <a:cubicBezTo>
                      <a:pt x="33344" y="22789"/>
                      <a:pt x="28450" y="20935"/>
                      <a:pt x="26627" y="19689"/>
                    </a:cubicBezTo>
                    <a:cubicBezTo>
                      <a:pt x="24803" y="18443"/>
                      <a:pt x="24894" y="16710"/>
                      <a:pt x="23314" y="9324"/>
                    </a:cubicBezTo>
                    <a:cubicBezTo>
                      <a:pt x="21703" y="1908"/>
                      <a:pt x="16870" y="1877"/>
                      <a:pt x="16870" y="1877"/>
                    </a:cubicBezTo>
                    <a:cubicBezTo>
                      <a:pt x="15369" y="427"/>
                      <a:pt x="13648" y="0"/>
                      <a:pt x="121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5"/>
              <p:cNvSpPr/>
              <p:nvPr/>
            </p:nvSpPr>
            <p:spPr>
              <a:xfrm>
                <a:off x="3650475" y="3220800"/>
                <a:ext cx="160350" cy="237875"/>
              </a:xfrm>
              <a:custGeom>
                <a:avLst/>
                <a:gdLst/>
                <a:ahLst/>
                <a:cxnLst/>
                <a:rect l="l" t="t" r="r" b="b"/>
                <a:pathLst>
                  <a:path w="6414" h="9515" extrusionOk="0">
                    <a:moveTo>
                      <a:pt x="2918" y="1"/>
                    </a:moveTo>
                    <a:lnTo>
                      <a:pt x="0" y="7144"/>
                    </a:lnTo>
                    <a:cubicBezTo>
                      <a:pt x="638" y="8147"/>
                      <a:pt x="6414" y="9514"/>
                      <a:pt x="6414" y="9514"/>
                    </a:cubicBezTo>
                    <a:cubicBezTo>
                      <a:pt x="3708" y="8238"/>
                      <a:pt x="2918" y="1"/>
                      <a:pt x="2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5"/>
              <p:cNvSpPr/>
              <p:nvPr/>
            </p:nvSpPr>
            <p:spPr>
              <a:xfrm>
                <a:off x="3392875" y="2923825"/>
                <a:ext cx="241075" cy="424525"/>
              </a:xfrm>
              <a:custGeom>
                <a:avLst/>
                <a:gdLst/>
                <a:ahLst/>
                <a:cxnLst/>
                <a:rect l="l" t="t" r="r" b="b"/>
                <a:pathLst>
                  <a:path w="9643" h="16981" extrusionOk="0">
                    <a:moveTo>
                      <a:pt x="9372" y="0"/>
                    </a:moveTo>
                    <a:cubicBezTo>
                      <a:pt x="9320" y="0"/>
                      <a:pt x="9264" y="17"/>
                      <a:pt x="9210" y="56"/>
                    </a:cubicBezTo>
                    <a:cubicBezTo>
                      <a:pt x="6900" y="1971"/>
                      <a:pt x="5380" y="5345"/>
                      <a:pt x="3982" y="7928"/>
                    </a:cubicBezTo>
                    <a:cubicBezTo>
                      <a:pt x="2492" y="10664"/>
                      <a:pt x="912" y="13582"/>
                      <a:pt x="61" y="16591"/>
                    </a:cubicBezTo>
                    <a:cubicBezTo>
                      <a:pt x="0" y="16812"/>
                      <a:pt x="207" y="16980"/>
                      <a:pt x="397" y="16980"/>
                    </a:cubicBezTo>
                    <a:cubicBezTo>
                      <a:pt x="494" y="16980"/>
                      <a:pt x="587" y="16937"/>
                      <a:pt x="638" y="16834"/>
                    </a:cubicBezTo>
                    <a:cubicBezTo>
                      <a:pt x="2128" y="14068"/>
                      <a:pt x="3252" y="11150"/>
                      <a:pt x="4742" y="8384"/>
                    </a:cubicBezTo>
                    <a:cubicBezTo>
                      <a:pt x="5471" y="6986"/>
                      <a:pt x="6262" y="5618"/>
                      <a:pt x="7082" y="4281"/>
                    </a:cubicBezTo>
                    <a:cubicBezTo>
                      <a:pt x="7903" y="2943"/>
                      <a:pt x="8936" y="1727"/>
                      <a:pt x="9575" y="329"/>
                    </a:cubicBezTo>
                    <a:cubicBezTo>
                      <a:pt x="9643" y="148"/>
                      <a:pt x="9524" y="0"/>
                      <a:pt x="9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5"/>
              <p:cNvSpPr/>
              <p:nvPr/>
            </p:nvSpPr>
            <p:spPr>
              <a:xfrm>
                <a:off x="3680850" y="2903925"/>
                <a:ext cx="271050" cy="682325"/>
              </a:xfrm>
              <a:custGeom>
                <a:avLst/>
                <a:gdLst/>
                <a:ahLst/>
                <a:cxnLst/>
                <a:rect l="l" t="t" r="r" b="b"/>
                <a:pathLst>
                  <a:path w="10842" h="27293" extrusionOk="0">
                    <a:moveTo>
                      <a:pt x="214" y="1"/>
                    </a:moveTo>
                    <a:cubicBezTo>
                      <a:pt x="31" y="1"/>
                      <a:pt x="1" y="274"/>
                      <a:pt x="183" y="335"/>
                    </a:cubicBezTo>
                    <a:cubicBezTo>
                      <a:pt x="1430" y="700"/>
                      <a:pt x="2767" y="821"/>
                      <a:pt x="3983" y="1338"/>
                    </a:cubicBezTo>
                    <a:cubicBezTo>
                      <a:pt x="6111" y="2189"/>
                      <a:pt x="6080" y="4013"/>
                      <a:pt x="6262" y="5897"/>
                    </a:cubicBezTo>
                    <a:cubicBezTo>
                      <a:pt x="6475" y="8420"/>
                      <a:pt x="6658" y="10943"/>
                      <a:pt x="6992" y="13435"/>
                    </a:cubicBezTo>
                    <a:cubicBezTo>
                      <a:pt x="7630" y="17995"/>
                      <a:pt x="9332" y="22311"/>
                      <a:pt x="9940" y="26870"/>
                    </a:cubicBezTo>
                    <a:cubicBezTo>
                      <a:pt x="9968" y="27159"/>
                      <a:pt x="10164" y="27293"/>
                      <a:pt x="10361" y="27293"/>
                    </a:cubicBezTo>
                    <a:cubicBezTo>
                      <a:pt x="10600" y="27293"/>
                      <a:pt x="10841" y="27098"/>
                      <a:pt x="10791" y="26749"/>
                    </a:cubicBezTo>
                    <a:cubicBezTo>
                      <a:pt x="9971" y="21004"/>
                      <a:pt x="7904" y="15624"/>
                      <a:pt x="7296" y="9818"/>
                    </a:cubicBezTo>
                    <a:cubicBezTo>
                      <a:pt x="7114" y="8147"/>
                      <a:pt x="6992" y="6505"/>
                      <a:pt x="6840" y="4833"/>
                    </a:cubicBezTo>
                    <a:cubicBezTo>
                      <a:pt x="6749" y="3891"/>
                      <a:pt x="6810" y="2554"/>
                      <a:pt x="6171" y="1794"/>
                    </a:cubicBezTo>
                    <a:cubicBezTo>
                      <a:pt x="5077" y="365"/>
                      <a:pt x="1825" y="1"/>
                      <a:pt x="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5"/>
              <p:cNvSpPr/>
              <p:nvPr/>
            </p:nvSpPr>
            <p:spPr>
              <a:xfrm>
                <a:off x="3628400" y="3215425"/>
                <a:ext cx="102500" cy="221000"/>
              </a:xfrm>
              <a:custGeom>
                <a:avLst/>
                <a:gdLst/>
                <a:ahLst/>
                <a:cxnLst/>
                <a:rect l="l" t="t" r="r" b="b"/>
                <a:pathLst>
                  <a:path w="4100" h="8840" extrusionOk="0">
                    <a:moveTo>
                      <a:pt x="3810" y="1"/>
                    </a:moveTo>
                    <a:cubicBezTo>
                      <a:pt x="3717" y="1"/>
                      <a:pt x="3624" y="47"/>
                      <a:pt x="3588" y="155"/>
                    </a:cubicBezTo>
                    <a:cubicBezTo>
                      <a:pt x="2555" y="3042"/>
                      <a:pt x="1278" y="5808"/>
                      <a:pt x="62" y="8605"/>
                    </a:cubicBezTo>
                    <a:cubicBezTo>
                      <a:pt x="0" y="8729"/>
                      <a:pt x="93" y="8839"/>
                      <a:pt x="197" y="8839"/>
                    </a:cubicBezTo>
                    <a:cubicBezTo>
                      <a:pt x="246" y="8839"/>
                      <a:pt x="297" y="8815"/>
                      <a:pt x="336" y="8757"/>
                    </a:cubicBezTo>
                    <a:cubicBezTo>
                      <a:pt x="2008" y="6112"/>
                      <a:pt x="3102" y="3286"/>
                      <a:pt x="4044" y="276"/>
                    </a:cubicBezTo>
                    <a:cubicBezTo>
                      <a:pt x="4100" y="111"/>
                      <a:pt x="3954" y="1"/>
                      <a:pt x="38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5"/>
              <p:cNvSpPr/>
              <p:nvPr/>
            </p:nvSpPr>
            <p:spPr>
              <a:xfrm>
                <a:off x="3399700" y="3337075"/>
                <a:ext cx="245600" cy="101475"/>
              </a:xfrm>
              <a:custGeom>
                <a:avLst/>
                <a:gdLst/>
                <a:ahLst/>
                <a:cxnLst/>
                <a:rect l="l" t="t" r="r" b="b"/>
                <a:pathLst>
                  <a:path w="9824" h="4059" extrusionOk="0">
                    <a:moveTo>
                      <a:pt x="122" y="0"/>
                    </a:moveTo>
                    <a:cubicBezTo>
                      <a:pt x="1" y="0"/>
                      <a:pt x="1" y="152"/>
                      <a:pt x="92" y="182"/>
                    </a:cubicBezTo>
                    <a:cubicBezTo>
                      <a:pt x="3071" y="1429"/>
                      <a:pt x="6353" y="2401"/>
                      <a:pt x="9180" y="4012"/>
                    </a:cubicBezTo>
                    <a:cubicBezTo>
                      <a:pt x="9235" y="4044"/>
                      <a:pt x="9290" y="4059"/>
                      <a:pt x="9341" y="4059"/>
                    </a:cubicBezTo>
                    <a:cubicBezTo>
                      <a:pt x="9630" y="4059"/>
                      <a:pt x="9824" y="3615"/>
                      <a:pt x="9514" y="3435"/>
                    </a:cubicBezTo>
                    <a:cubicBezTo>
                      <a:pt x="7995" y="2584"/>
                      <a:pt x="6384" y="2006"/>
                      <a:pt x="4742" y="1398"/>
                    </a:cubicBezTo>
                    <a:cubicBezTo>
                      <a:pt x="3253" y="851"/>
                      <a:pt x="1733" y="3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5"/>
              <p:cNvSpPr/>
              <p:nvPr/>
            </p:nvSpPr>
            <p:spPr>
              <a:xfrm>
                <a:off x="2751850" y="3728275"/>
                <a:ext cx="613875" cy="508350"/>
              </a:xfrm>
              <a:custGeom>
                <a:avLst/>
                <a:gdLst/>
                <a:ahLst/>
                <a:cxnLst/>
                <a:rect l="l" t="t" r="r" b="b"/>
                <a:pathLst>
                  <a:path w="24555" h="20334" extrusionOk="0">
                    <a:moveTo>
                      <a:pt x="24052" y="1"/>
                    </a:moveTo>
                    <a:cubicBezTo>
                      <a:pt x="24006" y="1"/>
                      <a:pt x="23957" y="12"/>
                      <a:pt x="23908" y="36"/>
                    </a:cubicBezTo>
                    <a:cubicBezTo>
                      <a:pt x="17556" y="2985"/>
                      <a:pt x="11537" y="6571"/>
                      <a:pt x="5489" y="10128"/>
                    </a:cubicBezTo>
                    <a:cubicBezTo>
                      <a:pt x="3999" y="11009"/>
                      <a:pt x="2875" y="11283"/>
                      <a:pt x="2662" y="12985"/>
                    </a:cubicBezTo>
                    <a:cubicBezTo>
                      <a:pt x="2358" y="15386"/>
                      <a:pt x="1537" y="17878"/>
                      <a:pt x="169" y="19884"/>
                    </a:cubicBezTo>
                    <a:cubicBezTo>
                      <a:pt x="1" y="20116"/>
                      <a:pt x="212" y="20334"/>
                      <a:pt x="439" y="20334"/>
                    </a:cubicBezTo>
                    <a:cubicBezTo>
                      <a:pt x="539" y="20334"/>
                      <a:pt x="642" y="20291"/>
                      <a:pt x="717" y="20188"/>
                    </a:cubicBezTo>
                    <a:lnTo>
                      <a:pt x="717" y="20219"/>
                    </a:lnTo>
                    <a:cubicBezTo>
                      <a:pt x="1993" y="18486"/>
                      <a:pt x="2723" y="16450"/>
                      <a:pt x="3148" y="14383"/>
                    </a:cubicBezTo>
                    <a:cubicBezTo>
                      <a:pt x="3270" y="13866"/>
                      <a:pt x="3239" y="13258"/>
                      <a:pt x="3391" y="12742"/>
                    </a:cubicBezTo>
                    <a:cubicBezTo>
                      <a:pt x="3817" y="11465"/>
                      <a:pt x="5975" y="10675"/>
                      <a:pt x="7130" y="10006"/>
                    </a:cubicBezTo>
                    <a:cubicBezTo>
                      <a:pt x="12723" y="6693"/>
                      <a:pt x="18316" y="3319"/>
                      <a:pt x="24212" y="583"/>
                    </a:cubicBezTo>
                    <a:cubicBezTo>
                      <a:pt x="24555" y="452"/>
                      <a:pt x="24350" y="1"/>
                      <a:pt x="24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5"/>
              <p:cNvSpPr/>
              <p:nvPr/>
            </p:nvSpPr>
            <p:spPr>
              <a:xfrm>
                <a:off x="3347075" y="3426800"/>
                <a:ext cx="288575" cy="313525"/>
              </a:xfrm>
              <a:custGeom>
                <a:avLst/>
                <a:gdLst/>
                <a:ahLst/>
                <a:cxnLst/>
                <a:rect l="l" t="t" r="r" b="b"/>
                <a:pathLst>
                  <a:path w="11543" h="12541" extrusionOk="0">
                    <a:moveTo>
                      <a:pt x="11193" y="0"/>
                    </a:moveTo>
                    <a:cubicBezTo>
                      <a:pt x="11115" y="0"/>
                      <a:pt x="11037" y="36"/>
                      <a:pt x="10981" y="119"/>
                    </a:cubicBezTo>
                    <a:cubicBezTo>
                      <a:pt x="9431" y="2460"/>
                      <a:pt x="7972" y="4922"/>
                      <a:pt x="6118" y="7019"/>
                    </a:cubicBezTo>
                    <a:cubicBezTo>
                      <a:pt x="4264" y="9147"/>
                      <a:pt x="2197" y="10545"/>
                      <a:pt x="130" y="12247"/>
                    </a:cubicBezTo>
                    <a:cubicBezTo>
                      <a:pt x="1" y="12350"/>
                      <a:pt x="134" y="12541"/>
                      <a:pt x="271" y="12541"/>
                    </a:cubicBezTo>
                    <a:cubicBezTo>
                      <a:pt x="295" y="12541"/>
                      <a:pt x="319" y="12535"/>
                      <a:pt x="343" y="12521"/>
                    </a:cubicBezTo>
                    <a:cubicBezTo>
                      <a:pt x="5267" y="9967"/>
                      <a:pt x="8823" y="5135"/>
                      <a:pt x="11437" y="393"/>
                    </a:cubicBezTo>
                    <a:cubicBezTo>
                      <a:pt x="11543" y="182"/>
                      <a:pt x="11370" y="0"/>
                      <a:pt x="111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5"/>
              <p:cNvSpPr/>
              <p:nvPr/>
            </p:nvSpPr>
            <p:spPr>
              <a:xfrm>
                <a:off x="3238975" y="3336750"/>
                <a:ext cx="192550" cy="254400"/>
              </a:xfrm>
              <a:custGeom>
                <a:avLst/>
                <a:gdLst/>
                <a:ahLst/>
                <a:cxnLst/>
                <a:rect l="l" t="t" r="r" b="b"/>
                <a:pathLst>
                  <a:path w="7702" h="10176" extrusionOk="0">
                    <a:moveTo>
                      <a:pt x="7150" y="0"/>
                    </a:moveTo>
                    <a:cubicBezTo>
                      <a:pt x="7065" y="0"/>
                      <a:pt x="6982" y="31"/>
                      <a:pt x="6916" y="104"/>
                    </a:cubicBezTo>
                    <a:cubicBezTo>
                      <a:pt x="4423" y="2992"/>
                      <a:pt x="2022" y="6305"/>
                      <a:pt x="168" y="9648"/>
                    </a:cubicBezTo>
                    <a:cubicBezTo>
                      <a:pt x="1" y="9941"/>
                      <a:pt x="236" y="10176"/>
                      <a:pt x="488" y="10176"/>
                    </a:cubicBezTo>
                    <a:cubicBezTo>
                      <a:pt x="603" y="10176"/>
                      <a:pt x="721" y="10127"/>
                      <a:pt x="806" y="10013"/>
                    </a:cubicBezTo>
                    <a:cubicBezTo>
                      <a:pt x="3056" y="6882"/>
                      <a:pt x="5275" y="3691"/>
                      <a:pt x="7493" y="560"/>
                    </a:cubicBezTo>
                    <a:cubicBezTo>
                      <a:pt x="7701" y="306"/>
                      <a:pt x="7418" y="0"/>
                      <a:pt x="71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5"/>
              <p:cNvSpPr/>
              <p:nvPr/>
            </p:nvSpPr>
            <p:spPr>
              <a:xfrm>
                <a:off x="2735475" y="3577675"/>
                <a:ext cx="518400" cy="426550"/>
              </a:xfrm>
              <a:custGeom>
                <a:avLst/>
                <a:gdLst/>
                <a:ahLst/>
                <a:cxnLst/>
                <a:rect l="l" t="t" r="r" b="b"/>
                <a:pathLst>
                  <a:path w="20736" h="17062" extrusionOk="0">
                    <a:moveTo>
                      <a:pt x="20457" y="1"/>
                    </a:moveTo>
                    <a:cubicBezTo>
                      <a:pt x="20419" y="1"/>
                      <a:pt x="20379" y="13"/>
                      <a:pt x="20338" y="42"/>
                    </a:cubicBezTo>
                    <a:cubicBezTo>
                      <a:pt x="16600" y="2777"/>
                      <a:pt x="12800" y="5452"/>
                      <a:pt x="9031" y="8157"/>
                    </a:cubicBezTo>
                    <a:cubicBezTo>
                      <a:pt x="5718" y="10559"/>
                      <a:pt x="2618" y="13203"/>
                      <a:pt x="216" y="16516"/>
                    </a:cubicBezTo>
                    <a:cubicBezTo>
                      <a:pt x="1" y="16797"/>
                      <a:pt x="275" y="17062"/>
                      <a:pt x="550" y="17062"/>
                    </a:cubicBezTo>
                    <a:cubicBezTo>
                      <a:pt x="663" y="17062"/>
                      <a:pt x="775" y="17017"/>
                      <a:pt x="855" y="16911"/>
                    </a:cubicBezTo>
                    <a:cubicBezTo>
                      <a:pt x="3560" y="13264"/>
                      <a:pt x="7086" y="10468"/>
                      <a:pt x="10764" y="7884"/>
                    </a:cubicBezTo>
                    <a:cubicBezTo>
                      <a:pt x="14107" y="5513"/>
                      <a:pt x="17785" y="3355"/>
                      <a:pt x="20612" y="376"/>
                    </a:cubicBezTo>
                    <a:cubicBezTo>
                      <a:pt x="20735" y="228"/>
                      <a:pt x="20619" y="1"/>
                      <a:pt x="204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5"/>
              <p:cNvSpPr/>
              <p:nvPr/>
            </p:nvSpPr>
            <p:spPr>
              <a:xfrm>
                <a:off x="3466575" y="2696875"/>
                <a:ext cx="70925" cy="48650"/>
              </a:xfrm>
              <a:custGeom>
                <a:avLst/>
                <a:gdLst/>
                <a:ahLst/>
                <a:cxnLst/>
                <a:rect l="l" t="t" r="r" b="b"/>
                <a:pathLst>
                  <a:path w="2837" h="1946" extrusionOk="0">
                    <a:moveTo>
                      <a:pt x="2607" y="0"/>
                    </a:moveTo>
                    <a:cubicBezTo>
                      <a:pt x="2550" y="0"/>
                      <a:pt x="2494" y="24"/>
                      <a:pt x="2462" y="76"/>
                    </a:cubicBezTo>
                    <a:lnTo>
                      <a:pt x="2462" y="106"/>
                    </a:lnTo>
                    <a:cubicBezTo>
                      <a:pt x="2189" y="501"/>
                      <a:pt x="1794" y="836"/>
                      <a:pt x="1368" y="1048"/>
                    </a:cubicBezTo>
                    <a:cubicBezTo>
                      <a:pt x="973" y="1261"/>
                      <a:pt x="517" y="1261"/>
                      <a:pt x="152" y="1474"/>
                    </a:cubicBezTo>
                    <a:cubicBezTo>
                      <a:pt x="31" y="1535"/>
                      <a:pt x="0" y="1778"/>
                      <a:pt x="152" y="1869"/>
                    </a:cubicBezTo>
                    <a:cubicBezTo>
                      <a:pt x="282" y="1922"/>
                      <a:pt x="416" y="1945"/>
                      <a:pt x="553" y="1945"/>
                    </a:cubicBezTo>
                    <a:cubicBezTo>
                      <a:pt x="964" y="1945"/>
                      <a:pt x="1391" y="1740"/>
                      <a:pt x="1733" y="1535"/>
                    </a:cubicBezTo>
                    <a:cubicBezTo>
                      <a:pt x="2219" y="1200"/>
                      <a:pt x="2554" y="775"/>
                      <a:pt x="2797" y="228"/>
                    </a:cubicBezTo>
                    <a:cubicBezTo>
                      <a:pt x="2837" y="88"/>
                      <a:pt x="2719" y="0"/>
                      <a:pt x="26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5"/>
              <p:cNvSpPr/>
              <p:nvPr/>
            </p:nvSpPr>
            <p:spPr>
              <a:xfrm>
                <a:off x="2772025" y="3445725"/>
                <a:ext cx="91950" cy="495100"/>
              </a:xfrm>
              <a:custGeom>
                <a:avLst/>
                <a:gdLst/>
                <a:ahLst/>
                <a:cxnLst/>
                <a:rect l="l" t="t" r="r" b="b"/>
                <a:pathLst>
                  <a:path w="3678" h="19804" extrusionOk="0">
                    <a:moveTo>
                      <a:pt x="3388" y="0"/>
                    </a:moveTo>
                    <a:cubicBezTo>
                      <a:pt x="3311" y="0"/>
                      <a:pt x="3235" y="37"/>
                      <a:pt x="3192" y="122"/>
                    </a:cubicBezTo>
                    <a:cubicBezTo>
                      <a:pt x="2372" y="1612"/>
                      <a:pt x="1794" y="3223"/>
                      <a:pt x="1095" y="4773"/>
                    </a:cubicBezTo>
                    <a:cubicBezTo>
                      <a:pt x="578" y="5989"/>
                      <a:pt x="153" y="6992"/>
                      <a:pt x="92" y="8299"/>
                    </a:cubicBezTo>
                    <a:cubicBezTo>
                      <a:pt x="1" y="10092"/>
                      <a:pt x="61" y="11916"/>
                      <a:pt x="153" y="13709"/>
                    </a:cubicBezTo>
                    <a:cubicBezTo>
                      <a:pt x="274" y="15654"/>
                      <a:pt x="183" y="17630"/>
                      <a:pt x="244" y="19575"/>
                    </a:cubicBezTo>
                    <a:cubicBezTo>
                      <a:pt x="244" y="19727"/>
                      <a:pt x="365" y="19803"/>
                      <a:pt x="487" y="19803"/>
                    </a:cubicBezTo>
                    <a:cubicBezTo>
                      <a:pt x="609" y="19803"/>
                      <a:pt x="730" y="19727"/>
                      <a:pt x="730" y="19575"/>
                    </a:cubicBezTo>
                    <a:cubicBezTo>
                      <a:pt x="578" y="16110"/>
                      <a:pt x="548" y="12767"/>
                      <a:pt x="730" y="9302"/>
                    </a:cubicBezTo>
                    <a:cubicBezTo>
                      <a:pt x="913" y="6141"/>
                      <a:pt x="2554" y="3283"/>
                      <a:pt x="3618" y="305"/>
                    </a:cubicBezTo>
                    <a:cubicBezTo>
                      <a:pt x="3677" y="127"/>
                      <a:pt x="3531" y="0"/>
                      <a:pt x="33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5"/>
              <p:cNvSpPr/>
              <p:nvPr/>
            </p:nvSpPr>
            <p:spPr>
              <a:xfrm>
                <a:off x="2926975" y="3587450"/>
                <a:ext cx="26700" cy="221575"/>
              </a:xfrm>
              <a:custGeom>
                <a:avLst/>
                <a:gdLst/>
                <a:ahLst/>
                <a:cxnLst/>
                <a:rect l="l" t="t" r="r" b="b"/>
                <a:pathLst>
                  <a:path w="1068" h="8863" extrusionOk="0">
                    <a:moveTo>
                      <a:pt x="676" y="0"/>
                    </a:moveTo>
                    <a:cubicBezTo>
                      <a:pt x="566" y="0"/>
                      <a:pt x="459" y="76"/>
                      <a:pt x="459" y="228"/>
                    </a:cubicBezTo>
                    <a:lnTo>
                      <a:pt x="429" y="228"/>
                    </a:lnTo>
                    <a:cubicBezTo>
                      <a:pt x="338" y="2994"/>
                      <a:pt x="459" y="5821"/>
                      <a:pt x="34" y="8557"/>
                    </a:cubicBezTo>
                    <a:cubicBezTo>
                      <a:pt x="1" y="8754"/>
                      <a:pt x="137" y="8863"/>
                      <a:pt x="274" y="8863"/>
                    </a:cubicBezTo>
                    <a:cubicBezTo>
                      <a:pt x="390" y="8863"/>
                      <a:pt x="506" y="8785"/>
                      <a:pt x="520" y="8618"/>
                    </a:cubicBezTo>
                    <a:cubicBezTo>
                      <a:pt x="703" y="5791"/>
                      <a:pt x="1067" y="3086"/>
                      <a:pt x="915" y="228"/>
                    </a:cubicBezTo>
                    <a:cubicBezTo>
                      <a:pt x="900" y="76"/>
                      <a:pt x="786" y="0"/>
                      <a:pt x="6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5"/>
              <p:cNvSpPr/>
              <p:nvPr/>
            </p:nvSpPr>
            <p:spPr>
              <a:xfrm>
                <a:off x="2937250" y="3537950"/>
                <a:ext cx="96500" cy="134175"/>
              </a:xfrm>
              <a:custGeom>
                <a:avLst/>
                <a:gdLst/>
                <a:ahLst/>
                <a:cxnLst/>
                <a:rect l="l" t="t" r="r" b="b"/>
                <a:pathLst>
                  <a:path w="3860" h="5367" extrusionOk="0">
                    <a:moveTo>
                      <a:pt x="3492" y="1"/>
                    </a:moveTo>
                    <a:cubicBezTo>
                      <a:pt x="3430" y="1"/>
                      <a:pt x="3364" y="25"/>
                      <a:pt x="3301" y="81"/>
                    </a:cubicBezTo>
                    <a:cubicBezTo>
                      <a:pt x="2602" y="719"/>
                      <a:pt x="2146" y="1570"/>
                      <a:pt x="1659" y="2391"/>
                    </a:cubicBezTo>
                    <a:cubicBezTo>
                      <a:pt x="1416" y="2877"/>
                      <a:pt x="1143" y="3333"/>
                      <a:pt x="839" y="3789"/>
                    </a:cubicBezTo>
                    <a:cubicBezTo>
                      <a:pt x="535" y="4245"/>
                      <a:pt x="231" y="4579"/>
                      <a:pt x="48" y="5096"/>
                    </a:cubicBezTo>
                    <a:cubicBezTo>
                      <a:pt x="0" y="5241"/>
                      <a:pt x="143" y="5366"/>
                      <a:pt x="281" y="5366"/>
                    </a:cubicBezTo>
                    <a:cubicBezTo>
                      <a:pt x="316" y="5366"/>
                      <a:pt x="351" y="5358"/>
                      <a:pt x="383" y="5339"/>
                    </a:cubicBezTo>
                    <a:cubicBezTo>
                      <a:pt x="1173" y="4974"/>
                      <a:pt x="1629" y="3911"/>
                      <a:pt x="2024" y="3181"/>
                    </a:cubicBezTo>
                    <a:cubicBezTo>
                      <a:pt x="2541" y="2269"/>
                      <a:pt x="2997" y="1236"/>
                      <a:pt x="3696" y="476"/>
                    </a:cubicBezTo>
                    <a:cubicBezTo>
                      <a:pt x="3860" y="265"/>
                      <a:pt x="3699" y="1"/>
                      <a:pt x="3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5"/>
              <p:cNvSpPr/>
              <p:nvPr/>
            </p:nvSpPr>
            <p:spPr>
              <a:xfrm>
                <a:off x="2906525" y="3978900"/>
                <a:ext cx="26625" cy="214575"/>
              </a:xfrm>
              <a:custGeom>
                <a:avLst/>
                <a:gdLst/>
                <a:ahLst/>
                <a:cxnLst/>
                <a:rect l="l" t="t" r="r" b="b"/>
                <a:pathLst>
                  <a:path w="1065" h="8583" extrusionOk="0">
                    <a:moveTo>
                      <a:pt x="644" y="1"/>
                    </a:moveTo>
                    <a:cubicBezTo>
                      <a:pt x="569" y="1"/>
                      <a:pt x="500" y="41"/>
                      <a:pt x="487" y="133"/>
                    </a:cubicBezTo>
                    <a:cubicBezTo>
                      <a:pt x="62" y="2747"/>
                      <a:pt x="1" y="5574"/>
                      <a:pt x="122" y="8218"/>
                    </a:cubicBezTo>
                    <a:cubicBezTo>
                      <a:pt x="122" y="8461"/>
                      <a:pt x="297" y="8583"/>
                      <a:pt x="476" y="8583"/>
                    </a:cubicBezTo>
                    <a:cubicBezTo>
                      <a:pt x="654" y="8583"/>
                      <a:pt x="837" y="8461"/>
                      <a:pt x="852" y="8218"/>
                    </a:cubicBezTo>
                    <a:cubicBezTo>
                      <a:pt x="1004" y="5574"/>
                      <a:pt x="1065" y="2808"/>
                      <a:pt x="852" y="194"/>
                    </a:cubicBezTo>
                    <a:cubicBezTo>
                      <a:pt x="852" y="72"/>
                      <a:pt x="743" y="1"/>
                      <a:pt x="6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5"/>
              <p:cNvSpPr/>
              <p:nvPr/>
            </p:nvSpPr>
            <p:spPr>
              <a:xfrm>
                <a:off x="2909825" y="4179925"/>
                <a:ext cx="69675" cy="260300"/>
              </a:xfrm>
              <a:custGeom>
                <a:avLst/>
                <a:gdLst/>
                <a:ahLst/>
                <a:cxnLst/>
                <a:rect l="l" t="t" r="r" b="b"/>
                <a:pathLst>
                  <a:path w="2787" h="10412" extrusionOk="0">
                    <a:moveTo>
                      <a:pt x="388" y="0"/>
                    </a:moveTo>
                    <a:cubicBezTo>
                      <a:pt x="200" y="0"/>
                      <a:pt x="1" y="168"/>
                      <a:pt x="82" y="390"/>
                    </a:cubicBezTo>
                    <a:cubicBezTo>
                      <a:pt x="629" y="2062"/>
                      <a:pt x="1297" y="3794"/>
                      <a:pt x="1297" y="5557"/>
                    </a:cubicBezTo>
                    <a:cubicBezTo>
                      <a:pt x="1328" y="7138"/>
                      <a:pt x="781" y="8658"/>
                      <a:pt x="933" y="10208"/>
                    </a:cubicBezTo>
                    <a:cubicBezTo>
                      <a:pt x="952" y="10321"/>
                      <a:pt x="1065" y="10412"/>
                      <a:pt x="1170" y="10412"/>
                    </a:cubicBezTo>
                    <a:cubicBezTo>
                      <a:pt x="1233" y="10412"/>
                      <a:pt x="1293" y="10379"/>
                      <a:pt x="1328" y="10299"/>
                    </a:cubicBezTo>
                    <a:cubicBezTo>
                      <a:pt x="2787" y="6955"/>
                      <a:pt x="2118" y="3338"/>
                      <a:pt x="629" y="147"/>
                    </a:cubicBezTo>
                    <a:cubicBezTo>
                      <a:pt x="577" y="44"/>
                      <a:pt x="484" y="0"/>
                      <a:pt x="3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5"/>
              <p:cNvSpPr/>
              <p:nvPr/>
            </p:nvSpPr>
            <p:spPr>
              <a:xfrm>
                <a:off x="2882625" y="4310200"/>
                <a:ext cx="69525" cy="248800"/>
              </a:xfrm>
              <a:custGeom>
                <a:avLst/>
                <a:gdLst/>
                <a:ahLst/>
                <a:cxnLst/>
                <a:rect l="l" t="t" r="r" b="b"/>
                <a:pathLst>
                  <a:path w="2781" h="9952" extrusionOk="0">
                    <a:moveTo>
                      <a:pt x="1930" y="1"/>
                    </a:moveTo>
                    <a:cubicBezTo>
                      <a:pt x="1825" y="1"/>
                      <a:pt x="1717" y="73"/>
                      <a:pt x="1717" y="194"/>
                    </a:cubicBezTo>
                    <a:cubicBezTo>
                      <a:pt x="1686" y="3386"/>
                      <a:pt x="1869" y="6577"/>
                      <a:pt x="136" y="9404"/>
                    </a:cubicBezTo>
                    <a:cubicBezTo>
                      <a:pt x="1" y="9652"/>
                      <a:pt x="234" y="9951"/>
                      <a:pt x="475" y="9951"/>
                    </a:cubicBezTo>
                    <a:cubicBezTo>
                      <a:pt x="559" y="9951"/>
                      <a:pt x="643" y="9915"/>
                      <a:pt x="714" y="9830"/>
                    </a:cubicBezTo>
                    <a:cubicBezTo>
                      <a:pt x="2780" y="7428"/>
                      <a:pt x="2780" y="3082"/>
                      <a:pt x="2112" y="133"/>
                    </a:cubicBezTo>
                    <a:cubicBezTo>
                      <a:pt x="2086" y="42"/>
                      <a:pt x="2009" y="1"/>
                      <a:pt x="1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5"/>
              <p:cNvSpPr/>
              <p:nvPr/>
            </p:nvSpPr>
            <p:spPr>
              <a:xfrm>
                <a:off x="2885250" y="4333775"/>
                <a:ext cx="33475" cy="202850"/>
              </a:xfrm>
              <a:custGeom>
                <a:avLst/>
                <a:gdLst/>
                <a:ahLst/>
                <a:cxnLst/>
                <a:rect l="l" t="t" r="r" b="b"/>
                <a:pathLst>
                  <a:path w="1339" h="8114" extrusionOk="0">
                    <a:moveTo>
                      <a:pt x="302" y="0"/>
                    </a:moveTo>
                    <a:cubicBezTo>
                      <a:pt x="206" y="0"/>
                      <a:pt x="109" y="72"/>
                      <a:pt x="92" y="193"/>
                    </a:cubicBezTo>
                    <a:cubicBezTo>
                      <a:pt x="1" y="1348"/>
                      <a:pt x="153" y="2534"/>
                      <a:pt x="183" y="3689"/>
                    </a:cubicBezTo>
                    <a:cubicBezTo>
                      <a:pt x="244" y="5087"/>
                      <a:pt x="61" y="6455"/>
                      <a:pt x="1" y="7853"/>
                    </a:cubicBezTo>
                    <a:cubicBezTo>
                      <a:pt x="1" y="8020"/>
                      <a:pt x="138" y="8114"/>
                      <a:pt x="278" y="8114"/>
                    </a:cubicBezTo>
                    <a:cubicBezTo>
                      <a:pt x="392" y="8114"/>
                      <a:pt x="507" y="8051"/>
                      <a:pt x="548" y="7914"/>
                    </a:cubicBezTo>
                    <a:cubicBezTo>
                      <a:pt x="1338" y="5573"/>
                      <a:pt x="1156" y="2473"/>
                      <a:pt x="487" y="133"/>
                    </a:cubicBezTo>
                    <a:cubicBezTo>
                      <a:pt x="448" y="41"/>
                      <a:pt x="375" y="0"/>
                      <a:pt x="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5"/>
              <p:cNvSpPr/>
              <p:nvPr/>
            </p:nvSpPr>
            <p:spPr>
              <a:xfrm>
                <a:off x="2849550" y="4341625"/>
                <a:ext cx="27375" cy="138725"/>
              </a:xfrm>
              <a:custGeom>
                <a:avLst/>
                <a:gdLst/>
                <a:ahLst/>
                <a:cxnLst/>
                <a:rect l="l" t="t" r="r" b="b"/>
                <a:pathLst>
                  <a:path w="1095" h="5549" extrusionOk="0">
                    <a:moveTo>
                      <a:pt x="308" y="0"/>
                    </a:moveTo>
                    <a:cubicBezTo>
                      <a:pt x="226" y="0"/>
                      <a:pt x="138" y="54"/>
                      <a:pt x="122" y="153"/>
                    </a:cubicBezTo>
                    <a:cubicBezTo>
                      <a:pt x="30" y="1825"/>
                      <a:pt x="0" y="3740"/>
                      <a:pt x="456" y="5381"/>
                    </a:cubicBezTo>
                    <a:cubicBezTo>
                      <a:pt x="482" y="5498"/>
                      <a:pt x="564" y="5549"/>
                      <a:pt x="651" y="5549"/>
                    </a:cubicBezTo>
                    <a:cubicBezTo>
                      <a:pt x="768" y="5549"/>
                      <a:pt x="895" y="5459"/>
                      <a:pt x="912" y="5320"/>
                    </a:cubicBezTo>
                    <a:cubicBezTo>
                      <a:pt x="1094" y="3648"/>
                      <a:pt x="790" y="1764"/>
                      <a:pt x="456" y="123"/>
                    </a:cubicBezTo>
                    <a:cubicBezTo>
                      <a:pt x="442" y="39"/>
                      <a:pt x="377"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5"/>
              <p:cNvSpPr/>
              <p:nvPr/>
            </p:nvSpPr>
            <p:spPr>
              <a:xfrm>
                <a:off x="2810775" y="4345575"/>
                <a:ext cx="28900" cy="87225"/>
              </a:xfrm>
              <a:custGeom>
                <a:avLst/>
                <a:gdLst/>
                <a:ahLst/>
                <a:cxnLst/>
                <a:rect l="l" t="t" r="r" b="b"/>
                <a:pathLst>
                  <a:path w="1156" h="3489" extrusionOk="0">
                    <a:moveTo>
                      <a:pt x="443" y="1"/>
                    </a:moveTo>
                    <a:cubicBezTo>
                      <a:pt x="376" y="1"/>
                      <a:pt x="310" y="33"/>
                      <a:pt x="274" y="86"/>
                    </a:cubicBezTo>
                    <a:cubicBezTo>
                      <a:pt x="1" y="542"/>
                      <a:pt x="183" y="1211"/>
                      <a:pt x="244" y="1697"/>
                    </a:cubicBezTo>
                    <a:cubicBezTo>
                      <a:pt x="305" y="2275"/>
                      <a:pt x="335" y="2852"/>
                      <a:pt x="578" y="3369"/>
                    </a:cubicBezTo>
                    <a:cubicBezTo>
                      <a:pt x="619" y="3450"/>
                      <a:pt x="707" y="3489"/>
                      <a:pt x="795" y="3489"/>
                    </a:cubicBezTo>
                    <a:cubicBezTo>
                      <a:pt x="906" y="3489"/>
                      <a:pt x="1017" y="3427"/>
                      <a:pt x="1034" y="3308"/>
                    </a:cubicBezTo>
                    <a:cubicBezTo>
                      <a:pt x="1156" y="2700"/>
                      <a:pt x="1004" y="2092"/>
                      <a:pt x="913" y="1484"/>
                    </a:cubicBezTo>
                    <a:cubicBezTo>
                      <a:pt x="882" y="998"/>
                      <a:pt x="913" y="421"/>
                      <a:pt x="578" y="56"/>
                    </a:cubicBezTo>
                    <a:cubicBezTo>
                      <a:pt x="540" y="18"/>
                      <a:pt x="491" y="1"/>
                      <a:pt x="4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5"/>
              <p:cNvSpPr/>
              <p:nvPr/>
            </p:nvSpPr>
            <p:spPr>
              <a:xfrm>
                <a:off x="3696050" y="2429750"/>
                <a:ext cx="412650" cy="822525"/>
              </a:xfrm>
              <a:custGeom>
                <a:avLst/>
                <a:gdLst/>
                <a:ahLst/>
                <a:cxnLst/>
                <a:rect l="l" t="t" r="r" b="b"/>
                <a:pathLst>
                  <a:path w="16506" h="32901" extrusionOk="0">
                    <a:moveTo>
                      <a:pt x="183" y="1"/>
                    </a:moveTo>
                    <a:cubicBezTo>
                      <a:pt x="1" y="1"/>
                      <a:pt x="31" y="244"/>
                      <a:pt x="183" y="274"/>
                    </a:cubicBezTo>
                    <a:cubicBezTo>
                      <a:pt x="4408" y="821"/>
                      <a:pt x="5958" y="6749"/>
                      <a:pt x="6597" y="10214"/>
                    </a:cubicBezTo>
                    <a:cubicBezTo>
                      <a:pt x="7113" y="13223"/>
                      <a:pt x="7448" y="16779"/>
                      <a:pt x="10153" y="18694"/>
                    </a:cubicBezTo>
                    <a:cubicBezTo>
                      <a:pt x="11734" y="19819"/>
                      <a:pt x="13466" y="20457"/>
                      <a:pt x="14500" y="22220"/>
                    </a:cubicBezTo>
                    <a:cubicBezTo>
                      <a:pt x="15533" y="24013"/>
                      <a:pt x="15442" y="25898"/>
                      <a:pt x="14834" y="27722"/>
                    </a:cubicBezTo>
                    <a:cubicBezTo>
                      <a:pt x="14287" y="29424"/>
                      <a:pt x="13405" y="30943"/>
                      <a:pt x="11612" y="31491"/>
                    </a:cubicBezTo>
                    <a:cubicBezTo>
                      <a:pt x="10031" y="31977"/>
                      <a:pt x="8390" y="31947"/>
                      <a:pt x="6779" y="32098"/>
                    </a:cubicBezTo>
                    <a:cubicBezTo>
                      <a:pt x="6323" y="32159"/>
                      <a:pt x="6323" y="32798"/>
                      <a:pt x="6779" y="32828"/>
                    </a:cubicBezTo>
                    <a:cubicBezTo>
                      <a:pt x="7240" y="32874"/>
                      <a:pt x="7717" y="32900"/>
                      <a:pt x="8201" y="32900"/>
                    </a:cubicBezTo>
                    <a:cubicBezTo>
                      <a:pt x="10879" y="32900"/>
                      <a:pt x="13750" y="32108"/>
                      <a:pt x="14986" y="29636"/>
                    </a:cubicBezTo>
                    <a:cubicBezTo>
                      <a:pt x="16506" y="26566"/>
                      <a:pt x="16445" y="22737"/>
                      <a:pt x="13740" y="20366"/>
                    </a:cubicBezTo>
                    <a:cubicBezTo>
                      <a:pt x="11703" y="18572"/>
                      <a:pt x="9393" y="17995"/>
                      <a:pt x="8329" y="15168"/>
                    </a:cubicBezTo>
                    <a:cubicBezTo>
                      <a:pt x="7478" y="12797"/>
                      <a:pt x="7326" y="10244"/>
                      <a:pt x="6718" y="7812"/>
                    </a:cubicBezTo>
                    <a:cubicBezTo>
                      <a:pt x="5928" y="4651"/>
                      <a:pt x="3983"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5"/>
              <p:cNvSpPr/>
              <p:nvPr/>
            </p:nvSpPr>
            <p:spPr>
              <a:xfrm>
                <a:off x="3269000" y="2394425"/>
                <a:ext cx="237150" cy="448300"/>
              </a:xfrm>
              <a:custGeom>
                <a:avLst/>
                <a:gdLst/>
                <a:ahLst/>
                <a:cxnLst/>
                <a:rect l="l" t="t" r="r" b="b"/>
                <a:pathLst>
                  <a:path w="9486" h="17932" extrusionOk="0">
                    <a:moveTo>
                      <a:pt x="9121" y="0"/>
                    </a:moveTo>
                    <a:cubicBezTo>
                      <a:pt x="9091" y="0"/>
                      <a:pt x="9060" y="5"/>
                      <a:pt x="9028" y="16"/>
                    </a:cubicBezTo>
                    <a:cubicBezTo>
                      <a:pt x="5624" y="1475"/>
                      <a:pt x="3648" y="4575"/>
                      <a:pt x="2463" y="7918"/>
                    </a:cubicBezTo>
                    <a:cubicBezTo>
                      <a:pt x="1368" y="10988"/>
                      <a:pt x="183" y="14453"/>
                      <a:pt x="0" y="17706"/>
                    </a:cubicBezTo>
                    <a:cubicBezTo>
                      <a:pt x="0" y="17855"/>
                      <a:pt x="117" y="17931"/>
                      <a:pt x="234" y="17931"/>
                    </a:cubicBezTo>
                    <a:cubicBezTo>
                      <a:pt x="331" y="17931"/>
                      <a:pt x="429" y="17877"/>
                      <a:pt x="456" y="17767"/>
                    </a:cubicBezTo>
                    <a:cubicBezTo>
                      <a:pt x="1277" y="14909"/>
                      <a:pt x="1824" y="11961"/>
                      <a:pt x="2675" y="9104"/>
                    </a:cubicBezTo>
                    <a:cubicBezTo>
                      <a:pt x="3861" y="5213"/>
                      <a:pt x="5715" y="2508"/>
                      <a:pt x="9271" y="411"/>
                    </a:cubicBezTo>
                    <a:cubicBezTo>
                      <a:pt x="9486" y="276"/>
                      <a:pt x="9345" y="0"/>
                      <a:pt x="9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5"/>
              <p:cNvSpPr/>
              <p:nvPr/>
            </p:nvSpPr>
            <p:spPr>
              <a:xfrm>
                <a:off x="3489950" y="2377900"/>
                <a:ext cx="212025" cy="60375"/>
              </a:xfrm>
              <a:custGeom>
                <a:avLst/>
                <a:gdLst/>
                <a:ahLst/>
                <a:cxnLst/>
                <a:rect l="l" t="t" r="r" b="b"/>
                <a:pathLst>
                  <a:path w="8481" h="2415" extrusionOk="0">
                    <a:moveTo>
                      <a:pt x="3278" y="0"/>
                    </a:moveTo>
                    <a:cubicBezTo>
                      <a:pt x="2194" y="0"/>
                      <a:pt x="979" y="173"/>
                      <a:pt x="190" y="677"/>
                    </a:cubicBezTo>
                    <a:cubicBezTo>
                      <a:pt x="0" y="812"/>
                      <a:pt x="76" y="1117"/>
                      <a:pt x="289" y="1117"/>
                    </a:cubicBezTo>
                    <a:cubicBezTo>
                      <a:pt x="315" y="1117"/>
                      <a:pt x="343" y="1112"/>
                      <a:pt x="372" y="1102"/>
                    </a:cubicBezTo>
                    <a:cubicBezTo>
                      <a:pt x="1344" y="764"/>
                      <a:pt x="2327" y="586"/>
                      <a:pt x="3293" y="586"/>
                    </a:cubicBezTo>
                    <a:cubicBezTo>
                      <a:pt x="5016" y="586"/>
                      <a:pt x="6682" y="1152"/>
                      <a:pt x="8123" y="2379"/>
                    </a:cubicBezTo>
                    <a:cubicBezTo>
                      <a:pt x="8155" y="2404"/>
                      <a:pt x="8190" y="2415"/>
                      <a:pt x="8225" y="2415"/>
                    </a:cubicBezTo>
                    <a:cubicBezTo>
                      <a:pt x="8358" y="2415"/>
                      <a:pt x="8481" y="2256"/>
                      <a:pt x="8336" y="2136"/>
                    </a:cubicBezTo>
                    <a:cubicBezTo>
                      <a:pt x="7363" y="1102"/>
                      <a:pt x="5874" y="221"/>
                      <a:pt x="4445" y="69"/>
                    </a:cubicBezTo>
                    <a:cubicBezTo>
                      <a:pt x="4097" y="26"/>
                      <a:pt x="3697" y="0"/>
                      <a:pt x="3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5"/>
              <p:cNvSpPr/>
              <p:nvPr/>
            </p:nvSpPr>
            <p:spPr>
              <a:xfrm>
                <a:off x="3686000" y="2385875"/>
                <a:ext cx="82275" cy="60725"/>
              </a:xfrm>
              <a:custGeom>
                <a:avLst/>
                <a:gdLst/>
                <a:ahLst/>
                <a:cxnLst/>
                <a:rect l="l" t="t" r="r" b="b"/>
                <a:pathLst>
                  <a:path w="3291" h="2429" extrusionOk="0">
                    <a:moveTo>
                      <a:pt x="2824" y="1"/>
                    </a:moveTo>
                    <a:cubicBezTo>
                      <a:pt x="2304" y="1"/>
                      <a:pt x="1743" y="339"/>
                      <a:pt x="1345" y="631"/>
                    </a:cubicBezTo>
                    <a:cubicBezTo>
                      <a:pt x="798" y="1026"/>
                      <a:pt x="372" y="1513"/>
                      <a:pt x="69" y="2120"/>
                    </a:cubicBezTo>
                    <a:cubicBezTo>
                      <a:pt x="0" y="2257"/>
                      <a:pt x="137" y="2428"/>
                      <a:pt x="274" y="2428"/>
                    </a:cubicBezTo>
                    <a:cubicBezTo>
                      <a:pt x="319" y="2428"/>
                      <a:pt x="365" y="2409"/>
                      <a:pt x="403" y="2364"/>
                    </a:cubicBezTo>
                    <a:cubicBezTo>
                      <a:pt x="798" y="1877"/>
                      <a:pt x="1224" y="1482"/>
                      <a:pt x="1740" y="1148"/>
                    </a:cubicBezTo>
                    <a:cubicBezTo>
                      <a:pt x="2196" y="874"/>
                      <a:pt x="2743" y="753"/>
                      <a:pt x="3169" y="388"/>
                    </a:cubicBezTo>
                    <a:cubicBezTo>
                      <a:pt x="3290" y="297"/>
                      <a:pt x="3230" y="54"/>
                      <a:pt x="3047" y="23"/>
                    </a:cubicBezTo>
                    <a:cubicBezTo>
                      <a:pt x="2974" y="8"/>
                      <a:pt x="2900" y="1"/>
                      <a:pt x="2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5"/>
              <p:cNvSpPr/>
              <p:nvPr/>
            </p:nvSpPr>
            <p:spPr>
              <a:xfrm>
                <a:off x="3683900" y="2368600"/>
                <a:ext cx="22825" cy="75250"/>
              </a:xfrm>
              <a:custGeom>
                <a:avLst/>
                <a:gdLst/>
                <a:ahLst/>
                <a:cxnLst/>
                <a:rect l="l" t="t" r="r" b="b"/>
                <a:pathLst>
                  <a:path w="913" h="3010" extrusionOk="0">
                    <a:moveTo>
                      <a:pt x="762" y="1"/>
                    </a:moveTo>
                    <a:cubicBezTo>
                      <a:pt x="706" y="1"/>
                      <a:pt x="647" y="25"/>
                      <a:pt x="608" y="76"/>
                    </a:cubicBezTo>
                    <a:cubicBezTo>
                      <a:pt x="122" y="745"/>
                      <a:pt x="1" y="1960"/>
                      <a:pt x="122" y="2781"/>
                    </a:cubicBezTo>
                    <a:cubicBezTo>
                      <a:pt x="137" y="2933"/>
                      <a:pt x="251" y="3009"/>
                      <a:pt x="365" y="3009"/>
                    </a:cubicBezTo>
                    <a:cubicBezTo>
                      <a:pt x="479" y="3009"/>
                      <a:pt x="593" y="2933"/>
                      <a:pt x="608" y="2781"/>
                    </a:cubicBezTo>
                    <a:cubicBezTo>
                      <a:pt x="608" y="2295"/>
                      <a:pt x="608" y="1808"/>
                      <a:pt x="700" y="1322"/>
                    </a:cubicBezTo>
                    <a:cubicBezTo>
                      <a:pt x="760" y="927"/>
                      <a:pt x="882" y="532"/>
                      <a:pt x="912" y="137"/>
                    </a:cubicBezTo>
                    <a:cubicBezTo>
                      <a:pt x="912" y="48"/>
                      <a:pt x="840" y="1"/>
                      <a:pt x="7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5"/>
              <p:cNvSpPr/>
              <p:nvPr/>
            </p:nvSpPr>
            <p:spPr>
              <a:xfrm>
                <a:off x="3455925" y="2733750"/>
                <a:ext cx="64625" cy="66850"/>
              </a:xfrm>
              <a:custGeom>
                <a:avLst/>
                <a:gdLst/>
                <a:ahLst/>
                <a:cxnLst/>
                <a:rect l="l" t="t" r="r" b="b"/>
                <a:pathLst>
                  <a:path w="2585" h="2674" extrusionOk="0">
                    <a:moveTo>
                      <a:pt x="709" y="1"/>
                    </a:moveTo>
                    <a:cubicBezTo>
                      <a:pt x="625" y="1"/>
                      <a:pt x="544" y="40"/>
                      <a:pt x="518" y="121"/>
                    </a:cubicBezTo>
                    <a:cubicBezTo>
                      <a:pt x="1" y="1215"/>
                      <a:pt x="852" y="2643"/>
                      <a:pt x="2068" y="2674"/>
                    </a:cubicBezTo>
                    <a:cubicBezTo>
                      <a:pt x="2189" y="2674"/>
                      <a:pt x="2311" y="2613"/>
                      <a:pt x="2372" y="2522"/>
                    </a:cubicBezTo>
                    <a:cubicBezTo>
                      <a:pt x="2584" y="2096"/>
                      <a:pt x="1916" y="1914"/>
                      <a:pt x="1673" y="1701"/>
                    </a:cubicBezTo>
                    <a:cubicBezTo>
                      <a:pt x="1186" y="1336"/>
                      <a:pt x="1004" y="759"/>
                      <a:pt x="943" y="181"/>
                    </a:cubicBezTo>
                    <a:cubicBezTo>
                      <a:pt x="926" y="63"/>
                      <a:pt x="815" y="1"/>
                      <a:pt x="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5"/>
              <p:cNvSpPr/>
              <p:nvPr/>
            </p:nvSpPr>
            <p:spPr>
              <a:xfrm>
                <a:off x="3418300" y="2823300"/>
                <a:ext cx="129600" cy="59775"/>
              </a:xfrm>
              <a:custGeom>
                <a:avLst/>
                <a:gdLst/>
                <a:ahLst/>
                <a:cxnLst/>
                <a:rect l="l" t="t" r="r" b="b"/>
                <a:pathLst>
                  <a:path w="5184" h="2391" extrusionOk="0">
                    <a:moveTo>
                      <a:pt x="386" y="1"/>
                    </a:moveTo>
                    <a:cubicBezTo>
                      <a:pt x="192" y="1"/>
                      <a:pt x="0" y="185"/>
                      <a:pt x="138" y="368"/>
                    </a:cubicBezTo>
                    <a:lnTo>
                      <a:pt x="138" y="399"/>
                    </a:lnTo>
                    <a:cubicBezTo>
                      <a:pt x="897" y="1395"/>
                      <a:pt x="2433" y="2391"/>
                      <a:pt x="3836" y="2391"/>
                    </a:cubicBezTo>
                    <a:cubicBezTo>
                      <a:pt x="4232" y="2391"/>
                      <a:pt x="4617" y="2312"/>
                      <a:pt x="4971" y="2131"/>
                    </a:cubicBezTo>
                    <a:cubicBezTo>
                      <a:pt x="5184" y="2010"/>
                      <a:pt x="5123" y="1675"/>
                      <a:pt x="4910" y="1615"/>
                    </a:cubicBezTo>
                    <a:cubicBezTo>
                      <a:pt x="4181" y="1463"/>
                      <a:pt x="3451" y="1554"/>
                      <a:pt x="2752" y="1341"/>
                    </a:cubicBezTo>
                    <a:cubicBezTo>
                      <a:pt x="1931" y="1098"/>
                      <a:pt x="1171" y="642"/>
                      <a:pt x="564" y="64"/>
                    </a:cubicBezTo>
                    <a:cubicBezTo>
                      <a:pt x="512" y="20"/>
                      <a:pt x="449" y="1"/>
                      <a:pt x="3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5"/>
              <p:cNvSpPr/>
              <p:nvPr/>
            </p:nvSpPr>
            <p:spPr>
              <a:xfrm>
                <a:off x="3408825" y="2592475"/>
                <a:ext cx="115700" cy="58850"/>
              </a:xfrm>
              <a:custGeom>
                <a:avLst/>
                <a:gdLst/>
                <a:ahLst/>
                <a:cxnLst/>
                <a:rect l="l" t="t" r="r" b="b"/>
                <a:pathLst>
                  <a:path w="4628" h="2354" extrusionOk="0">
                    <a:moveTo>
                      <a:pt x="1362" y="1"/>
                    </a:moveTo>
                    <a:cubicBezTo>
                      <a:pt x="860" y="1"/>
                      <a:pt x="357" y="115"/>
                      <a:pt x="91" y="513"/>
                    </a:cubicBezTo>
                    <a:cubicBezTo>
                      <a:pt x="0" y="635"/>
                      <a:pt x="31" y="847"/>
                      <a:pt x="152" y="939"/>
                    </a:cubicBezTo>
                    <a:cubicBezTo>
                      <a:pt x="547" y="1334"/>
                      <a:pt x="1277" y="1303"/>
                      <a:pt x="1824" y="1516"/>
                    </a:cubicBezTo>
                    <a:cubicBezTo>
                      <a:pt x="2402" y="1729"/>
                      <a:pt x="3040" y="2246"/>
                      <a:pt x="3648" y="2337"/>
                    </a:cubicBezTo>
                    <a:cubicBezTo>
                      <a:pt x="3706" y="2348"/>
                      <a:pt x="3762" y="2354"/>
                      <a:pt x="3815" y="2354"/>
                    </a:cubicBezTo>
                    <a:cubicBezTo>
                      <a:pt x="4325" y="2354"/>
                      <a:pt x="4628" y="1856"/>
                      <a:pt x="4408" y="1334"/>
                    </a:cubicBezTo>
                    <a:lnTo>
                      <a:pt x="4408" y="1334"/>
                    </a:lnTo>
                    <a:lnTo>
                      <a:pt x="4408" y="1364"/>
                    </a:lnTo>
                    <a:cubicBezTo>
                      <a:pt x="4104" y="604"/>
                      <a:pt x="2979" y="179"/>
                      <a:pt x="2219" y="88"/>
                    </a:cubicBezTo>
                    <a:cubicBezTo>
                      <a:pt x="1968" y="42"/>
                      <a:pt x="1665"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5"/>
              <p:cNvSpPr/>
              <p:nvPr/>
            </p:nvSpPr>
            <p:spPr>
              <a:xfrm>
                <a:off x="3415650" y="2640250"/>
                <a:ext cx="61775" cy="31025"/>
              </a:xfrm>
              <a:custGeom>
                <a:avLst/>
                <a:gdLst/>
                <a:ahLst/>
                <a:cxnLst/>
                <a:rect l="l" t="t" r="r" b="b"/>
                <a:pathLst>
                  <a:path w="2471" h="1241" extrusionOk="0">
                    <a:moveTo>
                      <a:pt x="458" y="1"/>
                    </a:moveTo>
                    <a:cubicBezTo>
                      <a:pt x="332" y="1"/>
                      <a:pt x="216" y="26"/>
                      <a:pt x="122" y="92"/>
                    </a:cubicBezTo>
                    <a:cubicBezTo>
                      <a:pt x="31" y="152"/>
                      <a:pt x="1" y="243"/>
                      <a:pt x="92" y="335"/>
                    </a:cubicBezTo>
                    <a:cubicBezTo>
                      <a:pt x="274" y="547"/>
                      <a:pt x="730" y="578"/>
                      <a:pt x="1004" y="669"/>
                    </a:cubicBezTo>
                    <a:cubicBezTo>
                      <a:pt x="1399" y="821"/>
                      <a:pt x="1733" y="1034"/>
                      <a:pt x="2098" y="1216"/>
                    </a:cubicBezTo>
                    <a:cubicBezTo>
                      <a:pt x="2126" y="1233"/>
                      <a:pt x="2158" y="1241"/>
                      <a:pt x="2189" y="1241"/>
                    </a:cubicBezTo>
                    <a:cubicBezTo>
                      <a:pt x="2328" y="1241"/>
                      <a:pt x="2471" y="1097"/>
                      <a:pt x="2372" y="973"/>
                    </a:cubicBezTo>
                    <a:cubicBezTo>
                      <a:pt x="2098" y="608"/>
                      <a:pt x="1703" y="395"/>
                      <a:pt x="1308" y="213"/>
                    </a:cubicBezTo>
                    <a:cubicBezTo>
                      <a:pt x="1076" y="129"/>
                      <a:pt x="743" y="1"/>
                      <a:pt x="4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5"/>
              <p:cNvSpPr/>
              <p:nvPr/>
            </p:nvSpPr>
            <p:spPr>
              <a:xfrm>
                <a:off x="3417175" y="2644800"/>
                <a:ext cx="46225" cy="38750"/>
              </a:xfrm>
              <a:custGeom>
                <a:avLst/>
                <a:gdLst/>
                <a:ahLst/>
                <a:cxnLst/>
                <a:rect l="l" t="t" r="r" b="b"/>
                <a:pathLst>
                  <a:path w="1849" h="1550" extrusionOk="0">
                    <a:moveTo>
                      <a:pt x="821" y="1065"/>
                    </a:moveTo>
                    <a:cubicBezTo>
                      <a:pt x="821" y="1065"/>
                      <a:pt x="852" y="1095"/>
                      <a:pt x="852" y="1095"/>
                    </a:cubicBezTo>
                    <a:lnTo>
                      <a:pt x="791" y="1095"/>
                    </a:lnTo>
                    <a:cubicBezTo>
                      <a:pt x="791" y="1095"/>
                      <a:pt x="821" y="1095"/>
                      <a:pt x="821" y="1065"/>
                    </a:cubicBezTo>
                    <a:close/>
                    <a:moveTo>
                      <a:pt x="591" y="1"/>
                    </a:moveTo>
                    <a:cubicBezTo>
                      <a:pt x="555" y="1"/>
                      <a:pt x="517" y="11"/>
                      <a:pt x="487" y="31"/>
                    </a:cubicBezTo>
                    <a:cubicBezTo>
                      <a:pt x="61" y="396"/>
                      <a:pt x="1" y="1247"/>
                      <a:pt x="578" y="1490"/>
                    </a:cubicBezTo>
                    <a:cubicBezTo>
                      <a:pt x="676" y="1531"/>
                      <a:pt x="770" y="1550"/>
                      <a:pt x="861" y="1550"/>
                    </a:cubicBezTo>
                    <a:cubicBezTo>
                      <a:pt x="1310" y="1550"/>
                      <a:pt x="1668" y="1099"/>
                      <a:pt x="1794" y="669"/>
                    </a:cubicBezTo>
                    <a:cubicBezTo>
                      <a:pt x="1848" y="533"/>
                      <a:pt x="1683" y="422"/>
                      <a:pt x="1561" y="422"/>
                    </a:cubicBezTo>
                    <a:cubicBezTo>
                      <a:pt x="1547" y="422"/>
                      <a:pt x="1533" y="423"/>
                      <a:pt x="1520" y="426"/>
                    </a:cubicBezTo>
                    <a:cubicBezTo>
                      <a:pt x="1399" y="274"/>
                      <a:pt x="1277" y="153"/>
                      <a:pt x="1125" y="122"/>
                    </a:cubicBezTo>
                    <a:cubicBezTo>
                      <a:pt x="1072" y="69"/>
                      <a:pt x="999" y="37"/>
                      <a:pt x="923" y="37"/>
                    </a:cubicBezTo>
                    <a:cubicBezTo>
                      <a:pt x="868" y="37"/>
                      <a:pt x="811" y="54"/>
                      <a:pt x="761" y="92"/>
                    </a:cubicBezTo>
                    <a:cubicBezTo>
                      <a:pt x="761" y="92"/>
                      <a:pt x="730" y="122"/>
                      <a:pt x="730" y="122"/>
                    </a:cubicBezTo>
                    <a:cubicBezTo>
                      <a:pt x="730" y="41"/>
                      <a:pt x="663" y="1"/>
                      <a:pt x="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5"/>
              <p:cNvSpPr/>
              <p:nvPr/>
            </p:nvSpPr>
            <p:spPr>
              <a:xfrm>
                <a:off x="3583600" y="2651425"/>
                <a:ext cx="109450" cy="81550"/>
              </a:xfrm>
              <a:custGeom>
                <a:avLst/>
                <a:gdLst/>
                <a:ahLst/>
                <a:cxnLst/>
                <a:rect l="l" t="t" r="r" b="b"/>
                <a:pathLst>
                  <a:path w="4378" h="3262" extrusionOk="0">
                    <a:moveTo>
                      <a:pt x="1084" y="0"/>
                    </a:moveTo>
                    <a:cubicBezTo>
                      <a:pt x="949" y="0"/>
                      <a:pt x="820" y="22"/>
                      <a:pt x="699" y="70"/>
                    </a:cubicBezTo>
                    <a:cubicBezTo>
                      <a:pt x="335" y="222"/>
                      <a:pt x="0" y="678"/>
                      <a:pt x="304" y="1073"/>
                    </a:cubicBezTo>
                    <a:cubicBezTo>
                      <a:pt x="730" y="1620"/>
                      <a:pt x="1550" y="1803"/>
                      <a:pt x="2128" y="2198"/>
                    </a:cubicBezTo>
                    <a:cubicBezTo>
                      <a:pt x="2402" y="2380"/>
                      <a:pt x="2675" y="2562"/>
                      <a:pt x="2918" y="2775"/>
                    </a:cubicBezTo>
                    <a:cubicBezTo>
                      <a:pt x="3161" y="2988"/>
                      <a:pt x="3344" y="3262"/>
                      <a:pt x="3709" y="3262"/>
                    </a:cubicBezTo>
                    <a:cubicBezTo>
                      <a:pt x="3830" y="3262"/>
                      <a:pt x="3982" y="3201"/>
                      <a:pt x="4043" y="3079"/>
                    </a:cubicBezTo>
                    <a:cubicBezTo>
                      <a:pt x="4377" y="2441"/>
                      <a:pt x="3557" y="1468"/>
                      <a:pt x="3101" y="1043"/>
                    </a:cubicBezTo>
                    <a:cubicBezTo>
                      <a:pt x="2666" y="608"/>
                      <a:pt x="1800" y="0"/>
                      <a:pt x="10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5"/>
              <p:cNvSpPr/>
              <p:nvPr/>
            </p:nvSpPr>
            <p:spPr>
              <a:xfrm>
                <a:off x="3593475" y="2710925"/>
                <a:ext cx="57775" cy="37250"/>
              </a:xfrm>
              <a:custGeom>
                <a:avLst/>
                <a:gdLst/>
                <a:ahLst/>
                <a:cxnLst/>
                <a:rect l="l" t="t" r="r" b="b"/>
                <a:pathLst>
                  <a:path w="2311" h="1490" extrusionOk="0">
                    <a:moveTo>
                      <a:pt x="274" y="0"/>
                    </a:moveTo>
                    <a:cubicBezTo>
                      <a:pt x="92" y="0"/>
                      <a:pt x="0" y="274"/>
                      <a:pt x="183" y="365"/>
                    </a:cubicBezTo>
                    <a:lnTo>
                      <a:pt x="152" y="365"/>
                    </a:lnTo>
                    <a:cubicBezTo>
                      <a:pt x="517" y="547"/>
                      <a:pt x="912" y="669"/>
                      <a:pt x="1247" y="912"/>
                    </a:cubicBezTo>
                    <a:cubicBezTo>
                      <a:pt x="1490" y="1094"/>
                      <a:pt x="1794" y="1490"/>
                      <a:pt x="2128" y="1490"/>
                    </a:cubicBezTo>
                    <a:cubicBezTo>
                      <a:pt x="2219" y="1490"/>
                      <a:pt x="2250" y="1429"/>
                      <a:pt x="2280" y="1338"/>
                    </a:cubicBezTo>
                    <a:cubicBezTo>
                      <a:pt x="2311" y="973"/>
                      <a:pt x="1794" y="638"/>
                      <a:pt x="1520" y="456"/>
                    </a:cubicBezTo>
                    <a:cubicBezTo>
                      <a:pt x="1155" y="243"/>
                      <a:pt x="700" y="31"/>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5"/>
              <p:cNvSpPr/>
              <p:nvPr/>
            </p:nvSpPr>
            <p:spPr>
              <a:xfrm>
                <a:off x="3586625" y="2715500"/>
                <a:ext cx="44100" cy="40500"/>
              </a:xfrm>
              <a:custGeom>
                <a:avLst/>
                <a:gdLst/>
                <a:ahLst/>
                <a:cxnLst/>
                <a:rect l="l" t="t" r="r" b="b"/>
                <a:pathLst>
                  <a:path w="1764" h="1620" extrusionOk="0">
                    <a:moveTo>
                      <a:pt x="700" y="1063"/>
                    </a:moveTo>
                    <a:cubicBezTo>
                      <a:pt x="700" y="1094"/>
                      <a:pt x="700" y="1094"/>
                      <a:pt x="700" y="1124"/>
                    </a:cubicBezTo>
                    <a:cubicBezTo>
                      <a:pt x="700" y="1094"/>
                      <a:pt x="700" y="1094"/>
                      <a:pt x="670" y="1063"/>
                    </a:cubicBezTo>
                    <a:close/>
                    <a:moveTo>
                      <a:pt x="638" y="1"/>
                    </a:moveTo>
                    <a:cubicBezTo>
                      <a:pt x="575" y="1"/>
                      <a:pt x="508" y="27"/>
                      <a:pt x="457" y="91"/>
                    </a:cubicBezTo>
                    <a:cubicBezTo>
                      <a:pt x="122" y="516"/>
                      <a:pt x="1" y="1246"/>
                      <a:pt x="609" y="1550"/>
                    </a:cubicBezTo>
                    <a:cubicBezTo>
                      <a:pt x="700" y="1598"/>
                      <a:pt x="795" y="1620"/>
                      <a:pt x="888" y="1620"/>
                    </a:cubicBezTo>
                    <a:cubicBezTo>
                      <a:pt x="1323" y="1620"/>
                      <a:pt x="1739" y="1149"/>
                      <a:pt x="1764" y="699"/>
                    </a:cubicBezTo>
                    <a:cubicBezTo>
                      <a:pt x="1764" y="618"/>
                      <a:pt x="1710" y="577"/>
                      <a:pt x="1647" y="577"/>
                    </a:cubicBezTo>
                    <a:cubicBezTo>
                      <a:pt x="1615" y="577"/>
                      <a:pt x="1581" y="587"/>
                      <a:pt x="1551" y="607"/>
                    </a:cubicBezTo>
                    <a:cubicBezTo>
                      <a:pt x="1551" y="547"/>
                      <a:pt x="1551" y="516"/>
                      <a:pt x="1551" y="486"/>
                    </a:cubicBezTo>
                    <a:cubicBezTo>
                      <a:pt x="1581" y="334"/>
                      <a:pt x="1460" y="273"/>
                      <a:pt x="1338" y="273"/>
                    </a:cubicBezTo>
                    <a:cubicBezTo>
                      <a:pt x="1247" y="182"/>
                      <a:pt x="1126" y="151"/>
                      <a:pt x="974" y="121"/>
                    </a:cubicBezTo>
                    <a:lnTo>
                      <a:pt x="822" y="121"/>
                    </a:lnTo>
                    <a:cubicBezTo>
                      <a:pt x="804" y="51"/>
                      <a:pt x="725" y="1"/>
                      <a:pt x="6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5"/>
              <p:cNvSpPr/>
              <p:nvPr/>
            </p:nvSpPr>
            <p:spPr>
              <a:xfrm>
                <a:off x="3411600" y="2880075"/>
                <a:ext cx="85400" cy="25950"/>
              </a:xfrm>
              <a:custGeom>
                <a:avLst/>
                <a:gdLst/>
                <a:ahLst/>
                <a:cxnLst/>
                <a:rect l="l" t="t" r="r" b="b"/>
                <a:pathLst>
                  <a:path w="3416" h="1038" extrusionOk="0">
                    <a:moveTo>
                      <a:pt x="1907" y="1"/>
                    </a:moveTo>
                    <a:cubicBezTo>
                      <a:pt x="1774" y="1"/>
                      <a:pt x="1646" y="6"/>
                      <a:pt x="1531" y="12"/>
                    </a:cubicBezTo>
                    <a:cubicBezTo>
                      <a:pt x="953" y="73"/>
                      <a:pt x="497" y="286"/>
                      <a:pt x="102" y="742"/>
                    </a:cubicBezTo>
                    <a:cubicBezTo>
                      <a:pt x="1" y="868"/>
                      <a:pt x="111" y="1037"/>
                      <a:pt x="255" y="1037"/>
                    </a:cubicBezTo>
                    <a:cubicBezTo>
                      <a:pt x="284" y="1037"/>
                      <a:pt x="315" y="1031"/>
                      <a:pt x="345" y="1015"/>
                    </a:cubicBezTo>
                    <a:cubicBezTo>
                      <a:pt x="718" y="802"/>
                      <a:pt x="1208" y="706"/>
                      <a:pt x="1672" y="706"/>
                    </a:cubicBezTo>
                    <a:cubicBezTo>
                      <a:pt x="1737" y="706"/>
                      <a:pt x="1801" y="708"/>
                      <a:pt x="1865" y="711"/>
                    </a:cubicBezTo>
                    <a:cubicBezTo>
                      <a:pt x="2179" y="711"/>
                      <a:pt x="2509" y="827"/>
                      <a:pt x="2831" y="827"/>
                    </a:cubicBezTo>
                    <a:cubicBezTo>
                      <a:pt x="2946" y="827"/>
                      <a:pt x="3060" y="812"/>
                      <a:pt x="3172" y="772"/>
                    </a:cubicBezTo>
                    <a:cubicBezTo>
                      <a:pt x="3354" y="742"/>
                      <a:pt x="3415" y="529"/>
                      <a:pt x="3294" y="407"/>
                    </a:cubicBezTo>
                    <a:cubicBezTo>
                      <a:pt x="2982" y="72"/>
                      <a:pt x="2405" y="1"/>
                      <a:pt x="19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5"/>
              <p:cNvSpPr/>
              <p:nvPr/>
            </p:nvSpPr>
            <p:spPr>
              <a:xfrm>
                <a:off x="3332075" y="2521450"/>
                <a:ext cx="362775" cy="465975"/>
              </a:xfrm>
              <a:custGeom>
                <a:avLst/>
                <a:gdLst/>
                <a:ahLst/>
                <a:cxnLst/>
                <a:rect l="l" t="t" r="r" b="b"/>
                <a:pathLst>
                  <a:path w="14511" h="18639" extrusionOk="0">
                    <a:moveTo>
                      <a:pt x="3278" y="1"/>
                    </a:moveTo>
                    <a:cubicBezTo>
                      <a:pt x="3192" y="1"/>
                      <a:pt x="3105" y="40"/>
                      <a:pt x="3040" y="132"/>
                    </a:cubicBezTo>
                    <a:cubicBezTo>
                      <a:pt x="1368" y="2716"/>
                      <a:pt x="730" y="5603"/>
                      <a:pt x="395" y="8613"/>
                    </a:cubicBezTo>
                    <a:cubicBezTo>
                      <a:pt x="122" y="11257"/>
                      <a:pt x="0" y="14205"/>
                      <a:pt x="1702" y="16455"/>
                    </a:cubicBezTo>
                    <a:cubicBezTo>
                      <a:pt x="2884" y="18020"/>
                      <a:pt x="4472" y="18639"/>
                      <a:pt x="6153" y="18639"/>
                    </a:cubicBezTo>
                    <a:cubicBezTo>
                      <a:pt x="9142" y="18639"/>
                      <a:pt x="12427" y="16682"/>
                      <a:pt x="14256" y="14600"/>
                    </a:cubicBezTo>
                    <a:cubicBezTo>
                      <a:pt x="14510" y="14300"/>
                      <a:pt x="14272" y="13929"/>
                      <a:pt x="13983" y="13929"/>
                    </a:cubicBezTo>
                    <a:cubicBezTo>
                      <a:pt x="13892" y="13929"/>
                      <a:pt x="13796" y="13966"/>
                      <a:pt x="13709" y="14053"/>
                    </a:cubicBezTo>
                    <a:cubicBezTo>
                      <a:pt x="11925" y="15872"/>
                      <a:pt x="8777" y="17620"/>
                      <a:pt x="6064" y="17620"/>
                    </a:cubicBezTo>
                    <a:cubicBezTo>
                      <a:pt x="4108" y="17620"/>
                      <a:pt x="2378" y="16711"/>
                      <a:pt x="1551" y="14266"/>
                    </a:cubicBezTo>
                    <a:cubicBezTo>
                      <a:pt x="821" y="12108"/>
                      <a:pt x="1125" y="9646"/>
                      <a:pt x="1429" y="7427"/>
                    </a:cubicBezTo>
                    <a:cubicBezTo>
                      <a:pt x="1763" y="4965"/>
                      <a:pt x="2432" y="2625"/>
                      <a:pt x="3557" y="436"/>
                    </a:cubicBezTo>
                    <a:cubicBezTo>
                      <a:pt x="3662" y="204"/>
                      <a:pt x="3474" y="1"/>
                      <a:pt x="3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5"/>
              <p:cNvSpPr/>
              <p:nvPr/>
            </p:nvSpPr>
            <p:spPr>
              <a:xfrm>
                <a:off x="3670400" y="2758525"/>
                <a:ext cx="152575" cy="149750"/>
              </a:xfrm>
              <a:custGeom>
                <a:avLst/>
                <a:gdLst/>
                <a:ahLst/>
                <a:cxnLst/>
                <a:rect l="l" t="t" r="r" b="b"/>
                <a:pathLst>
                  <a:path w="6103" h="5990" extrusionOk="0">
                    <a:moveTo>
                      <a:pt x="4176" y="1"/>
                    </a:moveTo>
                    <a:cubicBezTo>
                      <a:pt x="3660" y="1"/>
                      <a:pt x="3148" y="243"/>
                      <a:pt x="2759" y="649"/>
                    </a:cubicBezTo>
                    <a:cubicBezTo>
                      <a:pt x="2570" y="862"/>
                      <a:pt x="2749" y="1112"/>
                      <a:pt x="2952" y="1112"/>
                    </a:cubicBezTo>
                    <a:cubicBezTo>
                      <a:pt x="3010" y="1112"/>
                      <a:pt x="3070" y="1092"/>
                      <a:pt x="3124" y="1044"/>
                    </a:cubicBezTo>
                    <a:lnTo>
                      <a:pt x="3155" y="1044"/>
                    </a:lnTo>
                    <a:cubicBezTo>
                      <a:pt x="3433" y="795"/>
                      <a:pt x="3730" y="684"/>
                      <a:pt x="4008" y="684"/>
                    </a:cubicBezTo>
                    <a:cubicBezTo>
                      <a:pt x="4609" y="684"/>
                      <a:pt x="5119" y="1199"/>
                      <a:pt x="5161" y="1926"/>
                    </a:cubicBezTo>
                    <a:cubicBezTo>
                      <a:pt x="5191" y="2564"/>
                      <a:pt x="4887" y="3233"/>
                      <a:pt x="4522" y="3719"/>
                    </a:cubicBezTo>
                    <a:cubicBezTo>
                      <a:pt x="4002" y="4427"/>
                      <a:pt x="2983" y="5049"/>
                      <a:pt x="2041" y="5049"/>
                    </a:cubicBezTo>
                    <a:cubicBezTo>
                      <a:pt x="1607" y="5049"/>
                      <a:pt x="1190" y="4917"/>
                      <a:pt x="845" y="4601"/>
                    </a:cubicBezTo>
                    <a:cubicBezTo>
                      <a:pt x="762" y="4525"/>
                      <a:pt x="664" y="4493"/>
                      <a:pt x="567" y="4493"/>
                    </a:cubicBezTo>
                    <a:cubicBezTo>
                      <a:pt x="276" y="4493"/>
                      <a:pt x="1" y="4790"/>
                      <a:pt x="206" y="5087"/>
                    </a:cubicBezTo>
                    <a:cubicBezTo>
                      <a:pt x="647" y="5729"/>
                      <a:pt x="1261" y="5989"/>
                      <a:pt x="1923" y="5989"/>
                    </a:cubicBezTo>
                    <a:cubicBezTo>
                      <a:pt x="3455" y="5989"/>
                      <a:pt x="5241" y="4597"/>
                      <a:pt x="5708" y="3324"/>
                    </a:cubicBezTo>
                    <a:cubicBezTo>
                      <a:pt x="6042" y="2382"/>
                      <a:pt x="6103" y="1105"/>
                      <a:pt x="5252" y="406"/>
                    </a:cubicBezTo>
                    <a:cubicBezTo>
                      <a:pt x="4921" y="126"/>
                      <a:pt x="4548" y="1"/>
                      <a:pt x="4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5"/>
              <p:cNvSpPr/>
              <p:nvPr/>
            </p:nvSpPr>
            <p:spPr>
              <a:xfrm>
                <a:off x="3729375" y="2669900"/>
                <a:ext cx="59575" cy="132375"/>
              </a:xfrm>
              <a:custGeom>
                <a:avLst/>
                <a:gdLst/>
                <a:ahLst/>
                <a:cxnLst/>
                <a:rect l="l" t="t" r="r" b="b"/>
                <a:pathLst>
                  <a:path w="2383" h="5295" extrusionOk="0">
                    <a:moveTo>
                      <a:pt x="1954" y="1"/>
                    </a:moveTo>
                    <a:cubicBezTo>
                      <a:pt x="1821" y="1"/>
                      <a:pt x="1701" y="74"/>
                      <a:pt x="1677" y="243"/>
                    </a:cubicBezTo>
                    <a:cubicBezTo>
                      <a:pt x="1464" y="1823"/>
                      <a:pt x="765" y="3343"/>
                      <a:pt x="127" y="4802"/>
                    </a:cubicBezTo>
                    <a:cubicBezTo>
                      <a:pt x="0" y="5056"/>
                      <a:pt x="211" y="5294"/>
                      <a:pt x="422" y="5294"/>
                    </a:cubicBezTo>
                    <a:cubicBezTo>
                      <a:pt x="516" y="5294"/>
                      <a:pt x="609" y="5248"/>
                      <a:pt x="674" y="5137"/>
                    </a:cubicBezTo>
                    <a:cubicBezTo>
                      <a:pt x="1464" y="3708"/>
                      <a:pt x="2133" y="2036"/>
                      <a:pt x="2346" y="425"/>
                    </a:cubicBezTo>
                    <a:cubicBezTo>
                      <a:pt x="2382" y="169"/>
                      <a:pt x="2154" y="1"/>
                      <a:pt x="1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5"/>
              <p:cNvSpPr/>
              <p:nvPr/>
            </p:nvSpPr>
            <p:spPr>
              <a:xfrm>
                <a:off x="3755800" y="2778550"/>
                <a:ext cx="31475" cy="85250"/>
              </a:xfrm>
              <a:custGeom>
                <a:avLst/>
                <a:gdLst/>
                <a:ahLst/>
                <a:cxnLst/>
                <a:rect l="l" t="t" r="r" b="b"/>
                <a:pathLst>
                  <a:path w="1259" h="3410" extrusionOk="0">
                    <a:moveTo>
                      <a:pt x="286" y="0"/>
                    </a:moveTo>
                    <a:cubicBezTo>
                      <a:pt x="195" y="0"/>
                      <a:pt x="103" y="92"/>
                      <a:pt x="195" y="183"/>
                    </a:cubicBezTo>
                    <a:cubicBezTo>
                      <a:pt x="681" y="639"/>
                      <a:pt x="894" y="1125"/>
                      <a:pt x="742" y="1794"/>
                    </a:cubicBezTo>
                    <a:cubicBezTo>
                      <a:pt x="620" y="2280"/>
                      <a:pt x="255" y="2645"/>
                      <a:pt x="73" y="3101"/>
                    </a:cubicBezTo>
                    <a:cubicBezTo>
                      <a:pt x="0" y="3246"/>
                      <a:pt x="101" y="3410"/>
                      <a:pt x="237" y="3410"/>
                    </a:cubicBezTo>
                    <a:cubicBezTo>
                      <a:pt x="272" y="3410"/>
                      <a:pt x="309" y="3399"/>
                      <a:pt x="346" y="3374"/>
                    </a:cubicBezTo>
                    <a:cubicBezTo>
                      <a:pt x="924" y="3101"/>
                      <a:pt x="1198" y="2037"/>
                      <a:pt x="1228" y="1429"/>
                    </a:cubicBezTo>
                    <a:cubicBezTo>
                      <a:pt x="1258" y="851"/>
                      <a:pt x="954" y="92"/>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5"/>
              <p:cNvSpPr/>
              <p:nvPr/>
            </p:nvSpPr>
            <p:spPr>
              <a:xfrm>
                <a:off x="3696050" y="2803600"/>
                <a:ext cx="89700" cy="68625"/>
              </a:xfrm>
              <a:custGeom>
                <a:avLst/>
                <a:gdLst/>
                <a:ahLst/>
                <a:cxnLst/>
                <a:rect l="l" t="t" r="r" b="b"/>
                <a:pathLst>
                  <a:path w="3588" h="2745" extrusionOk="0">
                    <a:moveTo>
                      <a:pt x="3263" y="0"/>
                    </a:moveTo>
                    <a:cubicBezTo>
                      <a:pt x="2602" y="0"/>
                      <a:pt x="1783" y="559"/>
                      <a:pt x="1338" y="974"/>
                    </a:cubicBezTo>
                    <a:cubicBezTo>
                      <a:pt x="882" y="1369"/>
                      <a:pt x="92" y="1977"/>
                      <a:pt x="1" y="2615"/>
                    </a:cubicBezTo>
                    <a:cubicBezTo>
                      <a:pt x="1" y="2690"/>
                      <a:pt x="83" y="2745"/>
                      <a:pt x="146" y="2745"/>
                    </a:cubicBezTo>
                    <a:cubicBezTo>
                      <a:pt x="160" y="2745"/>
                      <a:pt x="172" y="2742"/>
                      <a:pt x="183" y="2737"/>
                    </a:cubicBezTo>
                    <a:cubicBezTo>
                      <a:pt x="457" y="2646"/>
                      <a:pt x="578" y="2463"/>
                      <a:pt x="791" y="2251"/>
                    </a:cubicBezTo>
                    <a:cubicBezTo>
                      <a:pt x="1095" y="1977"/>
                      <a:pt x="1399" y="1734"/>
                      <a:pt x="1733" y="1521"/>
                    </a:cubicBezTo>
                    <a:cubicBezTo>
                      <a:pt x="2037" y="1339"/>
                      <a:pt x="2281" y="1126"/>
                      <a:pt x="2585" y="974"/>
                    </a:cubicBezTo>
                    <a:cubicBezTo>
                      <a:pt x="2888" y="792"/>
                      <a:pt x="3223" y="670"/>
                      <a:pt x="3466" y="397"/>
                    </a:cubicBezTo>
                    <a:cubicBezTo>
                      <a:pt x="3588" y="245"/>
                      <a:pt x="3496" y="32"/>
                      <a:pt x="3314" y="1"/>
                    </a:cubicBezTo>
                    <a:cubicBezTo>
                      <a:pt x="3297" y="1"/>
                      <a:pt x="3280" y="0"/>
                      <a:pt x="32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5"/>
              <p:cNvSpPr/>
              <p:nvPr/>
            </p:nvSpPr>
            <p:spPr>
              <a:xfrm>
                <a:off x="3658950" y="2856100"/>
                <a:ext cx="82725" cy="80575"/>
              </a:xfrm>
              <a:custGeom>
                <a:avLst/>
                <a:gdLst/>
                <a:ahLst/>
                <a:cxnLst/>
                <a:rect l="l" t="t" r="r" b="b"/>
                <a:pathLst>
                  <a:path w="3309" h="3223" extrusionOk="0">
                    <a:moveTo>
                      <a:pt x="2684" y="1"/>
                    </a:moveTo>
                    <a:cubicBezTo>
                      <a:pt x="2565" y="1"/>
                      <a:pt x="2444" y="62"/>
                      <a:pt x="2427" y="181"/>
                    </a:cubicBezTo>
                    <a:cubicBezTo>
                      <a:pt x="2306" y="850"/>
                      <a:pt x="2336" y="1458"/>
                      <a:pt x="1971" y="2035"/>
                    </a:cubicBezTo>
                    <a:cubicBezTo>
                      <a:pt x="1834" y="2270"/>
                      <a:pt x="1672" y="2391"/>
                      <a:pt x="1485" y="2391"/>
                    </a:cubicBezTo>
                    <a:cubicBezTo>
                      <a:pt x="1381" y="2391"/>
                      <a:pt x="1270" y="2354"/>
                      <a:pt x="1151" y="2278"/>
                    </a:cubicBezTo>
                    <a:cubicBezTo>
                      <a:pt x="816" y="2096"/>
                      <a:pt x="755" y="1853"/>
                      <a:pt x="603" y="1518"/>
                    </a:cubicBezTo>
                    <a:cubicBezTo>
                      <a:pt x="572" y="1424"/>
                      <a:pt x="491" y="1370"/>
                      <a:pt x="412" y="1370"/>
                    </a:cubicBezTo>
                    <a:cubicBezTo>
                      <a:pt x="339" y="1370"/>
                      <a:pt x="268" y="1416"/>
                      <a:pt x="239" y="1518"/>
                    </a:cubicBezTo>
                    <a:cubicBezTo>
                      <a:pt x="0" y="2313"/>
                      <a:pt x="800" y="3223"/>
                      <a:pt x="1613" y="3223"/>
                    </a:cubicBezTo>
                    <a:cubicBezTo>
                      <a:pt x="1733" y="3223"/>
                      <a:pt x="1854" y="3203"/>
                      <a:pt x="1971" y="3160"/>
                    </a:cubicBezTo>
                    <a:cubicBezTo>
                      <a:pt x="2944" y="2765"/>
                      <a:pt x="3309" y="1002"/>
                      <a:pt x="2913" y="120"/>
                    </a:cubicBezTo>
                    <a:cubicBezTo>
                      <a:pt x="2873" y="40"/>
                      <a:pt x="2779" y="1"/>
                      <a:pt x="2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2" name="Google Shape;2822;p35"/>
            <p:cNvSpPr/>
            <p:nvPr/>
          </p:nvSpPr>
          <p:spPr>
            <a:xfrm>
              <a:off x="6848375" y="2320375"/>
              <a:ext cx="1751100" cy="14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3" name="Google Shape;2823;p35"/>
          <p:cNvSpPr/>
          <p:nvPr/>
        </p:nvSpPr>
        <p:spPr>
          <a:xfrm>
            <a:off x="1281810" y="4071815"/>
            <a:ext cx="2375789" cy="944700"/>
          </a:xfrm>
          <a:prstGeom prst="rect">
            <a:avLst/>
          </a:prstGeom>
          <a:noFill/>
          <a:ln>
            <a:noFill/>
          </a:ln>
        </p:spPr>
        <p:txBody>
          <a:bodyPr spcFirstLastPara="1" wrap="square" lIns="91425" tIns="91425" rIns="91425" bIns="91425" anchor="t" anchorCtr="0">
            <a:noAutofit/>
          </a:bodyPr>
          <a:lstStyle/>
          <a:p>
            <a:pPr lvl="0"/>
            <a:r>
              <a:rPr lang="en-US" sz="1000" dirty="0" err="1">
                <a:solidFill>
                  <a:schemeClr val="dk1"/>
                </a:solidFill>
                <a:latin typeface="Poppins"/>
                <a:ea typeface="Poppins"/>
                <a:cs typeface="Poppins"/>
                <a:sym typeface="Poppins"/>
              </a:rPr>
              <a:t>dimulai</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dengan</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membuat</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Pemrograman</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halaman</a:t>
            </a:r>
            <a:r>
              <a:rPr lang="en-US" sz="1000" dirty="0">
                <a:solidFill>
                  <a:schemeClr val="dk1"/>
                </a:solidFill>
                <a:latin typeface="Poppins"/>
                <a:ea typeface="Poppins"/>
                <a:cs typeface="Poppins"/>
                <a:sym typeface="Poppins"/>
              </a:rPr>
              <a:t> web </a:t>
            </a:r>
            <a:r>
              <a:rPr lang="en-US" sz="1000" dirty="0" err="1">
                <a:solidFill>
                  <a:schemeClr val="dk1"/>
                </a:solidFill>
                <a:latin typeface="Poppins"/>
                <a:ea typeface="Poppins"/>
                <a:cs typeface="Poppins"/>
                <a:sym typeface="Poppins"/>
              </a:rPr>
              <a:t>utama</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dan</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halaman</a:t>
            </a:r>
            <a:r>
              <a:rPr lang="en-US" sz="1000" dirty="0">
                <a:solidFill>
                  <a:schemeClr val="dk1"/>
                </a:solidFill>
                <a:latin typeface="Poppins"/>
                <a:ea typeface="Poppins"/>
                <a:cs typeface="Poppins"/>
                <a:sym typeface="Poppins"/>
              </a:rPr>
              <a:t> dashboard </a:t>
            </a:r>
            <a:r>
              <a:rPr lang="en-US" sz="1000" dirty="0" err="1">
                <a:solidFill>
                  <a:schemeClr val="dk1"/>
                </a:solidFill>
                <a:latin typeface="Poppins"/>
                <a:ea typeface="Poppins"/>
                <a:cs typeface="Poppins"/>
                <a:sym typeface="Poppins"/>
              </a:rPr>
              <a:t>serta</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keseluruhan</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sistem</a:t>
            </a:r>
            <a:r>
              <a:rPr lang="en-US" sz="1000" dirty="0">
                <a:solidFill>
                  <a:schemeClr val="dk1"/>
                </a:solidFill>
                <a:latin typeface="Poppins"/>
                <a:ea typeface="Poppins"/>
                <a:cs typeface="Poppins"/>
                <a:sym typeface="Poppins"/>
              </a:rPr>
              <a:t> </a:t>
            </a:r>
            <a:r>
              <a:rPr lang="en-US" sz="1000" dirty="0" err="1">
                <a:solidFill>
                  <a:schemeClr val="dk1"/>
                </a:solidFill>
                <a:latin typeface="Poppins"/>
                <a:ea typeface="Poppins"/>
                <a:cs typeface="Poppins"/>
                <a:sym typeface="Poppins"/>
              </a:rPr>
              <a:t>informasi</a:t>
            </a:r>
            <a:r>
              <a:rPr lang="en-US" sz="1000" dirty="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pemesanan</a:t>
            </a:r>
            <a:r>
              <a:rPr lang="en-US" sz="1000" dirty="0" smtClean="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makanan</a:t>
            </a:r>
            <a:r>
              <a:rPr lang="en-US" sz="1000" dirty="0" smtClean="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dan</a:t>
            </a:r>
            <a:r>
              <a:rPr lang="en-US" sz="1000" dirty="0" smtClean="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minuman</a:t>
            </a:r>
            <a:endParaRPr lang="en-US" sz="1000" dirty="0">
              <a:solidFill>
                <a:schemeClr val="dk1"/>
              </a:solidFill>
              <a:latin typeface="Poppins"/>
              <a:ea typeface="Poppins"/>
              <a:cs typeface="Poppins"/>
              <a:sym typeface="Poppins"/>
            </a:endParaRPr>
          </a:p>
          <a:p>
            <a:pPr lvl="0"/>
            <a:endParaRPr sz="1000" dirty="0">
              <a:solidFill>
                <a:schemeClr val="dk1"/>
              </a:solidFill>
              <a:latin typeface="Poppins"/>
              <a:ea typeface="Poppins"/>
              <a:cs typeface="Poppins"/>
              <a:sym typeface="Poppins"/>
            </a:endParaRPr>
          </a:p>
        </p:txBody>
      </p:sp>
      <p:sp>
        <p:nvSpPr>
          <p:cNvPr id="2826" name="Google Shape;2826;p35"/>
          <p:cNvSpPr/>
          <p:nvPr/>
        </p:nvSpPr>
        <p:spPr>
          <a:xfrm>
            <a:off x="1353724" y="4086173"/>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5"/>
          <p:cNvSpPr/>
          <p:nvPr/>
        </p:nvSpPr>
        <p:spPr>
          <a:xfrm>
            <a:off x="6655123" y="-11819"/>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5">
            <a:hlinkClick r:id="rId3" action="ppaction://hlinksldjump"/>
          </p:cNvPr>
          <p:cNvSpPr txBox="1">
            <a:spLocks noGrp="1"/>
          </p:cNvSpPr>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Manfaat dan Batasan Masalah</a:t>
            </a:r>
            <a:endParaRPr sz="900" b="1" dirty="0"/>
          </a:p>
        </p:txBody>
      </p:sp>
      <p:sp>
        <p:nvSpPr>
          <p:cNvPr id="2837" name="Google Shape;2837;p35">
            <a:hlinkClick r:id="rId3" action="ppaction://hlinksldjump"/>
          </p:cNvPr>
          <p:cNvSpPr txBox="1">
            <a:spLocks noGrp="1"/>
          </p:cNvSpPr>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Rumusan Masalah dan Tujuan</a:t>
            </a:r>
            <a:endParaRPr sz="900" b="1" dirty="0"/>
          </a:p>
        </p:txBody>
      </p:sp>
      <p:sp>
        <p:nvSpPr>
          <p:cNvPr id="2838" name="Google Shape;2838;p35">
            <a:hlinkClick r:id="rId4" action="ppaction://hlinksldjump"/>
          </p:cNvPr>
          <p:cNvSpPr txBox="1">
            <a:spLocks noGrp="1"/>
          </p:cNvSpPr>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Latar Belakang</a:t>
            </a:r>
            <a:endParaRPr sz="1100" b="1" dirty="0"/>
          </a:p>
        </p:txBody>
      </p:sp>
      <p:sp>
        <p:nvSpPr>
          <p:cNvPr id="2839" name="Google Shape;2839;p35">
            <a:hlinkClick r:id="rId3"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About me</a:t>
            </a:r>
            <a:endParaRPr sz="1100" b="1" dirty="0"/>
          </a:p>
        </p:txBody>
      </p:sp>
      <p:sp>
        <p:nvSpPr>
          <p:cNvPr id="2841" name="Google Shape;2841;p35">
            <a:hlinkClick r:id=""/>
          </p:cNvPr>
          <p:cNvSpPr txBox="1">
            <a:spLocks noGrp="1"/>
          </p:cNvSpPr>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Metodologi Penelitian</a:t>
            </a:r>
            <a:endParaRPr sz="900" b="1" dirty="0"/>
          </a:p>
        </p:txBody>
      </p:sp>
      <p:sp>
        <p:nvSpPr>
          <p:cNvPr id="285" name="Google Shape;2560;p35"/>
          <p:cNvSpPr/>
          <p:nvPr/>
        </p:nvSpPr>
        <p:spPr>
          <a:xfrm>
            <a:off x="3488090" y="3387128"/>
            <a:ext cx="19176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557;p35"/>
          <p:cNvSpPr/>
          <p:nvPr/>
        </p:nvSpPr>
        <p:spPr>
          <a:xfrm>
            <a:off x="3433716" y="3391057"/>
            <a:ext cx="2189388" cy="944700"/>
          </a:xfrm>
          <a:prstGeom prst="rect">
            <a:avLst/>
          </a:prstGeom>
          <a:noFill/>
          <a:ln>
            <a:noFill/>
          </a:ln>
        </p:spPr>
        <p:txBody>
          <a:bodyPr spcFirstLastPara="1" wrap="square" lIns="91425" tIns="91425" rIns="91425" bIns="91425" anchor="t" anchorCtr="0">
            <a:noAutofit/>
          </a:bodyPr>
          <a:lstStyle/>
          <a:p>
            <a:pPr lvl="0"/>
            <a:r>
              <a:rPr lang="fi-FI" sz="1100" dirty="0">
                <a:solidFill>
                  <a:schemeClr val="dk1"/>
                </a:solidFill>
                <a:latin typeface="Poppins"/>
                <a:ea typeface="Poppins"/>
                <a:cs typeface="Poppins"/>
                <a:sym typeface="Poppins"/>
              </a:rPr>
              <a:t>Hasil data pengujian black box testing dan respons time yang kemudian </a:t>
            </a:r>
            <a:r>
              <a:rPr lang="fi-FI" sz="1100" dirty="0" smtClean="0">
                <a:solidFill>
                  <a:schemeClr val="dk1"/>
                </a:solidFill>
                <a:latin typeface="Poppins"/>
                <a:ea typeface="Poppins"/>
                <a:cs typeface="Poppins"/>
                <a:sym typeface="Poppins"/>
              </a:rPr>
              <a:t>di analisis dan disimpulkan</a:t>
            </a:r>
            <a:endParaRPr lang="fi-FI" sz="1100" dirty="0">
              <a:solidFill>
                <a:schemeClr val="dk1"/>
              </a:solidFill>
              <a:latin typeface="Poppins"/>
              <a:ea typeface="Poppins"/>
              <a:cs typeface="Poppins"/>
              <a:sym typeface="Poppins"/>
            </a:endParaRPr>
          </a:p>
        </p:txBody>
      </p:sp>
      <p:sp>
        <p:nvSpPr>
          <p:cNvPr id="287" name="Google Shape;2547;p35"/>
          <p:cNvSpPr/>
          <p:nvPr/>
        </p:nvSpPr>
        <p:spPr>
          <a:xfrm>
            <a:off x="1338792" y="2243647"/>
            <a:ext cx="2149298" cy="454473"/>
          </a:xfrm>
          <a:prstGeom prst="rect">
            <a:avLst/>
          </a:prstGeom>
          <a:noFill/>
          <a:ln>
            <a:noFill/>
          </a:ln>
        </p:spPr>
        <p:txBody>
          <a:bodyPr spcFirstLastPara="1" wrap="square" lIns="91425" tIns="91425" rIns="91425" bIns="91425" anchor="t" anchorCtr="0">
            <a:noAutofit/>
          </a:bodyPr>
          <a:lstStyle/>
          <a:p>
            <a:pPr lvl="0"/>
            <a:r>
              <a:rPr lang="en-US" sz="1100" dirty="0" smtClean="0">
                <a:solidFill>
                  <a:schemeClr val="dk1"/>
                </a:solidFill>
                <a:latin typeface="Poppins"/>
                <a:ea typeface="Poppins"/>
                <a:cs typeface="Poppins"/>
                <a:sym typeface="Poppins"/>
              </a:rPr>
              <a:t>1. </a:t>
            </a:r>
            <a:r>
              <a:rPr lang="en-US" sz="1100" dirty="0" err="1" smtClean="0">
                <a:solidFill>
                  <a:schemeClr val="dk1"/>
                </a:solidFill>
                <a:latin typeface="Poppins"/>
                <a:ea typeface="Poppins"/>
                <a:cs typeface="Poppins"/>
                <a:sym typeface="Poppins"/>
              </a:rPr>
              <a:t>Studi</a:t>
            </a:r>
            <a:r>
              <a:rPr lang="en-US" sz="1100" dirty="0" smtClean="0">
                <a:solidFill>
                  <a:schemeClr val="dk1"/>
                </a:solidFill>
                <a:latin typeface="Poppins"/>
                <a:ea typeface="Poppins"/>
                <a:cs typeface="Poppins"/>
                <a:sym typeface="Poppins"/>
              </a:rPr>
              <a:t> </a:t>
            </a:r>
            <a:r>
              <a:rPr lang="en-US" sz="1100" dirty="0" err="1" smtClean="0">
                <a:solidFill>
                  <a:schemeClr val="dk1"/>
                </a:solidFill>
                <a:latin typeface="Poppins"/>
                <a:ea typeface="Poppins"/>
                <a:cs typeface="Poppins"/>
                <a:sym typeface="Poppins"/>
              </a:rPr>
              <a:t>Literatur</a:t>
            </a:r>
            <a:r>
              <a:rPr lang="en-US" sz="1100" dirty="0" smtClean="0">
                <a:solidFill>
                  <a:schemeClr val="dk1"/>
                </a:solidFill>
                <a:latin typeface="Poppins"/>
                <a:ea typeface="Poppins"/>
                <a:cs typeface="Poppins"/>
                <a:sym typeface="Poppins"/>
              </a:rPr>
              <a:t> </a:t>
            </a:r>
            <a:r>
              <a:rPr lang="en-US" sz="1100" dirty="0" err="1" smtClean="0">
                <a:solidFill>
                  <a:schemeClr val="dk1"/>
                </a:solidFill>
                <a:latin typeface="Poppins"/>
                <a:ea typeface="Poppins"/>
                <a:cs typeface="Poppins"/>
                <a:sym typeface="Poppins"/>
              </a:rPr>
              <a:t>dan</a:t>
            </a:r>
            <a:r>
              <a:rPr lang="en-US" sz="1100" dirty="0" smtClean="0">
                <a:solidFill>
                  <a:schemeClr val="dk1"/>
                </a:solidFill>
                <a:latin typeface="Poppins"/>
                <a:ea typeface="Poppins"/>
                <a:cs typeface="Poppins"/>
                <a:sym typeface="Poppins"/>
              </a:rPr>
              <a:t> </a:t>
            </a:r>
            <a:r>
              <a:rPr lang="en-US" sz="1100" dirty="0" err="1" smtClean="0">
                <a:solidFill>
                  <a:schemeClr val="dk1"/>
                </a:solidFill>
                <a:latin typeface="Poppins"/>
                <a:ea typeface="Poppins"/>
                <a:cs typeface="Poppins"/>
                <a:sym typeface="Poppins"/>
              </a:rPr>
              <a:t>Observasi</a:t>
            </a:r>
            <a:endParaRPr sz="1100" dirty="0">
              <a:solidFill>
                <a:schemeClr val="dk1"/>
              </a:solidFill>
              <a:latin typeface="Poppins"/>
              <a:ea typeface="Poppins"/>
              <a:cs typeface="Poppins"/>
              <a:sym typeface="Poppins"/>
            </a:endParaRPr>
          </a:p>
        </p:txBody>
      </p:sp>
      <p:sp>
        <p:nvSpPr>
          <p:cNvPr id="288" name="Google Shape;2547;p35"/>
          <p:cNvSpPr/>
          <p:nvPr/>
        </p:nvSpPr>
        <p:spPr>
          <a:xfrm>
            <a:off x="5682705" y="2244270"/>
            <a:ext cx="2149298" cy="454473"/>
          </a:xfrm>
          <a:prstGeom prst="rect">
            <a:avLst/>
          </a:prstGeom>
          <a:noFill/>
          <a:ln>
            <a:noFill/>
          </a:ln>
        </p:spPr>
        <p:txBody>
          <a:bodyPr spcFirstLastPara="1" wrap="square" lIns="91425" tIns="91425" rIns="91425" bIns="91425" anchor="t" anchorCtr="0">
            <a:noAutofit/>
          </a:bodyPr>
          <a:lstStyle/>
          <a:p>
            <a:pPr lvl="0"/>
            <a:r>
              <a:rPr lang="en-US" sz="1100" dirty="0">
                <a:solidFill>
                  <a:schemeClr val="dk1"/>
                </a:solidFill>
                <a:latin typeface="Poppins"/>
                <a:ea typeface="Poppins"/>
                <a:cs typeface="Poppins"/>
                <a:sym typeface="Poppins"/>
              </a:rPr>
              <a:t>2</a:t>
            </a:r>
            <a:r>
              <a:rPr lang="en-US" sz="1100" dirty="0" smtClean="0">
                <a:solidFill>
                  <a:schemeClr val="dk1"/>
                </a:solidFill>
                <a:latin typeface="Poppins"/>
                <a:ea typeface="Poppins"/>
                <a:cs typeface="Poppins"/>
                <a:sym typeface="Poppins"/>
              </a:rPr>
              <a:t>. </a:t>
            </a:r>
            <a:r>
              <a:rPr lang="en-US" sz="1100" dirty="0" err="1" smtClean="0">
                <a:solidFill>
                  <a:schemeClr val="dk1"/>
                </a:solidFill>
                <a:latin typeface="Poppins"/>
                <a:ea typeface="Poppins"/>
                <a:cs typeface="Poppins"/>
                <a:sym typeface="Poppins"/>
              </a:rPr>
              <a:t>Perencanaan</a:t>
            </a:r>
            <a:r>
              <a:rPr lang="en-US" sz="1100" dirty="0" smtClean="0">
                <a:solidFill>
                  <a:schemeClr val="dk1"/>
                </a:solidFill>
                <a:latin typeface="Poppins"/>
                <a:ea typeface="Poppins"/>
                <a:cs typeface="Poppins"/>
                <a:sym typeface="Poppins"/>
              </a:rPr>
              <a:t> </a:t>
            </a:r>
            <a:r>
              <a:rPr lang="en-US" sz="1100" dirty="0" err="1" smtClean="0">
                <a:solidFill>
                  <a:schemeClr val="dk1"/>
                </a:solidFill>
                <a:latin typeface="Poppins"/>
                <a:ea typeface="Poppins"/>
                <a:cs typeface="Poppins"/>
                <a:sym typeface="Poppins"/>
              </a:rPr>
              <a:t>dan</a:t>
            </a:r>
            <a:r>
              <a:rPr lang="en-US" sz="1100" dirty="0" smtClean="0">
                <a:solidFill>
                  <a:schemeClr val="dk1"/>
                </a:solidFill>
                <a:latin typeface="Poppins"/>
                <a:ea typeface="Poppins"/>
                <a:cs typeface="Poppins"/>
                <a:sym typeface="Poppins"/>
              </a:rPr>
              <a:t> </a:t>
            </a:r>
            <a:r>
              <a:rPr lang="en-US" sz="1100" dirty="0" err="1" smtClean="0">
                <a:solidFill>
                  <a:schemeClr val="dk1"/>
                </a:solidFill>
                <a:latin typeface="Poppins"/>
                <a:ea typeface="Poppins"/>
                <a:cs typeface="Poppins"/>
                <a:sym typeface="Poppins"/>
              </a:rPr>
              <a:t>Pemodelan</a:t>
            </a:r>
            <a:endParaRPr sz="1100" dirty="0">
              <a:solidFill>
                <a:schemeClr val="dk1"/>
              </a:solidFill>
              <a:latin typeface="Poppins"/>
              <a:ea typeface="Poppins"/>
              <a:cs typeface="Poppins"/>
              <a:sym typeface="Poppins"/>
            </a:endParaRPr>
          </a:p>
        </p:txBody>
      </p:sp>
      <p:sp>
        <p:nvSpPr>
          <p:cNvPr id="289" name="Google Shape;2547;p35"/>
          <p:cNvSpPr/>
          <p:nvPr/>
        </p:nvSpPr>
        <p:spPr>
          <a:xfrm>
            <a:off x="1325581" y="3824847"/>
            <a:ext cx="2149298" cy="454473"/>
          </a:xfrm>
          <a:prstGeom prst="rect">
            <a:avLst/>
          </a:prstGeom>
          <a:noFill/>
          <a:ln>
            <a:noFill/>
          </a:ln>
        </p:spPr>
        <p:txBody>
          <a:bodyPr spcFirstLastPara="1" wrap="square" lIns="91425" tIns="91425" rIns="91425" bIns="91425" anchor="t" anchorCtr="0">
            <a:noAutofit/>
          </a:bodyPr>
          <a:lstStyle/>
          <a:p>
            <a:pPr lvl="0"/>
            <a:r>
              <a:rPr lang="en-US" sz="1100" dirty="0" smtClean="0">
                <a:solidFill>
                  <a:schemeClr val="dk1"/>
                </a:solidFill>
                <a:latin typeface="Poppins"/>
                <a:ea typeface="Poppins"/>
                <a:cs typeface="Poppins"/>
                <a:sym typeface="Poppins"/>
              </a:rPr>
              <a:t>3. </a:t>
            </a:r>
            <a:r>
              <a:rPr lang="en-US" sz="1100" dirty="0" err="1" smtClean="0">
                <a:solidFill>
                  <a:schemeClr val="dk1"/>
                </a:solidFill>
                <a:latin typeface="Poppins"/>
                <a:ea typeface="Poppins"/>
                <a:cs typeface="Poppins"/>
                <a:sym typeface="Poppins"/>
              </a:rPr>
              <a:t>Konstruksi</a:t>
            </a:r>
            <a:r>
              <a:rPr lang="en-US" sz="1100" dirty="0" smtClean="0">
                <a:solidFill>
                  <a:schemeClr val="dk1"/>
                </a:solidFill>
                <a:latin typeface="Poppins"/>
                <a:ea typeface="Poppins"/>
                <a:cs typeface="Poppins"/>
                <a:sym typeface="Poppins"/>
              </a:rPr>
              <a:t> </a:t>
            </a:r>
            <a:endParaRPr sz="1100" dirty="0">
              <a:solidFill>
                <a:schemeClr val="dk1"/>
              </a:solidFill>
              <a:latin typeface="Poppins"/>
              <a:ea typeface="Poppins"/>
              <a:cs typeface="Poppins"/>
              <a:sym typeface="Poppins"/>
            </a:endParaRPr>
          </a:p>
        </p:txBody>
      </p:sp>
      <p:sp>
        <p:nvSpPr>
          <p:cNvPr id="292" name="Google Shape;2547;p35"/>
          <p:cNvSpPr/>
          <p:nvPr/>
        </p:nvSpPr>
        <p:spPr>
          <a:xfrm>
            <a:off x="5645848" y="3775631"/>
            <a:ext cx="2149298" cy="454473"/>
          </a:xfrm>
          <a:prstGeom prst="rect">
            <a:avLst/>
          </a:prstGeom>
          <a:noFill/>
          <a:ln>
            <a:noFill/>
          </a:ln>
        </p:spPr>
        <p:txBody>
          <a:bodyPr spcFirstLastPara="1" wrap="square" lIns="91425" tIns="91425" rIns="91425" bIns="91425" anchor="t" anchorCtr="0">
            <a:noAutofit/>
          </a:bodyPr>
          <a:lstStyle/>
          <a:p>
            <a:pPr lvl="0"/>
            <a:r>
              <a:rPr lang="en-US" sz="1000" dirty="0" smtClean="0">
                <a:solidFill>
                  <a:schemeClr val="dk1"/>
                </a:solidFill>
                <a:latin typeface="Poppins"/>
                <a:ea typeface="Poppins"/>
                <a:cs typeface="Poppins"/>
                <a:sym typeface="Poppins"/>
              </a:rPr>
              <a:t>4. </a:t>
            </a:r>
            <a:r>
              <a:rPr lang="en-US" sz="1000" dirty="0" err="1" smtClean="0">
                <a:solidFill>
                  <a:schemeClr val="dk1"/>
                </a:solidFill>
                <a:latin typeface="Poppins"/>
                <a:ea typeface="Poppins"/>
                <a:cs typeface="Poppins"/>
                <a:sym typeface="Poppins"/>
              </a:rPr>
              <a:t>Implementasi</a:t>
            </a:r>
            <a:r>
              <a:rPr lang="en-US" sz="1000" dirty="0" smtClean="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dan</a:t>
            </a:r>
            <a:r>
              <a:rPr lang="en-US" sz="1000" dirty="0" smtClean="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Pengujian</a:t>
            </a:r>
            <a:r>
              <a:rPr lang="en-US" sz="1000" dirty="0" smtClean="0">
                <a:solidFill>
                  <a:schemeClr val="dk1"/>
                </a:solidFill>
                <a:latin typeface="Poppins"/>
                <a:ea typeface="Poppins"/>
                <a:cs typeface="Poppins"/>
                <a:sym typeface="Poppins"/>
              </a:rPr>
              <a:t> </a:t>
            </a:r>
            <a:endParaRPr sz="1000" dirty="0">
              <a:solidFill>
                <a:schemeClr val="dk1"/>
              </a:solidFill>
              <a:latin typeface="Poppins"/>
              <a:ea typeface="Poppins"/>
              <a:cs typeface="Poppins"/>
              <a:sym typeface="Poppins"/>
            </a:endParaRPr>
          </a:p>
        </p:txBody>
      </p:sp>
      <p:sp>
        <p:nvSpPr>
          <p:cNvPr id="293" name="Google Shape;2547;p35"/>
          <p:cNvSpPr/>
          <p:nvPr/>
        </p:nvSpPr>
        <p:spPr>
          <a:xfrm>
            <a:off x="3400648" y="3081362"/>
            <a:ext cx="2149298" cy="454473"/>
          </a:xfrm>
          <a:prstGeom prst="rect">
            <a:avLst/>
          </a:prstGeom>
          <a:noFill/>
          <a:ln>
            <a:noFill/>
          </a:ln>
        </p:spPr>
        <p:txBody>
          <a:bodyPr spcFirstLastPara="1" wrap="square" lIns="91425" tIns="91425" rIns="91425" bIns="91425" anchor="t" anchorCtr="0">
            <a:noAutofit/>
          </a:bodyPr>
          <a:lstStyle/>
          <a:p>
            <a:pPr lvl="0"/>
            <a:r>
              <a:rPr lang="en-US" sz="1000" dirty="0" smtClean="0">
                <a:solidFill>
                  <a:schemeClr val="dk1"/>
                </a:solidFill>
                <a:latin typeface="Poppins"/>
                <a:ea typeface="Poppins"/>
                <a:cs typeface="Poppins"/>
                <a:sym typeface="Poppins"/>
              </a:rPr>
              <a:t>5. </a:t>
            </a:r>
            <a:r>
              <a:rPr lang="en-US" sz="1000" dirty="0" err="1" smtClean="0">
                <a:solidFill>
                  <a:schemeClr val="dk1"/>
                </a:solidFill>
                <a:latin typeface="Poppins"/>
                <a:ea typeface="Poppins"/>
                <a:cs typeface="Poppins"/>
                <a:sym typeface="Poppins"/>
              </a:rPr>
              <a:t>Analisis</a:t>
            </a:r>
            <a:r>
              <a:rPr lang="en-US" sz="1000" dirty="0" smtClean="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dan</a:t>
            </a:r>
            <a:r>
              <a:rPr lang="en-US" sz="1000" dirty="0" smtClean="0">
                <a:solidFill>
                  <a:schemeClr val="dk1"/>
                </a:solidFill>
                <a:latin typeface="Poppins"/>
                <a:ea typeface="Poppins"/>
                <a:cs typeface="Poppins"/>
                <a:sym typeface="Poppins"/>
              </a:rPr>
              <a:t> </a:t>
            </a:r>
            <a:r>
              <a:rPr lang="en-US" sz="1000" dirty="0" err="1" smtClean="0">
                <a:solidFill>
                  <a:schemeClr val="dk1"/>
                </a:solidFill>
                <a:latin typeface="Poppins"/>
                <a:ea typeface="Poppins"/>
                <a:cs typeface="Poppins"/>
                <a:sym typeface="Poppins"/>
              </a:rPr>
              <a:t>Kesimpulan</a:t>
            </a:r>
            <a:endParaRPr sz="1000" dirty="0">
              <a:solidFill>
                <a:schemeClr val="dk1"/>
              </a:solidFill>
              <a:latin typeface="Poppins"/>
              <a:ea typeface="Poppins"/>
              <a:cs typeface="Poppins"/>
              <a:sym typeface="Poppins"/>
            </a:endParaRPr>
          </a:p>
        </p:txBody>
      </p:sp>
      <p:sp>
        <p:nvSpPr>
          <p:cNvPr id="294" name="Google Shape;2840;p35">
            <a:hlinkClick r:id=""/>
          </p:cNvPr>
          <p:cNvSpPr txBox="1">
            <a:spLocks/>
          </p:cNvSpPr>
          <p:nvPr/>
        </p:nvSpPr>
        <p:spPr>
          <a:xfrm>
            <a:off x="7656506" y="202096"/>
            <a:ext cx="1001574" cy="17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US" sz="900" b="1" smtClean="0"/>
              <a:t>Perancangan Sistem</a:t>
            </a:r>
            <a:endParaRPr lang="en-US" sz="900" b="1" dirty="0"/>
          </a:p>
        </p:txBody>
      </p:sp>
    </p:spTree>
    <p:extLst>
      <p:ext uri="{BB962C8B-B14F-4D97-AF65-F5344CB8AC3E}">
        <p14:creationId xmlns:p14="http://schemas.microsoft.com/office/powerpoint/2010/main" val="2135574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6"/>
        <p:cNvGrpSpPr/>
        <p:nvPr/>
      </p:nvGrpSpPr>
      <p:grpSpPr>
        <a:xfrm>
          <a:off x="0" y="0"/>
          <a:ext cx="0" cy="0"/>
          <a:chOff x="0" y="0"/>
          <a:chExt cx="0" cy="0"/>
        </a:xfrm>
      </p:grpSpPr>
      <p:sp>
        <p:nvSpPr>
          <p:cNvPr id="2549" name="Google Shape;2549;p35"/>
          <p:cNvSpPr txBox="1">
            <a:spLocks noGrp="1"/>
          </p:cNvSpPr>
          <p:nvPr>
            <p:ph type="title"/>
          </p:nvPr>
        </p:nvSpPr>
        <p:spPr>
          <a:xfrm>
            <a:off x="3152005" y="798002"/>
            <a:ext cx="3047347" cy="82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PERANCANGAN SISTEM</a:t>
            </a:r>
            <a:endParaRPr sz="2800" dirty="0"/>
          </a:p>
        </p:txBody>
      </p:sp>
      <p:sp>
        <p:nvSpPr>
          <p:cNvPr id="2550" name="Google Shape;2550;p35">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t>POLINES</a:t>
            </a:r>
            <a:endParaRPr sz="1200" b="1" dirty="0"/>
          </a:p>
        </p:txBody>
      </p:sp>
      <p:grpSp>
        <p:nvGrpSpPr>
          <p:cNvPr id="2561" name="Google Shape;2561;p35"/>
          <p:cNvGrpSpPr/>
          <p:nvPr/>
        </p:nvGrpSpPr>
        <p:grpSpPr>
          <a:xfrm>
            <a:off x="557800" y="720554"/>
            <a:ext cx="1751100" cy="1737671"/>
            <a:chOff x="557800" y="720554"/>
            <a:chExt cx="1751100" cy="1737671"/>
          </a:xfrm>
        </p:grpSpPr>
        <p:grpSp>
          <p:nvGrpSpPr>
            <p:cNvPr id="2562" name="Google Shape;2562;p35"/>
            <p:cNvGrpSpPr/>
            <p:nvPr/>
          </p:nvGrpSpPr>
          <p:grpSpPr>
            <a:xfrm>
              <a:off x="624575" y="720554"/>
              <a:ext cx="1654836" cy="1722836"/>
              <a:chOff x="624588" y="717029"/>
              <a:chExt cx="1654836" cy="1722836"/>
            </a:xfrm>
          </p:grpSpPr>
          <p:sp>
            <p:nvSpPr>
              <p:cNvPr id="2563" name="Google Shape;2563;p35"/>
              <p:cNvSpPr/>
              <p:nvPr/>
            </p:nvSpPr>
            <p:spPr>
              <a:xfrm>
                <a:off x="1765020" y="1085831"/>
                <a:ext cx="73342" cy="73900"/>
              </a:xfrm>
              <a:custGeom>
                <a:avLst/>
                <a:gdLst/>
                <a:ahLst/>
                <a:cxnLst/>
                <a:rect l="l" t="t" r="r" b="b"/>
                <a:pathLst>
                  <a:path w="4074" h="4105" extrusionOk="0">
                    <a:moveTo>
                      <a:pt x="2037" y="1"/>
                    </a:moveTo>
                    <a:cubicBezTo>
                      <a:pt x="912" y="1"/>
                      <a:pt x="0" y="913"/>
                      <a:pt x="0" y="2037"/>
                    </a:cubicBezTo>
                    <a:cubicBezTo>
                      <a:pt x="0" y="3162"/>
                      <a:pt x="912" y="4104"/>
                      <a:pt x="2037" y="4104"/>
                    </a:cubicBezTo>
                    <a:cubicBezTo>
                      <a:pt x="3162" y="4104"/>
                      <a:pt x="4073" y="3162"/>
                      <a:pt x="4073" y="2037"/>
                    </a:cubicBezTo>
                    <a:cubicBezTo>
                      <a:pt x="4073" y="913"/>
                      <a:pt x="3162"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5"/>
              <p:cNvSpPr/>
              <p:nvPr/>
            </p:nvSpPr>
            <p:spPr>
              <a:xfrm>
                <a:off x="1910038" y="1136691"/>
                <a:ext cx="83730" cy="73414"/>
              </a:xfrm>
              <a:custGeom>
                <a:avLst/>
                <a:gdLst/>
                <a:ahLst/>
                <a:cxnLst/>
                <a:rect l="l" t="t" r="r" b="b"/>
                <a:pathLst>
                  <a:path w="4651" h="4078" extrusionOk="0">
                    <a:moveTo>
                      <a:pt x="2325" y="1"/>
                    </a:moveTo>
                    <a:cubicBezTo>
                      <a:pt x="2067" y="1"/>
                      <a:pt x="1804" y="50"/>
                      <a:pt x="1550" y="155"/>
                    </a:cubicBezTo>
                    <a:cubicBezTo>
                      <a:pt x="487" y="580"/>
                      <a:pt x="0" y="1796"/>
                      <a:pt x="456" y="2830"/>
                    </a:cubicBezTo>
                    <a:cubicBezTo>
                      <a:pt x="777" y="3609"/>
                      <a:pt x="1531" y="4078"/>
                      <a:pt x="2326" y="4078"/>
                    </a:cubicBezTo>
                    <a:cubicBezTo>
                      <a:pt x="2584" y="4078"/>
                      <a:pt x="2847" y="4028"/>
                      <a:pt x="3101" y="3924"/>
                    </a:cubicBezTo>
                    <a:cubicBezTo>
                      <a:pt x="4165" y="3498"/>
                      <a:pt x="4651" y="2282"/>
                      <a:pt x="4195" y="1249"/>
                    </a:cubicBezTo>
                    <a:cubicBezTo>
                      <a:pt x="3874" y="469"/>
                      <a:pt x="3120" y="1"/>
                      <a:pt x="2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5"/>
              <p:cNvSpPr/>
              <p:nvPr/>
            </p:nvSpPr>
            <p:spPr>
              <a:xfrm>
                <a:off x="1749699" y="1182150"/>
                <a:ext cx="143390" cy="146558"/>
              </a:xfrm>
              <a:custGeom>
                <a:avLst/>
                <a:gdLst/>
                <a:ahLst/>
                <a:cxnLst/>
                <a:rect l="l" t="t" r="r" b="b"/>
                <a:pathLst>
                  <a:path w="7965" h="8141" extrusionOk="0">
                    <a:moveTo>
                      <a:pt x="0" y="1"/>
                    </a:moveTo>
                    <a:cubicBezTo>
                      <a:pt x="0" y="1"/>
                      <a:pt x="238" y="8120"/>
                      <a:pt x="4311" y="8120"/>
                    </a:cubicBezTo>
                    <a:cubicBezTo>
                      <a:pt x="4363" y="8120"/>
                      <a:pt x="4415" y="8119"/>
                      <a:pt x="4469" y="8116"/>
                    </a:cubicBezTo>
                    <a:cubicBezTo>
                      <a:pt x="4469" y="8116"/>
                      <a:pt x="4541" y="8141"/>
                      <a:pt x="4683" y="8141"/>
                    </a:cubicBezTo>
                    <a:cubicBezTo>
                      <a:pt x="5129" y="8141"/>
                      <a:pt x="6258" y="7896"/>
                      <a:pt x="7964" y="5867"/>
                    </a:cubicBezTo>
                    <a:lnTo>
                      <a:pt x="7964" y="5867"/>
                    </a:lnTo>
                    <a:cubicBezTo>
                      <a:pt x="7964" y="5867"/>
                      <a:pt x="7339" y="6131"/>
                      <a:pt x="6405" y="6131"/>
                    </a:cubicBezTo>
                    <a:cubicBezTo>
                      <a:pt x="4667" y="6131"/>
                      <a:pt x="1858" y="5218"/>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5"/>
              <p:cNvSpPr/>
              <p:nvPr/>
            </p:nvSpPr>
            <p:spPr>
              <a:xfrm>
                <a:off x="1423547" y="1339212"/>
                <a:ext cx="238605" cy="65673"/>
              </a:xfrm>
              <a:custGeom>
                <a:avLst/>
                <a:gdLst/>
                <a:ahLst/>
                <a:cxnLst/>
                <a:rect l="l" t="t" r="r" b="b"/>
                <a:pathLst>
                  <a:path w="13254" h="3648" extrusionOk="0">
                    <a:moveTo>
                      <a:pt x="700" y="0"/>
                    </a:moveTo>
                    <a:cubicBezTo>
                      <a:pt x="487" y="274"/>
                      <a:pt x="244" y="578"/>
                      <a:pt x="1" y="882"/>
                    </a:cubicBezTo>
                    <a:cubicBezTo>
                      <a:pt x="4408" y="1885"/>
                      <a:pt x="8815" y="2796"/>
                      <a:pt x="13253" y="3648"/>
                    </a:cubicBezTo>
                    <a:cubicBezTo>
                      <a:pt x="13131" y="3131"/>
                      <a:pt x="13040" y="2645"/>
                      <a:pt x="13010" y="2128"/>
                    </a:cubicBezTo>
                    <a:cubicBezTo>
                      <a:pt x="8906" y="1368"/>
                      <a:pt x="4803" y="638"/>
                      <a:pt x="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5"/>
              <p:cNvSpPr/>
              <p:nvPr/>
            </p:nvSpPr>
            <p:spPr>
              <a:xfrm>
                <a:off x="1943957" y="1430598"/>
                <a:ext cx="165281" cy="56924"/>
              </a:xfrm>
              <a:custGeom>
                <a:avLst/>
                <a:gdLst/>
                <a:ahLst/>
                <a:cxnLst/>
                <a:rect l="l" t="t" r="r" b="b"/>
                <a:pathLst>
                  <a:path w="9181" h="3162" extrusionOk="0">
                    <a:moveTo>
                      <a:pt x="122" y="0"/>
                    </a:moveTo>
                    <a:cubicBezTo>
                      <a:pt x="92" y="517"/>
                      <a:pt x="62" y="1003"/>
                      <a:pt x="1" y="1520"/>
                    </a:cubicBezTo>
                    <a:cubicBezTo>
                      <a:pt x="3040" y="2097"/>
                      <a:pt x="6141" y="2888"/>
                      <a:pt x="9180" y="3161"/>
                    </a:cubicBezTo>
                    <a:cubicBezTo>
                      <a:pt x="9120" y="2766"/>
                      <a:pt x="8968" y="2371"/>
                      <a:pt x="8755" y="2006"/>
                    </a:cubicBezTo>
                    <a:cubicBezTo>
                      <a:pt x="8512" y="1824"/>
                      <a:pt x="8299" y="1642"/>
                      <a:pt x="8086" y="1398"/>
                    </a:cubicBezTo>
                    <a:cubicBezTo>
                      <a:pt x="6961" y="1186"/>
                      <a:pt x="5806" y="1034"/>
                      <a:pt x="4712" y="821"/>
                    </a:cubicBezTo>
                    <a:cubicBezTo>
                      <a:pt x="3162" y="547"/>
                      <a:pt x="1642" y="274"/>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5"/>
              <p:cNvSpPr/>
              <p:nvPr/>
            </p:nvSpPr>
            <p:spPr>
              <a:xfrm>
                <a:off x="1366638" y="1443183"/>
                <a:ext cx="322317" cy="60200"/>
              </a:xfrm>
              <a:custGeom>
                <a:avLst/>
                <a:gdLst/>
                <a:ahLst/>
                <a:cxnLst/>
                <a:rect l="l" t="t" r="r" b="b"/>
                <a:pathLst>
                  <a:path w="17904" h="3344" extrusionOk="0">
                    <a:moveTo>
                      <a:pt x="487" y="0"/>
                    </a:moveTo>
                    <a:cubicBezTo>
                      <a:pt x="335" y="335"/>
                      <a:pt x="152" y="669"/>
                      <a:pt x="0" y="1034"/>
                    </a:cubicBezTo>
                    <a:cubicBezTo>
                      <a:pt x="5988" y="1490"/>
                      <a:pt x="11946" y="2493"/>
                      <a:pt x="17903" y="3344"/>
                    </a:cubicBezTo>
                    <a:cubicBezTo>
                      <a:pt x="17751" y="2827"/>
                      <a:pt x="17599" y="2310"/>
                      <a:pt x="17478" y="1763"/>
                    </a:cubicBezTo>
                    <a:cubicBezTo>
                      <a:pt x="11824" y="1034"/>
                      <a:pt x="6171" y="243"/>
                      <a:pt x="4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5"/>
              <p:cNvSpPr/>
              <p:nvPr/>
            </p:nvSpPr>
            <p:spPr>
              <a:xfrm>
                <a:off x="1929734" y="1504466"/>
                <a:ext cx="182779" cy="48175"/>
              </a:xfrm>
              <a:custGeom>
                <a:avLst/>
                <a:gdLst/>
                <a:ahLst/>
                <a:cxnLst/>
                <a:rect l="l" t="t" r="r" b="b"/>
                <a:pathLst>
                  <a:path w="10153" h="2676" extrusionOk="0">
                    <a:moveTo>
                      <a:pt x="396" y="1"/>
                    </a:moveTo>
                    <a:cubicBezTo>
                      <a:pt x="305" y="517"/>
                      <a:pt x="153" y="1034"/>
                      <a:pt x="1" y="1551"/>
                    </a:cubicBezTo>
                    <a:cubicBezTo>
                      <a:pt x="821" y="1642"/>
                      <a:pt x="1642" y="1733"/>
                      <a:pt x="2432" y="1824"/>
                    </a:cubicBezTo>
                    <a:cubicBezTo>
                      <a:pt x="4469" y="2067"/>
                      <a:pt x="6536" y="2280"/>
                      <a:pt x="8572" y="2493"/>
                    </a:cubicBezTo>
                    <a:cubicBezTo>
                      <a:pt x="9119" y="2554"/>
                      <a:pt x="9636" y="2615"/>
                      <a:pt x="10153" y="2675"/>
                    </a:cubicBezTo>
                    <a:cubicBezTo>
                      <a:pt x="10153" y="2128"/>
                      <a:pt x="10153" y="1551"/>
                      <a:pt x="10153" y="973"/>
                    </a:cubicBezTo>
                    <a:cubicBezTo>
                      <a:pt x="9697" y="943"/>
                      <a:pt x="9241" y="912"/>
                      <a:pt x="8785" y="852"/>
                    </a:cubicBezTo>
                    <a:cubicBezTo>
                      <a:pt x="6748" y="639"/>
                      <a:pt x="4681" y="426"/>
                      <a:pt x="2645" y="213"/>
                    </a:cubicBezTo>
                    <a:cubicBezTo>
                      <a:pt x="1885" y="153"/>
                      <a:pt x="1156" y="61"/>
                      <a:pt x="3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5"/>
              <p:cNvSpPr/>
              <p:nvPr/>
            </p:nvSpPr>
            <p:spPr>
              <a:xfrm>
                <a:off x="1321215" y="1537845"/>
                <a:ext cx="397279" cy="47635"/>
              </a:xfrm>
              <a:custGeom>
                <a:avLst/>
                <a:gdLst/>
                <a:ahLst/>
                <a:cxnLst/>
                <a:rect l="l" t="t" r="r" b="b"/>
                <a:pathLst>
                  <a:path w="22068" h="2646" extrusionOk="0">
                    <a:moveTo>
                      <a:pt x="487" y="1"/>
                    </a:moveTo>
                    <a:cubicBezTo>
                      <a:pt x="304" y="426"/>
                      <a:pt x="153" y="821"/>
                      <a:pt x="1" y="1217"/>
                    </a:cubicBezTo>
                    <a:cubicBezTo>
                      <a:pt x="7326" y="1794"/>
                      <a:pt x="14712" y="2189"/>
                      <a:pt x="22068" y="2645"/>
                    </a:cubicBezTo>
                    <a:cubicBezTo>
                      <a:pt x="21885" y="2098"/>
                      <a:pt x="21673" y="1581"/>
                      <a:pt x="21460" y="1065"/>
                    </a:cubicBezTo>
                    <a:cubicBezTo>
                      <a:pt x="14469" y="639"/>
                      <a:pt x="7478" y="213"/>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5"/>
              <p:cNvSpPr/>
              <p:nvPr/>
            </p:nvSpPr>
            <p:spPr>
              <a:xfrm>
                <a:off x="1911137" y="1571224"/>
                <a:ext cx="205751" cy="44340"/>
              </a:xfrm>
              <a:custGeom>
                <a:avLst/>
                <a:gdLst/>
                <a:ahLst/>
                <a:cxnLst/>
                <a:rect l="l" t="t" r="r" b="b"/>
                <a:pathLst>
                  <a:path w="11429" h="2463" extrusionOk="0">
                    <a:moveTo>
                      <a:pt x="426" y="1"/>
                    </a:moveTo>
                    <a:cubicBezTo>
                      <a:pt x="426" y="1"/>
                      <a:pt x="426" y="31"/>
                      <a:pt x="426" y="31"/>
                    </a:cubicBezTo>
                    <a:cubicBezTo>
                      <a:pt x="274" y="548"/>
                      <a:pt x="152" y="1034"/>
                      <a:pt x="0" y="1551"/>
                    </a:cubicBezTo>
                    <a:cubicBezTo>
                      <a:pt x="1246" y="1642"/>
                      <a:pt x="2493" y="1733"/>
                      <a:pt x="3739" y="1825"/>
                    </a:cubicBezTo>
                    <a:cubicBezTo>
                      <a:pt x="6322" y="2007"/>
                      <a:pt x="8876" y="2250"/>
                      <a:pt x="11429" y="2463"/>
                    </a:cubicBezTo>
                    <a:cubicBezTo>
                      <a:pt x="11398" y="1885"/>
                      <a:pt x="11338" y="1308"/>
                      <a:pt x="11277" y="730"/>
                    </a:cubicBezTo>
                    <a:cubicBezTo>
                      <a:pt x="8784" y="548"/>
                      <a:pt x="6262" y="396"/>
                      <a:pt x="3739" y="214"/>
                    </a:cubicBezTo>
                    <a:cubicBezTo>
                      <a:pt x="2645" y="153"/>
                      <a:pt x="1550" y="62"/>
                      <a:pt x="4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5"/>
              <p:cNvSpPr/>
              <p:nvPr/>
            </p:nvSpPr>
            <p:spPr>
              <a:xfrm>
                <a:off x="1290015" y="1617114"/>
                <a:ext cx="458578" cy="42234"/>
              </a:xfrm>
              <a:custGeom>
                <a:avLst/>
                <a:gdLst/>
                <a:ahLst/>
                <a:cxnLst/>
                <a:rect l="l" t="t" r="r" b="b"/>
                <a:pathLst>
                  <a:path w="25473" h="2346" extrusionOk="0">
                    <a:moveTo>
                      <a:pt x="3729" y="0"/>
                    </a:moveTo>
                    <a:cubicBezTo>
                      <a:pt x="2637" y="0"/>
                      <a:pt x="1545" y="18"/>
                      <a:pt x="457" y="66"/>
                    </a:cubicBezTo>
                    <a:cubicBezTo>
                      <a:pt x="305" y="552"/>
                      <a:pt x="153" y="1038"/>
                      <a:pt x="1" y="1494"/>
                    </a:cubicBezTo>
                    <a:cubicBezTo>
                      <a:pt x="3284" y="1798"/>
                      <a:pt x="6658" y="1768"/>
                      <a:pt x="9940" y="1859"/>
                    </a:cubicBezTo>
                    <a:cubicBezTo>
                      <a:pt x="10092" y="1494"/>
                      <a:pt x="10275" y="1130"/>
                      <a:pt x="10487" y="795"/>
                    </a:cubicBezTo>
                    <a:cubicBezTo>
                      <a:pt x="10546" y="690"/>
                      <a:pt x="10641" y="643"/>
                      <a:pt x="10737" y="643"/>
                    </a:cubicBezTo>
                    <a:cubicBezTo>
                      <a:pt x="10890" y="643"/>
                      <a:pt x="11046" y="761"/>
                      <a:pt x="11065" y="947"/>
                    </a:cubicBezTo>
                    <a:cubicBezTo>
                      <a:pt x="11126" y="1251"/>
                      <a:pt x="11187" y="1555"/>
                      <a:pt x="11217" y="1890"/>
                    </a:cubicBezTo>
                    <a:cubicBezTo>
                      <a:pt x="15229" y="2011"/>
                      <a:pt x="19272" y="2102"/>
                      <a:pt x="23314" y="2254"/>
                    </a:cubicBezTo>
                    <a:cubicBezTo>
                      <a:pt x="24044" y="2285"/>
                      <a:pt x="24743" y="2315"/>
                      <a:pt x="25473" y="2346"/>
                    </a:cubicBezTo>
                    <a:cubicBezTo>
                      <a:pt x="25169" y="1798"/>
                      <a:pt x="24895" y="1282"/>
                      <a:pt x="24652" y="735"/>
                    </a:cubicBezTo>
                    <a:cubicBezTo>
                      <a:pt x="24621" y="674"/>
                      <a:pt x="24591" y="613"/>
                      <a:pt x="24561" y="552"/>
                    </a:cubicBezTo>
                    <a:lnTo>
                      <a:pt x="23314" y="491"/>
                    </a:lnTo>
                    <a:cubicBezTo>
                      <a:pt x="19150" y="339"/>
                      <a:pt x="14986" y="187"/>
                      <a:pt x="10852" y="127"/>
                    </a:cubicBezTo>
                    <a:cubicBezTo>
                      <a:pt x="8497" y="85"/>
                      <a:pt x="6112" y="0"/>
                      <a:pt x="3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5"/>
              <p:cNvSpPr/>
              <p:nvPr/>
            </p:nvSpPr>
            <p:spPr>
              <a:xfrm>
                <a:off x="1882133" y="1633606"/>
                <a:ext cx="239685" cy="40776"/>
              </a:xfrm>
              <a:custGeom>
                <a:avLst/>
                <a:gdLst/>
                <a:ahLst/>
                <a:cxnLst/>
                <a:rect l="l" t="t" r="r" b="b"/>
                <a:pathLst>
                  <a:path w="13314" h="2265" extrusionOk="0">
                    <a:moveTo>
                      <a:pt x="882" y="1"/>
                    </a:moveTo>
                    <a:cubicBezTo>
                      <a:pt x="821" y="153"/>
                      <a:pt x="760" y="274"/>
                      <a:pt x="669" y="426"/>
                    </a:cubicBezTo>
                    <a:cubicBezTo>
                      <a:pt x="456" y="852"/>
                      <a:pt x="243" y="1308"/>
                      <a:pt x="0" y="1733"/>
                    </a:cubicBezTo>
                    <a:cubicBezTo>
                      <a:pt x="973" y="1764"/>
                      <a:pt x="1915" y="1825"/>
                      <a:pt x="2857" y="1855"/>
                    </a:cubicBezTo>
                    <a:cubicBezTo>
                      <a:pt x="4924" y="1946"/>
                      <a:pt x="7022" y="2007"/>
                      <a:pt x="9088" y="2098"/>
                    </a:cubicBezTo>
                    <a:cubicBezTo>
                      <a:pt x="10261" y="2149"/>
                      <a:pt x="11455" y="2264"/>
                      <a:pt x="12634" y="2264"/>
                    </a:cubicBezTo>
                    <a:cubicBezTo>
                      <a:pt x="12861" y="2264"/>
                      <a:pt x="13088" y="2260"/>
                      <a:pt x="13313" y="2250"/>
                    </a:cubicBezTo>
                    <a:cubicBezTo>
                      <a:pt x="13313" y="2220"/>
                      <a:pt x="13313" y="2189"/>
                      <a:pt x="13313" y="2129"/>
                    </a:cubicBezTo>
                    <a:cubicBezTo>
                      <a:pt x="13283" y="1703"/>
                      <a:pt x="13253" y="1247"/>
                      <a:pt x="13222" y="791"/>
                    </a:cubicBezTo>
                    <a:cubicBezTo>
                      <a:pt x="11854" y="609"/>
                      <a:pt x="10456" y="609"/>
                      <a:pt x="9088" y="518"/>
                    </a:cubicBezTo>
                    <a:cubicBezTo>
                      <a:pt x="7022" y="366"/>
                      <a:pt x="4955" y="214"/>
                      <a:pt x="2857" y="92"/>
                    </a:cubicBezTo>
                    <a:cubicBezTo>
                      <a:pt x="2189" y="62"/>
                      <a:pt x="1550" y="31"/>
                      <a:pt x="8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5"/>
              <p:cNvSpPr/>
              <p:nvPr/>
            </p:nvSpPr>
            <p:spPr>
              <a:xfrm>
                <a:off x="1268141" y="1707888"/>
                <a:ext cx="175110" cy="28066"/>
              </a:xfrm>
              <a:custGeom>
                <a:avLst/>
                <a:gdLst/>
                <a:ahLst/>
                <a:cxnLst/>
                <a:rect l="l" t="t" r="r" b="b"/>
                <a:pathLst>
                  <a:path w="9727" h="1559" extrusionOk="0">
                    <a:moveTo>
                      <a:pt x="1895" y="1"/>
                    </a:moveTo>
                    <a:cubicBezTo>
                      <a:pt x="1334" y="1"/>
                      <a:pt x="773" y="3"/>
                      <a:pt x="213" y="9"/>
                    </a:cubicBezTo>
                    <a:cubicBezTo>
                      <a:pt x="152" y="343"/>
                      <a:pt x="91" y="647"/>
                      <a:pt x="0" y="981"/>
                    </a:cubicBezTo>
                    <a:cubicBezTo>
                      <a:pt x="3070" y="1225"/>
                      <a:pt x="6140" y="1407"/>
                      <a:pt x="9210" y="1559"/>
                    </a:cubicBezTo>
                    <a:cubicBezTo>
                      <a:pt x="9362" y="1073"/>
                      <a:pt x="9514" y="586"/>
                      <a:pt x="9727" y="130"/>
                    </a:cubicBezTo>
                    <a:cubicBezTo>
                      <a:pt x="7126" y="55"/>
                      <a:pt x="4504" y="1"/>
                      <a:pt x="18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5"/>
              <p:cNvSpPr/>
              <p:nvPr/>
            </p:nvSpPr>
            <p:spPr>
              <a:xfrm>
                <a:off x="1506184" y="1711327"/>
                <a:ext cx="297149" cy="41604"/>
              </a:xfrm>
              <a:custGeom>
                <a:avLst/>
                <a:gdLst/>
                <a:ahLst/>
                <a:cxnLst/>
                <a:rect l="l" t="t" r="r" b="b"/>
                <a:pathLst>
                  <a:path w="16506" h="2311" extrusionOk="0">
                    <a:moveTo>
                      <a:pt x="0" y="0"/>
                    </a:moveTo>
                    <a:cubicBezTo>
                      <a:pt x="122" y="304"/>
                      <a:pt x="274" y="578"/>
                      <a:pt x="395" y="851"/>
                    </a:cubicBezTo>
                    <a:cubicBezTo>
                      <a:pt x="487" y="1094"/>
                      <a:pt x="578" y="1337"/>
                      <a:pt x="669" y="1581"/>
                    </a:cubicBezTo>
                    <a:cubicBezTo>
                      <a:pt x="2797" y="1672"/>
                      <a:pt x="4955" y="1763"/>
                      <a:pt x="7082" y="1854"/>
                    </a:cubicBezTo>
                    <a:cubicBezTo>
                      <a:pt x="10244" y="2006"/>
                      <a:pt x="13374" y="2158"/>
                      <a:pt x="16505" y="2310"/>
                    </a:cubicBezTo>
                    <a:cubicBezTo>
                      <a:pt x="16110" y="1763"/>
                      <a:pt x="15806" y="1094"/>
                      <a:pt x="15472" y="486"/>
                    </a:cubicBezTo>
                    <a:cubicBezTo>
                      <a:pt x="10304" y="274"/>
                      <a:pt x="5168" y="122"/>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5"/>
              <p:cNvSpPr/>
              <p:nvPr/>
            </p:nvSpPr>
            <p:spPr>
              <a:xfrm>
                <a:off x="1841625" y="1722813"/>
                <a:ext cx="291136" cy="47617"/>
              </a:xfrm>
              <a:custGeom>
                <a:avLst/>
                <a:gdLst/>
                <a:ahLst/>
                <a:cxnLst/>
                <a:rect l="l" t="t" r="r" b="b"/>
                <a:pathLst>
                  <a:path w="16172" h="2645" extrusionOk="0">
                    <a:moveTo>
                      <a:pt x="730" y="0"/>
                    </a:moveTo>
                    <a:cubicBezTo>
                      <a:pt x="487" y="608"/>
                      <a:pt x="274" y="1186"/>
                      <a:pt x="1" y="1763"/>
                    </a:cubicBezTo>
                    <a:cubicBezTo>
                      <a:pt x="3223" y="1915"/>
                      <a:pt x="6414" y="2067"/>
                      <a:pt x="9636" y="2219"/>
                    </a:cubicBezTo>
                    <a:cubicBezTo>
                      <a:pt x="11825" y="2341"/>
                      <a:pt x="14013" y="2493"/>
                      <a:pt x="16171" y="2645"/>
                    </a:cubicBezTo>
                    <a:cubicBezTo>
                      <a:pt x="16141" y="2098"/>
                      <a:pt x="16111" y="1551"/>
                      <a:pt x="16111" y="1003"/>
                    </a:cubicBezTo>
                    <a:cubicBezTo>
                      <a:pt x="16050" y="973"/>
                      <a:pt x="15989" y="882"/>
                      <a:pt x="15989" y="791"/>
                    </a:cubicBezTo>
                    <a:cubicBezTo>
                      <a:pt x="15959" y="760"/>
                      <a:pt x="15959" y="699"/>
                      <a:pt x="15959" y="669"/>
                    </a:cubicBezTo>
                    <a:cubicBezTo>
                      <a:pt x="14408" y="608"/>
                      <a:pt x="12858" y="578"/>
                      <a:pt x="11308" y="487"/>
                    </a:cubicBezTo>
                    <a:cubicBezTo>
                      <a:pt x="7782" y="335"/>
                      <a:pt x="4256" y="152"/>
                      <a:pt x="7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5"/>
              <p:cNvSpPr/>
              <p:nvPr/>
            </p:nvSpPr>
            <p:spPr>
              <a:xfrm>
                <a:off x="1242954" y="1796141"/>
                <a:ext cx="165281" cy="26284"/>
              </a:xfrm>
              <a:custGeom>
                <a:avLst/>
                <a:gdLst/>
                <a:ahLst/>
                <a:cxnLst/>
                <a:rect l="l" t="t" r="r" b="b"/>
                <a:pathLst>
                  <a:path w="9181" h="1460" extrusionOk="0">
                    <a:moveTo>
                      <a:pt x="9180" y="0"/>
                    </a:moveTo>
                    <a:lnTo>
                      <a:pt x="9180" y="0"/>
                    </a:lnTo>
                    <a:cubicBezTo>
                      <a:pt x="6202" y="31"/>
                      <a:pt x="3223" y="31"/>
                      <a:pt x="244" y="122"/>
                    </a:cubicBezTo>
                    <a:cubicBezTo>
                      <a:pt x="153" y="517"/>
                      <a:pt x="62" y="912"/>
                      <a:pt x="1" y="1307"/>
                    </a:cubicBezTo>
                    <a:cubicBezTo>
                      <a:pt x="2858" y="1399"/>
                      <a:pt x="5746" y="1429"/>
                      <a:pt x="8603" y="1459"/>
                    </a:cubicBezTo>
                    <a:cubicBezTo>
                      <a:pt x="8785" y="943"/>
                      <a:pt x="8968" y="487"/>
                      <a:pt x="9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5"/>
              <p:cNvSpPr/>
              <p:nvPr/>
            </p:nvSpPr>
            <p:spPr>
              <a:xfrm>
                <a:off x="1536825" y="1795601"/>
                <a:ext cx="601392" cy="39948"/>
              </a:xfrm>
              <a:custGeom>
                <a:avLst/>
                <a:gdLst/>
                <a:ahLst/>
                <a:cxnLst/>
                <a:rect l="l" t="t" r="r" b="b"/>
                <a:pathLst>
                  <a:path w="33406" h="2219" extrusionOk="0">
                    <a:moveTo>
                      <a:pt x="0" y="0"/>
                    </a:moveTo>
                    <a:cubicBezTo>
                      <a:pt x="183" y="517"/>
                      <a:pt x="335" y="1033"/>
                      <a:pt x="517" y="1520"/>
                    </a:cubicBezTo>
                    <a:cubicBezTo>
                      <a:pt x="1703" y="1550"/>
                      <a:pt x="2918" y="1550"/>
                      <a:pt x="4134" y="1581"/>
                    </a:cubicBezTo>
                    <a:cubicBezTo>
                      <a:pt x="11551" y="1641"/>
                      <a:pt x="18967" y="1885"/>
                      <a:pt x="26384" y="2037"/>
                    </a:cubicBezTo>
                    <a:cubicBezTo>
                      <a:pt x="28451" y="2097"/>
                      <a:pt x="30518" y="2128"/>
                      <a:pt x="32615" y="2188"/>
                    </a:cubicBezTo>
                    <a:cubicBezTo>
                      <a:pt x="32858" y="2188"/>
                      <a:pt x="33132" y="2188"/>
                      <a:pt x="33405" y="2219"/>
                    </a:cubicBezTo>
                    <a:cubicBezTo>
                      <a:pt x="33375" y="1702"/>
                      <a:pt x="33345" y="1216"/>
                      <a:pt x="33284" y="699"/>
                    </a:cubicBezTo>
                    <a:cubicBezTo>
                      <a:pt x="33284" y="608"/>
                      <a:pt x="33284" y="486"/>
                      <a:pt x="33253" y="365"/>
                    </a:cubicBezTo>
                    <a:cubicBezTo>
                      <a:pt x="31460" y="334"/>
                      <a:pt x="29636" y="304"/>
                      <a:pt x="27813" y="243"/>
                    </a:cubicBezTo>
                    <a:cubicBezTo>
                      <a:pt x="24074" y="152"/>
                      <a:pt x="20335" y="122"/>
                      <a:pt x="16596" y="91"/>
                    </a:cubicBezTo>
                    <a:cubicBezTo>
                      <a:pt x="11064" y="61"/>
                      <a:pt x="5532" y="3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5"/>
              <p:cNvSpPr/>
              <p:nvPr/>
            </p:nvSpPr>
            <p:spPr>
              <a:xfrm>
                <a:off x="1566927" y="1861260"/>
                <a:ext cx="575666" cy="38327"/>
              </a:xfrm>
              <a:custGeom>
                <a:avLst/>
                <a:gdLst/>
                <a:ahLst/>
                <a:cxnLst/>
                <a:rect l="l" t="t" r="r" b="b"/>
                <a:pathLst>
                  <a:path w="31977" h="2129" extrusionOk="0">
                    <a:moveTo>
                      <a:pt x="27113" y="0"/>
                    </a:moveTo>
                    <a:cubicBezTo>
                      <a:pt x="24864" y="0"/>
                      <a:pt x="22645" y="31"/>
                      <a:pt x="20426" y="31"/>
                    </a:cubicBezTo>
                    <a:cubicBezTo>
                      <a:pt x="16110" y="92"/>
                      <a:pt x="11794" y="152"/>
                      <a:pt x="7478" y="274"/>
                    </a:cubicBezTo>
                    <a:cubicBezTo>
                      <a:pt x="4985" y="335"/>
                      <a:pt x="2493" y="396"/>
                      <a:pt x="0" y="487"/>
                    </a:cubicBezTo>
                    <a:cubicBezTo>
                      <a:pt x="213" y="882"/>
                      <a:pt x="456" y="1277"/>
                      <a:pt x="669" y="1672"/>
                    </a:cubicBezTo>
                    <a:cubicBezTo>
                      <a:pt x="730" y="1824"/>
                      <a:pt x="790" y="1976"/>
                      <a:pt x="882" y="2128"/>
                    </a:cubicBezTo>
                    <a:cubicBezTo>
                      <a:pt x="3161" y="2067"/>
                      <a:pt x="5411" y="1976"/>
                      <a:pt x="7690" y="1946"/>
                    </a:cubicBezTo>
                    <a:cubicBezTo>
                      <a:pt x="12007" y="1824"/>
                      <a:pt x="16323" y="1763"/>
                      <a:pt x="20639" y="1733"/>
                    </a:cubicBezTo>
                    <a:cubicBezTo>
                      <a:pt x="22767" y="1703"/>
                      <a:pt x="24955" y="1703"/>
                      <a:pt x="27083" y="1703"/>
                    </a:cubicBezTo>
                    <a:lnTo>
                      <a:pt x="30426" y="1703"/>
                    </a:lnTo>
                    <a:cubicBezTo>
                      <a:pt x="30771" y="1703"/>
                      <a:pt x="31115" y="1716"/>
                      <a:pt x="31460" y="1716"/>
                    </a:cubicBezTo>
                    <a:cubicBezTo>
                      <a:pt x="31632" y="1716"/>
                      <a:pt x="31804" y="1713"/>
                      <a:pt x="31976" y="1703"/>
                    </a:cubicBezTo>
                    <a:cubicBezTo>
                      <a:pt x="31946" y="1551"/>
                      <a:pt x="31946" y="1429"/>
                      <a:pt x="31916" y="1277"/>
                    </a:cubicBezTo>
                    <a:lnTo>
                      <a:pt x="31946" y="1277"/>
                    </a:lnTo>
                    <a:cubicBezTo>
                      <a:pt x="31885" y="852"/>
                      <a:pt x="31855" y="426"/>
                      <a:pt x="318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5"/>
              <p:cNvSpPr/>
              <p:nvPr/>
            </p:nvSpPr>
            <p:spPr>
              <a:xfrm>
                <a:off x="1238039" y="1879858"/>
                <a:ext cx="147765" cy="27868"/>
              </a:xfrm>
              <a:custGeom>
                <a:avLst/>
                <a:gdLst/>
                <a:ahLst/>
                <a:cxnLst/>
                <a:rect l="l" t="t" r="r" b="b"/>
                <a:pathLst>
                  <a:path w="8208" h="1548" extrusionOk="0">
                    <a:moveTo>
                      <a:pt x="7873" y="1"/>
                    </a:moveTo>
                    <a:lnTo>
                      <a:pt x="7873" y="1"/>
                    </a:lnTo>
                    <a:cubicBezTo>
                      <a:pt x="5228" y="123"/>
                      <a:pt x="2614" y="305"/>
                      <a:pt x="0" y="730"/>
                    </a:cubicBezTo>
                    <a:cubicBezTo>
                      <a:pt x="61" y="882"/>
                      <a:pt x="122" y="1004"/>
                      <a:pt x="152" y="1156"/>
                    </a:cubicBezTo>
                    <a:cubicBezTo>
                      <a:pt x="213" y="1247"/>
                      <a:pt x="274" y="1369"/>
                      <a:pt x="304" y="1490"/>
                    </a:cubicBezTo>
                    <a:cubicBezTo>
                      <a:pt x="1186" y="1531"/>
                      <a:pt x="2064" y="1548"/>
                      <a:pt x="2941" y="1548"/>
                    </a:cubicBezTo>
                    <a:cubicBezTo>
                      <a:pt x="4695" y="1548"/>
                      <a:pt x="6444" y="1480"/>
                      <a:pt x="8207" y="1399"/>
                    </a:cubicBezTo>
                    <a:cubicBezTo>
                      <a:pt x="8177" y="1369"/>
                      <a:pt x="8146" y="1338"/>
                      <a:pt x="8116" y="1278"/>
                    </a:cubicBezTo>
                    <a:cubicBezTo>
                      <a:pt x="8025" y="913"/>
                      <a:pt x="7964" y="548"/>
                      <a:pt x="7873" y="183"/>
                    </a:cubicBezTo>
                    <a:cubicBezTo>
                      <a:pt x="7842" y="123"/>
                      <a:pt x="7842" y="62"/>
                      <a:pt x="7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5"/>
              <p:cNvSpPr/>
              <p:nvPr/>
            </p:nvSpPr>
            <p:spPr>
              <a:xfrm>
                <a:off x="1273056" y="1968525"/>
                <a:ext cx="151041" cy="47617"/>
              </a:xfrm>
              <a:custGeom>
                <a:avLst/>
                <a:gdLst/>
                <a:ahLst/>
                <a:cxnLst/>
                <a:rect l="l" t="t" r="r" b="b"/>
                <a:pathLst>
                  <a:path w="8390" h="2645" extrusionOk="0">
                    <a:moveTo>
                      <a:pt x="7721" y="0"/>
                    </a:moveTo>
                    <a:cubicBezTo>
                      <a:pt x="5138" y="365"/>
                      <a:pt x="2524" y="730"/>
                      <a:pt x="1" y="1307"/>
                    </a:cubicBezTo>
                    <a:cubicBezTo>
                      <a:pt x="31" y="1368"/>
                      <a:pt x="92" y="1459"/>
                      <a:pt x="122" y="1520"/>
                    </a:cubicBezTo>
                    <a:cubicBezTo>
                      <a:pt x="396" y="1854"/>
                      <a:pt x="639" y="2188"/>
                      <a:pt x="821" y="2553"/>
                    </a:cubicBezTo>
                    <a:cubicBezTo>
                      <a:pt x="821" y="2584"/>
                      <a:pt x="852" y="2614"/>
                      <a:pt x="852" y="2644"/>
                    </a:cubicBezTo>
                    <a:cubicBezTo>
                      <a:pt x="3010" y="2401"/>
                      <a:pt x="5168" y="2037"/>
                      <a:pt x="7356" y="1763"/>
                    </a:cubicBezTo>
                    <a:cubicBezTo>
                      <a:pt x="7691" y="1702"/>
                      <a:pt x="8025" y="1672"/>
                      <a:pt x="8390" y="1611"/>
                    </a:cubicBezTo>
                    <a:cubicBezTo>
                      <a:pt x="8208" y="1185"/>
                      <a:pt x="7995" y="730"/>
                      <a:pt x="7812" y="274"/>
                    </a:cubicBezTo>
                    <a:cubicBezTo>
                      <a:pt x="7782" y="182"/>
                      <a:pt x="7752" y="91"/>
                      <a:pt x="7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5"/>
              <p:cNvSpPr/>
              <p:nvPr/>
            </p:nvSpPr>
            <p:spPr>
              <a:xfrm>
                <a:off x="1602484" y="1926379"/>
                <a:ext cx="547780" cy="52549"/>
              </a:xfrm>
              <a:custGeom>
                <a:avLst/>
                <a:gdLst/>
                <a:ahLst/>
                <a:cxnLst/>
                <a:rect l="l" t="t" r="r" b="b"/>
                <a:pathLst>
                  <a:path w="30428" h="2919" extrusionOk="0">
                    <a:moveTo>
                      <a:pt x="21886" y="1"/>
                    </a:moveTo>
                    <a:cubicBezTo>
                      <a:pt x="18330" y="1"/>
                      <a:pt x="14773" y="61"/>
                      <a:pt x="11247" y="213"/>
                    </a:cubicBezTo>
                    <a:cubicBezTo>
                      <a:pt x="7478" y="396"/>
                      <a:pt x="3740" y="700"/>
                      <a:pt x="1" y="1064"/>
                    </a:cubicBezTo>
                    <a:cubicBezTo>
                      <a:pt x="62" y="1247"/>
                      <a:pt x="153" y="1460"/>
                      <a:pt x="214" y="1642"/>
                    </a:cubicBezTo>
                    <a:cubicBezTo>
                      <a:pt x="396" y="2067"/>
                      <a:pt x="609" y="2493"/>
                      <a:pt x="822" y="2919"/>
                    </a:cubicBezTo>
                    <a:cubicBezTo>
                      <a:pt x="7357" y="2402"/>
                      <a:pt x="13892" y="2067"/>
                      <a:pt x="20427" y="2007"/>
                    </a:cubicBezTo>
                    <a:cubicBezTo>
                      <a:pt x="22403" y="2007"/>
                      <a:pt x="24409" y="2007"/>
                      <a:pt x="26384" y="2037"/>
                    </a:cubicBezTo>
                    <a:cubicBezTo>
                      <a:pt x="27548" y="2064"/>
                      <a:pt x="28760" y="2163"/>
                      <a:pt x="29977" y="2163"/>
                    </a:cubicBezTo>
                    <a:cubicBezTo>
                      <a:pt x="30127" y="2163"/>
                      <a:pt x="30277" y="2162"/>
                      <a:pt x="30427" y="2159"/>
                    </a:cubicBezTo>
                    <a:cubicBezTo>
                      <a:pt x="30397" y="2007"/>
                      <a:pt x="30397" y="1855"/>
                      <a:pt x="30366" y="1703"/>
                    </a:cubicBezTo>
                    <a:lnTo>
                      <a:pt x="30397" y="1703"/>
                    </a:lnTo>
                    <a:cubicBezTo>
                      <a:pt x="30336" y="1186"/>
                      <a:pt x="30305" y="639"/>
                      <a:pt x="30245" y="122"/>
                    </a:cubicBezTo>
                    <a:cubicBezTo>
                      <a:pt x="29211" y="61"/>
                      <a:pt x="28178" y="61"/>
                      <a:pt x="27205" y="61"/>
                    </a:cubicBezTo>
                    <a:cubicBezTo>
                      <a:pt x="25412" y="1"/>
                      <a:pt x="23649" y="1"/>
                      <a:pt x="21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5"/>
              <p:cNvSpPr/>
              <p:nvPr/>
            </p:nvSpPr>
            <p:spPr>
              <a:xfrm>
                <a:off x="1324492" y="2020501"/>
                <a:ext cx="122597" cy="83190"/>
              </a:xfrm>
              <a:custGeom>
                <a:avLst/>
                <a:gdLst/>
                <a:ahLst/>
                <a:cxnLst/>
                <a:rect l="l" t="t" r="r" b="b"/>
                <a:pathLst>
                  <a:path w="6810" h="4621" extrusionOk="0">
                    <a:moveTo>
                      <a:pt x="6080" y="1"/>
                    </a:moveTo>
                    <a:cubicBezTo>
                      <a:pt x="5016" y="487"/>
                      <a:pt x="3983" y="1004"/>
                      <a:pt x="2980" y="1551"/>
                    </a:cubicBezTo>
                    <a:cubicBezTo>
                      <a:pt x="2007" y="2067"/>
                      <a:pt x="974" y="2645"/>
                      <a:pt x="1" y="3283"/>
                    </a:cubicBezTo>
                    <a:cubicBezTo>
                      <a:pt x="183" y="3496"/>
                      <a:pt x="335" y="3709"/>
                      <a:pt x="487" y="3922"/>
                    </a:cubicBezTo>
                    <a:cubicBezTo>
                      <a:pt x="700" y="4134"/>
                      <a:pt x="913" y="4378"/>
                      <a:pt x="1095" y="4621"/>
                    </a:cubicBezTo>
                    <a:cubicBezTo>
                      <a:pt x="1946" y="4104"/>
                      <a:pt x="2797" y="3587"/>
                      <a:pt x="3679" y="3131"/>
                    </a:cubicBezTo>
                    <a:cubicBezTo>
                      <a:pt x="4712" y="2584"/>
                      <a:pt x="5746" y="2098"/>
                      <a:pt x="6810" y="1612"/>
                    </a:cubicBezTo>
                    <a:cubicBezTo>
                      <a:pt x="6688" y="1338"/>
                      <a:pt x="6536" y="1034"/>
                      <a:pt x="6414" y="760"/>
                    </a:cubicBezTo>
                    <a:cubicBezTo>
                      <a:pt x="6293" y="517"/>
                      <a:pt x="6202" y="244"/>
                      <a:pt x="6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5"/>
              <p:cNvSpPr/>
              <p:nvPr/>
            </p:nvSpPr>
            <p:spPr>
              <a:xfrm>
                <a:off x="1383598" y="2091093"/>
                <a:ext cx="100166" cy="79355"/>
              </a:xfrm>
              <a:custGeom>
                <a:avLst/>
                <a:gdLst/>
                <a:ahLst/>
                <a:cxnLst/>
                <a:rect l="l" t="t" r="r" b="b"/>
                <a:pathLst>
                  <a:path w="5564" h="4408" extrusionOk="0">
                    <a:moveTo>
                      <a:pt x="4682" y="1"/>
                    </a:moveTo>
                    <a:cubicBezTo>
                      <a:pt x="4684" y="5"/>
                      <a:pt x="4686" y="10"/>
                      <a:pt x="4688" y="14"/>
                    </a:cubicBezTo>
                    <a:lnTo>
                      <a:pt x="4688" y="14"/>
                    </a:lnTo>
                    <a:cubicBezTo>
                      <a:pt x="4696" y="10"/>
                      <a:pt x="4704" y="5"/>
                      <a:pt x="4712" y="1"/>
                    </a:cubicBezTo>
                    <a:close/>
                    <a:moveTo>
                      <a:pt x="4688" y="14"/>
                    </a:moveTo>
                    <a:lnTo>
                      <a:pt x="4688" y="14"/>
                    </a:lnTo>
                    <a:cubicBezTo>
                      <a:pt x="3997" y="405"/>
                      <a:pt x="3306" y="826"/>
                      <a:pt x="2645" y="1247"/>
                    </a:cubicBezTo>
                    <a:cubicBezTo>
                      <a:pt x="1703" y="1855"/>
                      <a:pt x="821" y="2523"/>
                      <a:pt x="1" y="3253"/>
                    </a:cubicBezTo>
                    <a:cubicBezTo>
                      <a:pt x="122" y="3405"/>
                      <a:pt x="274" y="3557"/>
                      <a:pt x="396" y="3709"/>
                    </a:cubicBezTo>
                    <a:cubicBezTo>
                      <a:pt x="609" y="3952"/>
                      <a:pt x="791" y="4195"/>
                      <a:pt x="973" y="4408"/>
                    </a:cubicBezTo>
                    <a:cubicBezTo>
                      <a:pt x="1916" y="3770"/>
                      <a:pt x="2888" y="3162"/>
                      <a:pt x="3861" y="2584"/>
                    </a:cubicBezTo>
                    <a:cubicBezTo>
                      <a:pt x="4408" y="2219"/>
                      <a:pt x="4986" y="1916"/>
                      <a:pt x="5563" y="1612"/>
                    </a:cubicBezTo>
                    <a:cubicBezTo>
                      <a:pt x="5201" y="1129"/>
                      <a:pt x="4959" y="557"/>
                      <a:pt x="4688" y="1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5"/>
              <p:cNvSpPr/>
              <p:nvPr/>
            </p:nvSpPr>
            <p:spPr>
              <a:xfrm>
                <a:off x="2097185" y="2015586"/>
                <a:ext cx="68968" cy="32296"/>
              </a:xfrm>
              <a:custGeom>
                <a:avLst/>
                <a:gdLst/>
                <a:ahLst/>
                <a:cxnLst/>
                <a:rect l="l" t="t" r="r" b="b"/>
                <a:pathLst>
                  <a:path w="3831" h="1794" extrusionOk="0">
                    <a:moveTo>
                      <a:pt x="1" y="0"/>
                    </a:moveTo>
                    <a:cubicBezTo>
                      <a:pt x="274" y="486"/>
                      <a:pt x="517" y="1003"/>
                      <a:pt x="761" y="1550"/>
                    </a:cubicBezTo>
                    <a:cubicBezTo>
                      <a:pt x="1064" y="1581"/>
                      <a:pt x="1338" y="1581"/>
                      <a:pt x="1642" y="1611"/>
                    </a:cubicBezTo>
                    <a:cubicBezTo>
                      <a:pt x="2311" y="1641"/>
                      <a:pt x="3071" y="1763"/>
                      <a:pt x="3830" y="1793"/>
                    </a:cubicBezTo>
                    <a:cubicBezTo>
                      <a:pt x="3739" y="1489"/>
                      <a:pt x="3648" y="1185"/>
                      <a:pt x="3587" y="881"/>
                    </a:cubicBezTo>
                    <a:cubicBezTo>
                      <a:pt x="3496" y="638"/>
                      <a:pt x="3435" y="365"/>
                      <a:pt x="3375" y="91"/>
                    </a:cubicBezTo>
                    <a:cubicBezTo>
                      <a:pt x="2767" y="91"/>
                      <a:pt x="2159" y="91"/>
                      <a:pt x="1642" y="61"/>
                    </a:cubicBezTo>
                    <a:cubicBezTo>
                      <a:pt x="1095" y="30"/>
                      <a:pt x="548"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5"/>
              <p:cNvSpPr/>
              <p:nvPr/>
            </p:nvSpPr>
            <p:spPr>
              <a:xfrm>
                <a:off x="1768855" y="1566309"/>
                <a:ext cx="74440" cy="98510"/>
              </a:xfrm>
              <a:custGeom>
                <a:avLst/>
                <a:gdLst/>
                <a:ahLst/>
                <a:cxnLst/>
                <a:rect l="l" t="t" r="r" b="b"/>
                <a:pathLst>
                  <a:path w="4135" h="5472" extrusionOk="0">
                    <a:moveTo>
                      <a:pt x="0" y="0"/>
                    </a:moveTo>
                    <a:cubicBezTo>
                      <a:pt x="0" y="0"/>
                      <a:pt x="458" y="771"/>
                      <a:pt x="1186" y="1463"/>
                    </a:cubicBezTo>
                    <a:lnTo>
                      <a:pt x="1186" y="1463"/>
                    </a:lnTo>
                    <a:cubicBezTo>
                      <a:pt x="858" y="954"/>
                      <a:pt x="466" y="454"/>
                      <a:pt x="0" y="0"/>
                    </a:cubicBezTo>
                    <a:close/>
                    <a:moveTo>
                      <a:pt x="1186" y="1463"/>
                    </a:moveTo>
                    <a:cubicBezTo>
                      <a:pt x="2441" y="3408"/>
                      <a:pt x="2766" y="5471"/>
                      <a:pt x="2766" y="5471"/>
                    </a:cubicBezTo>
                    <a:lnTo>
                      <a:pt x="3435" y="5471"/>
                    </a:lnTo>
                    <a:cubicBezTo>
                      <a:pt x="3374" y="4681"/>
                      <a:pt x="4134" y="2402"/>
                      <a:pt x="4134" y="2402"/>
                    </a:cubicBezTo>
                    <a:lnTo>
                      <a:pt x="4134" y="2402"/>
                    </a:lnTo>
                    <a:cubicBezTo>
                      <a:pt x="3883" y="2494"/>
                      <a:pt x="3637" y="2535"/>
                      <a:pt x="3396" y="2535"/>
                    </a:cubicBezTo>
                    <a:cubicBezTo>
                      <a:pt x="2549" y="2535"/>
                      <a:pt x="1778" y="2025"/>
                      <a:pt x="1186" y="146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5"/>
              <p:cNvSpPr/>
              <p:nvPr/>
            </p:nvSpPr>
            <p:spPr>
              <a:xfrm>
                <a:off x="1383652" y="1166090"/>
                <a:ext cx="369879" cy="257184"/>
              </a:xfrm>
              <a:custGeom>
                <a:avLst/>
                <a:gdLst/>
                <a:ahLst/>
                <a:cxnLst/>
                <a:rect l="l" t="t" r="r" b="b"/>
                <a:pathLst>
                  <a:path w="20546" h="14286" extrusionOk="0">
                    <a:moveTo>
                      <a:pt x="20332" y="0"/>
                    </a:moveTo>
                    <a:cubicBezTo>
                      <a:pt x="20253" y="0"/>
                      <a:pt x="20176" y="41"/>
                      <a:pt x="20150" y="133"/>
                    </a:cubicBezTo>
                    <a:cubicBezTo>
                      <a:pt x="19785" y="2352"/>
                      <a:pt x="19025" y="6455"/>
                      <a:pt x="16533" y="7184"/>
                    </a:cubicBezTo>
                    <a:cubicBezTo>
                      <a:pt x="15734" y="7431"/>
                      <a:pt x="14849" y="7511"/>
                      <a:pt x="13929" y="7511"/>
                    </a:cubicBezTo>
                    <a:cubicBezTo>
                      <a:pt x="12214" y="7511"/>
                      <a:pt x="10376" y="7233"/>
                      <a:pt x="8743" y="7233"/>
                    </a:cubicBezTo>
                    <a:cubicBezTo>
                      <a:pt x="8550" y="7233"/>
                      <a:pt x="8361" y="7237"/>
                      <a:pt x="8174" y="7245"/>
                    </a:cubicBezTo>
                    <a:cubicBezTo>
                      <a:pt x="6563" y="7336"/>
                      <a:pt x="4557" y="7367"/>
                      <a:pt x="3341" y="8613"/>
                    </a:cubicBezTo>
                    <a:cubicBezTo>
                      <a:pt x="1913" y="10163"/>
                      <a:pt x="849" y="12078"/>
                      <a:pt x="58" y="14023"/>
                    </a:cubicBezTo>
                    <a:cubicBezTo>
                      <a:pt x="0" y="14179"/>
                      <a:pt x="129" y="14285"/>
                      <a:pt x="269" y="14285"/>
                    </a:cubicBezTo>
                    <a:cubicBezTo>
                      <a:pt x="347" y="14285"/>
                      <a:pt x="429" y="14252"/>
                      <a:pt x="484" y="14175"/>
                    </a:cubicBezTo>
                    <a:cubicBezTo>
                      <a:pt x="1183" y="13081"/>
                      <a:pt x="1882" y="11957"/>
                      <a:pt x="2642" y="10862"/>
                    </a:cubicBezTo>
                    <a:cubicBezTo>
                      <a:pt x="3919" y="9039"/>
                      <a:pt x="4861" y="8339"/>
                      <a:pt x="7141" y="8096"/>
                    </a:cubicBezTo>
                    <a:cubicBezTo>
                      <a:pt x="7867" y="8022"/>
                      <a:pt x="8596" y="7997"/>
                      <a:pt x="9326" y="7997"/>
                    </a:cubicBezTo>
                    <a:cubicBezTo>
                      <a:pt x="10822" y="7997"/>
                      <a:pt x="12322" y="8102"/>
                      <a:pt x="13816" y="8102"/>
                    </a:cubicBezTo>
                    <a:cubicBezTo>
                      <a:pt x="14277" y="8102"/>
                      <a:pt x="14736" y="8092"/>
                      <a:pt x="15195" y="8066"/>
                    </a:cubicBezTo>
                    <a:cubicBezTo>
                      <a:pt x="16837" y="7975"/>
                      <a:pt x="17962" y="7640"/>
                      <a:pt x="18813" y="6181"/>
                    </a:cubicBezTo>
                    <a:cubicBezTo>
                      <a:pt x="19937" y="4358"/>
                      <a:pt x="20454" y="2291"/>
                      <a:pt x="20545" y="193"/>
                    </a:cubicBezTo>
                    <a:cubicBezTo>
                      <a:pt x="20545" y="72"/>
                      <a:pt x="20436" y="0"/>
                      <a:pt x="203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5"/>
              <p:cNvSpPr/>
              <p:nvPr/>
            </p:nvSpPr>
            <p:spPr>
              <a:xfrm>
                <a:off x="1230928" y="1405681"/>
                <a:ext cx="165677" cy="485671"/>
              </a:xfrm>
              <a:custGeom>
                <a:avLst/>
                <a:gdLst/>
                <a:ahLst/>
                <a:cxnLst/>
                <a:rect l="l" t="t" r="r" b="b"/>
                <a:pathLst>
                  <a:path w="9203" h="26978" extrusionOk="0">
                    <a:moveTo>
                      <a:pt x="8917" y="0"/>
                    </a:moveTo>
                    <a:cubicBezTo>
                      <a:pt x="8854" y="0"/>
                      <a:pt x="8792" y="32"/>
                      <a:pt x="8754" y="108"/>
                    </a:cubicBezTo>
                    <a:cubicBezTo>
                      <a:pt x="6475" y="4241"/>
                      <a:pt x="4590" y="8558"/>
                      <a:pt x="3131" y="13026"/>
                    </a:cubicBezTo>
                    <a:cubicBezTo>
                      <a:pt x="1672" y="17524"/>
                      <a:pt x="0" y="22144"/>
                      <a:pt x="61" y="26704"/>
                    </a:cubicBezTo>
                    <a:cubicBezTo>
                      <a:pt x="61" y="26886"/>
                      <a:pt x="190" y="26977"/>
                      <a:pt x="319" y="26977"/>
                    </a:cubicBezTo>
                    <a:cubicBezTo>
                      <a:pt x="449" y="26977"/>
                      <a:pt x="578" y="26886"/>
                      <a:pt x="578" y="26704"/>
                    </a:cubicBezTo>
                    <a:cubicBezTo>
                      <a:pt x="669" y="22175"/>
                      <a:pt x="2280" y="17463"/>
                      <a:pt x="3769" y="13208"/>
                    </a:cubicBezTo>
                    <a:cubicBezTo>
                      <a:pt x="5289" y="8831"/>
                      <a:pt x="7113" y="4515"/>
                      <a:pt x="9119" y="320"/>
                    </a:cubicBezTo>
                    <a:cubicBezTo>
                      <a:pt x="9203" y="153"/>
                      <a:pt x="9056" y="0"/>
                      <a:pt x="8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5"/>
              <p:cNvSpPr/>
              <p:nvPr/>
            </p:nvSpPr>
            <p:spPr>
              <a:xfrm>
                <a:off x="1232566" y="1883891"/>
                <a:ext cx="254501" cy="374848"/>
              </a:xfrm>
              <a:custGeom>
                <a:avLst/>
                <a:gdLst/>
                <a:ahLst/>
                <a:cxnLst/>
                <a:rect l="l" t="t" r="r" b="b"/>
                <a:pathLst>
                  <a:path w="14137" h="20822" extrusionOk="0">
                    <a:moveTo>
                      <a:pt x="209" y="1"/>
                    </a:moveTo>
                    <a:cubicBezTo>
                      <a:pt x="132" y="1"/>
                      <a:pt x="61" y="55"/>
                      <a:pt x="61" y="172"/>
                    </a:cubicBezTo>
                    <a:cubicBezTo>
                      <a:pt x="0" y="1965"/>
                      <a:pt x="760" y="3333"/>
                      <a:pt x="1429" y="4944"/>
                    </a:cubicBezTo>
                    <a:cubicBezTo>
                      <a:pt x="2280" y="7011"/>
                      <a:pt x="3374" y="8956"/>
                      <a:pt x="4621" y="10811"/>
                    </a:cubicBezTo>
                    <a:cubicBezTo>
                      <a:pt x="5897" y="12634"/>
                      <a:pt x="7204" y="14215"/>
                      <a:pt x="8633" y="15795"/>
                    </a:cubicBezTo>
                    <a:cubicBezTo>
                      <a:pt x="10183" y="17498"/>
                      <a:pt x="11733" y="19473"/>
                      <a:pt x="13587" y="20780"/>
                    </a:cubicBezTo>
                    <a:cubicBezTo>
                      <a:pt x="13633" y="20809"/>
                      <a:pt x="13681" y="20821"/>
                      <a:pt x="13729" y="20821"/>
                    </a:cubicBezTo>
                    <a:cubicBezTo>
                      <a:pt x="13938" y="20821"/>
                      <a:pt x="14137" y="20583"/>
                      <a:pt x="14013" y="20385"/>
                    </a:cubicBezTo>
                    <a:cubicBezTo>
                      <a:pt x="12919" y="18805"/>
                      <a:pt x="11399" y="17528"/>
                      <a:pt x="10092" y="16130"/>
                    </a:cubicBezTo>
                    <a:cubicBezTo>
                      <a:pt x="8572" y="14458"/>
                      <a:pt x="7113" y="12695"/>
                      <a:pt x="5776" y="10841"/>
                    </a:cubicBezTo>
                    <a:cubicBezTo>
                      <a:pt x="4621" y="9230"/>
                      <a:pt x="3587" y="7558"/>
                      <a:pt x="2706" y="5765"/>
                    </a:cubicBezTo>
                    <a:cubicBezTo>
                      <a:pt x="1915" y="4123"/>
                      <a:pt x="639" y="1996"/>
                      <a:pt x="396" y="172"/>
                    </a:cubicBezTo>
                    <a:cubicBezTo>
                      <a:pt x="380" y="62"/>
                      <a:pt x="291" y="1"/>
                      <a:pt x="2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5"/>
              <p:cNvSpPr/>
              <p:nvPr/>
            </p:nvSpPr>
            <p:spPr>
              <a:xfrm>
                <a:off x="1475506" y="2257859"/>
                <a:ext cx="91165" cy="129924"/>
              </a:xfrm>
              <a:custGeom>
                <a:avLst/>
                <a:gdLst/>
                <a:ahLst/>
                <a:cxnLst/>
                <a:rect l="l" t="t" r="r" b="b"/>
                <a:pathLst>
                  <a:path w="5064" h="7217" extrusionOk="0">
                    <a:moveTo>
                      <a:pt x="199" y="0"/>
                    </a:moveTo>
                    <a:cubicBezTo>
                      <a:pt x="94" y="0"/>
                      <a:pt x="1" y="96"/>
                      <a:pt x="63" y="221"/>
                    </a:cubicBezTo>
                    <a:cubicBezTo>
                      <a:pt x="1309" y="2561"/>
                      <a:pt x="2525" y="5206"/>
                      <a:pt x="4409" y="7121"/>
                    </a:cubicBezTo>
                    <a:cubicBezTo>
                      <a:pt x="4477" y="7188"/>
                      <a:pt x="4553" y="7217"/>
                      <a:pt x="4628" y="7217"/>
                    </a:cubicBezTo>
                    <a:cubicBezTo>
                      <a:pt x="4856" y="7217"/>
                      <a:pt x="5064" y="6947"/>
                      <a:pt x="4926" y="6695"/>
                    </a:cubicBezTo>
                    <a:cubicBezTo>
                      <a:pt x="3680" y="4355"/>
                      <a:pt x="1826" y="2258"/>
                      <a:pt x="336" y="69"/>
                    </a:cubicBezTo>
                    <a:cubicBezTo>
                      <a:pt x="298" y="21"/>
                      <a:pt x="247" y="0"/>
                      <a:pt x="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5"/>
              <p:cNvSpPr/>
              <p:nvPr/>
            </p:nvSpPr>
            <p:spPr>
              <a:xfrm>
                <a:off x="1553245" y="2210546"/>
                <a:ext cx="92857" cy="65655"/>
              </a:xfrm>
              <a:custGeom>
                <a:avLst/>
                <a:gdLst/>
                <a:ahLst/>
                <a:cxnLst/>
                <a:rect l="l" t="t" r="r" b="b"/>
                <a:pathLst>
                  <a:path w="5158" h="3647" extrusionOk="0">
                    <a:moveTo>
                      <a:pt x="2601" y="1"/>
                    </a:moveTo>
                    <a:cubicBezTo>
                      <a:pt x="1793" y="1"/>
                      <a:pt x="839" y="276"/>
                      <a:pt x="274" y="417"/>
                    </a:cubicBezTo>
                    <a:cubicBezTo>
                      <a:pt x="0" y="509"/>
                      <a:pt x="31" y="934"/>
                      <a:pt x="335" y="934"/>
                    </a:cubicBezTo>
                    <a:cubicBezTo>
                      <a:pt x="897" y="900"/>
                      <a:pt x="1651" y="703"/>
                      <a:pt x="2327" y="703"/>
                    </a:cubicBezTo>
                    <a:cubicBezTo>
                      <a:pt x="2858" y="703"/>
                      <a:pt x="3341" y="824"/>
                      <a:pt x="3648" y="1238"/>
                    </a:cubicBezTo>
                    <a:cubicBezTo>
                      <a:pt x="4134" y="1937"/>
                      <a:pt x="4377" y="2758"/>
                      <a:pt x="4712" y="3518"/>
                    </a:cubicBezTo>
                    <a:cubicBezTo>
                      <a:pt x="4742" y="3609"/>
                      <a:pt x="4803" y="3646"/>
                      <a:pt x="4869" y="3646"/>
                    </a:cubicBezTo>
                    <a:cubicBezTo>
                      <a:pt x="5002" y="3646"/>
                      <a:pt x="5157" y="3497"/>
                      <a:pt x="5137" y="3335"/>
                    </a:cubicBezTo>
                    <a:cubicBezTo>
                      <a:pt x="4955" y="2302"/>
                      <a:pt x="4499" y="934"/>
                      <a:pt x="3648" y="265"/>
                    </a:cubicBezTo>
                    <a:cubicBezTo>
                      <a:pt x="3382" y="71"/>
                      <a:pt x="3010" y="1"/>
                      <a:pt x="26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5"/>
              <p:cNvSpPr/>
              <p:nvPr/>
            </p:nvSpPr>
            <p:spPr>
              <a:xfrm>
                <a:off x="1365738" y="1858218"/>
                <a:ext cx="199360" cy="372400"/>
              </a:xfrm>
              <a:custGeom>
                <a:avLst/>
                <a:gdLst/>
                <a:ahLst/>
                <a:cxnLst/>
                <a:rect l="l" t="t" r="r" b="b"/>
                <a:pathLst>
                  <a:path w="11074" h="20686" extrusionOk="0">
                    <a:moveTo>
                      <a:pt x="178" y="0"/>
                    </a:moveTo>
                    <a:cubicBezTo>
                      <a:pt x="93" y="0"/>
                      <a:pt x="1" y="72"/>
                      <a:pt x="20" y="169"/>
                    </a:cubicBezTo>
                    <a:cubicBezTo>
                      <a:pt x="1023" y="3969"/>
                      <a:pt x="2482" y="7616"/>
                      <a:pt x="4154" y="11142"/>
                    </a:cubicBezTo>
                    <a:cubicBezTo>
                      <a:pt x="5795" y="14699"/>
                      <a:pt x="8318" y="17282"/>
                      <a:pt x="10294" y="20535"/>
                    </a:cubicBezTo>
                    <a:cubicBezTo>
                      <a:pt x="10365" y="20641"/>
                      <a:pt x="10467" y="20686"/>
                      <a:pt x="10571" y="20686"/>
                    </a:cubicBezTo>
                    <a:cubicBezTo>
                      <a:pt x="10820" y="20686"/>
                      <a:pt x="11074" y="20428"/>
                      <a:pt x="10902" y="20170"/>
                    </a:cubicBezTo>
                    <a:cubicBezTo>
                      <a:pt x="8865" y="17221"/>
                      <a:pt x="6585" y="14273"/>
                      <a:pt x="5066" y="11021"/>
                    </a:cubicBezTo>
                    <a:cubicBezTo>
                      <a:pt x="3364" y="7434"/>
                      <a:pt x="2056" y="3635"/>
                      <a:pt x="294" y="78"/>
                    </a:cubicBezTo>
                    <a:cubicBezTo>
                      <a:pt x="272" y="23"/>
                      <a:pt x="226" y="0"/>
                      <a:pt x="1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5"/>
              <p:cNvSpPr/>
              <p:nvPr/>
            </p:nvSpPr>
            <p:spPr>
              <a:xfrm>
                <a:off x="1375046" y="1561016"/>
                <a:ext cx="141302" cy="324747"/>
              </a:xfrm>
              <a:custGeom>
                <a:avLst/>
                <a:gdLst/>
                <a:ahLst/>
                <a:cxnLst/>
                <a:rect l="l" t="t" r="r" b="b"/>
                <a:pathLst>
                  <a:path w="7849" h="18039" extrusionOk="0">
                    <a:moveTo>
                      <a:pt x="7494" y="1"/>
                    </a:moveTo>
                    <a:cubicBezTo>
                      <a:pt x="7393" y="1"/>
                      <a:pt x="7289" y="44"/>
                      <a:pt x="7223" y="142"/>
                    </a:cubicBezTo>
                    <a:cubicBezTo>
                      <a:pt x="5430" y="2726"/>
                      <a:pt x="4245" y="5887"/>
                      <a:pt x="3059" y="8805"/>
                    </a:cubicBezTo>
                    <a:cubicBezTo>
                      <a:pt x="1904" y="11632"/>
                      <a:pt x="415" y="14793"/>
                      <a:pt x="20" y="17833"/>
                    </a:cubicBezTo>
                    <a:cubicBezTo>
                      <a:pt x="1" y="17965"/>
                      <a:pt x="111" y="18039"/>
                      <a:pt x="220" y="18039"/>
                    </a:cubicBezTo>
                    <a:cubicBezTo>
                      <a:pt x="285" y="18039"/>
                      <a:pt x="350" y="18011"/>
                      <a:pt x="384" y="17954"/>
                    </a:cubicBezTo>
                    <a:cubicBezTo>
                      <a:pt x="1843" y="15279"/>
                      <a:pt x="2634" y="12149"/>
                      <a:pt x="3789" y="9352"/>
                    </a:cubicBezTo>
                    <a:cubicBezTo>
                      <a:pt x="5035" y="6343"/>
                      <a:pt x="6707" y="3425"/>
                      <a:pt x="7771" y="355"/>
                    </a:cubicBezTo>
                    <a:cubicBezTo>
                      <a:pt x="7849" y="140"/>
                      <a:pt x="7676" y="1"/>
                      <a:pt x="74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5"/>
              <p:cNvSpPr/>
              <p:nvPr/>
            </p:nvSpPr>
            <p:spPr>
              <a:xfrm>
                <a:off x="1868990" y="1286264"/>
                <a:ext cx="282369" cy="660890"/>
              </a:xfrm>
              <a:custGeom>
                <a:avLst/>
                <a:gdLst/>
                <a:ahLst/>
                <a:cxnLst/>
                <a:rect l="l" t="t" r="r" b="b"/>
                <a:pathLst>
                  <a:path w="15685" h="36711" extrusionOk="0">
                    <a:moveTo>
                      <a:pt x="1375" y="0"/>
                    </a:moveTo>
                    <a:cubicBezTo>
                      <a:pt x="1339" y="0"/>
                      <a:pt x="1301" y="18"/>
                      <a:pt x="1277" y="54"/>
                    </a:cubicBezTo>
                    <a:cubicBezTo>
                      <a:pt x="609" y="905"/>
                      <a:pt x="1" y="2394"/>
                      <a:pt x="487" y="3488"/>
                    </a:cubicBezTo>
                    <a:cubicBezTo>
                      <a:pt x="1034" y="4765"/>
                      <a:pt x="2888" y="5403"/>
                      <a:pt x="4043" y="5859"/>
                    </a:cubicBezTo>
                    <a:cubicBezTo>
                      <a:pt x="6293" y="6771"/>
                      <a:pt x="8511" y="7683"/>
                      <a:pt x="10639" y="8868"/>
                    </a:cubicBezTo>
                    <a:cubicBezTo>
                      <a:pt x="12554" y="9902"/>
                      <a:pt x="12828" y="11421"/>
                      <a:pt x="13040" y="13367"/>
                    </a:cubicBezTo>
                    <a:cubicBezTo>
                      <a:pt x="13375" y="16589"/>
                      <a:pt x="13618" y="19811"/>
                      <a:pt x="13861" y="23033"/>
                    </a:cubicBezTo>
                    <a:cubicBezTo>
                      <a:pt x="14043" y="25312"/>
                      <a:pt x="14226" y="27622"/>
                      <a:pt x="14408" y="29902"/>
                    </a:cubicBezTo>
                    <a:cubicBezTo>
                      <a:pt x="14560" y="32090"/>
                      <a:pt x="14530" y="34370"/>
                      <a:pt x="14986" y="36498"/>
                    </a:cubicBezTo>
                    <a:cubicBezTo>
                      <a:pt x="15013" y="36645"/>
                      <a:pt x="15116" y="36710"/>
                      <a:pt x="15227" y="36710"/>
                    </a:cubicBezTo>
                    <a:cubicBezTo>
                      <a:pt x="15366" y="36710"/>
                      <a:pt x="15516" y="36607"/>
                      <a:pt x="15533" y="36437"/>
                    </a:cubicBezTo>
                    <a:cubicBezTo>
                      <a:pt x="15685" y="34188"/>
                      <a:pt x="15290" y="31817"/>
                      <a:pt x="15107" y="29568"/>
                    </a:cubicBezTo>
                    <a:cubicBezTo>
                      <a:pt x="14955" y="27501"/>
                      <a:pt x="14773" y="25403"/>
                      <a:pt x="14621" y="23337"/>
                    </a:cubicBezTo>
                    <a:cubicBezTo>
                      <a:pt x="14347" y="20115"/>
                      <a:pt x="14104" y="16893"/>
                      <a:pt x="13770" y="13671"/>
                    </a:cubicBezTo>
                    <a:cubicBezTo>
                      <a:pt x="13557" y="11452"/>
                      <a:pt x="13375" y="9598"/>
                      <a:pt x="11247" y="8382"/>
                    </a:cubicBezTo>
                    <a:cubicBezTo>
                      <a:pt x="9484" y="7379"/>
                      <a:pt x="7600" y="6558"/>
                      <a:pt x="5715" y="5829"/>
                    </a:cubicBezTo>
                    <a:cubicBezTo>
                      <a:pt x="4651" y="5403"/>
                      <a:pt x="3496" y="5099"/>
                      <a:pt x="2523" y="4491"/>
                    </a:cubicBezTo>
                    <a:cubicBezTo>
                      <a:pt x="213" y="3032"/>
                      <a:pt x="1064" y="1999"/>
                      <a:pt x="1460" y="114"/>
                    </a:cubicBezTo>
                    <a:cubicBezTo>
                      <a:pt x="1478" y="41"/>
                      <a:pt x="1430" y="0"/>
                      <a:pt x="13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5"/>
              <p:cNvSpPr/>
              <p:nvPr/>
            </p:nvSpPr>
            <p:spPr>
              <a:xfrm>
                <a:off x="2136036" y="1897501"/>
                <a:ext cx="53521" cy="254807"/>
              </a:xfrm>
              <a:custGeom>
                <a:avLst/>
                <a:gdLst/>
                <a:ahLst/>
                <a:cxnLst/>
                <a:rect l="l" t="t" r="r" b="b"/>
                <a:pathLst>
                  <a:path w="2973" h="14154" extrusionOk="0">
                    <a:moveTo>
                      <a:pt x="190" y="0"/>
                    </a:moveTo>
                    <a:cubicBezTo>
                      <a:pt x="97" y="0"/>
                      <a:pt x="1" y="62"/>
                      <a:pt x="1" y="176"/>
                    </a:cubicBezTo>
                    <a:cubicBezTo>
                      <a:pt x="183" y="4735"/>
                      <a:pt x="973" y="9477"/>
                      <a:pt x="2128" y="13854"/>
                    </a:cubicBezTo>
                    <a:cubicBezTo>
                      <a:pt x="2190" y="14064"/>
                      <a:pt x="2347" y="14153"/>
                      <a:pt x="2505" y="14153"/>
                    </a:cubicBezTo>
                    <a:cubicBezTo>
                      <a:pt x="2737" y="14153"/>
                      <a:pt x="2973" y="13961"/>
                      <a:pt x="2919" y="13672"/>
                    </a:cubicBezTo>
                    <a:cubicBezTo>
                      <a:pt x="2068" y="9143"/>
                      <a:pt x="1247" y="4614"/>
                      <a:pt x="365" y="146"/>
                    </a:cubicBezTo>
                    <a:cubicBezTo>
                      <a:pt x="351" y="47"/>
                      <a:pt x="272" y="0"/>
                      <a:pt x="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5"/>
              <p:cNvSpPr/>
              <p:nvPr/>
            </p:nvSpPr>
            <p:spPr>
              <a:xfrm>
                <a:off x="1477180" y="1611731"/>
                <a:ext cx="169061" cy="420106"/>
              </a:xfrm>
              <a:custGeom>
                <a:avLst/>
                <a:gdLst/>
                <a:ahLst/>
                <a:cxnLst/>
                <a:rect l="l" t="t" r="r" b="b"/>
                <a:pathLst>
                  <a:path w="9391" h="23336" extrusionOk="0">
                    <a:moveTo>
                      <a:pt x="426" y="0"/>
                    </a:moveTo>
                    <a:lnTo>
                      <a:pt x="304" y="30"/>
                    </a:lnTo>
                    <a:cubicBezTo>
                      <a:pt x="152" y="61"/>
                      <a:pt x="0" y="243"/>
                      <a:pt x="31" y="395"/>
                    </a:cubicBezTo>
                    <a:cubicBezTo>
                      <a:pt x="487" y="4468"/>
                      <a:pt x="1976" y="8328"/>
                      <a:pt x="3405" y="12158"/>
                    </a:cubicBezTo>
                    <a:cubicBezTo>
                      <a:pt x="4864" y="15958"/>
                      <a:pt x="6414" y="19544"/>
                      <a:pt x="8298" y="23070"/>
                    </a:cubicBezTo>
                    <a:cubicBezTo>
                      <a:pt x="8392" y="23258"/>
                      <a:pt x="8540" y="23335"/>
                      <a:pt x="8692" y="23335"/>
                    </a:cubicBezTo>
                    <a:cubicBezTo>
                      <a:pt x="9033" y="23335"/>
                      <a:pt x="9390" y="22944"/>
                      <a:pt x="9180" y="22523"/>
                    </a:cubicBezTo>
                    <a:cubicBezTo>
                      <a:pt x="7295" y="18754"/>
                      <a:pt x="5563" y="14864"/>
                      <a:pt x="4043" y="10912"/>
                    </a:cubicBezTo>
                    <a:cubicBezTo>
                      <a:pt x="3313" y="9028"/>
                      <a:pt x="2614" y="7143"/>
                      <a:pt x="2006" y="5228"/>
                    </a:cubicBezTo>
                    <a:cubicBezTo>
                      <a:pt x="1702" y="4286"/>
                      <a:pt x="1459" y="3344"/>
                      <a:pt x="1216" y="2401"/>
                    </a:cubicBezTo>
                    <a:cubicBezTo>
                      <a:pt x="1064" y="1763"/>
                      <a:pt x="1034" y="669"/>
                      <a:pt x="639" y="91"/>
                    </a:cubicBezTo>
                    <a:cubicBezTo>
                      <a:pt x="578" y="30"/>
                      <a:pt x="517" y="0"/>
                      <a:pt x="4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5"/>
              <p:cNvSpPr/>
              <p:nvPr/>
            </p:nvSpPr>
            <p:spPr>
              <a:xfrm>
                <a:off x="1994889" y="1496761"/>
                <a:ext cx="123659" cy="264097"/>
              </a:xfrm>
              <a:custGeom>
                <a:avLst/>
                <a:gdLst/>
                <a:ahLst/>
                <a:cxnLst/>
                <a:rect l="l" t="t" r="r" b="b"/>
                <a:pathLst>
                  <a:path w="6869" h="14670" extrusionOk="0">
                    <a:moveTo>
                      <a:pt x="192" y="1"/>
                    </a:moveTo>
                    <a:cubicBezTo>
                      <a:pt x="94" y="1"/>
                      <a:pt x="1" y="68"/>
                      <a:pt x="59" y="185"/>
                    </a:cubicBezTo>
                    <a:cubicBezTo>
                      <a:pt x="1762" y="4562"/>
                      <a:pt x="5865" y="9730"/>
                      <a:pt x="1397" y="13863"/>
                    </a:cubicBezTo>
                    <a:cubicBezTo>
                      <a:pt x="1097" y="14164"/>
                      <a:pt x="1373" y="14670"/>
                      <a:pt x="1701" y="14670"/>
                    </a:cubicBezTo>
                    <a:cubicBezTo>
                      <a:pt x="1771" y="14670"/>
                      <a:pt x="1844" y="14647"/>
                      <a:pt x="1914" y="14593"/>
                    </a:cubicBezTo>
                    <a:cubicBezTo>
                      <a:pt x="6868" y="10793"/>
                      <a:pt x="3099" y="3894"/>
                      <a:pt x="333" y="64"/>
                    </a:cubicBezTo>
                    <a:cubicBezTo>
                      <a:pt x="301" y="21"/>
                      <a:pt x="246" y="1"/>
                      <a:pt x="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5"/>
              <p:cNvSpPr/>
              <p:nvPr/>
            </p:nvSpPr>
            <p:spPr>
              <a:xfrm>
                <a:off x="2035343" y="1695898"/>
                <a:ext cx="59876" cy="300480"/>
              </a:xfrm>
              <a:custGeom>
                <a:avLst/>
                <a:gdLst/>
                <a:ahLst/>
                <a:cxnLst/>
                <a:rect l="l" t="t" r="r" b="b"/>
                <a:pathLst>
                  <a:path w="3326" h="16691" extrusionOk="0">
                    <a:moveTo>
                      <a:pt x="1383" y="1"/>
                    </a:moveTo>
                    <a:cubicBezTo>
                      <a:pt x="1280" y="1"/>
                      <a:pt x="1182" y="59"/>
                      <a:pt x="1156" y="188"/>
                    </a:cubicBezTo>
                    <a:cubicBezTo>
                      <a:pt x="1" y="5386"/>
                      <a:pt x="578" y="11496"/>
                      <a:pt x="2524" y="16420"/>
                    </a:cubicBezTo>
                    <a:cubicBezTo>
                      <a:pt x="2598" y="16606"/>
                      <a:pt x="2754" y="16691"/>
                      <a:pt x="2904" y="16691"/>
                    </a:cubicBezTo>
                    <a:cubicBezTo>
                      <a:pt x="3120" y="16691"/>
                      <a:pt x="3325" y="16513"/>
                      <a:pt x="3253" y="16207"/>
                    </a:cubicBezTo>
                    <a:cubicBezTo>
                      <a:pt x="2585" y="13441"/>
                      <a:pt x="1916" y="10736"/>
                      <a:pt x="1703" y="7878"/>
                    </a:cubicBezTo>
                    <a:cubicBezTo>
                      <a:pt x="1521" y="5325"/>
                      <a:pt x="1764" y="2802"/>
                      <a:pt x="1673" y="280"/>
                    </a:cubicBezTo>
                    <a:cubicBezTo>
                      <a:pt x="1673" y="105"/>
                      <a:pt x="1523" y="1"/>
                      <a:pt x="13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5"/>
              <p:cNvSpPr/>
              <p:nvPr/>
            </p:nvSpPr>
            <p:spPr>
              <a:xfrm>
                <a:off x="1633684" y="1306896"/>
                <a:ext cx="195903" cy="468659"/>
              </a:xfrm>
              <a:custGeom>
                <a:avLst/>
                <a:gdLst/>
                <a:ahLst/>
                <a:cxnLst/>
                <a:rect l="l" t="t" r="r" b="b"/>
                <a:pathLst>
                  <a:path w="10882" h="26033" extrusionOk="0">
                    <a:moveTo>
                      <a:pt x="341" y="1"/>
                    </a:moveTo>
                    <a:cubicBezTo>
                      <a:pt x="263" y="1"/>
                      <a:pt x="183" y="55"/>
                      <a:pt x="183" y="154"/>
                    </a:cubicBezTo>
                    <a:cubicBezTo>
                      <a:pt x="0" y="4622"/>
                      <a:pt x="1976" y="9607"/>
                      <a:pt x="3435" y="13771"/>
                    </a:cubicBezTo>
                    <a:cubicBezTo>
                      <a:pt x="4894" y="17935"/>
                      <a:pt x="7265" y="22099"/>
                      <a:pt x="9909" y="25838"/>
                    </a:cubicBezTo>
                    <a:cubicBezTo>
                      <a:pt x="10001" y="25975"/>
                      <a:pt x="10134" y="26032"/>
                      <a:pt x="10266" y="26032"/>
                    </a:cubicBezTo>
                    <a:cubicBezTo>
                      <a:pt x="10574" y="26032"/>
                      <a:pt x="10882" y="25722"/>
                      <a:pt x="10669" y="25382"/>
                    </a:cubicBezTo>
                    <a:cubicBezTo>
                      <a:pt x="8207" y="21400"/>
                      <a:pt x="5715" y="17662"/>
                      <a:pt x="4165" y="13224"/>
                    </a:cubicBezTo>
                    <a:cubicBezTo>
                      <a:pt x="3435" y="11157"/>
                      <a:pt x="2766" y="9060"/>
                      <a:pt x="2159" y="6962"/>
                    </a:cubicBezTo>
                    <a:cubicBezTo>
                      <a:pt x="1520" y="4683"/>
                      <a:pt x="1186" y="2342"/>
                      <a:pt x="487" y="123"/>
                    </a:cubicBezTo>
                    <a:cubicBezTo>
                      <a:pt x="473" y="40"/>
                      <a:pt x="408" y="1"/>
                      <a:pt x="3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5"/>
              <p:cNvSpPr/>
              <p:nvPr/>
            </p:nvSpPr>
            <p:spPr>
              <a:xfrm>
                <a:off x="1813035" y="1384725"/>
                <a:ext cx="142976" cy="399619"/>
              </a:xfrm>
              <a:custGeom>
                <a:avLst/>
                <a:gdLst/>
                <a:ahLst/>
                <a:cxnLst/>
                <a:rect l="l" t="t" r="r" b="b"/>
                <a:pathLst>
                  <a:path w="7942" h="22198" extrusionOk="0">
                    <a:moveTo>
                      <a:pt x="7689" y="0"/>
                    </a:moveTo>
                    <a:cubicBezTo>
                      <a:pt x="7591" y="0"/>
                      <a:pt x="7499" y="56"/>
                      <a:pt x="7486" y="177"/>
                    </a:cubicBezTo>
                    <a:cubicBezTo>
                      <a:pt x="6969" y="3886"/>
                      <a:pt x="6483" y="7503"/>
                      <a:pt x="5297" y="11089"/>
                    </a:cubicBezTo>
                    <a:cubicBezTo>
                      <a:pt x="4112" y="14646"/>
                      <a:pt x="2318" y="18293"/>
                      <a:pt x="191" y="21606"/>
                    </a:cubicBezTo>
                    <a:cubicBezTo>
                      <a:pt x="1" y="21902"/>
                      <a:pt x="280" y="22198"/>
                      <a:pt x="560" y="22198"/>
                    </a:cubicBezTo>
                    <a:cubicBezTo>
                      <a:pt x="683" y="22198"/>
                      <a:pt x="806" y="22140"/>
                      <a:pt x="890" y="22001"/>
                    </a:cubicBezTo>
                    <a:cubicBezTo>
                      <a:pt x="4993" y="15740"/>
                      <a:pt x="7942" y="7807"/>
                      <a:pt x="7942" y="238"/>
                    </a:cubicBezTo>
                    <a:cubicBezTo>
                      <a:pt x="7942" y="86"/>
                      <a:pt x="7811" y="0"/>
                      <a:pt x="76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5"/>
              <p:cNvSpPr/>
              <p:nvPr/>
            </p:nvSpPr>
            <p:spPr>
              <a:xfrm>
                <a:off x="1437392" y="2162423"/>
                <a:ext cx="84774" cy="64053"/>
              </a:xfrm>
              <a:custGeom>
                <a:avLst/>
                <a:gdLst/>
                <a:ahLst/>
                <a:cxnLst/>
                <a:rect l="l" t="t" r="r" b="b"/>
                <a:pathLst>
                  <a:path w="4709" h="3558" extrusionOk="0">
                    <a:moveTo>
                      <a:pt x="4171" y="1"/>
                    </a:moveTo>
                    <a:cubicBezTo>
                      <a:pt x="4116" y="1"/>
                      <a:pt x="4058" y="16"/>
                      <a:pt x="4004" y="51"/>
                    </a:cubicBezTo>
                    <a:cubicBezTo>
                      <a:pt x="2666" y="902"/>
                      <a:pt x="1450" y="1996"/>
                      <a:pt x="265" y="3030"/>
                    </a:cubicBezTo>
                    <a:cubicBezTo>
                      <a:pt x="0" y="3246"/>
                      <a:pt x="231" y="3558"/>
                      <a:pt x="489" y="3558"/>
                    </a:cubicBezTo>
                    <a:cubicBezTo>
                      <a:pt x="557" y="3558"/>
                      <a:pt x="627" y="3536"/>
                      <a:pt x="691" y="3486"/>
                    </a:cubicBezTo>
                    <a:cubicBezTo>
                      <a:pt x="1937" y="2513"/>
                      <a:pt x="3244" y="1631"/>
                      <a:pt x="4429" y="628"/>
                    </a:cubicBezTo>
                    <a:cubicBezTo>
                      <a:pt x="4709" y="400"/>
                      <a:pt x="4457" y="1"/>
                      <a:pt x="4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5"/>
              <p:cNvSpPr/>
              <p:nvPr/>
            </p:nvSpPr>
            <p:spPr>
              <a:xfrm>
                <a:off x="1751283" y="1557181"/>
                <a:ext cx="79409" cy="145604"/>
              </a:xfrm>
              <a:custGeom>
                <a:avLst/>
                <a:gdLst/>
                <a:ahLst/>
                <a:cxnLst/>
                <a:rect l="l" t="t" r="r" b="b"/>
                <a:pathLst>
                  <a:path w="4411" h="8088" extrusionOk="0">
                    <a:moveTo>
                      <a:pt x="246" y="1"/>
                    </a:moveTo>
                    <a:cubicBezTo>
                      <a:pt x="87" y="1"/>
                      <a:pt x="1" y="191"/>
                      <a:pt x="156" y="294"/>
                    </a:cubicBezTo>
                    <a:cubicBezTo>
                      <a:pt x="1402" y="1115"/>
                      <a:pt x="2162" y="2848"/>
                      <a:pt x="2587" y="4216"/>
                    </a:cubicBezTo>
                    <a:cubicBezTo>
                      <a:pt x="2952" y="5431"/>
                      <a:pt x="2861" y="6678"/>
                      <a:pt x="3134" y="7893"/>
                    </a:cubicBezTo>
                    <a:cubicBezTo>
                      <a:pt x="3164" y="8026"/>
                      <a:pt x="3265" y="8087"/>
                      <a:pt x="3372" y="8087"/>
                    </a:cubicBezTo>
                    <a:cubicBezTo>
                      <a:pt x="3485" y="8087"/>
                      <a:pt x="3604" y="8019"/>
                      <a:pt x="3651" y="7893"/>
                    </a:cubicBezTo>
                    <a:cubicBezTo>
                      <a:pt x="4411" y="5431"/>
                      <a:pt x="2648" y="1206"/>
                      <a:pt x="338" y="21"/>
                    </a:cubicBezTo>
                    <a:cubicBezTo>
                      <a:pt x="306" y="7"/>
                      <a:pt x="275" y="1"/>
                      <a:pt x="2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5"/>
              <p:cNvSpPr/>
              <p:nvPr/>
            </p:nvSpPr>
            <p:spPr>
              <a:xfrm>
                <a:off x="1821389" y="1606294"/>
                <a:ext cx="25726" cy="67833"/>
              </a:xfrm>
              <a:custGeom>
                <a:avLst/>
                <a:gdLst/>
                <a:ahLst/>
                <a:cxnLst/>
                <a:rect l="l" t="t" r="r" b="b"/>
                <a:pathLst>
                  <a:path w="1429" h="3768" extrusionOk="0">
                    <a:moveTo>
                      <a:pt x="1185" y="0"/>
                    </a:moveTo>
                    <a:cubicBezTo>
                      <a:pt x="1124" y="0"/>
                      <a:pt x="1065" y="27"/>
                      <a:pt x="1034" y="89"/>
                    </a:cubicBezTo>
                    <a:cubicBezTo>
                      <a:pt x="578" y="1123"/>
                      <a:pt x="0" y="2521"/>
                      <a:pt x="365" y="3676"/>
                    </a:cubicBezTo>
                    <a:cubicBezTo>
                      <a:pt x="380" y="3737"/>
                      <a:pt x="441" y="3767"/>
                      <a:pt x="502" y="3767"/>
                    </a:cubicBezTo>
                    <a:cubicBezTo>
                      <a:pt x="563" y="3767"/>
                      <a:pt x="623" y="3737"/>
                      <a:pt x="639" y="3676"/>
                    </a:cubicBezTo>
                    <a:cubicBezTo>
                      <a:pt x="821" y="3129"/>
                      <a:pt x="821" y="2521"/>
                      <a:pt x="942" y="1943"/>
                    </a:cubicBezTo>
                    <a:cubicBezTo>
                      <a:pt x="1034" y="1366"/>
                      <a:pt x="1186" y="788"/>
                      <a:pt x="1368" y="241"/>
                    </a:cubicBezTo>
                    <a:cubicBezTo>
                      <a:pt x="1428" y="101"/>
                      <a:pt x="1303" y="0"/>
                      <a:pt x="11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5"/>
              <p:cNvSpPr/>
              <p:nvPr/>
            </p:nvSpPr>
            <p:spPr>
              <a:xfrm>
                <a:off x="1688109" y="999792"/>
                <a:ext cx="86232" cy="124343"/>
              </a:xfrm>
              <a:custGeom>
                <a:avLst/>
                <a:gdLst/>
                <a:ahLst/>
                <a:cxnLst/>
                <a:rect l="l" t="t" r="r" b="b"/>
                <a:pathLst>
                  <a:path w="4790" h="6907" extrusionOk="0">
                    <a:moveTo>
                      <a:pt x="3003" y="0"/>
                    </a:moveTo>
                    <a:cubicBezTo>
                      <a:pt x="2018" y="0"/>
                      <a:pt x="1246" y="870"/>
                      <a:pt x="838" y="1740"/>
                    </a:cubicBezTo>
                    <a:cubicBezTo>
                      <a:pt x="0" y="3473"/>
                      <a:pt x="836" y="6906"/>
                      <a:pt x="3111" y="6906"/>
                    </a:cubicBezTo>
                    <a:cubicBezTo>
                      <a:pt x="3231" y="6906"/>
                      <a:pt x="3355" y="6897"/>
                      <a:pt x="3482" y="6877"/>
                    </a:cubicBezTo>
                    <a:cubicBezTo>
                      <a:pt x="3968" y="6816"/>
                      <a:pt x="3817" y="6087"/>
                      <a:pt x="3391" y="6087"/>
                    </a:cubicBezTo>
                    <a:cubicBezTo>
                      <a:pt x="2023" y="6057"/>
                      <a:pt x="1294" y="4415"/>
                      <a:pt x="1324" y="3230"/>
                    </a:cubicBezTo>
                    <a:cubicBezTo>
                      <a:pt x="1354" y="2622"/>
                      <a:pt x="1506" y="2014"/>
                      <a:pt x="1902" y="1528"/>
                    </a:cubicBezTo>
                    <a:cubicBezTo>
                      <a:pt x="2236" y="1077"/>
                      <a:pt x="2759" y="793"/>
                      <a:pt x="3223" y="793"/>
                    </a:cubicBezTo>
                    <a:cubicBezTo>
                      <a:pt x="3728" y="793"/>
                      <a:pt x="4164" y="1129"/>
                      <a:pt x="4212" y="1953"/>
                    </a:cubicBezTo>
                    <a:cubicBezTo>
                      <a:pt x="4227" y="2120"/>
                      <a:pt x="4364" y="2204"/>
                      <a:pt x="4497" y="2204"/>
                    </a:cubicBezTo>
                    <a:cubicBezTo>
                      <a:pt x="4630" y="2204"/>
                      <a:pt x="4759" y="2120"/>
                      <a:pt x="4759" y="1953"/>
                    </a:cubicBezTo>
                    <a:cubicBezTo>
                      <a:pt x="4789" y="1041"/>
                      <a:pt x="4303" y="221"/>
                      <a:pt x="3361" y="38"/>
                    </a:cubicBezTo>
                    <a:cubicBezTo>
                      <a:pt x="3239" y="13"/>
                      <a:pt x="3119" y="0"/>
                      <a:pt x="30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5"/>
              <p:cNvSpPr/>
              <p:nvPr/>
            </p:nvSpPr>
            <p:spPr>
              <a:xfrm>
                <a:off x="1714124" y="1021270"/>
                <a:ext cx="47077" cy="48715"/>
              </a:xfrm>
              <a:custGeom>
                <a:avLst/>
                <a:gdLst/>
                <a:ahLst/>
                <a:cxnLst/>
                <a:rect l="l" t="t" r="r" b="b"/>
                <a:pathLst>
                  <a:path w="2615" h="2706" extrusionOk="0">
                    <a:moveTo>
                      <a:pt x="1997" y="1"/>
                    </a:moveTo>
                    <a:cubicBezTo>
                      <a:pt x="1552" y="1"/>
                      <a:pt x="1097" y="290"/>
                      <a:pt x="821" y="608"/>
                    </a:cubicBezTo>
                    <a:cubicBezTo>
                      <a:pt x="578" y="882"/>
                      <a:pt x="457" y="1216"/>
                      <a:pt x="305" y="1520"/>
                    </a:cubicBezTo>
                    <a:cubicBezTo>
                      <a:pt x="153" y="1885"/>
                      <a:pt x="1" y="2250"/>
                      <a:pt x="153" y="2614"/>
                    </a:cubicBezTo>
                    <a:cubicBezTo>
                      <a:pt x="183" y="2675"/>
                      <a:pt x="259" y="2705"/>
                      <a:pt x="335" y="2705"/>
                    </a:cubicBezTo>
                    <a:cubicBezTo>
                      <a:pt x="411" y="2705"/>
                      <a:pt x="487" y="2675"/>
                      <a:pt x="517" y="2614"/>
                    </a:cubicBezTo>
                    <a:cubicBezTo>
                      <a:pt x="609" y="2371"/>
                      <a:pt x="609" y="2158"/>
                      <a:pt x="669" y="1915"/>
                    </a:cubicBezTo>
                    <a:cubicBezTo>
                      <a:pt x="730" y="1642"/>
                      <a:pt x="852" y="1368"/>
                      <a:pt x="1004" y="1095"/>
                    </a:cubicBezTo>
                    <a:cubicBezTo>
                      <a:pt x="1338" y="547"/>
                      <a:pt x="1855" y="365"/>
                      <a:pt x="2493" y="365"/>
                    </a:cubicBezTo>
                    <a:cubicBezTo>
                      <a:pt x="2615" y="365"/>
                      <a:pt x="2615" y="243"/>
                      <a:pt x="2554" y="183"/>
                    </a:cubicBezTo>
                    <a:cubicBezTo>
                      <a:pt x="2380" y="54"/>
                      <a:pt x="2189" y="1"/>
                      <a:pt x="1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5"/>
              <p:cNvSpPr/>
              <p:nvPr/>
            </p:nvSpPr>
            <p:spPr>
              <a:xfrm>
                <a:off x="1731822" y="1028670"/>
                <a:ext cx="23367" cy="76637"/>
              </a:xfrm>
              <a:custGeom>
                <a:avLst/>
                <a:gdLst/>
                <a:ahLst/>
                <a:cxnLst/>
                <a:rect l="l" t="t" r="r" b="b"/>
                <a:pathLst>
                  <a:path w="1298" h="4257" extrusionOk="0">
                    <a:moveTo>
                      <a:pt x="234" y="0"/>
                    </a:moveTo>
                    <a:cubicBezTo>
                      <a:pt x="112" y="0"/>
                      <a:pt x="1" y="88"/>
                      <a:pt x="21" y="228"/>
                    </a:cubicBezTo>
                    <a:cubicBezTo>
                      <a:pt x="51" y="835"/>
                      <a:pt x="325" y="1474"/>
                      <a:pt x="446" y="2082"/>
                    </a:cubicBezTo>
                    <a:cubicBezTo>
                      <a:pt x="598" y="2750"/>
                      <a:pt x="507" y="3510"/>
                      <a:pt x="720" y="4149"/>
                    </a:cubicBezTo>
                    <a:cubicBezTo>
                      <a:pt x="737" y="4217"/>
                      <a:pt x="792" y="4256"/>
                      <a:pt x="848" y="4256"/>
                    </a:cubicBezTo>
                    <a:cubicBezTo>
                      <a:pt x="892" y="4256"/>
                      <a:pt x="936" y="4232"/>
                      <a:pt x="963" y="4179"/>
                    </a:cubicBezTo>
                    <a:cubicBezTo>
                      <a:pt x="1297" y="3601"/>
                      <a:pt x="1206" y="2659"/>
                      <a:pt x="1145" y="1991"/>
                    </a:cubicBezTo>
                    <a:cubicBezTo>
                      <a:pt x="1054" y="1352"/>
                      <a:pt x="872" y="532"/>
                      <a:pt x="416" y="76"/>
                    </a:cubicBezTo>
                    <a:cubicBezTo>
                      <a:pt x="364" y="24"/>
                      <a:pt x="29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5"/>
              <p:cNvSpPr/>
              <p:nvPr/>
            </p:nvSpPr>
            <p:spPr>
              <a:xfrm>
                <a:off x="1740949" y="1057187"/>
                <a:ext cx="304890" cy="242818"/>
              </a:xfrm>
              <a:custGeom>
                <a:avLst/>
                <a:gdLst/>
                <a:ahLst/>
                <a:cxnLst/>
                <a:rect l="l" t="t" r="r" b="b"/>
                <a:pathLst>
                  <a:path w="16936" h="13488" extrusionOk="0">
                    <a:moveTo>
                      <a:pt x="16688" y="0"/>
                    </a:moveTo>
                    <a:cubicBezTo>
                      <a:pt x="16600" y="0"/>
                      <a:pt x="16512" y="51"/>
                      <a:pt x="16475" y="163"/>
                    </a:cubicBezTo>
                    <a:cubicBezTo>
                      <a:pt x="14894" y="4510"/>
                      <a:pt x="13830" y="9586"/>
                      <a:pt x="9423" y="12018"/>
                    </a:cubicBezTo>
                    <a:cubicBezTo>
                      <a:pt x="8616" y="12458"/>
                      <a:pt x="7839" y="12651"/>
                      <a:pt x="7100" y="12651"/>
                    </a:cubicBezTo>
                    <a:cubicBezTo>
                      <a:pt x="5082" y="12651"/>
                      <a:pt x="3341" y="11213"/>
                      <a:pt x="2006" y="9434"/>
                    </a:cubicBezTo>
                    <a:cubicBezTo>
                      <a:pt x="547" y="7458"/>
                      <a:pt x="942" y="5300"/>
                      <a:pt x="942" y="3021"/>
                    </a:cubicBezTo>
                    <a:cubicBezTo>
                      <a:pt x="942" y="2827"/>
                      <a:pt x="804" y="2735"/>
                      <a:pt x="659" y="2735"/>
                    </a:cubicBezTo>
                    <a:cubicBezTo>
                      <a:pt x="508" y="2735"/>
                      <a:pt x="350" y="2835"/>
                      <a:pt x="334" y="3021"/>
                    </a:cubicBezTo>
                    <a:cubicBezTo>
                      <a:pt x="91" y="5391"/>
                      <a:pt x="0" y="7884"/>
                      <a:pt x="1520" y="9890"/>
                    </a:cubicBezTo>
                    <a:cubicBezTo>
                      <a:pt x="2743" y="11521"/>
                      <a:pt x="4805" y="13488"/>
                      <a:pt x="7008" y="13488"/>
                    </a:cubicBezTo>
                    <a:cubicBezTo>
                      <a:pt x="7103" y="13488"/>
                      <a:pt x="7199" y="13484"/>
                      <a:pt x="7295" y="13477"/>
                    </a:cubicBezTo>
                    <a:cubicBezTo>
                      <a:pt x="13192" y="12990"/>
                      <a:pt x="16079" y="5057"/>
                      <a:pt x="16900" y="285"/>
                    </a:cubicBezTo>
                    <a:cubicBezTo>
                      <a:pt x="16936" y="106"/>
                      <a:pt x="16813" y="0"/>
                      <a:pt x="166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5"/>
              <p:cNvSpPr/>
              <p:nvPr/>
            </p:nvSpPr>
            <p:spPr>
              <a:xfrm>
                <a:off x="1867496" y="1109019"/>
                <a:ext cx="48571" cy="65151"/>
              </a:xfrm>
              <a:custGeom>
                <a:avLst/>
                <a:gdLst/>
                <a:ahLst/>
                <a:cxnLst/>
                <a:rect l="l" t="t" r="r" b="b"/>
                <a:pathLst>
                  <a:path w="2698" h="3619" extrusionOk="0">
                    <a:moveTo>
                      <a:pt x="1389" y="1"/>
                    </a:moveTo>
                    <a:cubicBezTo>
                      <a:pt x="1323" y="1"/>
                      <a:pt x="1253" y="39"/>
                      <a:pt x="1239" y="111"/>
                    </a:cubicBezTo>
                    <a:cubicBezTo>
                      <a:pt x="897" y="1057"/>
                      <a:pt x="1123" y="2002"/>
                      <a:pt x="1740" y="2752"/>
                    </a:cubicBezTo>
                    <a:lnTo>
                      <a:pt x="1740" y="2752"/>
                    </a:lnTo>
                    <a:cubicBezTo>
                      <a:pt x="1442" y="2860"/>
                      <a:pt x="1155" y="2890"/>
                      <a:pt x="840" y="2890"/>
                    </a:cubicBezTo>
                    <a:cubicBezTo>
                      <a:pt x="706" y="2890"/>
                      <a:pt x="566" y="2884"/>
                      <a:pt x="418" y="2877"/>
                    </a:cubicBezTo>
                    <a:cubicBezTo>
                      <a:pt x="408" y="2876"/>
                      <a:pt x="398" y="2876"/>
                      <a:pt x="388" y="2876"/>
                    </a:cubicBezTo>
                    <a:cubicBezTo>
                      <a:pt x="22" y="2876"/>
                      <a:pt x="1" y="3427"/>
                      <a:pt x="327" y="3515"/>
                    </a:cubicBezTo>
                    <a:cubicBezTo>
                      <a:pt x="531" y="3587"/>
                      <a:pt x="746" y="3619"/>
                      <a:pt x="963" y="3619"/>
                    </a:cubicBezTo>
                    <a:cubicBezTo>
                      <a:pt x="1487" y="3619"/>
                      <a:pt x="2024" y="3430"/>
                      <a:pt x="2454" y="3151"/>
                    </a:cubicBezTo>
                    <a:cubicBezTo>
                      <a:pt x="2637" y="3029"/>
                      <a:pt x="2698" y="2786"/>
                      <a:pt x="2515" y="2634"/>
                    </a:cubicBezTo>
                    <a:cubicBezTo>
                      <a:pt x="1816" y="1996"/>
                      <a:pt x="1482" y="1084"/>
                      <a:pt x="1512" y="142"/>
                    </a:cubicBezTo>
                    <a:cubicBezTo>
                      <a:pt x="1528" y="46"/>
                      <a:pt x="1461"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5"/>
              <p:cNvSpPr/>
              <p:nvPr/>
            </p:nvSpPr>
            <p:spPr>
              <a:xfrm>
                <a:off x="1787848" y="930208"/>
                <a:ext cx="161302" cy="53017"/>
              </a:xfrm>
              <a:custGeom>
                <a:avLst/>
                <a:gdLst/>
                <a:ahLst/>
                <a:cxnLst/>
                <a:rect l="l" t="t" r="r" b="b"/>
                <a:pathLst>
                  <a:path w="8960" h="2945" extrusionOk="0">
                    <a:moveTo>
                      <a:pt x="4088" y="0"/>
                    </a:moveTo>
                    <a:cubicBezTo>
                      <a:pt x="3650" y="0"/>
                      <a:pt x="3213" y="55"/>
                      <a:pt x="2775" y="165"/>
                    </a:cubicBezTo>
                    <a:cubicBezTo>
                      <a:pt x="1559" y="499"/>
                      <a:pt x="556" y="1320"/>
                      <a:pt x="100" y="2505"/>
                    </a:cubicBezTo>
                    <a:cubicBezTo>
                      <a:pt x="1" y="2764"/>
                      <a:pt x="227" y="2944"/>
                      <a:pt x="446" y="2944"/>
                    </a:cubicBezTo>
                    <a:cubicBezTo>
                      <a:pt x="562" y="2944"/>
                      <a:pt x="676" y="2894"/>
                      <a:pt x="739" y="2779"/>
                    </a:cubicBezTo>
                    <a:cubicBezTo>
                      <a:pt x="1377" y="1654"/>
                      <a:pt x="2350" y="894"/>
                      <a:pt x="3687" y="803"/>
                    </a:cubicBezTo>
                    <a:cubicBezTo>
                      <a:pt x="3802" y="792"/>
                      <a:pt x="3913" y="788"/>
                      <a:pt x="4022" y="788"/>
                    </a:cubicBezTo>
                    <a:cubicBezTo>
                      <a:pt x="5178" y="788"/>
                      <a:pt x="6008" y="1335"/>
                      <a:pt x="7091" y="1502"/>
                    </a:cubicBezTo>
                    <a:cubicBezTo>
                      <a:pt x="7218" y="1527"/>
                      <a:pt x="7339" y="1538"/>
                      <a:pt x="7453" y="1538"/>
                    </a:cubicBezTo>
                    <a:cubicBezTo>
                      <a:pt x="8184" y="1538"/>
                      <a:pt x="8652" y="1049"/>
                      <a:pt x="8915" y="286"/>
                    </a:cubicBezTo>
                    <a:cubicBezTo>
                      <a:pt x="8960" y="153"/>
                      <a:pt x="8857" y="68"/>
                      <a:pt x="8752" y="68"/>
                    </a:cubicBezTo>
                    <a:cubicBezTo>
                      <a:pt x="8713" y="68"/>
                      <a:pt x="8674" y="79"/>
                      <a:pt x="8641" y="104"/>
                    </a:cubicBezTo>
                    <a:lnTo>
                      <a:pt x="8641" y="134"/>
                    </a:lnTo>
                    <a:cubicBezTo>
                      <a:pt x="8228" y="536"/>
                      <a:pt x="7811" y="674"/>
                      <a:pt x="7385" y="674"/>
                    </a:cubicBezTo>
                    <a:cubicBezTo>
                      <a:pt x="6619" y="674"/>
                      <a:pt x="5823" y="230"/>
                      <a:pt x="4964" y="73"/>
                    </a:cubicBezTo>
                    <a:cubicBezTo>
                      <a:pt x="4672" y="25"/>
                      <a:pt x="4380" y="0"/>
                      <a:pt x="4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5"/>
              <p:cNvSpPr/>
              <p:nvPr/>
            </p:nvSpPr>
            <p:spPr>
              <a:xfrm>
                <a:off x="1739851" y="958564"/>
                <a:ext cx="99608" cy="51235"/>
              </a:xfrm>
              <a:custGeom>
                <a:avLst/>
                <a:gdLst/>
                <a:ahLst/>
                <a:cxnLst/>
                <a:rect l="l" t="t" r="r" b="b"/>
                <a:pathLst>
                  <a:path w="5533" h="2846" extrusionOk="0">
                    <a:moveTo>
                      <a:pt x="4974" y="0"/>
                    </a:moveTo>
                    <a:cubicBezTo>
                      <a:pt x="3202" y="0"/>
                      <a:pt x="2127" y="2094"/>
                      <a:pt x="365" y="2267"/>
                    </a:cubicBezTo>
                    <a:cubicBezTo>
                      <a:pt x="0" y="2328"/>
                      <a:pt x="0" y="2815"/>
                      <a:pt x="365" y="2845"/>
                    </a:cubicBezTo>
                    <a:cubicBezTo>
                      <a:pt x="379" y="2845"/>
                      <a:pt x="392" y="2845"/>
                      <a:pt x="406" y="2845"/>
                    </a:cubicBezTo>
                    <a:cubicBezTo>
                      <a:pt x="2326" y="2845"/>
                      <a:pt x="3448" y="715"/>
                      <a:pt x="5319" y="353"/>
                    </a:cubicBezTo>
                    <a:cubicBezTo>
                      <a:pt x="5532" y="322"/>
                      <a:pt x="5441" y="49"/>
                      <a:pt x="5259" y="18"/>
                    </a:cubicBezTo>
                    <a:cubicBezTo>
                      <a:pt x="5162" y="6"/>
                      <a:pt x="5067" y="0"/>
                      <a:pt x="49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5"/>
              <p:cNvSpPr/>
              <p:nvPr/>
            </p:nvSpPr>
            <p:spPr>
              <a:xfrm>
                <a:off x="1934667" y="933017"/>
                <a:ext cx="95215" cy="95215"/>
              </a:xfrm>
              <a:custGeom>
                <a:avLst/>
                <a:gdLst/>
                <a:ahLst/>
                <a:cxnLst/>
                <a:rect l="l" t="t" r="r" b="b"/>
                <a:pathLst>
                  <a:path w="5289" h="5289" extrusionOk="0">
                    <a:moveTo>
                      <a:pt x="547" y="1"/>
                    </a:moveTo>
                    <a:cubicBezTo>
                      <a:pt x="486" y="1"/>
                      <a:pt x="426" y="24"/>
                      <a:pt x="395" y="69"/>
                    </a:cubicBezTo>
                    <a:lnTo>
                      <a:pt x="395" y="100"/>
                    </a:lnTo>
                    <a:cubicBezTo>
                      <a:pt x="0" y="1042"/>
                      <a:pt x="882" y="1863"/>
                      <a:pt x="1641" y="2319"/>
                    </a:cubicBezTo>
                    <a:cubicBezTo>
                      <a:pt x="2249" y="2683"/>
                      <a:pt x="2948" y="2866"/>
                      <a:pt x="3526" y="3291"/>
                    </a:cubicBezTo>
                    <a:cubicBezTo>
                      <a:pt x="4225" y="3808"/>
                      <a:pt x="4347" y="4598"/>
                      <a:pt x="4863" y="5206"/>
                    </a:cubicBezTo>
                    <a:cubicBezTo>
                      <a:pt x="4912" y="5264"/>
                      <a:pt x="4973" y="5289"/>
                      <a:pt x="5033" y="5289"/>
                    </a:cubicBezTo>
                    <a:cubicBezTo>
                      <a:pt x="5162" y="5289"/>
                      <a:pt x="5289" y="5178"/>
                      <a:pt x="5289" y="5054"/>
                    </a:cubicBezTo>
                    <a:cubicBezTo>
                      <a:pt x="5289" y="4082"/>
                      <a:pt x="4559" y="3139"/>
                      <a:pt x="3769" y="2623"/>
                    </a:cubicBezTo>
                    <a:cubicBezTo>
                      <a:pt x="3252" y="2288"/>
                      <a:pt x="2675" y="2075"/>
                      <a:pt x="2128" y="1802"/>
                    </a:cubicBezTo>
                    <a:cubicBezTo>
                      <a:pt x="1338" y="1346"/>
                      <a:pt x="1064" y="860"/>
                      <a:pt x="699" y="69"/>
                    </a:cubicBezTo>
                    <a:cubicBezTo>
                      <a:pt x="669" y="24"/>
                      <a:pt x="608"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5"/>
              <p:cNvSpPr/>
              <p:nvPr/>
            </p:nvSpPr>
            <p:spPr>
              <a:xfrm>
                <a:off x="2025693" y="995579"/>
                <a:ext cx="24447" cy="59840"/>
              </a:xfrm>
              <a:custGeom>
                <a:avLst/>
                <a:gdLst/>
                <a:ahLst/>
                <a:cxnLst/>
                <a:rect l="l" t="t" r="r" b="b"/>
                <a:pathLst>
                  <a:path w="1358" h="3324" extrusionOk="0">
                    <a:moveTo>
                      <a:pt x="239" y="1"/>
                    </a:moveTo>
                    <a:cubicBezTo>
                      <a:pt x="125" y="1"/>
                      <a:pt x="0" y="102"/>
                      <a:pt x="20" y="242"/>
                    </a:cubicBezTo>
                    <a:cubicBezTo>
                      <a:pt x="142" y="728"/>
                      <a:pt x="263" y="1214"/>
                      <a:pt x="324" y="1670"/>
                    </a:cubicBezTo>
                    <a:cubicBezTo>
                      <a:pt x="385" y="2157"/>
                      <a:pt x="324" y="2673"/>
                      <a:pt x="476" y="3129"/>
                    </a:cubicBezTo>
                    <a:cubicBezTo>
                      <a:pt x="520" y="3262"/>
                      <a:pt x="622" y="3323"/>
                      <a:pt x="725" y="3323"/>
                    </a:cubicBezTo>
                    <a:cubicBezTo>
                      <a:pt x="835" y="3323"/>
                      <a:pt x="946" y="3255"/>
                      <a:pt x="993" y="3129"/>
                    </a:cubicBezTo>
                    <a:cubicBezTo>
                      <a:pt x="1358" y="2218"/>
                      <a:pt x="841" y="880"/>
                      <a:pt x="385" y="90"/>
                    </a:cubicBezTo>
                    <a:cubicBezTo>
                      <a:pt x="354" y="28"/>
                      <a:pt x="298" y="1"/>
                      <a:pt x="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5"/>
              <p:cNvSpPr/>
              <p:nvPr/>
            </p:nvSpPr>
            <p:spPr>
              <a:xfrm>
                <a:off x="1721344" y="812429"/>
                <a:ext cx="230684" cy="198928"/>
              </a:xfrm>
              <a:custGeom>
                <a:avLst/>
                <a:gdLst/>
                <a:ahLst/>
                <a:cxnLst/>
                <a:rect l="l" t="t" r="r" b="b"/>
                <a:pathLst>
                  <a:path w="12814" h="11050" extrusionOk="0">
                    <a:moveTo>
                      <a:pt x="10255" y="1"/>
                    </a:moveTo>
                    <a:cubicBezTo>
                      <a:pt x="8198" y="1"/>
                      <a:pt x="6130" y="719"/>
                      <a:pt x="4524" y="1995"/>
                    </a:cubicBezTo>
                    <a:cubicBezTo>
                      <a:pt x="1727" y="4214"/>
                      <a:pt x="876" y="7406"/>
                      <a:pt x="56" y="10688"/>
                    </a:cubicBezTo>
                    <a:cubicBezTo>
                      <a:pt x="1" y="10907"/>
                      <a:pt x="165" y="11049"/>
                      <a:pt x="331" y="11049"/>
                    </a:cubicBezTo>
                    <a:cubicBezTo>
                      <a:pt x="442" y="11049"/>
                      <a:pt x="554" y="10986"/>
                      <a:pt x="603" y="10840"/>
                    </a:cubicBezTo>
                    <a:cubicBezTo>
                      <a:pt x="1575" y="8135"/>
                      <a:pt x="2305" y="5187"/>
                      <a:pt x="4402" y="3059"/>
                    </a:cubicBezTo>
                    <a:cubicBezTo>
                      <a:pt x="6114" y="1300"/>
                      <a:pt x="8290" y="675"/>
                      <a:pt x="10582" y="675"/>
                    </a:cubicBezTo>
                    <a:cubicBezTo>
                      <a:pt x="11220" y="675"/>
                      <a:pt x="11868" y="724"/>
                      <a:pt x="12518" y="810"/>
                    </a:cubicBezTo>
                    <a:cubicBezTo>
                      <a:pt x="12527" y="811"/>
                      <a:pt x="12536" y="811"/>
                      <a:pt x="12545" y="811"/>
                    </a:cubicBezTo>
                    <a:cubicBezTo>
                      <a:pt x="12793" y="811"/>
                      <a:pt x="12813" y="412"/>
                      <a:pt x="12579" y="324"/>
                    </a:cubicBezTo>
                    <a:cubicBezTo>
                      <a:pt x="11823" y="105"/>
                      <a:pt x="11040" y="1"/>
                      <a:pt x="10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5"/>
              <p:cNvSpPr/>
              <p:nvPr/>
            </p:nvSpPr>
            <p:spPr>
              <a:xfrm>
                <a:off x="1942319" y="819001"/>
                <a:ext cx="130248" cy="226237"/>
              </a:xfrm>
              <a:custGeom>
                <a:avLst/>
                <a:gdLst/>
                <a:ahLst/>
                <a:cxnLst/>
                <a:rect l="l" t="t" r="r" b="b"/>
                <a:pathLst>
                  <a:path w="7235" h="12567" extrusionOk="0">
                    <a:moveTo>
                      <a:pt x="596" y="1"/>
                    </a:moveTo>
                    <a:cubicBezTo>
                      <a:pt x="479" y="1"/>
                      <a:pt x="361" y="7"/>
                      <a:pt x="244" y="19"/>
                    </a:cubicBezTo>
                    <a:cubicBezTo>
                      <a:pt x="61" y="50"/>
                      <a:pt x="1" y="293"/>
                      <a:pt x="183" y="354"/>
                    </a:cubicBezTo>
                    <a:lnTo>
                      <a:pt x="183" y="384"/>
                    </a:lnTo>
                    <a:cubicBezTo>
                      <a:pt x="2706" y="1114"/>
                      <a:pt x="4803" y="2664"/>
                      <a:pt x="5654" y="5247"/>
                    </a:cubicBezTo>
                    <a:cubicBezTo>
                      <a:pt x="6445" y="7618"/>
                      <a:pt x="6019" y="10050"/>
                      <a:pt x="5928" y="12481"/>
                    </a:cubicBezTo>
                    <a:cubicBezTo>
                      <a:pt x="5928" y="12534"/>
                      <a:pt x="5979" y="12567"/>
                      <a:pt x="6028" y="12567"/>
                    </a:cubicBezTo>
                    <a:cubicBezTo>
                      <a:pt x="6063" y="12567"/>
                      <a:pt x="6097" y="12550"/>
                      <a:pt x="6110" y="12512"/>
                    </a:cubicBezTo>
                    <a:cubicBezTo>
                      <a:pt x="7083" y="9776"/>
                      <a:pt x="7235" y="6524"/>
                      <a:pt x="5897" y="3910"/>
                    </a:cubicBezTo>
                    <a:cubicBezTo>
                      <a:pt x="4974" y="2092"/>
                      <a:pt x="2791" y="1"/>
                      <a:pt x="5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5"/>
              <p:cNvSpPr/>
              <p:nvPr/>
            </p:nvSpPr>
            <p:spPr>
              <a:xfrm>
                <a:off x="1934361" y="821287"/>
                <a:ext cx="21657" cy="111399"/>
              </a:xfrm>
              <a:custGeom>
                <a:avLst/>
                <a:gdLst/>
                <a:ahLst/>
                <a:cxnLst/>
                <a:rect l="l" t="t" r="r" b="b"/>
                <a:pathLst>
                  <a:path w="1203" h="6188" extrusionOk="0">
                    <a:moveTo>
                      <a:pt x="667" y="1"/>
                    </a:moveTo>
                    <a:cubicBezTo>
                      <a:pt x="540" y="1"/>
                      <a:pt x="400" y="98"/>
                      <a:pt x="382" y="257"/>
                    </a:cubicBezTo>
                    <a:cubicBezTo>
                      <a:pt x="291" y="2111"/>
                      <a:pt x="108" y="3965"/>
                      <a:pt x="17" y="5819"/>
                    </a:cubicBezTo>
                    <a:cubicBezTo>
                      <a:pt x="0" y="6055"/>
                      <a:pt x="207" y="6188"/>
                      <a:pt x="410" y="6188"/>
                    </a:cubicBezTo>
                    <a:cubicBezTo>
                      <a:pt x="574" y="6188"/>
                      <a:pt x="736" y="6101"/>
                      <a:pt x="777" y="5911"/>
                    </a:cubicBezTo>
                    <a:cubicBezTo>
                      <a:pt x="1203" y="4087"/>
                      <a:pt x="1203" y="2020"/>
                      <a:pt x="868" y="166"/>
                    </a:cubicBezTo>
                    <a:cubicBezTo>
                      <a:pt x="843" y="51"/>
                      <a:pt x="759" y="1"/>
                      <a:pt x="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5"/>
              <p:cNvSpPr/>
              <p:nvPr/>
            </p:nvSpPr>
            <p:spPr>
              <a:xfrm>
                <a:off x="1940140" y="782076"/>
                <a:ext cx="36005" cy="47509"/>
              </a:xfrm>
              <a:custGeom>
                <a:avLst/>
                <a:gdLst/>
                <a:ahLst/>
                <a:cxnLst/>
                <a:rect l="l" t="t" r="r" b="b"/>
                <a:pathLst>
                  <a:path w="2000" h="2639" extrusionOk="0">
                    <a:moveTo>
                      <a:pt x="1673" y="0"/>
                    </a:moveTo>
                    <a:cubicBezTo>
                      <a:pt x="1619" y="0"/>
                      <a:pt x="1565" y="19"/>
                      <a:pt x="1520" y="64"/>
                    </a:cubicBezTo>
                    <a:cubicBezTo>
                      <a:pt x="821" y="672"/>
                      <a:pt x="365" y="1371"/>
                      <a:pt x="30" y="2253"/>
                    </a:cubicBezTo>
                    <a:cubicBezTo>
                      <a:pt x="0" y="2344"/>
                      <a:pt x="61" y="2465"/>
                      <a:pt x="122" y="2526"/>
                    </a:cubicBezTo>
                    <a:cubicBezTo>
                      <a:pt x="189" y="2606"/>
                      <a:pt x="253" y="2638"/>
                      <a:pt x="315" y="2638"/>
                    </a:cubicBezTo>
                    <a:cubicBezTo>
                      <a:pt x="560" y="2638"/>
                      <a:pt x="754" y="2119"/>
                      <a:pt x="851" y="1949"/>
                    </a:cubicBezTo>
                    <a:cubicBezTo>
                      <a:pt x="1155" y="1402"/>
                      <a:pt x="1489" y="854"/>
                      <a:pt x="1885" y="338"/>
                    </a:cubicBezTo>
                    <a:cubicBezTo>
                      <a:pt x="1999" y="178"/>
                      <a:pt x="1838" y="0"/>
                      <a:pt x="16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5"/>
              <p:cNvSpPr/>
              <p:nvPr/>
            </p:nvSpPr>
            <p:spPr>
              <a:xfrm>
                <a:off x="1930508" y="784920"/>
                <a:ext cx="21135" cy="44088"/>
              </a:xfrm>
              <a:custGeom>
                <a:avLst/>
                <a:gdLst/>
                <a:ahLst/>
                <a:cxnLst/>
                <a:rect l="l" t="t" r="r" b="b"/>
                <a:pathLst>
                  <a:path w="1174" h="2449" extrusionOk="0">
                    <a:moveTo>
                      <a:pt x="166" y="1"/>
                    </a:moveTo>
                    <a:cubicBezTo>
                      <a:pt x="79" y="1"/>
                      <a:pt x="0" y="59"/>
                      <a:pt x="18" y="149"/>
                    </a:cubicBezTo>
                    <a:cubicBezTo>
                      <a:pt x="18" y="514"/>
                      <a:pt x="140" y="818"/>
                      <a:pt x="262" y="1152"/>
                    </a:cubicBezTo>
                    <a:cubicBezTo>
                      <a:pt x="383" y="1517"/>
                      <a:pt x="322" y="1912"/>
                      <a:pt x="413" y="2277"/>
                    </a:cubicBezTo>
                    <a:cubicBezTo>
                      <a:pt x="443" y="2395"/>
                      <a:pt x="536" y="2448"/>
                      <a:pt x="632" y="2448"/>
                    </a:cubicBezTo>
                    <a:cubicBezTo>
                      <a:pt x="734" y="2448"/>
                      <a:pt x="838" y="2387"/>
                      <a:pt x="869" y="2277"/>
                    </a:cubicBezTo>
                    <a:cubicBezTo>
                      <a:pt x="1173" y="1517"/>
                      <a:pt x="657" y="727"/>
                      <a:pt x="322" y="89"/>
                    </a:cubicBezTo>
                    <a:cubicBezTo>
                      <a:pt x="285" y="27"/>
                      <a:pt x="224" y="1"/>
                      <a:pt x="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5"/>
              <p:cNvSpPr/>
              <p:nvPr/>
            </p:nvSpPr>
            <p:spPr>
              <a:xfrm>
                <a:off x="1941779" y="790753"/>
                <a:ext cx="10405" cy="33629"/>
              </a:xfrm>
              <a:custGeom>
                <a:avLst/>
                <a:gdLst/>
                <a:ahLst/>
                <a:cxnLst/>
                <a:rect l="l" t="t" r="r" b="b"/>
                <a:pathLst>
                  <a:path w="578" h="1868" extrusionOk="0">
                    <a:moveTo>
                      <a:pt x="350" y="0"/>
                    </a:moveTo>
                    <a:cubicBezTo>
                      <a:pt x="274" y="0"/>
                      <a:pt x="198" y="53"/>
                      <a:pt x="183" y="160"/>
                    </a:cubicBezTo>
                    <a:cubicBezTo>
                      <a:pt x="183" y="433"/>
                      <a:pt x="152" y="707"/>
                      <a:pt x="122" y="980"/>
                    </a:cubicBezTo>
                    <a:cubicBezTo>
                      <a:pt x="91" y="1224"/>
                      <a:pt x="0" y="1467"/>
                      <a:pt x="61" y="1710"/>
                    </a:cubicBezTo>
                    <a:cubicBezTo>
                      <a:pt x="78" y="1813"/>
                      <a:pt x="174" y="1868"/>
                      <a:pt x="270" y="1868"/>
                    </a:cubicBezTo>
                    <a:cubicBezTo>
                      <a:pt x="343" y="1868"/>
                      <a:pt x="417" y="1836"/>
                      <a:pt x="456" y="1771"/>
                    </a:cubicBezTo>
                    <a:cubicBezTo>
                      <a:pt x="578" y="1528"/>
                      <a:pt x="547" y="1284"/>
                      <a:pt x="547" y="1041"/>
                    </a:cubicBezTo>
                    <a:cubicBezTo>
                      <a:pt x="547" y="737"/>
                      <a:pt x="547" y="464"/>
                      <a:pt x="517" y="160"/>
                    </a:cubicBezTo>
                    <a:cubicBezTo>
                      <a:pt x="502" y="53"/>
                      <a:pt x="426" y="0"/>
                      <a:pt x="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5"/>
              <p:cNvSpPr/>
              <p:nvPr/>
            </p:nvSpPr>
            <p:spPr>
              <a:xfrm>
                <a:off x="1660168" y="989800"/>
                <a:ext cx="67941" cy="30694"/>
              </a:xfrm>
              <a:custGeom>
                <a:avLst/>
                <a:gdLst/>
                <a:ahLst/>
                <a:cxnLst/>
                <a:rect l="l" t="t" r="r" b="b"/>
                <a:pathLst>
                  <a:path w="3774" h="1705" extrusionOk="0">
                    <a:moveTo>
                      <a:pt x="1531" y="0"/>
                    </a:moveTo>
                    <a:cubicBezTo>
                      <a:pt x="698" y="0"/>
                      <a:pt x="1" y="422"/>
                      <a:pt x="171" y="1475"/>
                    </a:cubicBezTo>
                    <a:cubicBezTo>
                      <a:pt x="185" y="1639"/>
                      <a:pt x="285" y="1705"/>
                      <a:pt x="402" y="1705"/>
                    </a:cubicBezTo>
                    <a:cubicBezTo>
                      <a:pt x="545" y="1705"/>
                      <a:pt x="712" y="1608"/>
                      <a:pt x="779" y="1475"/>
                    </a:cubicBezTo>
                    <a:cubicBezTo>
                      <a:pt x="900" y="1171"/>
                      <a:pt x="900" y="897"/>
                      <a:pt x="1265" y="776"/>
                    </a:cubicBezTo>
                    <a:cubicBezTo>
                      <a:pt x="1380" y="737"/>
                      <a:pt x="1494" y="721"/>
                      <a:pt x="1609" y="721"/>
                    </a:cubicBezTo>
                    <a:cubicBezTo>
                      <a:pt x="1768" y="721"/>
                      <a:pt x="1927" y="753"/>
                      <a:pt x="2086" y="806"/>
                    </a:cubicBezTo>
                    <a:cubicBezTo>
                      <a:pt x="2542" y="928"/>
                      <a:pt x="2937" y="1232"/>
                      <a:pt x="3393" y="1323"/>
                    </a:cubicBezTo>
                    <a:cubicBezTo>
                      <a:pt x="3414" y="1330"/>
                      <a:pt x="3437" y="1333"/>
                      <a:pt x="3459" y="1333"/>
                    </a:cubicBezTo>
                    <a:cubicBezTo>
                      <a:pt x="3621" y="1333"/>
                      <a:pt x="3773" y="1149"/>
                      <a:pt x="3666" y="988"/>
                    </a:cubicBezTo>
                    <a:cubicBezTo>
                      <a:pt x="3264" y="392"/>
                      <a:pt x="2334" y="0"/>
                      <a:pt x="15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5"/>
              <p:cNvSpPr/>
              <p:nvPr/>
            </p:nvSpPr>
            <p:spPr>
              <a:xfrm>
                <a:off x="1587721" y="1001934"/>
                <a:ext cx="85746" cy="78455"/>
              </a:xfrm>
              <a:custGeom>
                <a:avLst/>
                <a:gdLst/>
                <a:ahLst/>
                <a:cxnLst/>
                <a:rect l="l" t="t" r="r" b="b"/>
                <a:pathLst>
                  <a:path w="4763" h="4358" extrusionOk="0">
                    <a:moveTo>
                      <a:pt x="2668" y="0"/>
                    </a:moveTo>
                    <a:cubicBezTo>
                      <a:pt x="2083" y="0"/>
                      <a:pt x="1502" y="174"/>
                      <a:pt x="1064" y="558"/>
                    </a:cubicBezTo>
                    <a:cubicBezTo>
                      <a:pt x="0" y="1530"/>
                      <a:pt x="456" y="3111"/>
                      <a:pt x="1125" y="4175"/>
                    </a:cubicBezTo>
                    <a:cubicBezTo>
                      <a:pt x="1208" y="4304"/>
                      <a:pt x="1327" y="4357"/>
                      <a:pt x="1447" y="4357"/>
                    </a:cubicBezTo>
                    <a:cubicBezTo>
                      <a:pt x="1720" y="4357"/>
                      <a:pt x="1993" y="4076"/>
                      <a:pt x="1824" y="3779"/>
                    </a:cubicBezTo>
                    <a:cubicBezTo>
                      <a:pt x="1398" y="2989"/>
                      <a:pt x="760" y="1713"/>
                      <a:pt x="1763" y="1074"/>
                    </a:cubicBezTo>
                    <a:cubicBezTo>
                      <a:pt x="2080" y="859"/>
                      <a:pt x="2450" y="781"/>
                      <a:pt x="2832" y="781"/>
                    </a:cubicBezTo>
                    <a:cubicBezTo>
                      <a:pt x="3363" y="781"/>
                      <a:pt x="3917" y="933"/>
                      <a:pt x="4377" y="1074"/>
                    </a:cubicBezTo>
                    <a:cubicBezTo>
                      <a:pt x="4388" y="1076"/>
                      <a:pt x="4399" y="1077"/>
                      <a:pt x="4410" y="1077"/>
                    </a:cubicBezTo>
                    <a:cubicBezTo>
                      <a:pt x="4608" y="1077"/>
                      <a:pt x="4763" y="825"/>
                      <a:pt x="4590" y="710"/>
                    </a:cubicBezTo>
                    <a:cubicBezTo>
                      <a:pt x="4106" y="259"/>
                      <a:pt x="3383" y="0"/>
                      <a:pt x="26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5"/>
              <p:cNvSpPr/>
              <p:nvPr/>
            </p:nvSpPr>
            <p:spPr>
              <a:xfrm>
                <a:off x="1508920" y="1065793"/>
                <a:ext cx="112930" cy="88698"/>
              </a:xfrm>
              <a:custGeom>
                <a:avLst/>
                <a:gdLst/>
                <a:ahLst/>
                <a:cxnLst/>
                <a:rect l="l" t="t" r="r" b="b"/>
                <a:pathLst>
                  <a:path w="6273" h="4927" extrusionOk="0">
                    <a:moveTo>
                      <a:pt x="4263" y="0"/>
                    </a:moveTo>
                    <a:cubicBezTo>
                      <a:pt x="2995" y="0"/>
                      <a:pt x="1695" y="480"/>
                      <a:pt x="912" y="1448"/>
                    </a:cubicBezTo>
                    <a:cubicBezTo>
                      <a:pt x="0" y="2543"/>
                      <a:pt x="274" y="4457"/>
                      <a:pt x="1733" y="4913"/>
                    </a:cubicBezTo>
                    <a:cubicBezTo>
                      <a:pt x="1762" y="4922"/>
                      <a:pt x="1790" y="4926"/>
                      <a:pt x="1817" y="4926"/>
                    </a:cubicBezTo>
                    <a:cubicBezTo>
                      <a:pt x="2078" y="4926"/>
                      <a:pt x="2257" y="4559"/>
                      <a:pt x="2037" y="4366"/>
                    </a:cubicBezTo>
                    <a:cubicBezTo>
                      <a:pt x="882" y="3363"/>
                      <a:pt x="882" y="2087"/>
                      <a:pt x="2280" y="1266"/>
                    </a:cubicBezTo>
                    <a:cubicBezTo>
                      <a:pt x="2973" y="850"/>
                      <a:pt x="3770" y="705"/>
                      <a:pt x="4577" y="705"/>
                    </a:cubicBezTo>
                    <a:cubicBezTo>
                      <a:pt x="5009" y="705"/>
                      <a:pt x="5443" y="746"/>
                      <a:pt x="5867" y="810"/>
                    </a:cubicBezTo>
                    <a:cubicBezTo>
                      <a:pt x="5889" y="814"/>
                      <a:pt x="5910" y="816"/>
                      <a:pt x="5930" y="816"/>
                    </a:cubicBezTo>
                    <a:cubicBezTo>
                      <a:pt x="6211" y="816"/>
                      <a:pt x="6272" y="437"/>
                      <a:pt x="5988" y="324"/>
                    </a:cubicBezTo>
                    <a:cubicBezTo>
                      <a:pt x="5460" y="108"/>
                      <a:pt x="4865" y="0"/>
                      <a:pt x="42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5"/>
              <p:cNvSpPr/>
              <p:nvPr/>
            </p:nvSpPr>
            <p:spPr>
              <a:xfrm>
                <a:off x="1480457" y="1146629"/>
                <a:ext cx="65133" cy="74620"/>
              </a:xfrm>
              <a:custGeom>
                <a:avLst/>
                <a:gdLst/>
                <a:ahLst/>
                <a:cxnLst/>
                <a:rect l="l" t="t" r="r" b="b"/>
                <a:pathLst>
                  <a:path w="3618" h="4145" extrusionOk="0">
                    <a:moveTo>
                      <a:pt x="2762" y="0"/>
                    </a:moveTo>
                    <a:cubicBezTo>
                      <a:pt x="1602" y="0"/>
                      <a:pt x="328" y="867"/>
                      <a:pt x="122" y="1974"/>
                    </a:cubicBezTo>
                    <a:cubicBezTo>
                      <a:pt x="1" y="2551"/>
                      <a:pt x="1" y="3311"/>
                      <a:pt x="457" y="3737"/>
                    </a:cubicBezTo>
                    <a:cubicBezTo>
                      <a:pt x="673" y="3953"/>
                      <a:pt x="1031" y="4144"/>
                      <a:pt x="1355" y="4144"/>
                    </a:cubicBezTo>
                    <a:cubicBezTo>
                      <a:pt x="1530" y="4144"/>
                      <a:pt x="1696" y="4088"/>
                      <a:pt x="1824" y="3949"/>
                    </a:cubicBezTo>
                    <a:cubicBezTo>
                      <a:pt x="1885" y="3888"/>
                      <a:pt x="1885" y="3797"/>
                      <a:pt x="1855" y="3706"/>
                    </a:cubicBezTo>
                    <a:cubicBezTo>
                      <a:pt x="1733" y="3402"/>
                      <a:pt x="1490" y="3433"/>
                      <a:pt x="1247" y="3281"/>
                    </a:cubicBezTo>
                    <a:cubicBezTo>
                      <a:pt x="730" y="3007"/>
                      <a:pt x="761" y="2247"/>
                      <a:pt x="1004" y="1791"/>
                    </a:cubicBezTo>
                    <a:cubicBezTo>
                      <a:pt x="1490" y="758"/>
                      <a:pt x="2615" y="1031"/>
                      <a:pt x="3435" y="545"/>
                    </a:cubicBezTo>
                    <a:cubicBezTo>
                      <a:pt x="3618" y="423"/>
                      <a:pt x="3587" y="150"/>
                      <a:pt x="3375" y="89"/>
                    </a:cubicBezTo>
                    <a:cubicBezTo>
                      <a:pt x="3179" y="28"/>
                      <a:pt x="2972" y="0"/>
                      <a:pt x="27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5"/>
              <p:cNvSpPr/>
              <p:nvPr/>
            </p:nvSpPr>
            <p:spPr>
              <a:xfrm>
                <a:off x="1470068" y="1213746"/>
                <a:ext cx="71632" cy="84270"/>
              </a:xfrm>
              <a:custGeom>
                <a:avLst/>
                <a:gdLst/>
                <a:ahLst/>
                <a:cxnLst/>
                <a:rect l="l" t="t" r="r" b="b"/>
                <a:pathLst>
                  <a:path w="3979" h="4681" extrusionOk="0">
                    <a:moveTo>
                      <a:pt x="2224" y="0"/>
                    </a:moveTo>
                    <a:cubicBezTo>
                      <a:pt x="2183" y="0"/>
                      <a:pt x="2140" y="12"/>
                      <a:pt x="2097" y="39"/>
                    </a:cubicBezTo>
                    <a:lnTo>
                      <a:pt x="2097" y="9"/>
                    </a:lnTo>
                    <a:cubicBezTo>
                      <a:pt x="973" y="677"/>
                      <a:pt x="0" y="1863"/>
                      <a:pt x="395" y="3230"/>
                    </a:cubicBezTo>
                    <a:cubicBezTo>
                      <a:pt x="680" y="4167"/>
                      <a:pt x="1551" y="4680"/>
                      <a:pt x="2424" y="4680"/>
                    </a:cubicBezTo>
                    <a:cubicBezTo>
                      <a:pt x="2855" y="4680"/>
                      <a:pt x="3286" y="4555"/>
                      <a:pt x="3648" y="4294"/>
                    </a:cubicBezTo>
                    <a:cubicBezTo>
                      <a:pt x="3978" y="4046"/>
                      <a:pt x="3834" y="3548"/>
                      <a:pt x="3465" y="3548"/>
                    </a:cubicBezTo>
                    <a:cubicBezTo>
                      <a:pt x="3427" y="3548"/>
                      <a:pt x="3386" y="3553"/>
                      <a:pt x="3344" y="3565"/>
                    </a:cubicBezTo>
                    <a:cubicBezTo>
                      <a:pt x="3087" y="3614"/>
                      <a:pt x="2809" y="3650"/>
                      <a:pt x="2539" y="3650"/>
                    </a:cubicBezTo>
                    <a:cubicBezTo>
                      <a:pt x="1818" y="3650"/>
                      <a:pt x="1163" y="3392"/>
                      <a:pt x="1186" y="2440"/>
                    </a:cubicBezTo>
                    <a:cubicBezTo>
                      <a:pt x="1186" y="1619"/>
                      <a:pt x="1824" y="920"/>
                      <a:pt x="2401" y="404"/>
                    </a:cubicBezTo>
                    <a:cubicBezTo>
                      <a:pt x="2552" y="254"/>
                      <a:pt x="2413" y="0"/>
                      <a:pt x="22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5"/>
              <p:cNvSpPr/>
              <p:nvPr/>
            </p:nvSpPr>
            <p:spPr>
              <a:xfrm>
                <a:off x="1528616" y="1282411"/>
                <a:ext cx="12602" cy="22377"/>
              </a:xfrm>
              <a:custGeom>
                <a:avLst/>
                <a:gdLst/>
                <a:ahLst/>
                <a:cxnLst/>
                <a:rect l="l" t="t" r="r" b="b"/>
                <a:pathLst>
                  <a:path w="700" h="1243" extrusionOk="0">
                    <a:moveTo>
                      <a:pt x="343" y="1"/>
                    </a:moveTo>
                    <a:cubicBezTo>
                      <a:pt x="261" y="1"/>
                      <a:pt x="181" y="47"/>
                      <a:pt x="152" y="146"/>
                    </a:cubicBezTo>
                    <a:cubicBezTo>
                      <a:pt x="61" y="419"/>
                      <a:pt x="1" y="815"/>
                      <a:pt x="152" y="1088"/>
                    </a:cubicBezTo>
                    <a:cubicBezTo>
                      <a:pt x="212" y="1196"/>
                      <a:pt x="305" y="1242"/>
                      <a:pt x="398" y="1242"/>
                    </a:cubicBezTo>
                    <a:cubicBezTo>
                      <a:pt x="540" y="1242"/>
                      <a:pt x="681" y="1132"/>
                      <a:pt x="700" y="967"/>
                    </a:cubicBezTo>
                    <a:cubicBezTo>
                      <a:pt x="700" y="815"/>
                      <a:pt x="639" y="693"/>
                      <a:pt x="608" y="571"/>
                    </a:cubicBezTo>
                    <a:cubicBezTo>
                      <a:pt x="578" y="450"/>
                      <a:pt x="548" y="328"/>
                      <a:pt x="548" y="176"/>
                    </a:cubicBezTo>
                    <a:cubicBezTo>
                      <a:pt x="531" y="62"/>
                      <a:pt x="437" y="1"/>
                      <a:pt x="3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5"/>
              <p:cNvSpPr/>
              <p:nvPr/>
            </p:nvSpPr>
            <p:spPr>
              <a:xfrm>
                <a:off x="1640256" y="1161878"/>
                <a:ext cx="38867" cy="50839"/>
              </a:xfrm>
              <a:custGeom>
                <a:avLst/>
                <a:gdLst/>
                <a:ahLst/>
                <a:cxnLst/>
                <a:rect l="l" t="t" r="r" b="b"/>
                <a:pathLst>
                  <a:path w="2159" h="2824" extrusionOk="0">
                    <a:moveTo>
                      <a:pt x="1371" y="0"/>
                    </a:moveTo>
                    <a:cubicBezTo>
                      <a:pt x="630" y="0"/>
                      <a:pt x="25" y="658"/>
                      <a:pt x="0" y="1461"/>
                    </a:cubicBezTo>
                    <a:cubicBezTo>
                      <a:pt x="0" y="1947"/>
                      <a:pt x="213" y="2312"/>
                      <a:pt x="608" y="2555"/>
                    </a:cubicBezTo>
                    <a:cubicBezTo>
                      <a:pt x="889" y="2696"/>
                      <a:pt x="1237" y="2823"/>
                      <a:pt x="1572" y="2823"/>
                    </a:cubicBezTo>
                    <a:cubicBezTo>
                      <a:pt x="1744" y="2823"/>
                      <a:pt x="1913" y="2790"/>
                      <a:pt x="2067" y="2707"/>
                    </a:cubicBezTo>
                    <a:cubicBezTo>
                      <a:pt x="2158" y="2616"/>
                      <a:pt x="2158" y="2464"/>
                      <a:pt x="2067" y="2373"/>
                    </a:cubicBezTo>
                    <a:cubicBezTo>
                      <a:pt x="1611" y="2130"/>
                      <a:pt x="821" y="2190"/>
                      <a:pt x="669" y="1613"/>
                    </a:cubicBezTo>
                    <a:cubicBezTo>
                      <a:pt x="498" y="1016"/>
                      <a:pt x="1046" y="419"/>
                      <a:pt x="1640" y="419"/>
                    </a:cubicBezTo>
                    <a:cubicBezTo>
                      <a:pt x="1681" y="419"/>
                      <a:pt x="1722" y="422"/>
                      <a:pt x="1763" y="427"/>
                    </a:cubicBezTo>
                    <a:cubicBezTo>
                      <a:pt x="1773" y="429"/>
                      <a:pt x="1783" y="430"/>
                      <a:pt x="1793" y="430"/>
                    </a:cubicBezTo>
                    <a:cubicBezTo>
                      <a:pt x="1984" y="430"/>
                      <a:pt x="2057" y="151"/>
                      <a:pt x="1854" y="93"/>
                    </a:cubicBezTo>
                    <a:cubicBezTo>
                      <a:pt x="1690" y="29"/>
                      <a:pt x="1527" y="0"/>
                      <a:pt x="13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5"/>
              <p:cNvSpPr/>
              <p:nvPr/>
            </p:nvSpPr>
            <p:spPr>
              <a:xfrm>
                <a:off x="1658853" y="1203700"/>
                <a:ext cx="35411" cy="37355"/>
              </a:xfrm>
              <a:custGeom>
                <a:avLst/>
                <a:gdLst/>
                <a:ahLst/>
                <a:cxnLst/>
                <a:rect l="l" t="t" r="r" b="b"/>
                <a:pathLst>
                  <a:path w="1967" h="2075" extrusionOk="0">
                    <a:moveTo>
                      <a:pt x="879" y="0"/>
                    </a:moveTo>
                    <a:cubicBezTo>
                      <a:pt x="837" y="0"/>
                      <a:pt x="795" y="15"/>
                      <a:pt x="761" y="50"/>
                    </a:cubicBezTo>
                    <a:cubicBezTo>
                      <a:pt x="274" y="475"/>
                      <a:pt x="1" y="1448"/>
                      <a:pt x="609" y="1934"/>
                    </a:cubicBezTo>
                    <a:cubicBezTo>
                      <a:pt x="730" y="2033"/>
                      <a:pt x="851" y="2075"/>
                      <a:pt x="967" y="2075"/>
                    </a:cubicBezTo>
                    <a:cubicBezTo>
                      <a:pt x="1460" y="2075"/>
                      <a:pt x="1872" y="1313"/>
                      <a:pt x="1946" y="870"/>
                    </a:cubicBezTo>
                    <a:cubicBezTo>
                      <a:pt x="1966" y="730"/>
                      <a:pt x="1840" y="616"/>
                      <a:pt x="1726" y="616"/>
                    </a:cubicBezTo>
                    <a:cubicBezTo>
                      <a:pt x="1668" y="616"/>
                      <a:pt x="1612" y="646"/>
                      <a:pt x="1581" y="718"/>
                    </a:cubicBezTo>
                    <a:cubicBezTo>
                      <a:pt x="1483" y="866"/>
                      <a:pt x="1186" y="1510"/>
                      <a:pt x="947" y="1510"/>
                    </a:cubicBezTo>
                    <a:cubicBezTo>
                      <a:pt x="891" y="1510"/>
                      <a:pt x="837" y="1474"/>
                      <a:pt x="791" y="1387"/>
                    </a:cubicBezTo>
                    <a:cubicBezTo>
                      <a:pt x="609" y="962"/>
                      <a:pt x="882" y="567"/>
                      <a:pt x="1034" y="202"/>
                    </a:cubicBezTo>
                    <a:cubicBezTo>
                      <a:pt x="1078" y="93"/>
                      <a:pt x="981" y="0"/>
                      <a:pt x="8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5"/>
              <p:cNvSpPr/>
              <p:nvPr/>
            </p:nvSpPr>
            <p:spPr>
              <a:xfrm>
                <a:off x="1685444" y="1203304"/>
                <a:ext cx="28156" cy="27832"/>
              </a:xfrm>
              <a:custGeom>
                <a:avLst/>
                <a:gdLst/>
                <a:ahLst/>
                <a:cxnLst/>
                <a:rect l="l" t="t" r="r" b="b"/>
                <a:pathLst>
                  <a:path w="1564" h="1546" extrusionOk="0">
                    <a:moveTo>
                      <a:pt x="1130" y="0"/>
                    </a:moveTo>
                    <a:cubicBezTo>
                      <a:pt x="989" y="0"/>
                      <a:pt x="845" y="104"/>
                      <a:pt x="864" y="254"/>
                    </a:cubicBezTo>
                    <a:cubicBezTo>
                      <a:pt x="864" y="467"/>
                      <a:pt x="955" y="710"/>
                      <a:pt x="864" y="892"/>
                    </a:cubicBezTo>
                    <a:cubicBezTo>
                      <a:pt x="803" y="984"/>
                      <a:pt x="743" y="1044"/>
                      <a:pt x="682" y="1075"/>
                    </a:cubicBezTo>
                    <a:cubicBezTo>
                      <a:pt x="651" y="1085"/>
                      <a:pt x="614" y="1092"/>
                      <a:pt x="577" y="1092"/>
                    </a:cubicBezTo>
                    <a:cubicBezTo>
                      <a:pt x="503" y="1092"/>
                      <a:pt x="428" y="1065"/>
                      <a:pt x="408" y="984"/>
                    </a:cubicBezTo>
                    <a:cubicBezTo>
                      <a:pt x="408" y="924"/>
                      <a:pt x="344" y="878"/>
                      <a:pt x="282" y="878"/>
                    </a:cubicBezTo>
                    <a:cubicBezTo>
                      <a:pt x="249" y="878"/>
                      <a:pt x="217" y="891"/>
                      <a:pt x="195" y="923"/>
                    </a:cubicBezTo>
                    <a:cubicBezTo>
                      <a:pt x="1" y="1312"/>
                      <a:pt x="371" y="1545"/>
                      <a:pt x="713" y="1545"/>
                    </a:cubicBezTo>
                    <a:cubicBezTo>
                      <a:pt x="798" y="1545"/>
                      <a:pt x="882" y="1531"/>
                      <a:pt x="955" y="1500"/>
                    </a:cubicBezTo>
                    <a:cubicBezTo>
                      <a:pt x="1442" y="1257"/>
                      <a:pt x="1563" y="589"/>
                      <a:pt x="1350" y="133"/>
                    </a:cubicBezTo>
                    <a:cubicBezTo>
                      <a:pt x="1304" y="40"/>
                      <a:pt x="1218" y="0"/>
                      <a:pt x="1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5"/>
              <p:cNvSpPr/>
              <p:nvPr/>
            </p:nvSpPr>
            <p:spPr>
              <a:xfrm>
                <a:off x="1551138" y="1096759"/>
                <a:ext cx="38777" cy="50515"/>
              </a:xfrm>
              <a:custGeom>
                <a:avLst/>
                <a:gdLst/>
                <a:ahLst/>
                <a:cxnLst/>
                <a:rect l="l" t="t" r="r" b="b"/>
                <a:pathLst>
                  <a:path w="2154" h="2806" extrusionOk="0">
                    <a:moveTo>
                      <a:pt x="1831" y="0"/>
                    </a:moveTo>
                    <a:cubicBezTo>
                      <a:pt x="1007" y="0"/>
                      <a:pt x="205" y="456"/>
                      <a:pt x="87" y="1339"/>
                    </a:cubicBezTo>
                    <a:cubicBezTo>
                      <a:pt x="1" y="2086"/>
                      <a:pt x="620" y="2806"/>
                      <a:pt x="1381" y="2806"/>
                    </a:cubicBezTo>
                    <a:cubicBezTo>
                      <a:pt x="1426" y="2806"/>
                      <a:pt x="1470" y="2803"/>
                      <a:pt x="1516" y="2798"/>
                    </a:cubicBezTo>
                    <a:cubicBezTo>
                      <a:pt x="1728" y="2768"/>
                      <a:pt x="1819" y="2525"/>
                      <a:pt x="1637" y="2403"/>
                    </a:cubicBezTo>
                    <a:cubicBezTo>
                      <a:pt x="1181" y="2099"/>
                      <a:pt x="482" y="2038"/>
                      <a:pt x="634" y="1309"/>
                    </a:cubicBezTo>
                    <a:cubicBezTo>
                      <a:pt x="786" y="731"/>
                      <a:pt x="1424" y="458"/>
                      <a:pt x="1941" y="367"/>
                    </a:cubicBezTo>
                    <a:cubicBezTo>
                      <a:pt x="2154" y="306"/>
                      <a:pt x="2093" y="32"/>
                      <a:pt x="1911" y="2"/>
                    </a:cubicBezTo>
                    <a:cubicBezTo>
                      <a:pt x="1884" y="1"/>
                      <a:pt x="1857" y="0"/>
                      <a:pt x="18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5"/>
              <p:cNvSpPr/>
              <p:nvPr/>
            </p:nvSpPr>
            <p:spPr>
              <a:xfrm>
                <a:off x="1560896" y="1140832"/>
                <a:ext cx="48661" cy="34529"/>
              </a:xfrm>
              <a:custGeom>
                <a:avLst/>
                <a:gdLst/>
                <a:ahLst/>
                <a:cxnLst/>
                <a:rect l="l" t="t" r="r" b="b"/>
                <a:pathLst>
                  <a:path w="2703" h="1918" extrusionOk="0">
                    <a:moveTo>
                      <a:pt x="923" y="0"/>
                    </a:moveTo>
                    <a:cubicBezTo>
                      <a:pt x="901" y="0"/>
                      <a:pt x="877" y="5"/>
                      <a:pt x="852" y="16"/>
                    </a:cubicBezTo>
                    <a:cubicBezTo>
                      <a:pt x="31" y="289"/>
                      <a:pt x="1" y="1353"/>
                      <a:pt x="730" y="1779"/>
                    </a:cubicBezTo>
                    <a:cubicBezTo>
                      <a:pt x="893" y="1874"/>
                      <a:pt x="1084" y="1917"/>
                      <a:pt x="1279" y="1917"/>
                    </a:cubicBezTo>
                    <a:cubicBezTo>
                      <a:pt x="1959" y="1917"/>
                      <a:pt x="2702" y="1393"/>
                      <a:pt x="2584" y="685"/>
                    </a:cubicBezTo>
                    <a:cubicBezTo>
                      <a:pt x="2565" y="588"/>
                      <a:pt x="2473" y="529"/>
                      <a:pt x="2385" y="529"/>
                    </a:cubicBezTo>
                    <a:cubicBezTo>
                      <a:pt x="2333" y="529"/>
                      <a:pt x="2284" y="549"/>
                      <a:pt x="2250" y="593"/>
                    </a:cubicBezTo>
                    <a:cubicBezTo>
                      <a:pt x="1957" y="916"/>
                      <a:pt x="1833" y="1324"/>
                      <a:pt x="1332" y="1324"/>
                    </a:cubicBezTo>
                    <a:cubicBezTo>
                      <a:pt x="1314" y="1324"/>
                      <a:pt x="1296" y="1324"/>
                      <a:pt x="1277" y="1323"/>
                    </a:cubicBezTo>
                    <a:cubicBezTo>
                      <a:pt x="730" y="1293"/>
                      <a:pt x="487" y="624"/>
                      <a:pt x="1004" y="350"/>
                    </a:cubicBezTo>
                    <a:cubicBezTo>
                      <a:pt x="1165" y="270"/>
                      <a:pt x="1089" y="0"/>
                      <a:pt x="9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5"/>
              <p:cNvSpPr/>
              <p:nvPr/>
            </p:nvSpPr>
            <p:spPr>
              <a:xfrm>
                <a:off x="2009076" y="1149815"/>
                <a:ext cx="23007" cy="31612"/>
              </a:xfrm>
              <a:custGeom>
                <a:avLst/>
                <a:gdLst/>
                <a:ahLst/>
                <a:cxnLst/>
                <a:rect l="l" t="t" r="r" b="b"/>
                <a:pathLst>
                  <a:path w="1278" h="1756" extrusionOk="0">
                    <a:moveTo>
                      <a:pt x="446" y="1"/>
                    </a:moveTo>
                    <a:cubicBezTo>
                      <a:pt x="328" y="1"/>
                      <a:pt x="207" y="39"/>
                      <a:pt x="92" y="125"/>
                    </a:cubicBezTo>
                    <a:cubicBezTo>
                      <a:pt x="1" y="216"/>
                      <a:pt x="62" y="398"/>
                      <a:pt x="183" y="429"/>
                    </a:cubicBezTo>
                    <a:cubicBezTo>
                      <a:pt x="396" y="490"/>
                      <a:pt x="548" y="642"/>
                      <a:pt x="548" y="854"/>
                    </a:cubicBezTo>
                    <a:cubicBezTo>
                      <a:pt x="548" y="1128"/>
                      <a:pt x="335" y="1371"/>
                      <a:pt x="518" y="1614"/>
                    </a:cubicBezTo>
                    <a:cubicBezTo>
                      <a:pt x="565" y="1685"/>
                      <a:pt x="648" y="1755"/>
                      <a:pt x="726" y="1755"/>
                    </a:cubicBezTo>
                    <a:cubicBezTo>
                      <a:pt x="749" y="1755"/>
                      <a:pt x="771" y="1749"/>
                      <a:pt x="791" y="1736"/>
                    </a:cubicBezTo>
                    <a:cubicBezTo>
                      <a:pt x="1278" y="1584"/>
                      <a:pt x="1278" y="794"/>
                      <a:pt x="1065" y="429"/>
                    </a:cubicBezTo>
                    <a:cubicBezTo>
                      <a:pt x="940" y="179"/>
                      <a:pt x="701" y="1"/>
                      <a:pt x="4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5"/>
              <p:cNvSpPr/>
              <p:nvPr/>
            </p:nvSpPr>
            <p:spPr>
              <a:xfrm>
                <a:off x="2016799" y="1168611"/>
                <a:ext cx="82595" cy="81407"/>
              </a:xfrm>
              <a:custGeom>
                <a:avLst/>
                <a:gdLst/>
                <a:ahLst/>
                <a:cxnLst/>
                <a:rect l="l" t="t" r="r" b="b"/>
                <a:pathLst>
                  <a:path w="4588" h="4522" extrusionOk="0">
                    <a:moveTo>
                      <a:pt x="1667" y="0"/>
                    </a:moveTo>
                    <a:cubicBezTo>
                      <a:pt x="1154" y="0"/>
                      <a:pt x="652" y="98"/>
                      <a:pt x="271" y="266"/>
                    </a:cubicBezTo>
                    <a:cubicBezTo>
                      <a:pt x="0" y="374"/>
                      <a:pt x="139" y="772"/>
                      <a:pt x="388" y="772"/>
                    </a:cubicBezTo>
                    <a:cubicBezTo>
                      <a:pt x="418" y="772"/>
                      <a:pt x="450" y="766"/>
                      <a:pt x="484" y="753"/>
                    </a:cubicBezTo>
                    <a:cubicBezTo>
                      <a:pt x="743" y="659"/>
                      <a:pt x="1097" y="605"/>
                      <a:pt x="1469" y="605"/>
                    </a:cubicBezTo>
                    <a:cubicBezTo>
                      <a:pt x="2190" y="605"/>
                      <a:pt x="2980" y="809"/>
                      <a:pt x="3280" y="1330"/>
                    </a:cubicBezTo>
                    <a:cubicBezTo>
                      <a:pt x="3919" y="2455"/>
                      <a:pt x="2672" y="3154"/>
                      <a:pt x="2034" y="3823"/>
                    </a:cubicBezTo>
                    <a:cubicBezTo>
                      <a:pt x="1757" y="4099"/>
                      <a:pt x="2001" y="4521"/>
                      <a:pt x="2317" y="4521"/>
                    </a:cubicBezTo>
                    <a:cubicBezTo>
                      <a:pt x="2383" y="4521"/>
                      <a:pt x="2452" y="4503"/>
                      <a:pt x="2520" y="4461"/>
                    </a:cubicBezTo>
                    <a:cubicBezTo>
                      <a:pt x="3584" y="3823"/>
                      <a:pt x="4587" y="2212"/>
                      <a:pt x="3858" y="996"/>
                    </a:cubicBezTo>
                    <a:cubicBezTo>
                      <a:pt x="3455" y="286"/>
                      <a:pt x="2544" y="0"/>
                      <a:pt x="1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5"/>
              <p:cNvSpPr/>
              <p:nvPr/>
            </p:nvSpPr>
            <p:spPr>
              <a:xfrm>
                <a:off x="2057235" y="1238159"/>
                <a:ext cx="40848" cy="48301"/>
              </a:xfrm>
              <a:custGeom>
                <a:avLst/>
                <a:gdLst/>
                <a:ahLst/>
                <a:cxnLst/>
                <a:rect l="l" t="t" r="r" b="b"/>
                <a:pathLst>
                  <a:path w="2269" h="2683" extrusionOk="0">
                    <a:moveTo>
                      <a:pt x="687" y="1"/>
                    </a:moveTo>
                    <a:cubicBezTo>
                      <a:pt x="494" y="1"/>
                      <a:pt x="310" y="45"/>
                      <a:pt x="153" y="142"/>
                    </a:cubicBezTo>
                    <a:cubicBezTo>
                      <a:pt x="1" y="233"/>
                      <a:pt x="1" y="446"/>
                      <a:pt x="153" y="537"/>
                    </a:cubicBezTo>
                    <a:cubicBezTo>
                      <a:pt x="487" y="750"/>
                      <a:pt x="1247" y="719"/>
                      <a:pt x="1308" y="1236"/>
                    </a:cubicBezTo>
                    <a:cubicBezTo>
                      <a:pt x="1369" y="1722"/>
                      <a:pt x="791" y="1905"/>
                      <a:pt x="761" y="2361"/>
                    </a:cubicBezTo>
                    <a:cubicBezTo>
                      <a:pt x="761" y="2482"/>
                      <a:pt x="882" y="2634"/>
                      <a:pt x="1004" y="2665"/>
                    </a:cubicBezTo>
                    <a:cubicBezTo>
                      <a:pt x="1059" y="2677"/>
                      <a:pt x="1112" y="2683"/>
                      <a:pt x="1164" y="2683"/>
                    </a:cubicBezTo>
                    <a:cubicBezTo>
                      <a:pt x="1883" y="2683"/>
                      <a:pt x="2268" y="1558"/>
                      <a:pt x="2098" y="963"/>
                    </a:cubicBezTo>
                    <a:cubicBezTo>
                      <a:pt x="1938" y="413"/>
                      <a:pt x="1276" y="1"/>
                      <a:pt x="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5"/>
              <p:cNvSpPr/>
              <p:nvPr/>
            </p:nvSpPr>
            <p:spPr>
              <a:xfrm>
                <a:off x="2073114" y="1272977"/>
                <a:ext cx="80993" cy="103028"/>
              </a:xfrm>
              <a:custGeom>
                <a:avLst/>
                <a:gdLst/>
                <a:ahLst/>
                <a:cxnLst/>
                <a:rect l="l" t="t" r="r" b="b"/>
                <a:pathLst>
                  <a:path w="4499" h="5723" extrusionOk="0">
                    <a:moveTo>
                      <a:pt x="1384" y="1"/>
                    </a:moveTo>
                    <a:cubicBezTo>
                      <a:pt x="1014" y="1"/>
                      <a:pt x="645" y="61"/>
                      <a:pt x="304" y="184"/>
                    </a:cubicBezTo>
                    <a:cubicBezTo>
                      <a:pt x="0" y="305"/>
                      <a:pt x="31" y="792"/>
                      <a:pt x="395" y="792"/>
                    </a:cubicBezTo>
                    <a:cubicBezTo>
                      <a:pt x="1550" y="792"/>
                      <a:pt x="3313" y="852"/>
                      <a:pt x="3313" y="2402"/>
                    </a:cubicBezTo>
                    <a:cubicBezTo>
                      <a:pt x="3344" y="3618"/>
                      <a:pt x="2250" y="4226"/>
                      <a:pt x="1277" y="4682"/>
                    </a:cubicBezTo>
                    <a:cubicBezTo>
                      <a:pt x="788" y="4899"/>
                      <a:pt x="1051" y="5723"/>
                      <a:pt x="1546" y="5723"/>
                    </a:cubicBezTo>
                    <a:cubicBezTo>
                      <a:pt x="1605" y="5723"/>
                      <a:pt x="1668" y="5711"/>
                      <a:pt x="1733" y="5685"/>
                    </a:cubicBezTo>
                    <a:cubicBezTo>
                      <a:pt x="3192" y="5077"/>
                      <a:pt x="4499" y="3740"/>
                      <a:pt x="4195" y="2038"/>
                    </a:cubicBezTo>
                    <a:cubicBezTo>
                      <a:pt x="3959" y="718"/>
                      <a:pt x="2663" y="1"/>
                      <a:pt x="13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5"/>
              <p:cNvSpPr/>
              <p:nvPr/>
            </p:nvSpPr>
            <p:spPr>
              <a:xfrm>
                <a:off x="2093350" y="1360348"/>
                <a:ext cx="46032" cy="67167"/>
              </a:xfrm>
              <a:custGeom>
                <a:avLst/>
                <a:gdLst/>
                <a:ahLst/>
                <a:cxnLst/>
                <a:rect l="l" t="t" r="r" b="b"/>
                <a:pathLst>
                  <a:path w="2557" h="3731" extrusionOk="0">
                    <a:moveTo>
                      <a:pt x="532" y="1"/>
                    </a:moveTo>
                    <a:cubicBezTo>
                      <a:pt x="437" y="1"/>
                      <a:pt x="340" y="14"/>
                      <a:pt x="244" y="42"/>
                    </a:cubicBezTo>
                    <a:cubicBezTo>
                      <a:pt x="62" y="72"/>
                      <a:pt x="1" y="285"/>
                      <a:pt x="92" y="437"/>
                    </a:cubicBezTo>
                    <a:cubicBezTo>
                      <a:pt x="305" y="832"/>
                      <a:pt x="822" y="954"/>
                      <a:pt x="1126" y="1288"/>
                    </a:cubicBezTo>
                    <a:cubicBezTo>
                      <a:pt x="1277" y="1471"/>
                      <a:pt x="1369" y="1714"/>
                      <a:pt x="1429" y="1957"/>
                    </a:cubicBezTo>
                    <a:cubicBezTo>
                      <a:pt x="1521" y="2534"/>
                      <a:pt x="1186" y="2717"/>
                      <a:pt x="700" y="2717"/>
                    </a:cubicBezTo>
                    <a:cubicBezTo>
                      <a:pt x="122" y="2717"/>
                      <a:pt x="1" y="3568"/>
                      <a:pt x="548" y="3689"/>
                    </a:cubicBezTo>
                    <a:cubicBezTo>
                      <a:pt x="671" y="3717"/>
                      <a:pt x="790" y="3730"/>
                      <a:pt x="904" y="3730"/>
                    </a:cubicBezTo>
                    <a:cubicBezTo>
                      <a:pt x="1919" y="3730"/>
                      <a:pt x="2557" y="2697"/>
                      <a:pt x="2311" y="1714"/>
                    </a:cubicBezTo>
                    <a:cubicBezTo>
                      <a:pt x="2120" y="1004"/>
                      <a:pt x="1366" y="1"/>
                      <a:pt x="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5"/>
              <p:cNvSpPr/>
              <p:nvPr/>
            </p:nvSpPr>
            <p:spPr>
              <a:xfrm>
                <a:off x="2087337" y="1415925"/>
                <a:ext cx="31756" cy="47041"/>
              </a:xfrm>
              <a:custGeom>
                <a:avLst/>
                <a:gdLst/>
                <a:ahLst/>
                <a:cxnLst/>
                <a:rect l="l" t="t" r="r" b="b"/>
                <a:pathLst>
                  <a:path w="1764" h="2613" extrusionOk="0">
                    <a:moveTo>
                      <a:pt x="891" y="1"/>
                    </a:moveTo>
                    <a:cubicBezTo>
                      <a:pt x="725" y="1"/>
                      <a:pt x="600" y="160"/>
                      <a:pt x="700" y="359"/>
                    </a:cubicBezTo>
                    <a:cubicBezTo>
                      <a:pt x="821" y="663"/>
                      <a:pt x="943" y="1028"/>
                      <a:pt x="791" y="1362"/>
                    </a:cubicBezTo>
                    <a:cubicBezTo>
                      <a:pt x="669" y="1666"/>
                      <a:pt x="365" y="1727"/>
                      <a:pt x="183" y="2001"/>
                    </a:cubicBezTo>
                    <a:cubicBezTo>
                      <a:pt x="1" y="2274"/>
                      <a:pt x="244" y="2548"/>
                      <a:pt x="517" y="2608"/>
                    </a:cubicBezTo>
                    <a:cubicBezTo>
                      <a:pt x="540" y="2611"/>
                      <a:pt x="563" y="2612"/>
                      <a:pt x="585" y="2612"/>
                    </a:cubicBezTo>
                    <a:cubicBezTo>
                      <a:pt x="1130" y="2612"/>
                      <a:pt x="1554" y="1922"/>
                      <a:pt x="1642" y="1484"/>
                    </a:cubicBezTo>
                    <a:cubicBezTo>
                      <a:pt x="1763" y="906"/>
                      <a:pt x="1551" y="268"/>
                      <a:pt x="1004" y="25"/>
                    </a:cubicBezTo>
                    <a:cubicBezTo>
                      <a:pt x="965" y="9"/>
                      <a:pt x="927" y="1"/>
                      <a:pt x="8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5"/>
              <p:cNvSpPr/>
              <p:nvPr/>
            </p:nvSpPr>
            <p:spPr>
              <a:xfrm>
                <a:off x="1973753" y="1247736"/>
                <a:ext cx="39732" cy="34475"/>
              </a:xfrm>
              <a:custGeom>
                <a:avLst/>
                <a:gdLst/>
                <a:ahLst/>
                <a:cxnLst/>
                <a:rect l="l" t="t" r="r" b="b"/>
                <a:pathLst>
                  <a:path w="2207" h="1915" extrusionOk="0">
                    <a:moveTo>
                      <a:pt x="1134" y="0"/>
                    </a:moveTo>
                    <a:cubicBezTo>
                      <a:pt x="764" y="0"/>
                      <a:pt x="370" y="119"/>
                      <a:pt x="109" y="279"/>
                    </a:cubicBezTo>
                    <a:cubicBezTo>
                      <a:pt x="1" y="333"/>
                      <a:pt x="61" y="531"/>
                      <a:pt x="183" y="531"/>
                    </a:cubicBezTo>
                    <a:cubicBezTo>
                      <a:pt x="198" y="531"/>
                      <a:pt x="214" y="528"/>
                      <a:pt x="230" y="522"/>
                    </a:cubicBezTo>
                    <a:cubicBezTo>
                      <a:pt x="356" y="490"/>
                      <a:pt x="684" y="427"/>
                      <a:pt x="980" y="427"/>
                    </a:cubicBezTo>
                    <a:cubicBezTo>
                      <a:pt x="1258" y="427"/>
                      <a:pt x="1508" y="483"/>
                      <a:pt x="1537" y="674"/>
                    </a:cubicBezTo>
                    <a:cubicBezTo>
                      <a:pt x="1568" y="1038"/>
                      <a:pt x="747" y="1282"/>
                      <a:pt x="534" y="1464"/>
                    </a:cubicBezTo>
                    <a:cubicBezTo>
                      <a:pt x="413" y="1555"/>
                      <a:pt x="443" y="1798"/>
                      <a:pt x="595" y="1859"/>
                    </a:cubicBezTo>
                    <a:cubicBezTo>
                      <a:pt x="679" y="1898"/>
                      <a:pt x="762" y="1915"/>
                      <a:pt x="845" y="1915"/>
                    </a:cubicBezTo>
                    <a:cubicBezTo>
                      <a:pt x="1154" y="1915"/>
                      <a:pt x="1456" y="1680"/>
                      <a:pt x="1720" y="1464"/>
                    </a:cubicBezTo>
                    <a:cubicBezTo>
                      <a:pt x="1993" y="1251"/>
                      <a:pt x="2206" y="917"/>
                      <a:pt x="2054" y="522"/>
                    </a:cubicBezTo>
                    <a:cubicBezTo>
                      <a:pt x="1911" y="141"/>
                      <a:pt x="1537" y="0"/>
                      <a:pt x="1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5"/>
              <p:cNvSpPr/>
              <p:nvPr/>
            </p:nvSpPr>
            <p:spPr>
              <a:xfrm>
                <a:off x="1961474" y="1274634"/>
                <a:ext cx="65133" cy="59588"/>
              </a:xfrm>
              <a:custGeom>
                <a:avLst/>
                <a:gdLst/>
                <a:ahLst/>
                <a:cxnLst/>
                <a:rect l="l" t="t" r="r" b="b"/>
                <a:pathLst>
                  <a:path w="3618" h="3310" extrusionOk="0">
                    <a:moveTo>
                      <a:pt x="1399" y="0"/>
                    </a:moveTo>
                    <a:cubicBezTo>
                      <a:pt x="1216" y="0"/>
                      <a:pt x="1186" y="244"/>
                      <a:pt x="1338" y="304"/>
                    </a:cubicBezTo>
                    <a:lnTo>
                      <a:pt x="1368" y="304"/>
                    </a:lnTo>
                    <a:cubicBezTo>
                      <a:pt x="1763" y="426"/>
                      <a:pt x="2311" y="639"/>
                      <a:pt x="2615" y="943"/>
                    </a:cubicBezTo>
                    <a:cubicBezTo>
                      <a:pt x="2949" y="1307"/>
                      <a:pt x="2858" y="1855"/>
                      <a:pt x="2554" y="2219"/>
                    </a:cubicBezTo>
                    <a:cubicBezTo>
                      <a:pt x="2294" y="2505"/>
                      <a:pt x="1922" y="2658"/>
                      <a:pt x="1554" y="2658"/>
                    </a:cubicBezTo>
                    <a:cubicBezTo>
                      <a:pt x="1492" y="2658"/>
                      <a:pt x="1430" y="2654"/>
                      <a:pt x="1368" y="2645"/>
                    </a:cubicBezTo>
                    <a:cubicBezTo>
                      <a:pt x="912" y="2523"/>
                      <a:pt x="730" y="2159"/>
                      <a:pt x="365" y="1976"/>
                    </a:cubicBezTo>
                    <a:cubicBezTo>
                      <a:pt x="333" y="1963"/>
                      <a:pt x="300" y="1957"/>
                      <a:pt x="269" y="1957"/>
                    </a:cubicBezTo>
                    <a:cubicBezTo>
                      <a:pt x="155" y="1957"/>
                      <a:pt x="61" y="2039"/>
                      <a:pt x="61" y="2159"/>
                    </a:cubicBezTo>
                    <a:cubicBezTo>
                      <a:pt x="1" y="2766"/>
                      <a:pt x="852" y="3192"/>
                      <a:pt x="1368" y="3283"/>
                    </a:cubicBezTo>
                    <a:cubicBezTo>
                      <a:pt x="1467" y="3301"/>
                      <a:pt x="1566" y="3310"/>
                      <a:pt x="1665" y="3310"/>
                    </a:cubicBezTo>
                    <a:cubicBezTo>
                      <a:pt x="2237" y="3310"/>
                      <a:pt x="2799" y="3020"/>
                      <a:pt x="3162" y="2554"/>
                    </a:cubicBezTo>
                    <a:cubicBezTo>
                      <a:pt x="3526" y="2037"/>
                      <a:pt x="3618" y="1368"/>
                      <a:pt x="3283" y="821"/>
                    </a:cubicBezTo>
                    <a:cubicBezTo>
                      <a:pt x="2918" y="213"/>
                      <a:pt x="2067" y="0"/>
                      <a:pt x="13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5"/>
              <p:cNvSpPr/>
              <p:nvPr/>
            </p:nvSpPr>
            <p:spPr>
              <a:xfrm>
                <a:off x="1925359" y="1310389"/>
                <a:ext cx="48175" cy="29722"/>
              </a:xfrm>
              <a:custGeom>
                <a:avLst/>
                <a:gdLst/>
                <a:ahLst/>
                <a:cxnLst/>
                <a:rect l="l" t="t" r="r" b="b"/>
                <a:pathLst>
                  <a:path w="2676" h="1651" extrusionOk="0">
                    <a:moveTo>
                      <a:pt x="2231" y="1"/>
                    </a:moveTo>
                    <a:cubicBezTo>
                      <a:pt x="2110" y="1"/>
                      <a:pt x="1976" y="99"/>
                      <a:pt x="1976" y="233"/>
                    </a:cubicBezTo>
                    <a:cubicBezTo>
                      <a:pt x="2005" y="614"/>
                      <a:pt x="1724" y="995"/>
                      <a:pt x="1323" y="995"/>
                    </a:cubicBezTo>
                    <a:cubicBezTo>
                      <a:pt x="1308" y="995"/>
                      <a:pt x="1292" y="994"/>
                      <a:pt x="1277" y="993"/>
                    </a:cubicBezTo>
                    <a:cubicBezTo>
                      <a:pt x="851" y="993"/>
                      <a:pt x="669" y="628"/>
                      <a:pt x="304" y="507"/>
                    </a:cubicBezTo>
                    <a:cubicBezTo>
                      <a:pt x="281" y="497"/>
                      <a:pt x="257" y="493"/>
                      <a:pt x="234" y="493"/>
                    </a:cubicBezTo>
                    <a:cubicBezTo>
                      <a:pt x="109" y="493"/>
                      <a:pt x="0" y="622"/>
                      <a:pt x="0" y="750"/>
                    </a:cubicBezTo>
                    <a:cubicBezTo>
                      <a:pt x="25" y="1322"/>
                      <a:pt x="722" y="1650"/>
                      <a:pt x="1291" y="1650"/>
                    </a:cubicBezTo>
                    <a:cubicBezTo>
                      <a:pt x="1417" y="1650"/>
                      <a:pt x="1537" y="1634"/>
                      <a:pt x="1642" y="1601"/>
                    </a:cubicBezTo>
                    <a:cubicBezTo>
                      <a:pt x="2280" y="1449"/>
                      <a:pt x="2675" y="750"/>
                      <a:pt x="2402" y="112"/>
                    </a:cubicBezTo>
                    <a:cubicBezTo>
                      <a:pt x="2368" y="34"/>
                      <a:pt x="2302" y="1"/>
                      <a:pt x="22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5"/>
              <p:cNvSpPr/>
              <p:nvPr/>
            </p:nvSpPr>
            <p:spPr>
              <a:xfrm>
                <a:off x="2066003" y="1295572"/>
                <a:ext cx="56114" cy="56114"/>
              </a:xfrm>
              <a:custGeom>
                <a:avLst/>
                <a:gdLst/>
                <a:ahLst/>
                <a:cxnLst/>
                <a:rect l="l" t="t" r="r" b="b"/>
                <a:pathLst>
                  <a:path w="3117" h="3117" extrusionOk="0">
                    <a:moveTo>
                      <a:pt x="1302" y="0"/>
                    </a:moveTo>
                    <a:cubicBezTo>
                      <a:pt x="1149" y="0"/>
                      <a:pt x="997" y="18"/>
                      <a:pt x="851" y="53"/>
                    </a:cubicBezTo>
                    <a:cubicBezTo>
                      <a:pt x="760" y="53"/>
                      <a:pt x="790" y="205"/>
                      <a:pt x="882" y="205"/>
                    </a:cubicBezTo>
                    <a:cubicBezTo>
                      <a:pt x="1368" y="236"/>
                      <a:pt x="1945" y="388"/>
                      <a:pt x="2219" y="844"/>
                    </a:cubicBezTo>
                    <a:cubicBezTo>
                      <a:pt x="2462" y="1239"/>
                      <a:pt x="2341" y="1634"/>
                      <a:pt x="2037" y="1938"/>
                    </a:cubicBezTo>
                    <a:cubicBezTo>
                      <a:pt x="1520" y="2515"/>
                      <a:pt x="730" y="2242"/>
                      <a:pt x="152" y="2606"/>
                    </a:cubicBezTo>
                    <a:cubicBezTo>
                      <a:pt x="30" y="2698"/>
                      <a:pt x="0" y="2910"/>
                      <a:pt x="152" y="3002"/>
                    </a:cubicBezTo>
                    <a:cubicBezTo>
                      <a:pt x="314" y="3083"/>
                      <a:pt x="503" y="3116"/>
                      <a:pt x="701" y="3116"/>
                    </a:cubicBezTo>
                    <a:cubicBezTo>
                      <a:pt x="1098" y="3116"/>
                      <a:pt x="1530" y="2981"/>
                      <a:pt x="1854" y="2819"/>
                    </a:cubicBezTo>
                    <a:cubicBezTo>
                      <a:pt x="2310" y="2606"/>
                      <a:pt x="2736" y="2181"/>
                      <a:pt x="2857" y="1664"/>
                    </a:cubicBezTo>
                    <a:cubicBezTo>
                      <a:pt x="3117" y="599"/>
                      <a:pt x="2200" y="0"/>
                      <a:pt x="1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5"/>
              <p:cNvSpPr/>
              <p:nvPr/>
            </p:nvSpPr>
            <p:spPr>
              <a:xfrm>
                <a:off x="2053400" y="1344397"/>
                <a:ext cx="35591" cy="35429"/>
              </a:xfrm>
              <a:custGeom>
                <a:avLst/>
                <a:gdLst/>
                <a:ahLst/>
                <a:cxnLst/>
                <a:rect l="l" t="t" r="r" b="b"/>
                <a:pathLst>
                  <a:path w="1977" h="1968" extrusionOk="0">
                    <a:moveTo>
                      <a:pt x="933" y="0"/>
                    </a:moveTo>
                    <a:cubicBezTo>
                      <a:pt x="767" y="0"/>
                      <a:pt x="691" y="270"/>
                      <a:pt x="852" y="350"/>
                    </a:cubicBezTo>
                    <a:lnTo>
                      <a:pt x="852" y="381"/>
                    </a:lnTo>
                    <a:cubicBezTo>
                      <a:pt x="1095" y="502"/>
                      <a:pt x="1521" y="958"/>
                      <a:pt x="1308" y="1262"/>
                    </a:cubicBezTo>
                    <a:cubicBezTo>
                      <a:pt x="1217" y="1414"/>
                      <a:pt x="882" y="1353"/>
                      <a:pt x="730" y="1384"/>
                    </a:cubicBezTo>
                    <a:cubicBezTo>
                      <a:pt x="660" y="1384"/>
                      <a:pt x="592" y="1380"/>
                      <a:pt x="527" y="1380"/>
                    </a:cubicBezTo>
                    <a:cubicBezTo>
                      <a:pt x="396" y="1380"/>
                      <a:pt x="275" y="1394"/>
                      <a:pt x="153" y="1475"/>
                    </a:cubicBezTo>
                    <a:cubicBezTo>
                      <a:pt x="1" y="1536"/>
                      <a:pt x="31" y="1718"/>
                      <a:pt x="153" y="1809"/>
                    </a:cubicBezTo>
                    <a:cubicBezTo>
                      <a:pt x="307" y="1925"/>
                      <a:pt x="571" y="1967"/>
                      <a:pt x="821" y="1967"/>
                    </a:cubicBezTo>
                    <a:cubicBezTo>
                      <a:pt x="966" y="1967"/>
                      <a:pt x="1106" y="1953"/>
                      <a:pt x="1217" y="1931"/>
                    </a:cubicBezTo>
                    <a:cubicBezTo>
                      <a:pt x="1521" y="1870"/>
                      <a:pt x="1764" y="1688"/>
                      <a:pt x="1825" y="1384"/>
                    </a:cubicBezTo>
                    <a:cubicBezTo>
                      <a:pt x="1977" y="776"/>
                      <a:pt x="1521" y="229"/>
                      <a:pt x="1004" y="16"/>
                    </a:cubicBezTo>
                    <a:cubicBezTo>
                      <a:pt x="979" y="5"/>
                      <a:pt x="955" y="0"/>
                      <a:pt x="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5"/>
              <p:cNvSpPr/>
              <p:nvPr/>
            </p:nvSpPr>
            <p:spPr>
              <a:xfrm>
                <a:off x="1802773" y="1016265"/>
                <a:ext cx="87024" cy="35663"/>
              </a:xfrm>
              <a:custGeom>
                <a:avLst/>
                <a:gdLst/>
                <a:ahLst/>
                <a:cxnLst/>
                <a:rect l="l" t="t" r="r" b="b"/>
                <a:pathLst>
                  <a:path w="4834" h="1981" extrusionOk="0">
                    <a:moveTo>
                      <a:pt x="2035" y="0"/>
                    </a:moveTo>
                    <a:cubicBezTo>
                      <a:pt x="1380" y="0"/>
                      <a:pt x="396" y="153"/>
                      <a:pt x="92" y="734"/>
                    </a:cubicBezTo>
                    <a:cubicBezTo>
                      <a:pt x="1" y="917"/>
                      <a:pt x="62" y="1129"/>
                      <a:pt x="214" y="1221"/>
                    </a:cubicBezTo>
                    <a:cubicBezTo>
                      <a:pt x="700" y="1524"/>
                      <a:pt x="1460" y="1373"/>
                      <a:pt x="2007" y="1494"/>
                    </a:cubicBezTo>
                    <a:cubicBezTo>
                      <a:pt x="2676" y="1616"/>
                      <a:pt x="3314" y="1980"/>
                      <a:pt x="3952" y="1980"/>
                    </a:cubicBezTo>
                    <a:cubicBezTo>
                      <a:pt x="4439" y="1980"/>
                      <a:pt x="4834" y="1373"/>
                      <a:pt x="4530" y="947"/>
                    </a:cubicBezTo>
                    <a:lnTo>
                      <a:pt x="4530" y="947"/>
                    </a:lnTo>
                    <a:lnTo>
                      <a:pt x="4560" y="977"/>
                    </a:lnTo>
                    <a:cubicBezTo>
                      <a:pt x="4043" y="248"/>
                      <a:pt x="3071" y="5"/>
                      <a:pt x="2220" y="5"/>
                    </a:cubicBezTo>
                    <a:cubicBezTo>
                      <a:pt x="2162" y="2"/>
                      <a:pt x="2100" y="0"/>
                      <a:pt x="2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5"/>
              <p:cNvSpPr/>
              <p:nvPr/>
            </p:nvSpPr>
            <p:spPr>
              <a:xfrm>
                <a:off x="1807706" y="1055945"/>
                <a:ext cx="54242" cy="23691"/>
              </a:xfrm>
              <a:custGeom>
                <a:avLst/>
                <a:gdLst/>
                <a:ahLst/>
                <a:cxnLst/>
                <a:rect l="l" t="t" r="r" b="b"/>
                <a:pathLst>
                  <a:path w="3013" h="1316" extrusionOk="0">
                    <a:moveTo>
                      <a:pt x="571" y="0"/>
                    </a:moveTo>
                    <a:cubicBezTo>
                      <a:pt x="395" y="0"/>
                      <a:pt x="228" y="39"/>
                      <a:pt x="91" y="141"/>
                    </a:cubicBezTo>
                    <a:cubicBezTo>
                      <a:pt x="0" y="232"/>
                      <a:pt x="31" y="354"/>
                      <a:pt x="91" y="415"/>
                    </a:cubicBezTo>
                    <a:cubicBezTo>
                      <a:pt x="365" y="719"/>
                      <a:pt x="821" y="658"/>
                      <a:pt x="1186" y="749"/>
                    </a:cubicBezTo>
                    <a:cubicBezTo>
                      <a:pt x="1702" y="871"/>
                      <a:pt x="2128" y="1083"/>
                      <a:pt x="2584" y="1296"/>
                    </a:cubicBezTo>
                    <a:cubicBezTo>
                      <a:pt x="2616" y="1310"/>
                      <a:pt x="2648" y="1316"/>
                      <a:pt x="2680" y="1316"/>
                    </a:cubicBezTo>
                    <a:cubicBezTo>
                      <a:pt x="2860" y="1316"/>
                      <a:pt x="3013" y="1117"/>
                      <a:pt x="2858" y="962"/>
                    </a:cubicBezTo>
                    <a:cubicBezTo>
                      <a:pt x="2432" y="597"/>
                      <a:pt x="1976" y="354"/>
                      <a:pt x="1429" y="202"/>
                    </a:cubicBezTo>
                    <a:cubicBezTo>
                      <a:pt x="1182" y="107"/>
                      <a:pt x="864" y="0"/>
                      <a:pt x="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5"/>
              <p:cNvSpPr/>
              <p:nvPr/>
            </p:nvSpPr>
            <p:spPr>
              <a:xfrm>
                <a:off x="1818094" y="1069196"/>
                <a:ext cx="41064" cy="14060"/>
              </a:xfrm>
              <a:custGeom>
                <a:avLst/>
                <a:gdLst/>
                <a:ahLst/>
                <a:cxnLst/>
                <a:rect l="l" t="t" r="r" b="b"/>
                <a:pathLst>
                  <a:path w="2281" h="781" extrusionOk="0">
                    <a:moveTo>
                      <a:pt x="881" y="1"/>
                    </a:moveTo>
                    <a:cubicBezTo>
                      <a:pt x="557" y="1"/>
                      <a:pt x="227" y="64"/>
                      <a:pt x="62" y="347"/>
                    </a:cubicBezTo>
                    <a:cubicBezTo>
                      <a:pt x="1" y="439"/>
                      <a:pt x="62" y="560"/>
                      <a:pt x="122" y="621"/>
                    </a:cubicBezTo>
                    <a:cubicBezTo>
                      <a:pt x="264" y="720"/>
                      <a:pt x="426" y="747"/>
                      <a:pt x="592" y="747"/>
                    </a:cubicBezTo>
                    <a:cubicBezTo>
                      <a:pt x="782" y="747"/>
                      <a:pt x="978" y="712"/>
                      <a:pt x="1156" y="712"/>
                    </a:cubicBezTo>
                    <a:cubicBezTo>
                      <a:pt x="1336" y="730"/>
                      <a:pt x="1569" y="780"/>
                      <a:pt x="1779" y="780"/>
                    </a:cubicBezTo>
                    <a:cubicBezTo>
                      <a:pt x="1925" y="780"/>
                      <a:pt x="2060" y="756"/>
                      <a:pt x="2159" y="682"/>
                    </a:cubicBezTo>
                    <a:cubicBezTo>
                      <a:pt x="2250" y="621"/>
                      <a:pt x="2281" y="530"/>
                      <a:pt x="2250" y="408"/>
                    </a:cubicBezTo>
                    <a:cubicBezTo>
                      <a:pt x="2068" y="43"/>
                      <a:pt x="1521" y="13"/>
                      <a:pt x="1156" y="13"/>
                    </a:cubicBezTo>
                    <a:cubicBezTo>
                      <a:pt x="1067" y="6"/>
                      <a:pt x="974" y="1"/>
                      <a:pt x="8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5"/>
              <p:cNvSpPr/>
              <p:nvPr/>
            </p:nvSpPr>
            <p:spPr>
              <a:xfrm>
                <a:off x="1939042" y="1055459"/>
                <a:ext cx="80993" cy="50263"/>
              </a:xfrm>
              <a:custGeom>
                <a:avLst/>
                <a:gdLst/>
                <a:ahLst/>
                <a:cxnLst/>
                <a:rect l="l" t="t" r="r" b="b"/>
                <a:pathLst>
                  <a:path w="4499" h="2792" extrusionOk="0">
                    <a:moveTo>
                      <a:pt x="1129" y="0"/>
                    </a:moveTo>
                    <a:cubicBezTo>
                      <a:pt x="893" y="0"/>
                      <a:pt x="665" y="41"/>
                      <a:pt x="456" y="138"/>
                    </a:cubicBezTo>
                    <a:cubicBezTo>
                      <a:pt x="91" y="320"/>
                      <a:pt x="0" y="958"/>
                      <a:pt x="304" y="1202"/>
                    </a:cubicBezTo>
                    <a:lnTo>
                      <a:pt x="335" y="1202"/>
                    </a:lnTo>
                    <a:cubicBezTo>
                      <a:pt x="851" y="1627"/>
                      <a:pt x="1611" y="1688"/>
                      <a:pt x="2250" y="1962"/>
                    </a:cubicBezTo>
                    <a:cubicBezTo>
                      <a:pt x="2554" y="2083"/>
                      <a:pt x="2827" y="2235"/>
                      <a:pt x="3101" y="2417"/>
                    </a:cubicBezTo>
                    <a:cubicBezTo>
                      <a:pt x="3345" y="2580"/>
                      <a:pt x="3541" y="2792"/>
                      <a:pt x="3840" y="2792"/>
                    </a:cubicBezTo>
                    <a:cubicBezTo>
                      <a:pt x="3876" y="2792"/>
                      <a:pt x="3913" y="2789"/>
                      <a:pt x="3952" y="2782"/>
                    </a:cubicBezTo>
                    <a:cubicBezTo>
                      <a:pt x="4104" y="2782"/>
                      <a:pt x="4256" y="2691"/>
                      <a:pt x="4286" y="2539"/>
                    </a:cubicBezTo>
                    <a:cubicBezTo>
                      <a:pt x="4499" y="1840"/>
                      <a:pt x="3526" y="1019"/>
                      <a:pt x="3009" y="654"/>
                    </a:cubicBezTo>
                    <a:cubicBezTo>
                      <a:pt x="2495" y="319"/>
                      <a:pt x="1784" y="0"/>
                      <a:pt x="11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5"/>
              <p:cNvSpPr/>
              <p:nvPr/>
            </p:nvSpPr>
            <p:spPr>
              <a:xfrm>
                <a:off x="1935747" y="1097929"/>
                <a:ext cx="54746" cy="19713"/>
              </a:xfrm>
              <a:custGeom>
                <a:avLst/>
                <a:gdLst/>
                <a:ahLst/>
                <a:cxnLst/>
                <a:rect l="l" t="t" r="r" b="b"/>
                <a:pathLst>
                  <a:path w="3041" h="1095" extrusionOk="0">
                    <a:moveTo>
                      <a:pt x="811" y="1"/>
                    </a:moveTo>
                    <a:cubicBezTo>
                      <a:pt x="600" y="1"/>
                      <a:pt x="392" y="27"/>
                      <a:pt x="183" y="89"/>
                    </a:cubicBezTo>
                    <a:cubicBezTo>
                      <a:pt x="1" y="150"/>
                      <a:pt x="1" y="393"/>
                      <a:pt x="183" y="423"/>
                    </a:cubicBezTo>
                    <a:cubicBezTo>
                      <a:pt x="639" y="575"/>
                      <a:pt x="1126" y="606"/>
                      <a:pt x="1581" y="727"/>
                    </a:cubicBezTo>
                    <a:cubicBezTo>
                      <a:pt x="1985" y="842"/>
                      <a:pt x="2361" y="1094"/>
                      <a:pt x="2787" y="1094"/>
                    </a:cubicBezTo>
                    <a:cubicBezTo>
                      <a:pt x="2811" y="1094"/>
                      <a:pt x="2834" y="1093"/>
                      <a:pt x="2858" y="1092"/>
                    </a:cubicBezTo>
                    <a:cubicBezTo>
                      <a:pt x="2980" y="1092"/>
                      <a:pt x="3040" y="970"/>
                      <a:pt x="2980" y="849"/>
                    </a:cubicBezTo>
                    <a:cubicBezTo>
                      <a:pt x="2737" y="393"/>
                      <a:pt x="2220" y="271"/>
                      <a:pt x="1764" y="150"/>
                    </a:cubicBezTo>
                    <a:cubicBezTo>
                      <a:pt x="1438" y="59"/>
                      <a:pt x="1122" y="1"/>
                      <a:pt x="8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5"/>
              <p:cNvSpPr/>
              <p:nvPr/>
            </p:nvSpPr>
            <p:spPr>
              <a:xfrm>
                <a:off x="1933569" y="1098955"/>
                <a:ext cx="47077" cy="27418"/>
              </a:xfrm>
              <a:custGeom>
                <a:avLst/>
                <a:gdLst/>
                <a:ahLst/>
                <a:cxnLst/>
                <a:rect l="l" t="t" r="r" b="b"/>
                <a:pathLst>
                  <a:path w="2615" h="1523" extrusionOk="0">
                    <a:moveTo>
                      <a:pt x="489" y="1"/>
                    </a:moveTo>
                    <a:cubicBezTo>
                      <a:pt x="339" y="1"/>
                      <a:pt x="194" y="43"/>
                      <a:pt x="61" y="153"/>
                    </a:cubicBezTo>
                    <a:cubicBezTo>
                      <a:pt x="0" y="214"/>
                      <a:pt x="0" y="336"/>
                      <a:pt x="61" y="397"/>
                    </a:cubicBezTo>
                    <a:cubicBezTo>
                      <a:pt x="213" y="488"/>
                      <a:pt x="304" y="518"/>
                      <a:pt x="456" y="579"/>
                    </a:cubicBezTo>
                    <a:cubicBezTo>
                      <a:pt x="730" y="701"/>
                      <a:pt x="943" y="822"/>
                      <a:pt x="1155" y="974"/>
                    </a:cubicBezTo>
                    <a:cubicBezTo>
                      <a:pt x="1476" y="1178"/>
                      <a:pt x="1854" y="1523"/>
                      <a:pt x="2260" y="1523"/>
                    </a:cubicBezTo>
                    <a:cubicBezTo>
                      <a:pt x="2277" y="1523"/>
                      <a:pt x="2294" y="1522"/>
                      <a:pt x="2310" y="1521"/>
                    </a:cubicBezTo>
                    <a:cubicBezTo>
                      <a:pt x="2493" y="1521"/>
                      <a:pt x="2614" y="1308"/>
                      <a:pt x="2523" y="1126"/>
                    </a:cubicBezTo>
                    <a:cubicBezTo>
                      <a:pt x="2341" y="731"/>
                      <a:pt x="1642" y="427"/>
                      <a:pt x="1277" y="245"/>
                    </a:cubicBezTo>
                    <a:cubicBezTo>
                      <a:pt x="1026" y="129"/>
                      <a:pt x="750" y="1"/>
                      <a:pt x="4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5"/>
              <p:cNvSpPr/>
              <p:nvPr/>
            </p:nvSpPr>
            <p:spPr>
              <a:xfrm>
                <a:off x="1805906" y="1162598"/>
                <a:ext cx="104144" cy="56150"/>
              </a:xfrm>
              <a:custGeom>
                <a:avLst/>
                <a:gdLst/>
                <a:ahLst/>
                <a:cxnLst/>
                <a:rect l="l" t="t" r="r" b="b"/>
                <a:pathLst>
                  <a:path w="5785" h="3119" extrusionOk="0">
                    <a:moveTo>
                      <a:pt x="240" y="1"/>
                    </a:moveTo>
                    <a:cubicBezTo>
                      <a:pt x="124" y="1"/>
                      <a:pt x="1" y="151"/>
                      <a:pt x="70" y="266"/>
                    </a:cubicBezTo>
                    <a:cubicBezTo>
                      <a:pt x="804" y="1734"/>
                      <a:pt x="2698" y="3118"/>
                      <a:pt x="4487" y="3118"/>
                    </a:cubicBezTo>
                    <a:cubicBezTo>
                      <a:pt x="4846" y="3118"/>
                      <a:pt x="5201" y="3063"/>
                      <a:pt x="5541" y="2941"/>
                    </a:cubicBezTo>
                    <a:cubicBezTo>
                      <a:pt x="5724" y="2880"/>
                      <a:pt x="5784" y="2546"/>
                      <a:pt x="5541" y="2515"/>
                    </a:cubicBezTo>
                    <a:cubicBezTo>
                      <a:pt x="4538" y="2302"/>
                      <a:pt x="3626" y="2302"/>
                      <a:pt x="2684" y="1877"/>
                    </a:cubicBezTo>
                    <a:cubicBezTo>
                      <a:pt x="1742" y="1421"/>
                      <a:pt x="1012" y="783"/>
                      <a:pt x="343" y="53"/>
                    </a:cubicBezTo>
                    <a:cubicBezTo>
                      <a:pt x="314" y="16"/>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5"/>
              <p:cNvSpPr/>
              <p:nvPr/>
            </p:nvSpPr>
            <p:spPr>
              <a:xfrm>
                <a:off x="1802773" y="1164002"/>
                <a:ext cx="83748" cy="88374"/>
              </a:xfrm>
              <a:custGeom>
                <a:avLst/>
                <a:gdLst/>
                <a:ahLst/>
                <a:cxnLst/>
                <a:rect l="l" t="t" r="r" b="b"/>
                <a:pathLst>
                  <a:path w="4652" h="4909" extrusionOk="0">
                    <a:moveTo>
                      <a:pt x="289" y="0"/>
                    </a:moveTo>
                    <a:cubicBezTo>
                      <a:pt x="193" y="0"/>
                      <a:pt x="92" y="71"/>
                      <a:pt x="92" y="188"/>
                    </a:cubicBezTo>
                    <a:cubicBezTo>
                      <a:pt x="1" y="1525"/>
                      <a:pt x="335" y="2863"/>
                      <a:pt x="1277" y="3835"/>
                    </a:cubicBezTo>
                    <a:cubicBezTo>
                      <a:pt x="1852" y="4433"/>
                      <a:pt x="2738" y="4908"/>
                      <a:pt x="3610" y="4908"/>
                    </a:cubicBezTo>
                    <a:cubicBezTo>
                      <a:pt x="3891" y="4908"/>
                      <a:pt x="4171" y="4859"/>
                      <a:pt x="4439" y="4747"/>
                    </a:cubicBezTo>
                    <a:cubicBezTo>
                      <a:pt x="4651" y="4686"/>
                      <a:pt x="4621" y="4352"/>
                      <a:pt x="4378" y="4352"/>
                    </a:cubicBezTo>
                    <a:cubicBezTo>
                      <a:pt x="3223" y="4291"/>
                      <a:pt x="2189" y="3987"/>
                      <a:pt x="1460" y="2984"/>
                    </a:cubicBezTo>
                    <a:cubicBezTo>
                      <a:pt x="852" y="2164"/>
                      <a:pt x="609" y="1130"/>
                      <a:pt x="457" y="157"/>
                    </a:cubicBezTo>
                    <a:cubicBezTo>
                      <a:pt x="443" y="48"/>
                      <a:pt x="368"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5"/>
              <p:cNvSpPr/>
              <p:nvPr/>
            </p:nvSpPr>
            <p:spPr>
              <a:xfrm>
                <a:off x="1867478" y="1209227"/>
                <a:ext cx="27112" cy="38075"/>
              </a:xfrm>
              <a:custGeom>
                <a:avLst/>
                <a:gdLst/>
                <a:ahLst/>
                <a:cxnLst/>
                <a:rect l="l" t="t" r="r" b="b"/>
                <a:pathLst>
                  <a:path w="1506" h="2115" extrusionOk="0">
                    <a:moveTo>
                      <a:pt x="1210" y="0"/>
                    </a:moveTo>
                    <a:cubicBezTo>
                      <a:pt x="1142" y="0"/>
                      <a:pt x="1074" y="32"/>
                      <a:pt x="1027" y="108"/>
                    </a:cubicBezTo>
                    <a:cubicBezTo>
                      <a:pt x="784" y="411"/>
                      <a:pt x="571" y="715"/>
                      <a:pt x="389" y="1019"/>
                    </a:cubicBezTo>
                    <a:cubicBezTo>
                      <a:pt x="206" y="1293"/>
                      <a:pt x="24" y="1597"/>
                      <a:pt x="24" y="1901"/>
                    </a:cubicBezTo>
                    <a:cubicBezTo>
                      <a:pt x="1" y="2017"/>
                      <a:pt x="118" y="2115"/>
                      <a:pt x="230" y="2115"/>
                    </a:cubicBezTo>
                    <a:cubicBezTo>
                      <a:pt x="265" y="2115"/>
                      <a:pt x="299" y="2105"/>
                      <a:pt x="328" y="2083"/>
                    </a:cubicBezTo>
                    <a:cubicBezTo>
                      <a:pt x="571" y="1901"/>
                      <a:pt x="723" y="1597"/>
                      <a:pt x="875" y="1323"/>
                    </a:cubicBezTo>
                    <a:cubicBezTo>
                      <a:pt x="1057" y="989"/>
                      <a:pt x="1240" y="655"/>
                      <a:pt x="1422" y="320"/>
                    </a:cubicBezTo>
                    <a:cubicBezTo>
                      <a:pt x="1506" y="153"/>
                      <a:pt x="1359" y="0"/>
                      <a:pt x="12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5"/>
              <p:cNvSpPr/>
              <p:nvPr/>
            </p:nvSpPr>
            <p:spPr>
              <a:xfrm>
                <a:off x="1590890" y="2240558"/>
                <a:ext cx="50479" cy="45258"/>
              </a:xfrm>
              <a:custGeom>
                <a:avLst/>
                <a:gdLst/>
                <a:ahLst/>
                <a:cxnLst/>
                <a:rect l="l" t="t" r="r" b="b"/>
                <a:pathLst>
                  <a:path w="2804" h="2514" extrusionOk="0">
                    <a:moveTo>
                      <a:pt x="241" y="1"/>
                    </a:moveTo>
                    <a:cubicBezTo>
                      <a:pt x="115" y="1"/>
                      <a:pt x="0" y="135"/>
                      <a:pt x="67" y="270"/>
                    </a:cubicBezTo>
                    <a:cubicBezTo>
                      <a:pt x="402" y="848"/>
                      <a:pt x="402" y="1577"/>
                      <a:pt x="918" y="2064"/>
                    </a:cubicBezTo>
                    <a:cubicBezTo>
                      <a:pt x="1206" y="2351"/>
                      <a:pt x="1591" y="2514"/>
                      <a:pt x="1980" y="2514"/>
                    </a:cubicBezTo>
                    <a:cubicBezTo>
                      <a:pt x="2166" y="2514"/>
                      <a:pt x="2352" y="2477"/>
                      <a:pt x="2529" y="2398"/>
                    </a:cubicBezTo>
                    <a:cubicBezTo>
                      <a:pt x="2803" y="2246"/>
                      <a:pt x="2651" y="1851"/>
                      <a:pt x="2377" y="1851"/>
                    </a:cubicBezTo>
                    <a:cubicBezTo>
                      <a:pt x="1800" y="1820"/>
                      <a:pt x="1405" y="1760"/>
                      <a:pt x="1070" y="1212"/>
                    </a:cubicBezTo>
                    <a:cubicBezTo>
                      <a:pt x="827" y="848"/>
                      <a:pt x="645" y="422"/>
                      <a:pt x="371" y="57"/>
                    </a:cubicBezTo>
                    <a:cubicBezTo>
                      <a:pt x="332" y="18"/>
                      <a:pt x="286" y="1"/>
                      <a:pt x="2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5"/>
              <p:cNvSpPr/>
              <p:nvPr/>
            </p:nvSpPr>
            <p:spPr>
              <a:xfrm>
                <a:off x="2082638" y="1985826"/>
                <a:ext cx="196785" cy="406478"/>
              </a:xfrm>
              <a:custGeom>
                <a:avLst/>
                <a:gdLst/>
                <a:ahLst/>
                <a:cxnLst/>
                <a:rect l="l" t="t" r="r" b="b"/>
                <a:pathLst>
                  <a:path w="10931" h="22579" extrusionOk="0">
                    <a:moveTo>
                      <a:pt x="259" y="1"/>
                    </a:moveTo>
                    <a:cubicBezTo>
                      <a:pt x="131" y="1"/>
                      <a:pt x="0" y="106"/>
                      <a:pt x="18" y="285"/>
                    </a:cubicBezTo>
                    <a:lnTo>
                      <a:pt x="49" y="285"/>
                    </a:lnTo>
                    <a:cubicBezTo>
                      <a:pt x="717" y="3842"/>
                      <a:pt x="3453" y="7003"/>
                      <a:pt x="5672" y="9769"/>
                    </a:cubicBezTo>
                    <a:cubicBezTo>
                      <a:pt x="7009" y="11440"/>
                      <a:pt x="8408" y="13234"/>
                      <a:pt x="8924" y="15361"/>
                    </a:cubicBezTo>
                    <a:cubicBezTo>
                      <a:pt x="9471" y="17641"/>
                      <a:pt x="9137" y="20042"/>
                      <a:pt x="9745" y="22292"/>
                    </a:cubicBezTo>
                    <a:cubicBezTo>
                      <a:pt x="9798" y="22490"/>
                      <a:pt x="9942" y="22579"/>
                      <a:pt x="10094" y="22579"/>
                    </a:cubicBezTo>
                    <a:cubicBezTo>
                      <a:pt x="10292" y="22579"/>
                      <a:pt x="10501" y="22428"/>
                      <a:pt x="10535" y="22170"/>
                    </a:cubicBezTo>
                    <a:cubicBezTo>
                      <a:pt x="10930" y="18219"/>
                      <a:pt x="9958" y="13994"/>
                      <a:pt x="7587" y="10802"/>
                    </a:cubicBezTo>
                    <a:cubicBezTo>
                      <a:pt x="5064" y="7367"/>
                      <a:pt x="2116" y="4206"/>
                      <a:pt x="474" y="164"/>
                    </a:cubicBezTo>
                    <a:cubicBezTo>
                      <a:pt x="437" y="51"/>
                      <a:pt x="348" y="1"/>
                      <a:pt x="2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5"/>
              <p:cNvSpPr/>
              <p:nvPr/>
            </p:nvSpPr>
            <p:spPr>
              <a:xfrm>
                <a:off x="1628355" y="1982190"/>
                <a:ext cx="471017" cy="44916"/>
              </a:xfrm>
              <a:custGeom>
                <a:avLst/>
                <a:gdLst/>
                <a:ahLst/>
                <a:cxnLst/>
                <a:rect l="l" t="t" r="r" b="b"/>
                <a:pathLst>
                  <a:path w="26164" h="2495" extrusionOk="0">
                    <a:moveTo>
                      <a:pt x="25616" y="1"/>
                    </a:moveTo>
                    <a:cubicBezTo>
                      <a:pt x="17196" y="31"/>
                      <a:pt x="8595" y="670"/>
                      <a:pt x="266" y="1977"/>
                    </a:cubicBezTo>
                    <a:cubicBezTo>
                      <a:pt x="0" y="2006"/>
                      <a:pt x="50" y="2495"/>
                      <a:pt x="304" y="2495"/>
                    </a:cubicBezTo>
                    <a:cubicBezTo>
                      <a:pt x="311" y="2495"/>
                      <a:pt x="319" y="2494"/>
                      <a:pt x="327" y="2493"/>
                    </a:cubicBezTo>
                    <a:lnTo>
                      <a:pt x="357" y="2493"/>
                    </a:lnTo>
                    <a:cubicBezTo>
                      <a:pt x="8777" y="1825"/>
                      <a:pt x="17166" y="1278"/>
                      <a:pt x="25616" y="852"/>
                    </a:cubicBezTo>
                    <a:cubicBezTo>
                      <a:pt x="26133" y="822"/>
                      <a:pt x="26163" y="1"/>
                      <a:pt x="256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5"/>
              <p:cNvSpPr/>
              <p:nvPr/>
            </p:nvSpPr>
            <p:spPr>
              <a:xfrm>
                <a:off x="1590890" y="2023094"/>
                <a:ext cx="47743" cy="203752"/>
              </a:xfrm>
              <a:custGeom>
                <a:avLst/>
                <a:gdLst/>
                <a:ahLst/>
                <a:cxnLst/>
                <a:rect l="l" t="t" r="r" b="b"/>
                <a:pathLst>
                  <a:path w="2652" h="11318" extrusionOk="0">
                    <a:moveTo>
                      <a:pt x="2358" y="1"/>
                    </a:moveTo>
                    <a:cubicBezTo>
                      <a:pt x="2241" y="1"/>
                      <a:pt x="2119" y="85"/>
                      <a:pt x="2104" y="252"/>
                    </a:cubicBezTo>
                    <a:cubicBezTo>
                      <a:pt x="2043" y="2106"/>
                      <a:pt x="1618" y="3808"/>
                      <a:pt x="1040" y="5571"/>
                    </a:cubicBezTo>
                    <a:cubicBezTo>
                      <a:pt x="463" y="7304"/>
                      <a:pt x="341" y="9036"/>
                      <a:pt x="37" y="10829"/>
                    </a:cubicBezTo>
                    <a:cubicBezTo>
                      <a:pt x="0" y="11123"/>
                      <a:pt x="241" y="11317"/>
                      <a:pt x="464" y="11317"/>
                    </a:cubicBezTo>
                    <a:cubicBezTo>
                      <a:pt x="610" y="11317"/>
                      <a:pt x="749" y="11234"/>
                      <a:pt x="797" y="11042"/>
                    </a:cubicBezTo>
                    <a:cubicBezTo>
                      <a:pt x="1253" y="9066"/>
                      <a:pt x="1496" y="7091"/>
                      <a:pt x="2074" y="5115"/>
                    </a:cubicBezTo>
                    <a:cubicBezTo>
                      <a:pt x="2529" y="3504"/>
                      <a:pt x="2651" y="1923"/>
                      <a:pt x="2590" y="252"/>
                    </a:cubicBezTo>
                    <a:cubicBezTo>
                      <a:pt x="2590" y="85"/>
                      <a:pt x="2476" y="1"/>
                      <a:pt x="2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5"/>
              <p:cNvSpPr/>
              <p:nvPr/>
            </p:nvSpPr>
            <p:spPr>
              <a:xfrm>
                <a:off x="1555621" y="2255627"/>
                <a:ext cx="45510" cy="184238"/>
              </a:xfrm>
              <a:custGeom>
                <a:avLst/>
                <a:gdLst/>
                <a:ahLst/>
                <a:cxnLst/>
                <a:rect l="l" t="t" r="r" b="b"/>
                <a:pathLst>
                  <a:path w="2528" h="10234" extrusionOk="0">
                    <a:moveTo>
                      <a:pt x="2163" y="1"/>
                    </a:moveTo>
                    <a:cubicBezTo>
                      <a:pt x="2086" y="1"/>
                      <a:pt x="2012" y="40"/>
                      <a:pt x="1966" y="132"/>
                    </a:cubicBezTo>
                    <a:lnTo>
                      <a:pt x="1935" y="132"/>
                    </a:lnTo>
                    <a:cubicBezTo>
                      <a:pt x="1115" y="1622"/>
                      <a:pt x="537" y="3081"/>
                      <a:pt x="263" y="4783"/>
                    </a:cubicBezTo>
                    <a:cubicBezTo>
                      <a:pt x="20" y="6455"/>
                      <a:pt x="324" y="8309"/>
                      <a:pt x="20" y="10072"/>
                    </a:cubicBezTo>
                    <a:cubicBezTo>
                      <a:pt x="0" y="10153"/>
                      <a:pt x="88" y="10234"/>
                      <a:pt x="167" y="10234"/>
                    </a:cubicBezTo>
                    <a:cubicBezTo>
                      <a:pt x="206" y="10234"/>
                      <a:pt x="243" y="10213"/>
                      <a:pt x="263" y="10163"/>
                    </a:cubicBezTo>
                    <a:cubicBezTo>
                      <a:pt x="871" y="9008"/>
                      <a:pt x="750" y="7762"/>
                      <a:pt x="841" y="6485"/>
                    </a:cubicBezTo>
                    <a:cubicBezTo>
                      <a:pt x="993" y="4388"/>
                      <a:pt x="1540" y="2351"/>
                      <a:pt x="2422" y="436"/>
                    </a:cubicBezTo>
                    <a:cubicBezTo>
                      <a:pt x="2527" y="204"/>
                      <a:pt x="2339" y="1"/>
                      <a:pt x="2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5"/>
              <p:cNvSpPr/>
              <p:nvPr/>
            </p:nvSpPr>
            <p:spPr>
              <a:xfrm>
                <a:off x="1912775" y="2057372"/>
                <a:ext cx="52549" cy="305178"/>
              </a:xfrm>
              <a:custGeom>
                <a:avLst/>
                <a:gdLst/>
                <a:ahLst/>
                <a:cxnLst/>
                <a:rect l="l" t="t" r="r" b="b"/>
                <a:pathLst>
                  <a:path w="2919" h="16952" extrusionOk="0">
                    <a:moveTo>
                      <a:pt x="500" y="1"/>
                    </a:moveTo>
                    <a:cubicBezTo>
                      <a:pt x="422" y="1"/>
                      <a:pt x="347" y="65"/>
                      <a:pt x="365" y="171"/>
                    </a:cubicBezTo>
                    <a:cubicBezTo>
                      <a:pt x="608" y="1904"/>
                      <a:pt x="851" y="3606"/>
                      <a:pt x="1247" y="5308"/>
                    </a:cubicBezTo>
                    <a:cubicBezTo>
                      <a:pt x="1429" y="6190"/>
                      <a:pt x="1824" y="7132"/>
                      <a:pt x="1702" y="8014"/>
                    </a:cubicBezTo>
                    <a:cubicBezTo>
                      <a:pt x="1611" y="8804"/>
                      <a:pt x="1155" y="9290"/>
                      <a:pt x="851" y="10020"/>
                    </a:cubicBezTo>
                    <a:cubicBezTo>
                      <a:pt x="0" y="12056"/>
                      <a:pt x="0" y="14579"/>
                      <a:pt x="487" y="16707"/>
                    </a:cubicBezTo>
                    <a:cubicBezTo>
                      <a:pt x="526" y="16877"/>
                      <a:pt x="656" y="16952"/>
                      <a:pt x="793" y="16952"/>
                    </a:cubicBezTo>
                    <a:cubicBezTo>
                      <a:pt x="974" y="16952"/>
                      <a:pt x="1168" y="16823"/>
                      <a:pt x="1186" y="16615"/>
                    </a:cubicBezTo>
                    <a:cubicBezTo>
                      <a:pt x="1247" y="15248"/>
                      <a:pt x="1034" y="13849"/>
                      <a:pt x="1186" y="12482"/>
                    </a:cubicBezTo>
                    <a:cubicBezTo>
                      <a:pt x="1307" y="11509"/>
                      <a:pt x="1550" y="10597"/>
                      <a:pt x="2037" y="9716"/>
                    </a:cubicBezTo>
                    <a:cubicBezTo>
                      <a:pt x="2250" y="9321"/>
                      <a:pt x="2584" y="8925"/>
                      <a:pt x="2675" y="8469"/>
                    </a:cubicBezTo>
                    <a:cubicBezTo>
                      <a:pt x="2918" y="7406"/>
                      <a:pt x="2341" y="6068"/>
                      <a:pt x="2098" y="5065"/>
                    </a:cubicBezTo>
                    <a:cubicBezTo>
                      <a:pt x="1672" y="3393"/>
                      <a:pt x="1155" y="1752"/>
                      <a:pt x="639" y="111"/>
                    </a:cubicBezTo>
                    <a:cubicBezTo>
                      <a:pt x="613" y="34"/>
                      <a:pt x="556" y="1"/>
                      <a:pt x="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5"/>
              <p:cNvSpPr/>
              <p:nvPr/>
            </p:nvSpPr>
            <p:spPr>
              <a:xfrm>
                <a:off x="1881575" y="2066140"/>
                <a:ext cx="34493" cy="53809"/>
              </a:xfrm>
              <a:custGeom>
                <a:avLst/>
                <a:gdLst/>
                <a:ahLst/>
                <a:cxnLst/>
                <a:rect l="l" t="t" r="r" b="b"/>
                <a:pathLst>
                  <a:path w="1916" h="2989" extrusionOk="0">
                    <a:moveTo>
                      <a:pt x="761" y="627"/>
                    </a:moveTo>
                    <a:lnTo>
                      <a:pt x="761" y="627"/>
                    </a:lnTo>
                    <a:cubicBezTo>
                      <a:pt x="802" y="685"/>
                      <a:pt x="858" y="711"/>
                      <a:pt x="915" y="714"/>
                    </a:cubicBezTo>
                    <a:lnTo>
                      <a:pt x="915" y="714"/>
                    </a:lnTo>
                    <a:cubicBezTo>
                      <a:pt x="1081" y="868"/>
                      <a:pt x="1180" y="1074"/>
                      <a:pt x="1247" y="1295"/>
                    </a:cubicBezTo>
                    <a:cubicBezTo>
                      <a:pt x="1308" y="1478"/>
                      <a:pt x="1581" y="2268"/>
                      <a:pt x="1277" y="2359"/>
                    </a:cubicBezTo>
                    <a:cubicBezTo>
                      <a:pt x="1274" y="2360"/>
                      <a:pt x="1270" y="2360"/>
                      <a:pt x="1267" y="2360"/>
                    </a:cubicBezTo>
                    <a:cubicBezTo>
                      <a:pt x="1086" y="2360"/>
                      <a:pt x="851" y="1627"/>
                      <a:pt x="821" y="1508"/>
                    </a:cubicBezTo>
                    <a:cubicBezTo>
                      <a:pt x="791" y="1356"/>
                      <a:pt x="791" y="1204"/>
                      <a:pt x="761" y="1083"/>
                    </a:cubicBezTo>
                    <a:cubicBezTo>
                      <a:pt x="761" y="991"/>
                      <a:pt x="791" y="688"/>
                      <a:pt x="761" y="627"/>
                    </a:cubicBezTo>
                    <a:close/>
                    <a:moveTo>
                      <a:pt x="860" y="1"/>
                    </a:moveTo>
                    <a:cubicBezTo>
                      <a:pt x="824" y="1"/>
                      <a:pt x="790" y="9"/>
                      <a:pt x="758" y="24"/>
                    </a:cubicBezTo>
                    <a:lnTo>
                      <a:pt x="758" y="24"/>
                    </a:lnTo>
                    <a:cubicBezTo>
                      <a:pt x="479" y="24"/>
                      <a:pt x="179" y="300"/>
                      <a:pt x="122" y="657"/>
                    </a:cubicBezTo>
                    <a:cubicBezTo>
                      <a:pt x="1" y="1356"/>
                      <a:pt x="244" y="2359"/>
                      <a:pt x="852" y="2846"/>
                    </a:cubicBezTo>
                    <a:cubicBezTo>
                      <a:pt x="979" y="2946"/>
                      <a:pt x="1101" y="2989"/>
                      <a:pt x="1215" y="2989"/>
                    </a:cubicBezTo>
                    <a:cubicBezTo>
                      <a:pt x="1619" y="2989"/>
                      <a:pt x="1916" y="2445"/>
                      <a:pt x="1916" y="1995"/>
                    </a:cubicBezTo>
                    <a:cubicBezTo>
                      <a:pt x="1885" y="1295"/>
                      <a:pt x="1581" y="475"/>
                      <a:pt x="1004" y="49"/>
                    </a:cubicBezTo>
                    <a:cubicBezTo>
                      <a:pt x="956" y="15"/>
                      <a:pt x="907"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5"/>
              <p:cNvSpPr/>
              <p:nvPr/>
            </p:nvSpPr>
            <p:spPr>
              <a:xfrm>
                <a:off x="2030248" y="2026874"/>
                <a:ext cx="95413" cy="88320"/>
              </a:xfrm>
              <a:custGeom>
                <a:avLst/>
                <a:gdLst/>
                <a:ahLst/>
                <a:cxnLst/>
                <a:rect l="l" t="t" r="r" b="b"/>
                <a:pathLst>
                  <a:path w="5300" h="4906" extrusionOk="0">
                    <a:moveTo>
                      <a:pt x="262" y="0"/>
                    </a:moveTo>
                    <a:cubicBezTo>
                      <a:pt x="133" y="0"/>
                      <a:pt x="1" y="114"/>
                      <a:pt x="41" y="254"/>
                    </a:cubicBezTo>
                    <a:cubicBezTo>
                      <a:pt x="375" y="1470"/>
                      <a:pt x="983" y="2504"/>
                      <a:pt x="1895" y="3355"/>
                    </a:cubicBezTo>
                    <a:cubicBezTo>
                      <a:pt x="2671" y="4072"/>
                      <a:pt x="3829" y="4906"/>
                      <a:pt x="4908" y="4906"/>
                    </a:cubicBezTo>
                    <a:cubicBezTo>
                      <a:pt x="4927" y="4906"/>
                      <a:pt x="4946" y="4906"/>
                      <a:pt x="4965" y="4905"/>
                    </a:cubicBezTo>
                    <a:cubicBezTo>
                      <a:pt x="5238" y="4905"/>
                      <a:pt x="5299" y="4571"/>
                      <a:pt x="5086" y="4419"/>
                    </a:cubicBezTo>
                    <a:cubicBezTo>
                      <a:pt x="4175" y="3811"/>
                      <a:pt x="3172" y="3537"/>
                      <a:pt x="2320" y="2747"/>
                    </a:cubicBezTo>
                    <a:cubicBezTo>
                      <a:pt x="1530" y="2017"/>
                      <a:pt x="892" y="1075"/>
                      <a:pt x="436" y="103"/>
                    </a:cubicBezTo>
                    <a:cubicBezTo>
                      <a:pt x="395" y="30"/>
                      <a:pt x="329" y="0"/>
                      <a:pt x="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5"/>
              <p:cNvSpPr/>
              <p:nvPr/>
            </p:nvSpPr>
            <p:spPr>
              <a:xfrm>
                <a:off x="1642506" y="2046192"/>
                <a:ext cx="59588" cy="94927"/>
              </a:xfrm>
              <a:custGeom>
                <a:avLst/>
                <a:gdLst/>
                <a:ahLst/>
                <a:cxnLst/>
                <a:rect l="l" t="t" r="r" b="b"/>
                <a:pathLst>
                  <a:path w="3310" h="5273" extrusionOk="0">
                    <a:moveTo>
                      <a:pt x="2729" y="0"/>
                    </a:moveTo>
                    <a:cubicBezTo>
                      <a:pt x="2559" y="0"/>
                      <a:pt x="2385" y="129"/>
                      <a:pt x="2368" y="337"/>
                    </a:cubicBezTo>
                    <a:cubicBezTo>
                      <a:pt x="2216" y="1400"/>
                      <a:pt x="2003" y="2282"/>
                      <a:pt x="1334" y="3163"/>
                    </a:cubicBezTo>
                    <a:cubicBezTo>
                      <a:pt x="909" y="3741"/>
                      <a:pt x="210" y="4227"/>
                      <a:pt x="27" y="4926"/>
                    </a:cubicBezTo>
                    <a:cubicBezTo>
                      <a:pt x="1" y="5111"/>
                      <a:pt x="112" y="5272"/>
                      <a:pt x="280" y="5272"/>
                    </a:cubicBezTo>
                    <a:cubicBezTo>
                      <a:pt x="306" y="5272"/>
                      <a:pt x="333" y="5269"/>
                      <a:pt x="362" y="5261"/>
                    </a:cubicBezTo>
                    <a:cubicBezTo>
                      <a:pt x="1243" y="4987"/>
                      <a:pt x="1973" y="3923"/>
                      <a:pt x="2428" y="3163"/>
                    </a:cubicBezTo>
                    <a:cubicBezTo>
                      <a:pt x="2915" y="2312"/>
                      <a:pt x="3310" y="1218"/>
                      <a:pt x="3036" y="245"/>
                    </a:cubicBezTo>
                    <a:cubicBezTo>
                      <a:pt x="2984" y="75"/>
                      <a:pt x="2858" y="0"/>
                      <a:pt x="2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5"/>
              <p:cNvSpPr/>
              <p:nvPr/>
            </p:nvSpPr>
            <p:spPr>
              <a:xfrm>
                <a:off x="1628751" y="2019313"/>
                <a:ext cx="481009" cy="40632"/>
              </a:xfrm>
              <a:custGeom>
                <a:avLst/>
                <a:gdLst/>
                <a:ahLst/>
                <a:cxnLst/>
                <a:rect l="l" t="t" r="r" b="b"/>
                <a:pathLst>
                  <a:path w="26719" h="2257" extrusionOk="0">
                    <a:moveTo>
                      <a:pt x="24587" y="0"/>
                    </a:moveTo>
                    <a:cubicBezTo>
                      <a:pt x="20678" y="0"/>
                      <a:pt x="16768" y="93"/>
                      <a:pt x="12858" y="279"/>
                    </a:cubicBezTo>
                    <a:cubicBezTo>
                      <a:pt x="10761" y="371"/>
                      <a:pt x="8633" y="523"/>
                      <a:pt x="6506" y="766"/>
                    </a:cubicBezTo>
                    <a:cubicBezTo>
                      <a:pt x="4408" y="978"/>
                      <a:pt x="2189" y="1100"/>
                      <a:pt x="244" y="1830"/>
                    </a:cubicBezTo>
                    <a:cubicBezTo>
                      <a:pt x="1" y="1921"/>
                      <a:pt x="31" y="2255"/>
                      <a:pt x="305" y="2255"/>
                    </a:cubicBezTo>
                    <a:cubicBezTo>
                      <a:pt x="364" y="2256"/>
                      <a:pt x="422" y="2256"/>
                      <a:pt x="481" y="2256"/>
                    </a:cubicBezTo>
                    <a:cubicBezTo>
                      <a:pt x="2491" y="2256"/>
                      <a:pt x="4527" y="1763"/>
                      <a:pt x="6506" y="1556"/>
                    </a:cubicBezTo>
                    <a:cubicBezTo>
                      <a:pt x="8755" y="1313"/>
                      <a:pt x="11004" y="1130"/>
                      <a:pt x="13223" y="1009"/>
                    </a:cubicBezTo>
                    <a:cubicBezTo>
                      <a:pt x="17570" y="766"/>
                      <a:pt x="21916" y="796"/>
                      <a:pt x="26263" y="705"/>
                    </a:cubicBezTo>
                    <a:cubicBezTo>
                      <a:pt x="26719" y="705"/>
                      <a:pt x="26719" y="6"/>
                      <a:pt x="26263" y="6"/>
                    </a:cubicBezTo>
                    <a:cubicBezTo>
                      <a:pt x="25704" y="2"/>
                      <a:pt x="25146" y="0"/>
                      <a:pt x="245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5"/>
              <p:cNvSpPr/>
              <p:nvPr/>
            </p:nvSpPr>
            <p:spPr>
              <a:xfrm>
                <a:off x="1706473" y="1998609"/>
                <a:ext cx="17516" cy="63711"/>
              </a:xfrm>
              <a:custGeom>
                <a:avLst/>
                <a:gdLst/>
                <a:ahLst/>
                <a:cxnLst/>
                <a:rect l="l" t="t" r="r" b="b"/>
                <a:pathLst>
                  <a:path w="973" h="3539" extrusionOk="0">
                    <a:moveTo>
                      <a:pt x="532" y="1"/>
                    </a:moveTo>
                    <a:cubicBezTo>
                      <a:pt x="441" y="1"/>
                      <a:pt x="350" y="62"/>
                      <a:pt x="334" y="183"/>
                    </a:cubicBezTo>
                    <a:cubicBezTo>
                      <a:pt x="243" y="1156"/>
                      <a:pt x="0" y="2432"/>
                      <a:pt x="334" y="3344"/>
                    </a:cubicBezTo>
                    <a:cubicBezTo>
                      <a:pt x="366" y="3469"/>
                      <a:pt x="486" y="3538"/>
                      <a:pt x="603" y="3538"/>
                    </a:cubicBezTo>
                    <a:cubicBezTo>
                      <a:pt x="713" y="3538"/>
                      <a:pt x="822" y="3477"/>
                      <a:pt x="851" y="3344"/>
                    </a:cubicBezTo>
                    <a:cubicBezTo>
                      <a:pt x="973" y="2858"/>
                      <a:pt x="882" y="2341"/>
                      <a:pt x="851" y="1855"/>
                    </a:cubicBezTo>
                    <a:cubicBezTo>
                      <a:pt x="821" y="1308"/>
                      <a:pt x="760" y="730"/>
                      <a:pt x="730" y="183"/>
                    </a:cubicBezTo>
                    <a:cubicBezTo>
                      <a:pt x="714" y="62"/>
                      <a:pt x="623" y="1"/>
                      <a:pt x="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5"/>
              <p:cNvSpPr/>
              <p:nvPr/>
            </p:nvSpPr>
            <p:spPr>
              <a:xfrm>
                <a:off x="1847098" y="1991930"/>
                <a:ext cx="15896" cy="54926"/>
              </a:xfrm>
              <a:custGeom>
                <a:avLst/>
                <a:gdLst/>
                <a:ahLst/>
                <a:cxnLst/>
                <a:rect l="l" t="t" r="r" b="b"/>
                <a:pathLst>
                  <a:path w="883" h="3051" extrusionOk="0">
                    <a:moveTo>
                      <a:pt x="353" y="0"/>
                    </a:moveTo>
                    <a:cubicBezTo>
                      <a:pt x="238" y="0"/>
                      <a:pt x="111" y="86"/>
                      <a:pt x="92" y="220"/>
                    </a:cubicBezTo>
                    <a:lnTo>
                      <a:pt x="122" y="220"/>
                    </a:lnTo>
                    <a:cubicBezTo>
                      <a:pt x="92" y="706"/>
                      <a:pt x="92" y="1162"/>
                      <a:pt x="92" y="1648"/>
                    </a:cubicBezTo>
                    <a:cubicBezTo>
                      <a:pt x="92" y="2074"/>
                      <a:pt x="1" y="2560"/>
                      <a:pt x="244" y="2925"/>
                    </a:cubicBezTo>
                    <a:cubicBezTo>
                      <a:pt x="276" y="3004"/>
                      <a:pt x="357" y="3051"/>
                      <a:pt x="441" y="3051"/>
                    </a:cubicBezTo>
                    <a:cubicBezTo>
                      <a:pt x="517" y="3051"/>
                      <a:pt x="596" y="3012"/>
                      <a:pt x="639" y="2925"/>
                    </a:cubicBezTo>
                    <a:cubicBezTo>
                      <a:pt x="882" y="2499"/>
                      <a:pt x="761" y="1922"/>
                      <a:pt x="730" y="1436"/>
                    </a:cubicBezTo>
                    <a:cubicBezTo>
                      <a:pt x="700" y="1010"/>
                      <a:pt x="761" y="493"/>
                      <a:pt x="518" y="98"/>
                    </a:cubicBezTo>
                    <a:cubicBezTo>
                      <a:pt x="484" y="30"/>
                      <a:pt x="420" y="0"/>
                      <a:pt x="3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5"/>
              <p:cNvSpPr/>
              <p:nvPr/>
            </p:nvSpPr>
            <p:spPr>
              <a:xfrm>
                <a:off x="1960376" y="1986294"/>
                <a:ext cx="19713" cy="64341"/>
              </a:xfrm>
              <a:custGeom>
                <a:avLst/>
                <a:gdLst/>
                <a:ahLst/>
                <a:cxnLst/>
                <a:rect l="l" t="t" r="r" b="b"/>
                <a:pathLst>
                  <a:path w="1095" h="3574" extrusionOk="0">
                    <a:moveTo>
                      <a:pt x="292" y="1"/>
                    </a:moveTo>
                    <a:cubicBezTo>
                      <a:pt x="175" y="1"/>
                      <a:pt x="48" y="90"/>
                      <a:pt x="31" y="229"/>
                    </a:cubicBezTo>
                    <a:cubicBezTo>
                      <a:pt x="1" y="776"/>
                      <a:pt x="31" y="1323"/>
                      <a:pt x="122" y="1870"/>
                    </a:cubicBezTo>
                    <a:cubicBezTo>
                      <a:pt x="183" y="2387"/>
                      <a:pt x="213" y="2964"/>
                      <a:pt x="487" y="3420"/>
                    </a:cubicBezTo>
                    <a:cubicBezTo>
                      <a:pt x="544" y="3520"/>
                      <a:pt x="654" y="3573"/>
                      <a:pt x="759" y="3573"/>
                    </a:cubicBezTo>
                    <a:cubicBezTo>
                      <a:pt x="877" y="3573"/>
                      <a:pt x="988" y="3505"/>
                      <a:pt x="1004" y="3360"/>
                    </a:cubicBezTo>
                    <a:cubicBezTo>
                      <a:pt x="1095" y="2873"/>
                      <a:pt x="913" y="2387"/>
                      <a:pt x="852" y="1901"/>
                    </a:cubicBezTo>
                    <a:cubicBezTo>
                      <a:pt x="730" y="1323"/>
                      <a:pt x="639" y="746"/>
                      <a:pt x="487" y="168"/>
                    </a:cubicBezTo>
                    <a:cubicBezTo>
                      <a:pt x="461" y="51"/>
                      <a:pt x="379" y="1"/>
                      <a:pt x="2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5"/>
              <p:cNvSpPr/>
              <p:nvPr/>
            </p:nvSpPr>
            <p:spPr>
              <a:xfrm>
                <a:off x="2047945" y="1980497"/>
                <a:ext cx="19155" cy="62883"/>
              </a:xfrm>
              <a:custGeom>
                <a:avLst/>
                <a:gdLst/>
                <a:ahLst/>
                <a:cxnLst/>
                <a:rect l="l" t="t" r="r" b="b"/>
                <a:pathLst>
                  <a:path w="1064" h="3493" extrusionOk="0">
                    <a:moveTo>
                      <a:pt x="227" y="1"/>
                    </a:moveTo>
                    <a:cubicBezTo>
                      <a:pt x="120" y="1"/>
                      <a:pt x="10" y="73"/>
                      <a:pt x="1" y="199"/>
                    </a:cubicBezTo>
                    <a:lnTo>
                      <a:pt x="1" y="199"/>
                    </a:lnTo>
                    <a:cubicBezTo>
                      <a:pt x="0" y="194"/>
                      <a:pt x="0" y="190"/>
                      <a:pt x="0" y="186"/>
                    </a:cubicBezTo>
                    <a:lnTo>
                      <a:pt x="0" y="216"/>
                    </a:lnTo>
                    <a:cubicBezTo>
                      <a:pt x="0" y="210"/>
                      <a:pt x="0" y="204"/>
                      <a:pt x="1" y="199"/>
                    </a:cubicBezTo>
                    <a:lnTo>
                      <a:pt x="1" y="199"/>
                    </a:lnTo>
                    <a:cubicBezTo>
                      <a:pt x="31" y="771"/>
                      <a:pt x="92" y="1284"/>
                      <a:pt x="182" y="1827"/>
                    </a:cubicBezTo>
                    <a:cubicBezTo>
                      <a:pt x="243" y="2375"/>
                      <a:pt x="274" y="2952"/>
                      <a:pt x="578" y="3408"/>
                    </a:cubicBezTo>
                    <a:cubicBezTo>
                      <a:pt x="619" y="3463"/>
                      <a:pt x="696" y="3493"/>
                      <a:pt x="772" y="3493"/>
                    </a:cubicBezTo>
                    <a:cubicBezTo>
                      <a:pt x="866" y="3493"/>
                      <a:pt x="956" y="3448"/>
                      <a:pt x="973" y="3347"/>
                    </a:cubicBezTo>
                    <a:cubicBezTo>
                      <a:pt x="1064" y="2861"/>
                      <a:pt x="912" y="2405"/>
                      <a:pt x="821" y="1919"/>
                    </a:cubicBezTo>
                    <a:cubicBezTo>
                      <a:pt x="699" y="1311"/>
                      <a:pt x="578" y="733"/>
                      <a:pt x="426" y="156"/>
                    </a:cubicBezTo>
                    <a:cubicBezTo>
                      <a:pt x="399" y="49"/>
                      <a:pt x="314" y="1"/>
                      <a:pt x="2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5"/>
              <p:cNvSpPr/>
              <p:nvPr/>
            </p:nvSpPr>
            <p:spPr>
              <a:xfrm>
                <a:off x="1074423" y="1044801"/>
                <a:ext cx="73342" cy="73882"/>
              </a:xfrm>
              <a:custGeom>
                <a:avLst/>
                <a:gdLst/>
                <a:ahLst/>
                <a:cxnLst/>
                <a:rect l="l" t="t" r="r" b="b"/>
                <a:pathLst>
                  <a:path w="4074" h="4104" extrusionOk="0">
                    <a:moveTo>
                      <a:pt x="2037" y="0"/>
                    </a:moveTo>
                    <a:cubicBezTo>
                      <a:pt x="912" y="0"/>
                      <a:pt x="0" y="912"/>
                      <a:pt x="0" y="2037"/>
                    </a:cubicBezTo>
                    <a:cubicBezTo>
                      <a:pt x="0" y="3161"/>
                      <a:pt x="912" y="4104"/>
                      <a:pt x="2037" y="4104"/>
                    </a:cubicBezTo>
                    <a:cubicBezTo>
                      <a:pt x="3161" y="4104"/>
                      <a:pt x="4073" y="3161"/>
                      <a:pt x="4073" y="2037"/>
                    </a:cubicBezTo>
                    <a:cubicBezTo>
                      <a:pt x="4073" y="912"/>
                      <a:pt x="3161"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5"/>
              <p:cNvSpPr/>
              <p:nvPr/>
            </p:nvSpPr>
            <p:spPr>
              <a:xfrm>
                <a:off x="1247347" y="1055189"/>
                <a:ext cx="73342" cy="73342"/>
              </a:xfrm>
              <a:custGeom>
                <a:avLst/>
                <a:gdLst/>
                <a:ahLst/>
                <a:cxnLst/>
                <a:rect l="l" t="t" r="r" b="b"/>
                <a:pathLst>
                  <a:path w="4074" h="4074" extrusionOk="0">
                    <a:moveTo>
                      <a:pt x="2037" y="1"/>
                    </a:moveTo>
                    <a:cubicBezTo>
                      <a:pt x="912" y="1"/>
                      <a:pt x="0" y="913"/>
                      <a:pt x="0" y="2037"/>
                    </a:cubicBezTo>
                    <a:cubicBezTo>
                      <a:pt x="0" y="3162"/>
                      <a:pt x="912" y="4074"/>
                      <a:pt x="2037" y="4074"/>
                    </a:cubicBezTo>
                    <a:cubicBezTo>
                      <a:pt x="3161" y="4074"/>
                      <a:pt x="4073" y="3162"/>
                      <a:pt x="4073" y="2037"/>
                    </a:cubicBezTo>
                    <a:cubicBezTo>
                      <a:pt x="4073" y="913"/>
                      <a:pt x="3161"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5"/>
              <p:cNvSpPr/>
              <p:nvPr/>
            </p:nvSpPr>
            <p:spPr>
              <a:xfrm>
                <a:off x="1020233" y="721188"/>
                <a:ext cx="397297" cy="302820"/>
              </a:xfrm>
              <a:custGeom>
                <a:avLst/>
                <a:gdLst/>
                <a:ahLst/>
                <a:cxnLst/>
                <a:rect l="l" t="t" r="r" b="b"/>
                <a:pathLst>
                  <a:path w="22069" h="16821" extrusionOk="0">
                    <a:moveTo>
                      <a:pt x="12017" y="1"/>
                    </a:moveTo>
                    <a:cubicBezTo>
                      <a:pt x="10112" y="1"/>
                      <a:pt x="7993" y="593"/>
                      <a:pt x="6658" y="2777"/>
                    </a:cubicBezTo>
                    <a:cubicBezTo>
                      <a:pt x="6658" y="2777"/>
                      <a:pt x="6514" y="2762"/>
                      <a:pt x="6271" y="2762"/>
                    </a:cubicBezTo>
                    <a:cubicBezTo>
                      <a:pt x="5068" y="2762"/>
                      <a:pt x="1433" y="3141"/>
                      <a:pt x="700" y="7641"/>
                    </a:cubicBezTo>
                    <a:cubicBezTo>
                      <a:pt x="700" y="7641"/>
                      <a:pt x="1" y="10255"/>
                      <a:pt x="1217" y="12170"/>
                    </a:cubicBezTo>
                    <a:cubicBezTo>
                      <a:pt x="1217" y="12170"/>
                      <a:pt x="1855" y="15483"/>
                      <a:pt x="2615" y="15635"/>
                    </a:cubicBezTo>
                    <a:lnTo>
                      <a:pt x="2767" y="9981"/>
                    </a:lnTo>
                    <a:cubicBezTo>
                      <a:pt x="2767" y="9981"/>
                      <a:pt x="3314" y="10650"/>
                      <a:pt x="4408" y="10832"/>
                    </a:cubicBezTo>
                    <a:cubicBezTo>
                      <a:pt x="4574" y="10855"/>
                      <a:pt x="4727" y="10865"/>
                      <a:pt x="4868" y="10865"/>
                    </a:cubicBezTo>
                    <a:cubicBezTo>
                      <a:pt x="5656" y="10865"/>
                      <a:pt x="6050" y="10559"/>
                      <a:pt x="6050" y="10559"/>
                    </a:cubicBezTo>
                    <a:cubicBezTo>
                      <a:pt x="6050" y="10559"/>
                      <a:pt x="6362" y="10771"/>
                      <a:pt x="6803" y="10771"/>
                    </a:cubicBezTo>
                    <a:cubicBezTo>
                      <a:pt x="7050" y="10771"/>
                      <a:pt x="7336" y="10705"/>
                      <a:pt x="7630" y="10498"/>
                    </a:cubicBezTo>
                    <a:cubicBezTo>
                      <a:pt x="7630" y="10498"/>
                      <a:pt x="4165" y="9009"/>
                      <a:pt x="4834" y="6759"/>
                    </a:cubicBezTo>
                    <a:cubicBezTo>
                      <a:pt x="5143" y="5778"/>
                      <a:pt x="5731" y="5427"/>
                      <a:pt x="6328" y="5427"/>
                    </a:cubicBezTo>
                    <a:cubicBezTo>
                      <a:pt x="7081" y="5427"/>
                      <a:pt x="7849" y="5987"/>
                      <a:pt x="8086" y="6547"/>
                    </a:cubicBezTo>
                    <a:cubicBezTo>
                      <a:pt x="8086" y="6547"/>
                      <a:pt x="8836" y="5674"/>
                      <a:pt x="9821" y="5674"/>
                    </a:cubicBezTo>
                    <a:cubicBezTo>
                      <a:pt x="10136" y="5674"/>
                      <a:pt x="10475" y="5764"/>
                      <a:pt x="10822" y="5999"/>
                    </a:cubicBezTo>
                    <a:cubicBezTo>
                      <a:pt x="12220" y="7002"/>
                      <a:pt x="10579" y="8978"/>
                      <a:pt x="10579" y="8978"/>
                    </a:cubicBezTo>
                    <a:lnTo>
                      <a:pt x="11004" y="10711"/>
                    </a:lnTo>
                    <a:cubicBezTo>
                      <a:pt x="11004" y="10711"/>
                      <a:pt x="11168" y="11024"/>
                      <a:pt x="11631" y="11024"/>
                    </a:cubicBezTo>
                    <a:cubicBezTo>
                      <a:pt x="11830" y="11024"/>
                      <a:pt x="12083" y="10966"/>
                      <a:pt x="12402" y="10802"/>
                    </a:cubicBezTo>
                    <a:cubicBezTo>
                      <a:pt x="12402" y="10802"/>
                      <a:pt x="12555" y="11587"/>
                      <a:pt x="13341" y="11587"/>
                    </a:cubicBezTo>
                    <a:cubicBezTo>
                      <a:pt x="13482" y="11587"/>
                      <a:pt x="13645" y="11561"/>
                      <a:pt x="13831" y="11501"/>
                    </a:cubicBezTo>
                    <a:lnTo>
                      <a:pt x="13831" y="11501"/>
                    </a:lnTo>
                    <a:cubicBezTo>
                      <a:pt x="13831" y="11501"/>
                      <a:pt x="12950" y="12139"/>
                      <a:pt x="14317" y="12413"/>
                    </a:cubicBezTo>
                    <a:lnTo>
                      <a:pt x="13831" y="13477"/>
                    </a:lnTo>
                    <a:cubicBezTo>
                      <a:pt x="13831" y="13477"/>
                      <a:pt x="14345" y="13599"/>
                      <a:pt x="15082" y="13599"/>
                    </a:cubicBezTo>
                    <a:cubicBezTo>
                      <a:pt x="16215" y="13599"/>
                      <a:pt x="17874" y="13309"/>
                      <a:pt x="18998" y="11835"/>
                    </a:cubicBezTo>
                    <a:lnTo>
                      <a:pt x="18998" y="11835"/>
                    </a:lnTo>
                    <a:lnTo>
                      <a:pt x="18026" y="16820"/>
                    </a:lnTo>
                    <a:lnTo>
                      <a:pt x="18998" y="16364"/>
                    </a:lnTo>
                    <a:lnTo>
                      <a:pt x="20275" y="13750"/>
                    </a:lnTo>
                    <a:cubicBezTo>
                      <a:pt x="20275" y="13750"/>
                      <a:pt x="22068" y="12990"/>
                      <a:pt x="21399" y="9556"/>
                    </a:cubicBezTo>
                    <a:cubicBezTo>
                      <a:pt x="21399" y="9556"/>
                      <a:pt x="21947" y="3963"/>
                      <a:pt x="16232" y="832"/>
                    </a:cubicBezTo>
                    <a:cubicBezTo>
                      <a:pt x="16232" y="832"/>
                      <a:pt x="14275" y="1"/>
                      <a:pt x="120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5"/>
              <p:cNvSpPr/>
              <p:nvPr/>
            </p:nvSpPr>
            <p:spPr>
              <a:xfrm>
                <a:off x="637172" y="1264786"/>
                <a:ext cx="879926" cy="1056099"/>
              </a:xfrm>
              <a:custGeom>
                <a:avLst/>
                <a:gdLst/>
                <a:ahLst/>
                <a:cxnLst/>
                <a:rect l="l" t="t" r="r" b="b"/>
                <a:pathLst>
                  <a:path w="48878" h="58664" extrusionOk="0">
                    <a:moveTo>
                      <a:pt x="36992" y="0"/>
                    </a:moveTo>
                    <a:lnTo>
                      <a:pt x="36567" y="2827"/>
                    </a:lnTo>
                    <a:lnTo>
                      <a:pt x="35929" y="2706"/>
                    </a:lnTo>
                    <a:cubicBezTo>
                      <a:pt x="35929" y="2706"/>
                      <a:pt x="35807" y="5715"/>
                      <a:pt x="33163" y="6900"/>
                    </a:cubicBezTo>
                    <a:cubicBezTo>
                      <a:pt x="30549" y="8055"/>
                      <a:pt x="29272" y="7417"/>
                      <a:pt x="29302" y="10244"/>
                    </a:cubicBezTo>
                    <a:lnTo>
                      <a:pt x="28664" y="10244"/>
                    </a:lnTo>
                    <a:cubicBezTo>
                      <a:pt x="28664" y="10244"/>
                      <a:pt x="28968" y="7934"/>
                      <a:pt x="26719" y="7447"/>
                    </a:cubicBezTo>
                    <a:cubicBezTo>
                      <a:pt x="24469" y="6930"/>
                      <a:pt x="22342" y="6079"/>
                      <a:pt x="22342" y="6079"/>
                    </a:cubicBezTo>
                    <a:cubicBezTo>
                      <a:pt x="22342" y="6079"/>
                      <a:pt x="22190" y="1702"/>
                      <a:pt x="22342" y="426"/>
                    </a:cubicBezTo>
                    <a:lnTo>
                      <a:pt x="22342" y="426"/>
                    </a:lnTo>
                    <a:cubicBezTo>
                      <a:pt x="22342" y="426"/>
                      <a:pt x="18937" y="2858"/>
                      <a:pt x="18785" y="4924"/>
                    </a:cubicBezTo>
                    <a:lnTo>
                      <a:pt x="4925" y="11672"/>
                    </a:lnTo>
                    <a:cubicBezTo>
                      <a:pt x="4925" y="11672"/>
                      <a:pt x="1429" y="35016"/>
                      <a:pt x="1247" y="38208"/>
                    </a:cubicBezTo>
                    <a:cubicBezTo>
                      <a:pt x="1065" y="41369"/>
                      <a:pt x="1" y="57904"/>
                      <a:pt x="1" y="57904"/>
                    </a:cubicBezTo>
                    <a:lnTo>
                      <a:pt x="48877" y="58664"/>
                    </a:lnTo>
                    <a:cubicBezTo>
                      <a:pt x="48877" y="58664"/>
                      <a:pt x="47297" y="55715"/>
                      <a:pt x="47053" y="55320"/>
                    </a:cubicBezTo>
                    <a:cubicBezTo>
                      <a:pt x="46810" y="54925"/>
                      <a:pt x="34774" y="44074"/>
                      <a:pt x="33375" y="34894"/>
                    </a:cubicBezTo>
                    <a:cubicBezTo>
                      <a:pt x="32008" y="25745"/>
                      <a:pt x="43680" y="5016"/>
                      <a:pt x="43680" y="5016"/>
                    </a:cubicBezTo>
                    <a:lnTo>
                      <a:pt x="39181" y="3101"/>
                    </a:lnTo>
                    <a:cubicBezTo>
                      <a:pt x="39181" y="3101"/>
                      <a:pt x="37844" y="699"/>
                      <a:pt x="36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5"/>
              <p:cNvSpPr/>
              <p:nvPr/>
            </p:nvSpPr>
            <p:spPr>
              <a:xfrm>
                <a:off x="1379763" y="1631427"/>
                <a:ext cx="187172" cy="593182"/>
              </a:xfrm>
              <a:custGeom>
                <a:avLst/>
                <a:gdLst/>
                <a:ahLst/>
                <a:cxnLst/>
                <a:rect l="l" t="t" r="r" b="b"/>
                <a:pathLst>
                  <a:path w="10397" h="32950" extrusionOk="0">
                    <a:moveTo>
                      <a:pt x="5502" y="0"/>
                    </a:moveTo>
                    <a:lnTo>
                      <a:pt x="1" y="13800"/>
                    </a:lnTo>
                    <a:cubicBezTo>
                      <a:pt x="1" y="13800"/>
                      <a:pt x="2676" y="24530"/>
                      <a:pt x="9819" y="32949"/>
                    </a:cubicBezTo>
                    <a:lnTo>
                      <a:pt x="10396" y="32767"/>
                    </a:lnTo>
                    <a:lnTo>
                      <a:pt x="7782" y="6748"/>
                    </a:lnTo>
                    <a:lnTo>
                      <a:pt x="550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5"/>
              <p:cNvSpPr/>
              <p:nvPr/>
            </p:nvSpPr>
            <p:spPr>
              <a:xfrm>
                <a:off x="1082633" y="1183788"/>
                <a:ext cx="200278" cy="102722"/>
              </a:xfrm>
              <a:custGeom>
                <a:avLst/>
                <a:gdLst/>
                <a:ahLst/>
                <a:cxnLst/>
                <a:rect l="l" t="t" r="r" b="b"/>
                <a:pathLst>
                  <a:path w="11125" h="5706" extrusionOk="0">
                    <a:moveTo>
                      <a:pt x="0" y="1"/>
                    </a:moveTo>
                    <a:cubicBezTo>
                      <a:pt x="0" y="1"/>
                      <a:pt x="1307" y="5107"/>
                      <a:pt x="5076" y="5654"/>
                    </a:cubicBezTo>
                    <a:cubicBezTo>
                      <a:pt x="5305" y="5689"/>
                      <a:pt x="5529" y="5706"/>
                      <a:pt x="5747" y="5706"/>
                    </a:cubicBezTo>
                    <a:cubicBezTo>
                      <a:pt x="9139" y="5706"/>
                      <a:pt x="11125" y="1733"/>
                      <a:pt x="11125" y="1733"/>
                    </a:cubicBezTo>
                    <a:lnTo>
                      <a:pt x="11125" y="1733"/>
                    </a:lnTo>
                    <a:cubicBezTo>
                      <a:pt x="11125" y="1733"/>
                      <a:pt x="8834" y="2980"/>
                      <a:pt x="6079" y="2980"/>
                    </a:cubicBezTo>
                    <a:cubicBezTo>
                      <a:pt x="4063" y="2980"/>
                      <a:pt x="1798" y="2313"/>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5"/>
              <p:cNvSpPr/>
              <p:nvPr/>
            </p:nvSpPr>
            <p:spPr>
              <a:xfrm>
                <a:off x="1262668" y="894003"/>
                <a:ext cx="119843" cy="77825"/>
              </a:xfrm>
              <a:custGeom>
                <a:avLst/>
                <a:gdLst/>
                <a:ahLst/>
                <a:cxnLst/>
                <a:rect l="l" t="t" r="r" b="b"/>
                <a:pathLst>
                  <a:path w="6657" h="4323" extrusionOk="0">
                    <a:moveTo>
                      <a:pt x="6164" y="1"/>
                    </a:moveTo>
                    <a:cubicBezTo>
                      <a:pt x="6120" y="1"/>
                      <a:pt x="6076" y="25"/>
                      <a:pt x="6049" y="78"/>
                    </a:cubicBezTo>
                    <a:cubicBezTo>
                      <a:pt x="5623" y="1051"/>
                      <a:pt x="5380" y="2024"/>
                      <a:pt x="4499" y="2783"/>
                    </a:cubicBezTo>
                    <a:cubicBezTo>
                      <a:pt x="3649" y="3502"/>
                      <a:pt x="2644" y="3644"/>
                      <a:pt x="1605" y="3644"/>
                    </a:cubicBezTo>
                    <a:cubicBezTo>
                      <a:pt x="1195" y="3644"/>
                      <a:pt x="779" y="3621"/>
                      <a:pt x="365" y="3604"/>
                    </a:cubicBezTo>
                    <a:cubicBezTo>
                      <a:pt x="61" y="3604"/>
                      <a:pt x="0" y="4060"/>
                      <a:pt x="274" y="4121"/>
                    </a:cubicBezTo>
                    <a:cubicBezTo>
                      <a:pt x="847" y="4244"/>
                      <a:pt x="1428" y="4322"/>
                      <a:pt x="1999" y="4322"/>
                    </a:cubicBezTo>
                    <a:cubicBezTo>
                      <a:pt x="2973" y="4322"/>
                      <a:pt x="3918" y="4096"/>
                      <a:pt x="4742" y="3483"/>
                    </a:cubicBezTo>
                    <a:cubicBezTo>
                      <a:pt x="5745" y="2753"/>
                      <a:pt x="6657" y="1355"/>
                      <a:pt x="6292" y="109"/>
                    </a:cubicBezTo>
                    <a:cubicBezTo>
                      <a:pt x="6275" y="40"/>
                      <a:pt x="6220" y="1"/>
                      <a:pt x="61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5"/>
              <p:cNvSpPr/>
              <p:nvPr/>
            </p:nvSpPr>
            <p:spPr>
              <a:xfrm>
                <a:off x="999619" y="971743"/>
                <a:ext cx="76367" cy="107763"/>
              </a:xfrm>
              <a:custGeom>
                <a:avLst/>
                <a:gdLst/>
                <a:ahLst/>
                <a:cxnLst/>
                <a:rect l="l" t="t" r="r" b="b"/>
                <a:pathLst>
                  <a:path w="4242" h="5986" extrusionOk="0">
                    <a:moveTo>
                      <a:pt x="2091" y="0"/>
                    </a:moveTo>
                    <a:cubicBezTo>
                      <a:pt x="2021" y="0"/>
                      <a:pt x="1949" y="5"/>
                      <a:pt x="1875" y="16"/>
                    </a:cubicBezTo>
                    <a:cubicBezTo>
                      <a:pt x="842" y="168"/>
                      <a:pt x="356" y="1171"/>
                      <a:pt x="234" y="2113"/>
                    </a:cubicBezTo>
                    <a:cubicBezTo>
                      <a:pt x="1" y="3618"/>
                      <a:pt x="1317" y="5986"/>
                      <a:pt x="2974" y="5986"/>
                    </a:cubicBezTo>
                    <a:cubicBezTo>
                      <a:pt x="3258" y="5986"/>
                      <a:pt x="3553" y="5916"/>
                      <a:pt x="3851" y="5760"/>
                    </a:cubicBezTo>
                    <a:cubicBezTo>
                      <a:pt x="4242" y="5565"/>
                      <a:pt x="4018" y="4986"/>
                      <a:pt x="3649" y="4986"/>
                    </a:cubicBezTo>
                    <a:cubicBezTo>
                      <a:pt x="3616" y="4986"/>
                      <a:pt x="3582" y="4991"/>
                      <a:pt x="3547" y="5001"/>
                    </a:cubicBezTo>
                    <a:cubicBezTo>
                      <a:pt x="3414" y="5037"/>
                      <a:pt x="3282" y="5053"/>
                      <a:pt x="3154" y="5053"/>
                    </a:cubicBezTo>
                    <a:cubicBezTo>
                      <a:pt x="2201" y="5053"/>
                      <a:pt x="1414" y="4125"/>
                      <a:pt x="1146" y="3268"/>
                    </a:cubicBezTo>
                    <a:cubicBezTo>
                      <a:pt x="994" y="2751"/>
                      <a:pt x="964" y="2204"/>
                      <a:pt x="1146" y="1687"/>
                    </a:cubicBezTo>
                    <a:cubicBezTo>
                      <a:pt x="1310" y="1159"/>
                      <a:pt x="1802" y="718"/>
                      <a:pt x="2274" y="718"/>
                    </a:cubicBezTo>
                    <a:cubicBezTo>
                      <a:pt x="2590" y="718"/>
                      <a:pt x="2896" y="915"/>
                      <a:pt x="3091" y="1414"/>
                    </a:cubicBezTo>
                    <a:cubicBezTo>
                      <a:pt x="3141" y="1539"/>
                      <a:pt x="3253" y="1597"/>
                      <a:pt x="3360" y="1597"/>
                    </a:cubicBezTo>
                    <a:cubicBezTo>
                      <a:pt x="3515" y="1597"/>
                      <a:pt x="3662" y="1477"/>
                      <a:pt x="3608" y="1262"/>
                    </a:cubicBezTo>
                    <a:cubicBezTo>
                      <a:pt x="3414" y="568"/>
                      <a:pt x="2838" y="0"/>
                      <a:pt x="2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5"/>
              <p:cNvSpPr/>
              <p:nvPr/>
            </p:nvSpPr>
            <p:spPr>
              <a:xfrm>
                <a:off x="1018594" y="988594"/>
                <a:ext cx="33395" cy="50245"/>
              </a:xfrm>
              <a:custGeom>
                <a:avLst/>
                <a:gdLst/>
                <a:ahLst/>
                <a:cxnLst/>
                <a:rect l="l" t="t" r="r" b="b"/>
                <a:pathLst>
                  <a:path w="1855" h="2791" extrusionOk="0">
                    <a:moveTo>
                      <a:pt x="1465" y="1"/>
                    </a:moveTo>
                    <a:cubicBezTo>
                      <a:pt x="1022" y="1"/>
                      <a:pt x="629" y="407"/>
                      <a:pt x="426" y="812"/>
                    </a:cubicBezTo>
                    <a:cubicBezTo>
                      <a:pt x="183" y="1299"/>
                      <a:pt x="1" y="2271"/>
                      <a:pt x="396" y="2727"/>
                    </a:cubicBezTo>
                    <a:cubicBezTo>
                      <a:pt x="431" y="2772"/>
                      <a:pt x="472" y="2790"/>
                      <a:pt x="513" y="2790"/>
                    </a:cubicBezTo>
                    <a:cubicBezTo>
                      <a:pt x="611" y="2790"/>
                      <a:pt x="709" y="2683"/>
                      <a:pt x="730" y="2575"/>
                    </a:cubicBezTo>
                    <a:cubicBezTo>
                      <a:pt x="791" y="2119"/>
                      <a:pt x="609" y="1694"/>
                      <a:pt x="730" y="1238"/>
                    </a:cubicBezTo>
                    <a:cubicBezTo>
                      <a:pt x="882" y="691"/>
                      <a:pt x="1217" y="447"/>
                      <a:pt x="1733" y="265"/>
                    </a:cubicBezTo>
                    <a:cubicBezTo>
                      <a:pt x="1855" y="235"/>
                      <a:pt x="1855" y="83"/>
                      <a:pt x="1733" y="52"/>
                    </a:cubicBezTo>
                    <a:cubicBezTo>
                      <a:pt x="1642" y="17"/>
                      <a:pt x="1553" y="1"/>
                      <a:pt x="1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5"/>
              <p:cNvSpPr/>
              <p:nvPr/>
            </p:nvSpPr>
            <p:spPr>
              <a:xfrm>
                <a:off x="1027974" y="998622"/>
                <a:ext cx="37697" cy="61785"/>
              </a:xfrm>
              <a:custGeom>
                <a:avLst/>
                <a:gdLst/>
                <a:ahLst/>
                <a:cxnLst/>
                <a:rect l="l" t="t" r="r" b="b"/>
                <a:pathLst>
                  <a:path w="2094" h="3432" extrusionOk="0">
                    <a:moveTo>
                      <a:pt x="239" y="0"/>
                    </a:moveTo>
                    <a:cubicBezTo>
                      <a:pt x="111" y="0"/>
                      <a:pt x="1" y="154"/>
                      <a:pt x="27" y="286"/>
                    </a:cubicBezTo>
                    <a:cubicBezTo>
                      <a:pt x="148" y="833"/>
                      <a:pt x="635" y="1349"/>
                      <a:pt x="939" y="1836"/>
                    </a:cubicBezTo>
                    <a:cubicBezTo>
                      <a:pt x="1121" y="2140"/>
                      <a:pt x="1273" y="2444"/>
                      <a:pt x="1395" y="2778"/>
                    </a:cubicBezTo>
                    <a:cubicBezTo>
                      <a:pt x="1455" y="3021"/>
                      <a:pt x="1486" y="3204"/>
                      <a:pt x="1668" y="3386"/>
                    </a:cubicBezTo>
                    <a:cubicBezTo>
                      <a:pt x="1700" y="3418"/>
                      <a:pt x="1735" y="3431"/>
                      <a:pt x="1769" y="3431"/>
                    </a:cubicBezTo>
                    <a:cubicBezTo>
                      <a:pt x="1833" y="3431"/>
                      <a:pt x="1892" y="3385"/>
                      <a:pt x="1911" y="3325"/>
                    </a:cubicBezTo>
                    <a:cubicBezTo>
                      <a:pt x="2094" y="2808"/>
                      <a:pt x="1699" y="1927"/>
                      <a:pt x="1486" y="1441"/>
                    </a:cubicBezTo>
                    <a:cubicBezTo>
                      <a:pt x="1273" y="924"/>
                      <a:pt x="848" y="225"/>
                      <a:pt x="300" y="12"/>
                    </a:cubicBezTo>
                    <a:cubicBezTo>
                      <a:pt x="280" y="4"/>
                      <a:pt x="259"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5"/>
              <p:cNvSpPr/>
              <p:nvPr/>
            </p:nvSpPr>
            <p:spPr>
              <a:xfrm>
                <a:off x="1318407" y="1009334"/>
                <a:ext cx="81947" cy="115864"/>
              </a:xfrm>
              <a:custGeom>
                <a:avLst/>
                <a:gdLst/>
                <a:ahLst/>
                <a:cxnLst/>
                <a:rect l="l" t="t" r="r" b="b"/>
                <a:pathLst>
                  <a:path w="4552" h="6436" extrusionOk="0">
                    <a:moveTo>
                      <a:pt x="2635" y="0"/>
                    </a:moveTo>
                    <a:cubicBezTo>
                      <a:pt x="1969" y="0"/>
                      <a:pt x="1460" y="480"/>
                      <a:pt x="1190" y="1119"/>
                    </a:cubicBezTo>
                    <a:cubicBezTo>
                      <a:pt x="1111" y="1297"/>
                      <a:pt x="1277" y="1437"/>
                      <a:pt x="1444" y="1437"/>
                    </a:cubicBezTo>
                    <a:cubicBezTo>
                      <a:pt x="1533" y="1437"/>
                      <a:pt x="1623" y="1397"/>
                      <a:pt x="1676" y="1302"/>
                    </a:cubicBezTo>
                    <a:cubicBezTo>
                      <a:pt x="1890" y="908"/>
                      <a:pt x="2174" y="747"/>
                      <a:pt x="2460" y="747"/>
                    </a:cubicBezTo>
                    <a:cubicBezTo>
                      <a:pt x="2947" y="747"/>
                      <a:pt x="3438" y="1213"/>
                      <a:pt x="3591" y="1788"/>
                    </a:cubicBezTo>
                    <a:cubicBezTo>
                      <a:pt x="3774" y="2426"/>
                      <a:pt x="3713" y="3095"/>
                      <a:pt x="3500" y="3703"/>
                    </a:cubicBezTo>
                    <a:cubicBezTo>
                      <a:pt x="3185" y="4552"/>
                      <a:pt x="2405" y="5478"/>
                      <a:pt x="1501" y="5478"/>
                    </a:cubicBezTo>
                    <a:cubicBezTo>
                      <a:pt x="1271" y="5478"/>
                      <a:pt x="1034" y="5419"/>
                      <a:pt x="795" y="5283"/>
                    </a:cubicBezTo>
                    <a:cubicBezTo>
                      <a:pt x="733" y="5250"/>
                      <a:pt x="670" y="5235"/>
                      <a:pt x="609" y="5235"/>
                    </a:cubicBezTo>
                    <a:cubicBezTo>
                      <a:pt x="277" y="5235"/>
                      <a:pt x="1" y="5665"/>
                      <a:pt x="309" y="5922"/>
                    </a:cubicBezTo>
                    <a:cubicBezTo>
                      <a:pt x="725" y="6282"/>
                      <a:pt x="1148" y="6435"/>
                      <a:pt x="1558" y="6435"/>
                    </a:cubicBezTo>
                    <a:cubicBezTo>
                      <a:pt x="3156" y="6435"/>
                      <a:pt x="4551" y="4108"/>
                      <a:pt x="4503" y="2609"/>
                    </a:cubicBezTo>
                    <a:cubicBezTo>
                      <a:pt x="4473" y="1636"/>
                      <a:pt x="4138" y="450"/>
                      <a:pt x="3135" y="86"/>
                    </a:cubicBezTo>
                    <a:cubicBezTo>
                      <a:pt x="2961" y="27"/>
                      <a:pt x="2794" y="0"/>
                      <a:pt x="26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5"/>
              <p:cNvSpPr/>
              <p:nvPr/>
            </p:nvSpPr>
            <p:spPr>
              <a:xfrm>
                <a:off x="1352956" y="1026113"/>
                <a:ext cx="29020" cy="59102"/>
              </a:xfrm>
              <a:custGeom>
                <a:avLst/>
                <a:gdLst/>
                <a:ahLst/>
                <a:cxnLst/>
                <a:rect l="l" t="t" r="r" b="b"/>
                <a:pathLst>
                  <a:path w="1612" h="3283" extrusionOk="0">
                    <a:moveTo>
                      <a:pt x="237" y="1"/>
                    </a:moveTo>
                    <a:cubicBezTo>
                      <a:pt x="209" y="1"/>
                      <a:pt x="181" y="2"/>
                      <a:pt x="152" y="5"/>
                    </a:cubicBezTo>
                    <a:cubicBezTo>
                      <a:pt x="61" y="5"/>
                      <a:pt x="0" y="157"/>
                      <a:pt x="92" y="187"/>
                    </a:cubicBezTo>
                    <a:lnTo>
                      <a:pt x="92" y="218"/>
                    </a:lnTo>
                    <a:cubicBezTo>
                      <a:pt x="700" y="552"/>
                      <a:pt x="973" y="1008"/>
                      <a:pt x="1004" y="1707"/>
                    </a:cubicBezTo>
                    <a:cubicBezTo>
                      <a:pt x="1034" y="2193"/>
                      <a:pt x="852" y="2619"/>
                      <a:pt x="821" y="3075"/>
                    </a:cubicBezTo>
                    <a:cubicBezTo>
                      <a:pt x="821" y="3200"/>
                      <a:pt x="936" y="3282"/>
                      <a:pt x="1047" y="3282"/>
                    </a:cubicBezTo>
                    <a:cubicBezTo>
                      <a:pt x="1098" y="3282"/>
                      <a:pt x="1148" y="3265"/>
                      <a:pt x="1186" y="3227"/>
                    </a:cubicBezTo>
                    <a:cubicBezTo>
                      <a:pt x="1611" y="2771"/>
                      <a:pt x="1520" y="1707"/>
                      <a:pt x="1368" y="1160"/>
                    </a:cubicBezTo>
                    <a:cubicBezTo>
                      <a:pt x="1223" y="608"/>
                      <a:pt x="828" y="1"/>
                      <a:pt x="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5"/>
              <p:cNvSpPr/>
              <p:nvPr/>
            </p:nvSpPr>
            <p:spPr>
              <a:xfrm>
                <a:off x="1331063" y="1040894"/>
                <a:ext cx="45348" cy="61551"/>
              </a:xfrm>
              <a:custGeom>
                <a:avLst/>
                <a:gdLst/>
                <a:ahLst/>
                <a:cxnLst/>
                <a:rect l="l" t="t" r="r" b="b"/>
                <a:pathLst>
                  <a:path w="2519" h="3419" extrusionOk="0">
                    <a:moveTo>
                      <a:pt x="2229" y="1"/>
                    </a:moveTo>
                    <a:cubicBezTo>
                      <a:pt x="2216" y="1"/>
                      <a:pt x="2202" y="2"/>
                      <a:pt x="2189" y="5"/>
                    </a:cubicBezTo>
                    <a:cubicBezTo>
                      <a:pt x="1581" y="156"/>
                      <a:pt x="1034" y="916"/>
                      <a:pt x="761" y="1403"/>
                    </a:cubicBezTo>
                    <a:cubicBezTo>
                      <a:pt x="487" y="1919"/>
                      <a:pt x="1" y="2740"/>
                      <a:pt x="122" y="3318"/>
                    </a:cubicBezTo>
                    <a:cubicBezTo>
                      <a:pt x="140" y="3389"/>
                      <a:pt x="189" y="3418"/>
                      <a:pt x="245" y="3418"/>
                    </a:cubicBezTo>
                    <a:cubicBezTo>
                      <a:pt x="285" y="3418"/>
                      <a:pt x="328" y="3404"/>
                      <a:pt x="365" y="3378"/>
                    </a:cubicBezTo>
                    <a:cubicBezTo>
                      <a:pt x="609" y="3196"/>
                      <a:pt x="639" y="2953"/>
                      <a:pt x="791" y="2679"/>
                    </a:cubicBezTo>
                    <a:cubicBezTo>
                      <a:pt x="943" y="2315"/>
                      <a:pt x="1156" y="2041"/>
                      <a:pt x="1399" y="1737"/>
                    </a:cubicBezTo>
                    <a:cubicBezTo>
                      <a:pt x="1733" y="1281"/>
                      <a:pt x="2280" y="825"/>
                      <a:pt x="2463" y="278"/>
                    </a:cubicBezTo>
                    <a:cubicBezTo>
                      <a:pt x="2518" y="139"/>
                      <a:pt x="2371" y="1"/>
                      <a:pt x="2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5"/>
              <p:cNvSpPr/>
              <p:nvPr/>
            </p:nvSpPr>
            <p:spPr>
              <a:xfrm>
                <a:off x="1054709" y="903059"/>
                <a:ext cx="314000" cy="339851"/>
              </a:xfrm>
              <a:custGeom>
                <a:avLst/>
                <a:gdLst/>
                <a:ahLst/>
                <a:cxnLst/>
                <a:rect l="l" t="t" r="r" b="b"/>
                <a:pathLst>
                  <a:path w="17442" h="18878" extrusionOk="0">
                    <a:moveTo>
                      <a:pt x="878" y="1"/>
                    </a:moveTo>
                    <a:cubicBezTo>
                      <a:pt x="784" y="1"/>
                      <a:pt x="685" y="62"/>
                      <a:pt x="670" y="183"/>
                    </a:cubicBezTo>
                    <a:lnTo>
                      <a:pt x="670" y="214"/>
                    </a:lnTo>
                    <a:cubicBezTo>
                      <a:pt x="366" y="4165"/>
                      <a:pt x="1" y="8451"/>
                      <a:pt x="426" y="12402"/>
                    </a:cubicBezTo>
                    <a:cubicBezTo>
                      <a:pt x="609" y="13952"/>
                      <a:pt x="913" y="15746"/>
                      <a:pt x="2098" y="16901"/>
                    </a:cubicBezTo>
                    <a:cubicBezTo>
                      <a:pt x="3284" y="18056"/>
                      <a:pt x="5502" y="18542"/>
                      <a:pt x="7113" y="18785"/>
                    </a:cubicBezTo>
                    <a:cubicBezTo>
                      <a:pt x="7526" y="18847"/>
                      <a:pt x="7954" y="18878"/>
                      <a:pt x="8389" y="18878"/>
                    </a:cubicBezTo>
                    <a:cubicBezTo>
                      <a:pt x="9874" y="18878"/>
                      <a:pt x="11429" y="18518"/>
                      <a:pt x="12676" y="17813"/>
                    </a:cubicBezTo>
                    <a:cubicBezTo>
                      <a:pt x="14104" y="17022"/>
                      <a:pt x="14378" y="15411"/>
                      <a:pt x="14773" y="13952"/>
                    </a:cubicBezTo>
                    <a:cubicBezTo>
                      <a:pt x="15807" y="9971"/>
                      <a:pt x="16658" y="5898"/>
                      <a:pt x="17387" y="1825"/>
                    </a:cubicBezTo>
                    <a:cubicBezTo>
                      <a:pt x="17442" y="1589"/>
                      <a:pt x="17236" y="1428"/>
                      <a:pt x="17048" y="1428"/>
                    </a:cubicBezTo>
                    <a:cubicBezTo>
                      <a:pt x="16922" y="1428"/>
                      <a:pt x="16804" y="1501"/>
                      <a:pt x="16779" y="1673"/>
                    </a:cubicBezTo>
                    <a:cubicBezTo>
                      <a:pt x="16232" y="4743"/>
                      <a:pt x="15594" y="7782"/>
                      <a:pt x="14895" y="10822"/>
                    </a:cubicBezTo>
                    <a:cubicBezTo>
                      <a:pt x="14560" y="12220"/>
                      <a:pt x="14287" y="13648"/>
                      <a:pt x="13800" y="14986"/>
                    </a:cubicBezTo>
                    <a:cubicBezTo>
                      <a:pt x="13284" y="16566"/>
                      <a:pt x="12493" y="17296"/>
                      <a:pt x="10913" y="17782"/>
                    </a:cubicBezTo>
                    <a:cubicBezTo>
                      <a:pt x="10044" y="18038"/>
                      <a:pt x="9196" y="18229"/>
                      <a:pt x="8297" y="18229"/>
                    </a:cubicBezTo>
                    <a:cubicBezTo>
                      <a:pt x="8127" y="18229"/>
                      <a:pt x="7956" y="18222"/>
                      <a:pt x="7782" y="18208"/>
                    </a:cubicBezTo>
                    <a:cubicBezTo>
                      <a:pt x="5776" y="18056"/>
                      <a:pt x="2888" y="17326"/>
                      <a:pt x="1855" y="15503"/>
                    </a:cubicBezTo>
                    <a:cubicBezTo>
                      <a:pt x="730" y="13557"/>
                      <a:pt x="852" y="10943"/>
                      <a:pt x="882" y="8785"/>
                    </a:cubicBezTo>
                    <a:cubicBezTo>
                      <a:pt x="943" y="5898"/>
                      <a:pt x="1034" y="3071"/>
                      <a:pt x="1065" y="183"/>
                    </a:cubicBezTo>
                    <a:cubicBezTo>
                      <a:pt x="1065" y="62"/>
                      <a:pt x="973" y="1"/>
                      <a:pt x="8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5"/>
              <p:cNvSpPr/>
              <p:nvPr/>
            </p:nvSpPr>
            <p:spPr>
              <a:xfrm>
                <a:off x="1251164" y="974281"/>
                <a:ext cx="81551" cy="43782"/>
              </a:xfrm>
              <a:custGeom>
                <a:avLst/>
                <a:gdLst/>
                <a:ahLst/>
                <a:cxnLst/>
                <a:rect l="l" t="t" r="r" b="b"/>
                <a:pathLst>
                  <a:path w="4530" h="2432" extrusionOk="0">
                    <a:moveTo>
                      <a:pt x="1318" y="0"/>
                    </a:moveTo>
                    <a:cubicBezTo>
                      <a:pt x="1009" y="0"/>
                      <a:pt x="713" y="60"/>
                      <a:pt x="457" y="209"/>
                    </a:cubicBezTo>
                    <a:cubicBezTo>
                      <a:pt x="31" y="452"/>
                      <a:pt x="1" y="1151"/>
                      <a:pt x="457" y="1364"/>
                    </a:cubicBezTo>
                    <a:cubicBezTo>
                      <a:pt x="1034" y="1668"/>
                      <a:pt x="1764" y="1638"/>
                      <a:pt x="2402" y="1820"/>
                    </a:cubicBezTo>
                    <a:cubicBezTo>
                      <a:pt x="2736" y="1911"/>
                      <a:pt x="3040" y="2033"/>
                      <a:pt x="3344" y="2185"/>
                    </a:cubicBezTo>
                    <a:cubicBezTo>
                      <a:pt x="3594" y="2296"/>
                      <a:pt x="3793" y="2432"/>
                      <a:pt x="4057" y="2432"/>
                    </a:cubicBezTo>
                    <a:cubicBezTo>
                      <a:pt x="4082" y="2432"/>
                      <a:pt x="4108" y="2431"/>
                      <a:pt x="4135" y="2428"/>
                    </a:cubicBezTo>
                    <a:cubicBezTo>
                      <a:pt x="4347" y="2397"/>
                      <a:pt x="4499" y="2276"/>
                      <a:pt x="4499" y="2063"/>
                    </a:cubicBezTo>
                    <a:cubicBezTo>
                      <a:pt x="4530" y="1334"/>
                      <a:pt x="3557" y="726"/>
                      <a:pt x="2980" y="422"/>
                    </a:cubicBezTo>
                    <a:cubicBezTo>
                      <a:pt x="2506" y="205"/>
                      <a:pt x="1891" y="0"/>
                      <a:pt x="13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5"/>
              <p:cNvSpPr/>
              <p:nvPr/>
            </p:nvSpPr>
            <p:spPr>
              <a:xfrm>
                <a:off x="1267043" y="1017345"/>
                <a:ext cx="44880" cy="16688"/>
              </a:xfrm>
              <a:custGeom>
                <a:avLst/>
                <a:gdLst/>
                <a:ahLst/>
                <a:cxnLst/>
                <a:rect l="l" t="t" r="r" b="b"/>
                <a:pathLst>
                  <a:path w="2493" h="927" extrusionOk="0">
                    <a:moveTo>
                      <a:pt x="700" y="0"/>
                    </a:moveTo>
                    <a:cubicBezTo>
                      <a:pt x="521" y="0"/>
                      <a:pt x="345" y="20"/>
                      <a:pt x="183" y="66"/>
                    </a:cubicBezTo>
                    <a:cubicBezTo>
                      <a:pt x="0" y="97"/>
                      <a:pt x="0" y="401"/>
                      <a:pt x="183" y="431"/>
                    </a:cubicBezTo>
                    <a:cubicBezTo>
                      <a:pt x="608" y="492"/>
                      <a:pt x="1003" y="522"/>
                      <a:pt x="1399" y="644"/>
                    </a:cubicBezTo>
                    <a:cubicBezTo>
                      <a:pt x="1696" y="725"/>
                      <a:pt x="1970" y="927"/>
                      <a:pt x="2263" y="927"/>
                    </a:cubicBezTo>
                    <a:cubicBezTo>
                      <a:pt x="2299" y="927"/>
                      <a:pt x="2335" y="924"/>
                      <a:pt x="2371" y="917"/>
                    </a:cubicBezTo>
                    <a:cubicBezTo>
                      <a:pt x="2462" y="917"/>
                      <a:pt x="2493" y="826"/>
                      <a:pt x="2493" y="765"/>
                    </a:cubicBezTo>
                    <a:cubicBezTo>
                      <a:pt x="2371" y="401"/>
                      <a:pt x="1885" y="218"/>
                      <a:pt x="1551" y="127"/>
                    </a:cubicBezTo>
                    <a:cubicBezTo>
                      <a:pt x="1288" y="52"/>
                      <a:pt x="990" y="0"/>
                      <a:pt x="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5"/>
              <p:cNvSpPr/>
              <p:nvPr/>
            </p:nvSpPr>
            <p:spPr>
              <a:xfrm>
                <a:off x="1266485" y="1020280"/>
                <a:ext cx="31720" cy="27832"/>
              </a:xfrm>
              <a:custGeom>
                <a:avLst/>
                <a:gdLst/>
                <a:ahLst/>
                <a:cxnLst/>
                <a:rect l="l" t="t" r="r" b="b"/>
                <a:pathLst>
                  <a:path w="1762" h="1546" extrusionOk="0">
                    <a:moveTo>
                      <a:pt x="730" y="1028"/>
                    </a:moveTo>
                    <a:cubicBezTo>
                      <a:pt x="730" y="1058"/>
                      <a:pt x="761" y="1058"/>
                      <a:pt x="761" y="1089"/>
                    </a:cubicBezTo>
                    <a:cubicBezTo>
                      <a:pt x="730" y="1089"/>
                      <a:pt x="700" y="1058"/>
                      <a:pt x="700" y="1028"/>
                    </a:cubicBezTo>
                    <a:close/>
                    <a:moveTo>
                      <a:pt x="407" y="1"/>
                    </a:moveTo>
                    <a:cubicBezTo>
                      <a:pt x="327" y="1"/>
                      <a:pt x="247" y="46"/>
                      <a:pt x="214" y="146"/>
                    </a:cubicBezTo>
                    <a:cubicBezTo>
                      <a:pt x="1" y="663"/>
                      <a:pt x="123" y="1484"/>
                      <a:pt x="822" y="1545"/>
                    </a:cubicBezTo>
                    <a:cubicBezTo>
                      <a:pt x="833" y="1545"/>
                      <a:pt x="845" y="1546"/>
                      <a:pt x="856" y="1546"/>
                    </a:cubicBezTo>
                    <a:cubicBezTo>
                      <a:pt x="1385" y="1546"/>
                      <a:pt x="1761" y="866"/>
                      <a:pt x="1642" y="390"/>
                    </a:cubicBezTo>
                    <a:cubicBezTo>
                      <a:pt x="1625" y="318"/>
                      <a:pt x="1565" y="289"/>
                      <a:pt x="1507" y="289"/>
                    </a:cubicBezTo>
                    <a:cubicBezTo>
                      <a:pt x="1465" y="289"/>
                      <a:pt x="1424" y="304"/>
                      <a:pt x="1399" y="329"/>
                    </a:cubicBezTo>
                    <a:cubicBezTo>
                      <a:pt x="1399" y="298"/>
                      <a:pt x="1399" y="268"/>
                      <a:pt x="1369" y="238"/>
                    </a:cubicBezTo>
                    <a:cubicBezTo>
                      <a:pt x="1369" y="137"/>
                      <a:pt x="1264" y="78"/>
                      <a:pt x="1160" y="78"/>
                    </a:cubicBezTo>
                    <a:cubicBezTo>
                      <a:pt x="1138" y="78"/>
                      <a:pt x="1116" y="80"/>
                      <a:pt x="1095" y="86"/>
                    </a:cubicBezTo>
                    <a:cubicBezTo>
                      <a:pt x="1036" y="50"/>
                      <a:pt x="971" y="38"/>
                      <a:pt x="904" y="38"/>
                    </a:cubicBezTo>
                    <a:cubicBezTo>
                      <a:pt x="800" y="38"/>
                      <a:pt x="689" y="67"/>
                      <a:pt x="578" y="86"/>
                    </a:cubicBezTo>
                    <a:cubicBezTo>
                      <a:pt x="537" y="31"/>
                      <a:pt x="472" y="1"/>
                      <a:pt x="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5"/>
              <p:cNvSpPr/>
              <p:nvPr/>
            </p:nvSpPr>
            <p:spPr>
              <a:xfrm>
                <a:off x="1080977" y="958690"/>
                <a:ext cx="89220" cy="31216"/>
              </a:xfrm>
              <a:custGeom>
                <a:avLst/>
                <a:gdLst/>
                <a:ahLst/>
                <a:cxnLst/>
                <a:rect l="l" t="t" r="r" b="b"/>
                <a:pathLst>
                  <a:path w="4956" h="1734" extrusionOk="0">
                    <a:moveTo>
                      <a:pt x="2759" y="1"/>
                    </a:moveTo>
                    <a:cubicBezTo>
                      <a:pt x="2497" y="1"/>
                      <a:pt x="2240" y="27"/>
                      <a:pt x="2007" y="72"/>
                    </a:cubicBezTo>
                    <a:cubicBezTo>
                      <a:pt x="1308" y="194"/>
                      <a:pt x="366" y="467"/>
                      <a:pt x="92" y="1166"/>
                    </a:cubicBezTo>
                    <a:cubicBezTo>
                      <a:pt x="1" y="1349"/>
                      <a:pt x="153" y="1561"/>
                      <a:pt x="335" y="1622"/>
                    </a:cubicBezTo>
                    <a:cubicBezTo>
                      <a:pt x="476" y="1672"/>
                      <a:pt x="628" y="1690"/>
                      <a:pt x="786" y="1690"/>
                    </a:cubicBezTo>
                    <a:cubicBezTo>
                      <a:pt x="1208" y="1690"/>
                      <a:pt x="1670" y="1561"/>
                      <a:pt x="2068" y="1561"/>
                    </a:cubicBezTo>
                    <a:cubicBezTo>
                      <a:pt x="2605" y="1561"/>
                      <a:pt x="3164" y="1734"/>
                      <a:pt x="3691" y="1734"/>
                    </a:cubicBezTo>
                    <a:cubicBezTo>
                      <a:pt x="3789" y="1734"/>
                      <a:pt x="3887" y="1728"/>
                      <a:pt x="3983" y="1713"/>
                    </a:cubicBezTo>
                    <a:cubicBezTo>
                      <a:pt x="4530" y="1653"/>
                      <a:pt x="4955" y="1014"/>
                      <a:pt x="4469" y="558"/>
                    </a:cubicBezTo>
                    <a:cubicBezTo>
                      <a:pt x="4040" y="151"/>
                      <a:pt x="3385" y="1"/>
                      <a:pt x="27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5"/>
              <p:cNvSpPr/>
              <p:nvPr/>
            </p:nvSpPr>
            <p:spPr>
              <a:xfrm>
                <a:off x="1095757" y="998658"/>
                <a:ext cx="46392" cy="12260"/>
              </a:xfrm>
              <a:custGeom>
                <a:avLst/>
                <a:gdLst/>
                <a:ahLst/>
                <a:cxnLst/>
                <a:rect l="l" t="t" r="r" b="b"/>
                <a:pathLst>
                  <a:path w="2577" h="681" extrusionOk="0">
                    <a:moveTo>
                      <a:pt x="960" y="1"/>
                    </a:moveTo>
                    <a:cubicBezTo>
                      <a:pt x="631" y="1"/>
                      <a:pt x="257" y="63"/>
                      <a:pt x="61" y="284"/>
                    </a:cubicBezTo>
                    <a:cubicBezTo>
                      <a:pt x="0" y="344"/>
                      <a:pt x="0" y="466"/>
                      <a:pt x="92" y="527"/>
                    </a:cubicBezTo>
                    <a:cubicBezTo>
                      <a:pt x="193" y="567"/>
                      <a:pt x="301" y="581"/>
                      <a:pt x="413" y="581"/>
                    </a:cubicBezTo>
                    <a:cubicBezTo>
                      <a:pt x="635" y="581"/>
                      <a:pt x="872" y="527"/>
                      <a:pt x="1095" y="527"/>
                    </a:cubicBezTo>
                    <a:cubicBezTo>
                      <a:pt x="1520" y="527"/>
                      <a:pt x="1915" y="648"/>
                      <a:pt x="2341" y="679"/>
                    </a:cubicBezTo>
                    <a:cubicBezTo>
                      <a:pt x="2350" y="680"/>
                      <a:pt x="2358" y="681"/>
                      <a:pt x="2366" y="681"/>
                    </a:cubicBezTo>
                    <a:cubicBezTo>
                      <a:pt x="2529" y="681"/>
                      <a:pt x="2577" y="401"/>
                      <a:pt x="2432" y="314"/>
                    </a:cubicBezTo>
                    <a:cubicBezTo>
                      <a:pt x="2067" y="101"/>
                      <a:pt x="1581" y="40"/>
                      <a:pt x="1186" y="10"/>
                    </a:cubicBezTo>
                    <a:cubicBezTo>
                      <a:pt x="1115" y="4"/>
                      <a:pt x="1039" y="1"/>
                      <a:pt x="9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5"/>
              <p:cNvSpPr/>
              <p:nvPr/>
            </p:nvSpPr>
            <p:spPr>
              <a:xfrm>
                <a:off x="1107244" y="1002493"/>
                <a:ext cx="31720" cy="27148"/>
              </a:xfrm>
              <a:custGeom>
                <a:avLst/>
                <a:gdLst/>
                <a:ahLst/>
                <a:cxnLst/>
                <a:rect l="l" t="t" r="r" b="b"/>
                <a:pathLst>
                  <a:path w="1762" h="1508" extrusionOk="0">
                    <a:moveTo>
                      <a:pt x="973" y="1043"/>
                    </a:moveTo>
                    <a:cubicBezTo>
                      <a:pt x="973" y="1043"/>
                      <a:pt x="973" y="1074"/>
                      <a:pt x="1004" y="1074"/>
                    </a:cubicBezTo>
                    <a:lnTo>
                      <a:pt x="943" y="1074"/>
                    </a:lnTo>
                    <a:cubicBezTo>
                      <a:pt x="943" y="1074"/>
                      <a:pt x="943" y="1074"/>
                      <a:pt x="973" y="1043"/>
                    </a:cubicBezTo>
                    <a:close/>
                    <a:moveTo>
                      <a:pt x="755" y="0"/>
                    </a:moveTo>
                    <a:cubicBezTo>
                      <a:pt x="681" y="0"/>
                      <a:pt x="614" y="30"/>
                      <a:pt x="578" y="101"/>
                    </a:cubicBezTo>
                    <a:cubicBezTo>
                      <a:pt x="578" y="131"/>
                      <a:pt x="548" y="162"/>
                      <a:pt x="548" y="192"/>
                    </a:cubicBezTo>
                    <a:cubicBezTo>
                      <a:pt x="532" y="127"/>
                      <a:pt x="480" y="97"/>
                      <a:pt x="427" y="97"/>
                    </a:cubicBezTo>
                    <a:cubicBezTo>
                      <a:pt x="381" y="97"/>
                      <a:pt x="333" y="119"/>
                      <a:pt x="305" y="162"/>
                    </a:cubicBezTo>
                    <a:cubicBezTo>
                      <a:pt x="1" y="618"/>
                      <a:pt x="214" y="1438"/>
                      <a:pt x="821" y="1499"/>
                    </a:cubicBezTo>
                    <a:cubicBezTo>
                      <a:pt x="860" y="1505"/>
                      <a:pt x="897" y="1507"/>
                      <a:pt x="932" y="1507"/>
                    </a:cubicBezTo>
                    <a:cubicBezTo>
                      <a:pt x="1495" y="1507"/>
                      <a:pt x="1762" y="859"/>
                      <a:pt x="1733" y="344"/>
                    </a:cubicBezTo>
                    <a:cubicBezTo>
                      <a:pt x="1733" y="218"/>
                      <a:pt x="1632" y="150"/>
                      <a:pt x="1529" y="150"/>
                    </a:cubicBezTo>
                    <a:cubicBezTo>
                      <a:pt x="1483" y="150"/>
                      <a:pt x="1437" y="164"/>
                      <a:pt x="1399" y="192"/>
                    </a:cubicBezTo>
                    <a:cubicBezTo>
                      <a:pt x="1267" y="113"/>
                      <a:pt x="1136" y="34"/>
                      <a:pt x="984" y="34"/>
                    </a:cubicBezTo>
                    <a:cubicBezTo>
                      <a:pt x="961" y="34"/>
                      <a:pt x="937" y="36"/>
                      <a:pt x="913" y="40"/>
                    </a:cubicBezTo>
                    <a:cubicBezTo>
                      <a:pt x="862" y="15"/>
                      <a:pt x="807" y="0"/>
                      <a:pt x="7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5"/>
              <p:cNvSpPr/>
              <p:nvPr/>
            </p:nvSpPr>
            <p:spPr>
              <a:xfrm>
                <a:off x="1155403" y="1091106"/>
                <a:ext cx="78815" cy="30100"/>
              </a:xfrm>
              <a:custGeom>
                <a:avLst/>
                <a:gdLst/>
                <a:ahLst/>
                <a:cxnLst/>
                <a:rect l="l" t="t" r="r" b="b"/>
                <a:pathLst>
                  <a:path w="4378" h="1672" extrusionOk="0">
                    <a:moveTo>
                      <a:pt x="858" y="1"/>
                    </a:moveTo>
                    <a:cubicBezTo>
                      <a:pt x="800" y="1"/>
                      <a:pt x="741" y="31"/>
                      <a:pt x="700" y="103"/>
                    </a:cubicBezTo>
                    <a:cubicBezTo>
                      <a:pt x="1" y="1197"/>
                      <a:pt x="1520" y="1471"/>
                      <a:pt x="2311" y="1562"/>
                    </a:cubicBezTo>
                    <a:cubicBezTo>
                      <a:pt x="2592" y="1600"/>
                      <a:pt x="3000" y="1672"/>
                      <a:pt x="3371" y="1672"/>
                    </a:cubicBezTo>
                    <a:cubicBezTo>
                      <a:pt x="3602" y="1672"/>
                      <a:pt x="3819" y="1644"/>
                      <a:pt x="3982" y="1562"/>
                    </a:cubicBezTo>
                    <a:cubicBezTo>
                      <a:pt x="4378" y="1349"/>
                      <a:pt x="4378" y="863"/>
                      <a:pt x="4317" y="498"/>
                    </a:cubicBezTo>
                    <a:cubicBezTo>
                      <a:pt x="4300" y="383"/>
                      <a:pt x="4204" y="330"/>
                      <a:pt x="4104" y="330"/>
                    </a:cubicBezTo>
                    <a:cubicBezTo>
                      <a:pt x="4019" y="330"/>
                      <a:pt x="3933" y="368"/>
                      <a:pt x="3891" y="437"/>
                    </a:cubicBezTo>
                    <a:cubicBezTo>
                      <a:pt x="3800" y="529"/>
                      <a:pt x="3770" y="620"/>
                      <a:pt x="3709" y="711"/>
                    </a:cubicBezTo>
                    <a:cubicBezTo>
                      <a:pt x="3730" y="883"/>
                      <a:pt x="3706" y="964"/>
                      <a:pt x="3647" y="964"/>
                    </a:cubicBezTo>
                    <a:cubicBezTo>
                      <a:pt x="3623" y="964"/>
                      <a:pt x="3592" y="950"/>
                      <a:pt x="3557" y="924"/>
                    </a:cubicBezTo>
                    <a:cubicBezTo>
                      <a:pt x="3486" y="954"/>
                      <a:pt x="3395" y="964"/>
                      <a:pt x="3297" y="964"/>
                    </a:cubicBezTo>
                    <a:cubicBezTo>
                      <a:pt x="3101" y="964"/>
                      <a:pt x="2878" y="924"/>
                      <a:pt x="2736" y="924"/>
                    </a:cubicBezTo>
                    <a:cubicBezTo>
                      <a:pt x="2371" y="893"/>
                      <a:pt x="973" y="833"/>
                      <a:pt x="1064" y="255"/>
                    </a:cubicBezTo>
                    <a:cubicBezTo>
                      <a:pt x="1085" y="115"/>
                      <a:pt x="972" y="1"/>
                      <a:pt x="8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5"/>
              <p:cNvSpPr/>
              <p:nvPr/>
            </p:nvSpPr>
            <p:spPr>
              <a:xfrm>
                <a:off x="1137094" y="1146989"/>
                <a:ext cx="110805" cy="28390"/>
              </a:xfrm>
              <a:custGeom>
                <a:avLst/>
                <a:gdLst/>
                <a:ahLst/>
                <a:cxnLst/>
                <a:rect l="l" t="t" r="r" b="b"/>
                <a:pathLst>
                  <a:path w="6155" h="1577" extrusionOk="0">
                    <a:moveTo>
                      <a:pt x="234" y="0"/>
                    </a:moveTo>
                    <a:cubicBezTo>
                      <a:pt x="61" y="0"/>
                      <a:pt x="1" y="260"/>
                      <a:pt x="167" y="343"/>
                    </a:cubicBezTo>
                    <a:lnTo>
                      <a:pt x="167" y="373"/>
                    </a:lnTo>
                    <a:cubicBezTo>
                      <a:pt x="1078" y="1007"/>
                      <a:pt x="2660" y="1576"/>
                      <a:pt x="4073" y="1576"/>
                    </a:cubicBezTo>
                    <a:cubicBezTo>
                      <a:pt x="4828" y="1576"/>
                      <a:pt x="5534" y="1414"/>
                      <a:pt x="6063" y="1011"/>
                    </a:cubicBezTo>
                    <a:cubicBezTo>
                      <a:pt x="6124" y="951"/>
                      <a:pt x="6155" y="799"/>
                      <a:pt x="6033" y="768"/>
                    </a:cubicBezTo>
                    <a:cubicBezTo>
                      <a:pt x="5843" y="734"/>
                      <a:pt x="5652" y="722"/>
                      <a:pt x="5459" y="722"/>
                    </a:cubicBezTo>
                    <a:cubicBezTo>
                      <a:pt x="4878" y="722"/>
                      <a:pt x="4285" y="838"/>
                      <a:pt x="3691" y="838"/>
                    </a:cubicBezTo>
                    <a:cubicBezTo>
                      <a:pt x="3600" y="838"/>
                      <a:pt x="3510" y="835"/>
                      <a:pt x="3419" y="829"/>
                    </a:cubicBezTo>
                    <a:cubicBezTo>
                      <a:pt x="2355" y="738"/>
                      <a:pt x="1322" y="403"/>
                      <a:pt x="288" y="8"/>
                    </a:cubicBezTo>
                    <a:cubicBezTo>
                      <a:pt x="269" y="3"/>
                      <a:pt x="251"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5"/>
              <p:cNvSpPr/>
              <p:nvPr/>
            </p:nvSpPr>
            <p:spPr>
              <a:xfrm>
                <a:off x="1181274" y="1195382"/>
                <a:ext cx="15194" cy="21819"/>
              </a:xfrm>
              <a:custGeom>
                <a:avLst/>
                <a:gdLst/>
                <a:ahLst/>
                <a:cxnLst/>
                <a:rect l="l" t="t" r="r" b="b"/>
                <a:pathLst>
                  <a:path w="844" h="1212" extrusionOk="0">
                    <a:moveTo>
                      <a:pt x="308" y="0"/>
                    </a:moveTo>
                    <a:cubicBezTo>
                      <a:pt x="141" y="0"/>
                      <a:pt x="0" y="148"/>
                      <a:pt x="114" y="329"/>
                    </a:cubicBezTo>
                    <a:cubicBezTo>
                      <a:pt x="205" y="512"/>
                      <a:pt x="114" y="725"/>
                      <a:pt x="144" y="907"/>
                    </a:cubicBezTo>
                    <a:cubicBezTo>
                      <a:pt x="163" y="1093"/>
                      <a:pt x="319" y="1211"/>
                      <a:pt x="472" y="1211"/>
                    </a:cubicBezTo>
                    <a:cubicBezTo>
                      <a:pt x="568" y="1211"/>
                      <a:pt x="663" y="1165"/>
                      <a:pt x="722" y="1059"/>
                    </a:cubicBezTo>
                    <a:cubicBezTo>
                      <a:pt x="843" y="877"/>
                      <a:pt x="843" y="664"/>
                      <a:pt x="783" y="481"/>
                    </a:cubicBezTo>
                    <a:cubicBezTo>
                      <a:pt x="722" y="299"/>
                      <a:pt x="600" y="177"/>
                      <a:pt x="479" y="56"/>
                    </a:cubicBezTo>
                    <a:cubicBezTo>
                      <a:pt x="425" y="17"/>
                      <a:pt x="365"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5"/>
              <p:cNvSpPr/>
              <p:nvPr/>
            </p:nvSpPr>
            <p:spPr>
              <a:xfrm>
                <a:off x="1088646" y="816408"/>
                <a:ext cx="81731" cy="97664"/>
              </a:xfrm>
              <a:custGeom>
                <a:avLst/>
                <a:gdLst/>
                <a:ahLst/>
                <a:cxnLst/>
                <a:rect l="l" t="t" r="r" b="b"/>
                <a:pathLst>
                  <a:path w="4540" h="5425" extrusionOk="0">
                    <a:moveTo>
                      <a:pt x="2829" y="0"/>
                    </a:moveTo>
                    <a:cubicBezTo>
                      <a:pt x="1979" y="0"/>
                      <a:pt x="1073" y="499"/>
                      <a:pt x="730" y="1349"/>
                    </a:cubicBezTo>
                    <a:cubicBezTo>
                      <a:pt x="0" y="3203"/>
                      <a:pt x="2067" y="5270"/>
                      <a:pt x="3830" y="5422"/>
                    </a:cubicBezTo>
                    <a:cubicBezTo>
                      <a:pt x="3841" y="5423"/>
                      <a:pt x="3852" y="5424"/>
                      <a:pt x="3862" y="5424"/>
                    </a:cubicBezTo>
                    <a:cubicBezTo>
                      <a:pt x="4052" y="5424"/>
                      <a:pt x="4128" y="5172"/>
                      <a:pt x="4013" y="5057"/>
                    </a:cubicBezTo>
                    <a:cubicBezTo>
                      <a:pt x="3192" y="4297"/>
                      <a:pt x="2037" y="4084"/>
                      <a:pt x="1459" y="3051"/>
                    </a:cubicBezTo>
                    <a:cubicBezTo>
                      <a:pt x="765" y="1767"/>
                      <a:pt x="1775" y="585"/>
                      <a:pt x="2826" y="585"/>
                    </a:cubicBezTo>
                    <a:cubicBezTo>
                      <a:pt x="3293" y="585"/>
                      <a:pt x="3767" y="818"/>
                      <a:pt x="4104" y="1379"/>
                    </a:cubicBezTo>
                    <a:cubicBezTo>
                      <a:pt x="4144" y="1450"/>
                      <a:pt x="4208" y="1480"/>
                      <a:pt x="4274" y="1480"/>
                    </a:cubicBezTo>
                    <a:cubicBezTo>
                      <a:pt x="4404" y="1480"/>
                      <a:pt x="4539" y="1359"/>
                      <a:pt x="4499" y="1197"/>
                    </a:cubicBezTo>
                    <a:cubicBezTo>
                      <a:pt x="4246" y="368"/>
                      <a:pt x="3558"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5"/>
              <p:cNvSpPr/>
              <p:nvPr/>
            </p:nvSpPr>
            <p:spPr>
              <a:xfrm>
                <a:off x="1172056" y="809027"/>
                <a:ext cx="91165" cy="108465"/>
              </a:xfrm>
              <a:custGeom>
                <a:avLst/>
                <a:gdLst/>
                <a:ahLst/>
                <a:cxnLst/>
                <a:rect l="l" t="t" r="r" b="b"/>
                <a:pathLst>
                  <a:path w="5064" h="6025" extrusionOk="0">
                    <a:moveTo>
                      <a:pt x="2251" y="1"/>
                    </a:moveTo>
                    <a:cubicBezTo>
                      <a:pt x="1271" y="1"/>
                      <a:pt x="278" y="474"/>
                      <a:pt x="18" y="1394"/>
                    </a:cubicBezTo>
                    <a:cubicBezTo>
                      <a:pt x="1" y="1462"/>
                      <a:pt x="51" y="1502"/>
                      <a:pt x="103" y="1502"/>
                    </a:cubicBezTo>
                    <a:cubicBezTo>
                      <a:pt x="144" y="1502"/>
                      <a:pt x="187" y="1478"/>
                      <a:pt x="200" y="1424"/>
                    </a:cubicBezTo>
                    <a:cubicBezTo>
                      <a:pt x="352" y="1060"/>
                      <a:pt x="1082" y="573"/>
                      <a:pt x="1477" y="452"/>
                    </a:cubicBezTo>
                    <a:cubicBezTo>
                      <a:pt x="1677" y="407"/>
                      <a:pt x="1959" y="379"/>
                      <a:pt x="2191" y="379"/>
                    </a:cubicBezTo>
                    <a:cubicBezTo>
                      <a:pt x="2276" y="379"/>
                      <a:pt x="2354" y="383"/>
                      <a:pt x="2419" y="391"/>
                    </a:cubicBezTo>
                    <a:cubicBezTo>
                      <a:pt x="3757" y="573"/>
                      <a:pt x="4182" y="1516"/>
                      <a:pt x="4243" y="2701"/>
                    </a:cubicBezTo>
                    <a:cubicBezTo>
                      <a:pt x="4304" y="4099"/>
                      <a:pt x="3088" y="4707"/>
                      <a:pt x="2389" y="5710"/>
                    </a:cubicBezTo>
                    <a:cubicBezTo>
                      <a:pt x="2309" y="5844"/>
                      <a:pt x="2417" y="6025"/>
                      <a:pt x="2568" y="6025"/>
                    </a:cubicBezTo>
                    <a:cubicBezTo>
                      <a:pt x="2589" y="6025"/>
                      <a:pt x="2610" y="6021"/>
                      <a:pt x="2632" y="6014"/>
                    </a:cubicBezTo>
                    <a:cubicBezTo>
                      <a:pt x="3574" y="5741"/>
                      <a:pt x="4364" y="4646"/>
                      <a:pt x="4699" y="3734"/>
                    </a:cubicBezTo>
                    <a:cubicBezTo>
                      <a:pt x="5064" y="2853"/>
                      <a:pt x="4699" y="1607"/>
                      <a:pt x="4121" y="816"/>
                    </a:cubicBezTo>
                    <a:cubicBezTo>
                      <a:pt x="3717" y="269"/>
                      <a:pt x="2988" y="1"/>
                      <a:pt x="2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5"/>
              <p:cNvSpPr/>
              <p:nvPr/>
            </p:nvSpPr>
            <p:spPr>
              <a:xfrm>
                <a:off x="1067294" y="831351"/>
                <a:ext cx="66789" cy="84990"/>
              </a:xfrm>
              <a:custGeom>
                <a:avLst/>
                <a:gdLst/>
                <a:ahLst/>
                <a:cxnLst/>
                <a:rect l="l" t="t" r="r" b="b"/>
                <a:pathLst>
                  <a:path w="3710" h="4721" extrusionOk="0">
                    <a:moveTo>
                      <a:pt x="824" y="1"/>
                    </a:moveTo>
                    <a:cubicBezTo>
                      <a:pt x="780" y="1"/>
                      <a:pt x="735" y="19"/>
                      <a:pt x="700" y="63"/>
                    </a:cubicBezTo>
                    <a:cubicBezTo>
                      <a:pt x="1" y="1035"/>
                      <a:pt x="123" y="2130"/>
                      <a:pt x="791" y="3072"/>
                    </a:cubicBezTo>
                    <a:cubicBezTo>
                      <a:pt x="1268" y="3734"/>
                      <a:pt x="2184" y="4721"/>
                      <a:pt x="3096" y="4721"/>
                    </a:cubicBezTo>
                    <a:cubicBezTo>
                      <a:pt x="3230" y="4721"/>
                      <a:pt x="3364" y="4699"/>
                      <a:pt x="3496" y="4653"/>
                    </a:cubicBezTo>
                    <a:cubicBezTo>
                      <a:pt x="3679" y="4592"/>
                      <a:pt x="3709" y="4379"/>
                      <a:pt x="3557" y="4257"/>
                    </a:cubicBezTo>
                    <a:cubicBezTo>
                      <a:pt x="2858" y="3832"/>
                      <a:pt x="2189" y="3619"/>
                      <a:pt x="1612" y="2981"/>
                    </a:cubicBezTo>
                    <a:cubicBezTo>
                      <a:pt x="943" y="2282"/>
                      <a:pt x="518" y="1187"/>
                      <a:pt x="974" y="245"/>
                    </a:cubicBezTo>
                    <a:cubicBezTo>
                      <a:pt x="1039" y="115"/>
                      <a:pt x="934" y="1"/>
                      <a:pt x="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5"/>
              <p:cNvSpPr/>
              <p:nvPr/>
            </p:nvSpPr>
            <p:spPr>
              <a:xfrm>
                <a:off x="1057248" y="881095"/>
                <a:ext cx="46734" cy="40056"/>
              </a:xfrm>
              <a:custGeom>
                <a:avLst/>
                <a:gdLst/>
                <a:ahLst/>
                <a:cxnLst/>
                <a:rect l="l" t="t" r="r" b="b"/>
                <a:pathLst>
                  <a:path w="2596" h="2225" extrusionOk="0">
                    <a:moveTo>
                      <a:pt x="242" y="0"/>
                    </a:moveTo>
                    <a:cubicBezTo>
                      <a:pt x="128" y="0"/>
                      <a:pt x="1" y="124"/>
                      <a:pt x="42" y="248"/>
                    </a:cubicBezTo>
                    <a:cubicBezTo>
                      <a:pt x="164" y="856"/>
                      <a:pt x="468" y="1342"/>
                      <a:pt x="954" y="1707"/>
                    </a:cubicBezTo>
                    <a:cubicBezTo>
                      <a:pt x="1233" y="1939"/>
                      <a:pt x="1689" y="2225"/>
                      <a:pt x="2091" y="2225"/>
                    </a:cubicBezTo>
                    <a:cubicBezTo>
                      <a:pt x="2216" y="2225"/>
                      <a:pt x="2336" y="2197"/>
                      <a:pt x="2443" y="2133"/>
                    </a:cubicBezTo>
                    <a:cubicBezTo>
                      <a:pt x="2565" y="2072"/>
                      <a:pt x="2595" y="1890"/>
                      <a:pt x="2474" y="1798"/>
                    </a:cubicBezTo>
                    <a:cubicBezTo>
                      <a:pt x="2322" y="1646"/>
                      <a:pt x="2139" y="1646"/>
                      <a:pt x="1957" y="1555"/>
                    </a:cubicBezTo>
                    <a:cubicBezTo>
                      <a:pt x="1714" y="1494"/>
                      <a:pt x="1501" y="1373"/>
                      <a:pt x="1319" y="1251"/>
                    </a:cubicBezTo>
                    <a:cubicBezTo>
                      <a:pt x="893" y="947"/>
                      <a:pt x="589" y="552"/>
                      <a:pt x="377" y="96"/>
                    </a:cubicBezTo>
                    <a:cubicBezTo>
                      <a:pt x="347" y="28"/>
                      <a:pt x="296" y="0"/>
                      <a:pt x="2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5"/>
              <p:cNvSpPr/>
              <p:nvPr/>
            </p:nvSpPr>
            <p:spPr>
              <a:xfrm>
                <a:off x="991841" y="767097"/>
                <a:ext cx="155362" cy="180277"/>
              </a:xfrm>
              <a:custGeom>
                <a:avLst/>
                <a:gdLst/>
                <a:ahLst/>
                <a:cxnLst/>
                <a:rect l="l" t="t" r="r" b="b"/>
                <a:pathLst>
                  <a:path w="8630" h="10014" extrusionOk="0">
                    <a:moveTo>
                      <a:pt x="7191" y="1"/>
                    </a:moveTo>
                    <a:cubicBezTo>
                      <a:pt x="2792" y="1"/>
                      <a:pt x="1" y="6522"/>
                      <a:pt x="2733" y="9924"/>
                    </a:cubicBezTo>
                    <a:cubicBezTo>
                      <a:pt x="2780" y="9987"/>
                      <a:pt x="2840" y="10013"/>
                      <a:pt x="2900" y="10013"/>
                    </a:cubicBezTo>
                    <a:cubicBezTo>
                      <a:pt x="3070" y="10013"/>
                      <a:pt x="3241" y="9800"/>
                      <a:pt x="3128" y="9620"/>
                    </a:cubicBezTo>
                    <a:cubicBezTo>
                      <a:pt x="2064" y="7857"/>
                      <a:pt x="2247" y="5334"/>
                      <a:pt x="3067" y="3449"/>
                    </a:cubicBezTo>
                    <a:cubicBezTo>
                      <a:pt x="4040" y="1200"/>
                      <a:pt x="6076" y="592"/>
                      <a:pt x="8356" y="531"/>
                    </a:cubicBezTo>
                    <a:cubicBezTo>
                      <a:pt x="8569" y="531"/>
                      <a:pt x="8630" y="227"/>
                      <a:pt x="8417" y="167"/>
                    </a:cubicBezTo>
                    <a:cubicBezTo>
                      <a:pt x="7997" y="54"/>
                      <a:pt x="7587" y="1"/>
                      <a:pt x="7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5"/>
              <p:cNvSpPr/>
              <p:nvPr/>
            </p:nvSpPr>
            <p:spPr>
              <a:xfrm>
                <a:off x="1034473" y="921423"/>
                <a:ext cx="27364" cy="69166"/>
              </a:xfrm>
              <a:custGeom>
                <a:avLst/>
                <a:gdLst/>
                <a:ahLst/>
                <a:cxnLst/>
                <a:rect l="l" t="t" r="r" b="b"/>
                <a:pathLst>
                  <a:path w="1520" h="3842" extrusionOk="0">
                    <a:moveTo>
                      <a:pt x="999" y="0"/>
                    </a:moveTo>
                    <a:cubicBezTo>
                      <a:pt x="961" y="0"/>
                      <a:pt x="920" y="14"/>
                      <a:pt x="882" y="45"/>
                    </a:cubicBezTo>
                    <a:cubicBezTo>
                      <a:pt x="0" y="896"/>
                      <a:pt x="183" y="2932"/>
                      <a:pt x="1003" y="3753"/>
                    </a:cubicBezTo>
                    <a:cubicBezTo>
                      <a:pt x="1058" y="3815"/>
                      <a:pt x="1121" y="3842"/>
                      <a:pt x="1182" y="3842"/>
                    </a:cubicBezTo>
                    <a:cubicBezTo>
                      <a:pt x="1358" y="3842"/>
                      <a:pt x="1519" y="3622"/>
                      <a:pt x="1429" y="3419"/>
                    </a:cubicBezTo>
                    <a:cubicBezTo>
                      <a:pt x="973" y="2507"/>
                      <a:pt x="638" y="1230"/>
                      <a:pt x="1125" y="227"/>
                    </a:cubicBezTo>
                    <a:cubicBezTo>
                      <a:pt x="1193" y="114"/>
                      <a:pt x="1109" y="0"/>
                      <a:pt x="9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5"/>
              <p:cNvSpPr/>
              <p:nvPr/>
            </p:nvSpPr>
            <p:spPr>
              <a:xfrm>
                <a:off x="1137184" y="717029"/>
                <a:ext cx="275726" cy="177145"/>
              </a:xfrm>
              <a:custGeom>
                <a:avLst/>
                <a:gdLst/>
                <a:ahLst/>
                <a:cxnLst/>
                <a:rect l="l" t="t" r="r" b="b"/>
                <a:pathLst>
                  <a:path w="15316" h="9840" extrusionOk="0">
                    <a:moveTo>
                      <a:pt x="5259" y="0"/>
                    </a:moveTo>
                    <a:cubicBezTo>
                      <a:pt x="3001" y="0"/>
                      <a:pt x="805" y="786"/>
                      <a:pt x="40" y="3100"/>
                    </a:cubicBezTo>
                    <a:cubicBezTo>
                      <a:pt x="0" y="3219"/>
                      <a:pt x="129" y="3325"/>
                      <a:pt x="249" y="3325"/>
                    </a:cubicBezTo>
                    <a:cubicBezTo>
                      <a:pt x="312" y="3325"/>
                      <a:pt x="373" y="3295"/>
                      <a:pt x="405" y="3221"/>
                    </a:cubicBezTo>
                    <a:cubicBezTo>
                      <a:pt x="1355" y="1270"/>
                      <a:pt x="3310" y="521"/>
                      <a:pt x="5364" y="521"/>
                    </a:cubicBezTo>
                    <a:cubicBezTo>
                      <a:pt x="6989" y="521"/>
                      <a:pt x="8677" y="990"/>
                      <a:pt x="9979" y="1701"/>
                    </a:cubicBezTo>
                    <a:cubicBezTo>
                      <a:pt x="12928" y="3312"/>
                      <a:pt x="14083" y="6534"/>
                      <a:pt x="14782" y="9665"/>
                    </a:cubicBezTo>
                    <a:cubicBezTo>
                      <a:pt x="14808" y="9784"/>
                      <a:pt x="14915" y="9840"/>
                      <a:pt x="15025" y="9840"/>
                    </a:cubicBezTo>
                    <a:cubicBezTo>
                      <a:pt x="15168" y="9840"/>
                      <a:pt x="15316" y="9746"/>
                      <a:pt x="15299" y="9574"/>
                    </a:cubicBezTo>
                    <a:cubicBezTo>
                      <a:pt x="14964" y="5683"/>
                      <a:pt x="12897" y="2036"/>
                      <a:pt x="9037" y="668"/>
                    </a:cubicBezTo>
                    <a:cubicBezTo>
                      <a:pt x="7943" y="273"/>
                      <a:pt x="6590" y="0"/>
                      <a:pt x="52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5"/>
              <p:cNvSpPr/>
              <p:nvPr/>
            </p:nvSpPr>
            <p:spPr>
              <a:xfrm>
                <a:off x="1228731" y="864748"/>
                <a:ext cx="69508" cy="57320"/>
              </a:xfrm>
              <a:custGeom>
                <a:avLst/>
                <a:gdLst/>
                <a:ahLst/>
                <a:cxnLst/>
                <a:rect l="l" t="t" r="r" b="b"/>
                <a:pathLst>
                  <a:path w="3861" h="3184" extrusionOk="0">
                    <a:moveTo>
                      <a:pt x="3573" y="0"/>
                    </a:moveTo>
                    <a:cubicBezTo>
                      <a:pt x="3538" y="0"/>
                      <a:pt x="3502" y="10"/>
                      <a:pt x="3466" y="32"/>
                    </a:cubicBezTo>
                    <a:cubicBezTo>
                      <a:pt x="3192" y="184"/>
                      <a:pt x="3101" y="366"/>
                      <a:pt x="2949" y="609"/>
                    </a:cubicBezTo>
                    <a:cubicBezTo>
                      <a:pt x="2706" y="1004"/>
                      <a:pt x="2432" y="1369"/>
                      <a:pt x="2098" y="1673"/>
                    </a:cubicBezTo>
                    <a:cubicBezTo>
                      <a:pt x="1490" y="2220"/>
                      <a:pt x="821" y="2402"/>
                      <a:pt x="153" y="2767"/>
                    </a:cubicBezTo>
                    <a:cubicBezTo>
                      <a:pt x="1" y="2858"/>
                      <a:pt x="31" y="3101"/>
                      <a:pt x="183" y="3132"/>
                    </a:cubicBezTo>
                    <a:lnTo>
                      <a:pt x="183" y="3162"/>
                    </a:lnTo>
                    <a:cubicBezTo>
                      <a:pt x="276" y="3177"/>
                      <a:pt x="369" y="3183"/>
                      <a:pt x="462" y="3183"/>
                    </a:cubicBezTo>
                    <a:cubicBezTo>
                      <a:pt x="1156" y="3183"/>
                      <a:pt x="1832" y="2805"/>
                      <a:pt x="2341" y="2402"/>
                    </a:cubicBezTo>
                    <a:cubicBezTo>
                      <a:pt x="2919" y="1916"/>
                      <a:pt x="3861" y="1004"/>
                      <a:pt x="3770" y="214"/>
                    </a:cubicBezTo>
                    <a:cubicBezTo>
                      <a:pt x="3770" y="98"/>
                      <a:pt x="3682" y="0"/>
                      <a:pt x="35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5"/>
              <p:cNvSpPr/>
              <p:nvPr/>
            </p:nvSpPr>
            <p:spPr>
              <a:xfrm>
                <a:off x="1247347" y="881275"/>
                <a:ext cx="83424" cy="50605"/>
              </a:xfrm>
              <a:custGeom>
                <a:avLst/>
                <a:gdLst/>
                <a:ahLst/>
                <a:cxnLst/>
                <a:rect l="l" t="t" r="r" b="b"/>
                <a:pathLst>
                  <a:path w="4634" h="2811" extrusionOk="0">
                    <a:moveTo>
                      <a:pt x="4347" y="1"/>
                    </a:moveTo>
                    <a:cubicBezTo>
                      <a:pt x="4315" y="1"/>
                      <a:pt x="4284" y="8"/>
                      <a:pt x="4256" y="25"/>
                    </a:cubicBezTo>
                    <a:cubicBezTo>
                      <a:pt x="3678" y="421"/>
                      <a:pt x="3313" y="1028"/>
                      <a:pt x="2827" y="1515"/>
                    </a:cubicBezTo>
                    <a:cubicBezTo>
                      <a:pt x="2067" y="2183"/>
                      <a:pt x="1186" y="2305"/>
                      <a:pt x="243" y="2396"/>
                    </a:cubicBezTo>
                    <a:cubicBezTo>
                      <a:pt x="0" y="2427"/>
                      <a:pt x="0" y="2791"/>
                      <a:pt x="243" y="2791"/>
                    </a:cubicBezTo>
                    <a:cubicBezTo>
                      <a:pt x="426" y="2803"/>
                      <a:pt x="607" y="2810"/>
                      <a:pt x="787" y="2810"/>
                    </a:cubicBezTo>
                    <a:cubicBezTo>
                      <a:pt x="1534" y="2810"/>
                      <a:pt x="2251" y="2685"/>
                      <a:pt x="2888" y="2244"/>
                    </a:cubicBezTo>
                    <a:cubicBezTo>
                      <a:pt x="3587" y="1758"/>
                      <a:pt x="4256" y="1059"/>
                      <a:pt x="4559" y="269"/>
                    </a:cubicBezTo>
                    <a:cubicBezTo>
                      <a:pt x="4634" y="145"/>
                      <a:pt x="4486" y="1"/>
                      <a:pt x="4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5"/>
              <p:cNvSpPr/>
              <p:nvPr/>
            </p:nvSpPr>
            <p:spPr>
              <a:xfrm>
                <a:off x="1256781" y="923097"/>
                <a:ext cx="80651" cy="26086"/>
              </a:xfrm>
              <a:custGeom>
                <a:avLst/>
                <a:gdLst/>
                <a:ahLst/>
                <a:cxnLst/>
                <a:rect l="l" t="t" r="r" b="b"/>
                <a:pathLst>
                  <a:path w="4480" h="1449" extrusionOk="0">
                    <a:moveTo>
                      <a:pt x="4249" y="0"/>
                    </a:moveTo>
                    <a:cubicBezTo>
                      <a:pt x="4229" y="0"/>
                      <a:pt x="4208" y="4"/>
                      <a:pt x="4187" y="12"/>
                    </a:cubicBezTo>
                    <a:cubicBezTo>
                      <a:pt x="3610" y="225"/>
                      <a:pt x="3154" y="681"/>
                      <a:pt x="2546" y="894"/>
                    </a:cubicBezTo>
                    <a:cubicBezTo>
                      <a:pt x="2275" y="996"/>
                      <a:pt x="1991" y="1030"/>
                      <a:pt x="1702" y="1030"/>
                    </a:cubicBezTo>
                    <a:cubicBezTo>
                      <a:pt x="1214" y="1030"/>
                      <a:pt x="713" y="932"/>
                      <a:pt x="236" y="894"/>
                    </a:cubicBezTo>
                    <a:cubicBezTo>
                      <a:pt x="228" y="893"/>
                      <a:pt x="220" y="892"/>
                      <a:pt x="213" y="892"/>
                    </a:cubicBezTo>
                    <a:cubicBezTo>
                      <a:pt x="49" y="892"/>
                      <a:pt x="1" y="1199"/>
                      <a:pt x="175" y="1228"/>
                    </a:cubicBezTo>
                    <a:lnTo>
                      <a:pt x="206" y="1228"/>
                    </a:lnTo>
                    <a:cubicBezTo>
                      <a:pt x="767" y="1345"/>
                      <a:pt x="1373" y="1449"/>
                      <a:pt x="1962" y="1449"/>
                    </a:cubicBezTo>
                    <a:cubicBezTo>
                      <a:pt x="2904" y="1449"/>
                      <a:pt x="3802" y="1184"/>
                      <a:pt x="4400" y="286"/>
                    </a:cubicBezTo>
                    <a:cubicBezTo>
                      <a:pt x="4479" y="155"/>
                      <a:pt x="4376" y="0"/>
                      <a:pt x="4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5"/>
              <p:cNvSpPr/>
              <p:nvPr/>
            </p:nvSpPr>
            <p:spPr>
              <a:xfrm>
                <a:off x="1379295" y="856394"/>
                <a:ext cx="41532" cy="121229"/>
              </a:xfrm>
              <a:custGeom>
                <a:avLst/>
                <a:gdLst/>
                <a:ahLst/>
                <a:cxnLst/>
                <a:rect l="l" t="t" r="r" b="b"/>
                <a:pathLst>
                  <a:path w="2307" h="6734" extrusionOk="0">
                    <a:moveTo>
                      <a:pt x="445" y="0"/>
                    </a:moveTo>
                    <a:cubicBezTo>
                      <a:pt x="329" y="0"/>
                      <a:pt x="234" y="150"/>
                      <a:pt x="300" y="283"/>
                    </a:cubicBezTo>
                    <a:lnTo>
                      <a:pt x="270" y="283"/>
                    </a:lnTo>
                    <a:cubicBezTo>
                      <a:pt x="756" y="1377"/>
                      <a:pt x="1152" y="2441"/>
                      <a:pt x="1000" y="3657"/>
                    </a:cubicBezTo>
                    <a:cubicBezTo>
                      <a:pt x="908" y="4629"/>
                      <a:pt x="452" y="5420"/>
                      <a:pt x="88" y="6301"/>
                    </a:cubicBezTo>
                    <a:cubicBezTo>
                      <a:pt x="0" y="6541"/>
                      <a:pt x="226" y="6734"/>
                      <a:pt x="451" y="6734"/>
                    </a:cubicBezTo>
                    <a:cubicBezTo>
                      <a:pt x="539" y="6734"/>
                      <a:pt x="627" y="6704"/>
                      <a:pt x="696" y="6635"/>
                    </a:cubicBezTo>
                    <a:cubicBezTo>
                      <a:pt x="2307" y="4933"/>
                      <a:pt x="2246" y="1711"/>
                      <a:pt x="574" y="70"/>
                    </a:cubicBezTo>
                    <a:cubicBezTo>
                      <a:pt x="533" y="21"/>
                      <a:pt x="487" y="0"/>
                      <a:pt x="4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5"/>
              <p:cNvSpPr/>
              <p:nvPr/>
            </p:nvSpPr>
            <p:spPr>
              <a:xfrm>
                <a:off x="1354270" y="926590"/>
                <a:ext cx="44124" cy="92029"/>
              </a:xfrm>
              <a:custGeom>
                <a:avLst/>
                <a:gdLst/>
                <a:ahLst/>
                <a:cxnLst/>
                <a:rect l="l" t="t" r="r" b="b"/>
                <a:pathLst>
                  <a:path w="2451" h="5112" extrusionOk="0">
                    <a:moveTo>
                      <a:pt x="1594" y="0"/>
                    </a:moveTo>
                    <a:cubicBezTo>
                      <a:pt x="1496" y="0"/>
                      <a:pt x="1403" y="68"/>
                      <a:pt x="1386" y="214"/>
                    </a:cubicBezTo>
                    <a:cubicBezTo>
                      <a:pt x="1356" y="1125"/>
                      <a:pt x="1538" y="2068"/>
                      <a:pt x="1113" y="2949"/>
                    </a:cubicBezTo>
                    <a:cubicBezTo>
                      <a:pt x="779" y="3557"/>
                      <a:pt x="231" y="4043"/>
                      <a:pt x="49" y="4712"/>
                    </a:cubicBezTo>
                    <a:cubicBezTo>
                      <a:pt x="0" y="4932"/>
                      <a:pt x="167" y="5112"/>
                      <a:pt x="344" y="5112"/>
                    </a:cubicBezTo>
                    <a:cubicBezTo>
                      <a:pt x="388" y="5112"/>
                      <a:pt x="433" y="5101"/>
                      <a:pt x="475" y="5077"/>
                    </a:cubicBezTo>
                    <a:cubicBezTo>
                      <a:pt x="2116" y="4074"/>
                      <a:pt x="2450" y="1794"/>
                      <a:pt x="1812" y="153"/>
                    </a:cubicBezTo>
                    <a:cubicBezTo>
                      <a:pt x="1769" y="53"/>
                      <a:pt x="1680" y="0"/>
                      <a:pt x="15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5"/>
              <p:cNvSpPr/>
              <p:nvPr/>
            </p:nvSpPr>
            <p:spPr>
              <a:xfrm>
                <a:off x="1133511" y="724554"/>
                <a:ext cx="12062" cy="51973"/>
              </a:xfrm>
              <a:custGeom>
                <a:avLst/>
                <a:gdLst/>
                <a:ahLst/>
                <a:cxnLst/>
                <a:rect l="l" t="t" r="r" b="b"/>
                <a:pathLst>
                  <a:path w="670" h="2887" extrusionOk="0">
                    <a:moveTo>
                      <a:pt x="315" y="1"/>
                    </a:moveTo>
                    <a:cubicBezTo>
                      <a:pt x="255" y="1"/>
                      <a:pt x="196" y="32"/>
                      <a:pt x="183" y="98"/>
                    </a:cubicBezTo>
                    <a:cubicBezTo>
                      <a:pt x="62" y="615"/>
                      <a:pt x="1" y="1131"/>
                      <a:pt x="1" y="1648"/>
                    </a:cubicBezTo>
                    <a:cubicBezTo>
                      <a:pt x="31" y="2043"/>
                      <a:pt x="62" y="2530"/>
                      <a:pt x="335" y="2834"/>
                    </a:cubicBezTo>
                    <a:cubicBezTo>
                      <a:pt x="371" y="2870"/>
                      <a:pt x="412" y="2887"/>
                      <a:pt x="450" y="2887"/>
                    </a:cubicBezTo>
                    <a:cubicBezTo>
                      <a:pt x="508" y="2887"/>
                      <a:pt x="560" y="2846"/>
                      <a:pt x="578" y="2773"/>
                    </a:cubicBezTo>
                    <a:cubicBezTo>
                      <a:pt x="670" y="2378"/>
                      <a:pt x="487" y="1952"/>
                      <a:pt x="457" y="1557"/>
                    </a:cubicBezTo>
                    <a:cubicBezTo>
                      <a:pt x="426" y="1071"/>
                      <a:pt x="396" y="615"/>
                      <a:pt x="457" y="159"/>
                    </a:cubicBezTo>
                    <a:cubicBezTo>
                      <a:pt x="474" y="55"/>
                      <a:pt x="393" y="1"/>
                      <a:pt x="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5"/>
              <p:cNvSpPr/>
              <p:nvPr/>
            </p:nvSpPr>
            <p:spPr>
              <a:xfrm>
                <a:off x="1117092" y="733214"/>
                <a:ext cx="26842" cy="41928"/>
              </a:xfrm>
              <a:custGeom>
                <a:avLst/>
                <a:gdLst/>
                <a:ahLst/>
                <a:cxnLst/>
                <a:rect l="l" t="t" r="r" b="b"/>
                <a:pathLst>
                  <a:path w="1491" h="2329" extrusionOk="0">
                    <a:moveTo>
                      <a:pt x="221" y="1"/>
                    </a:moveTo>
                    <a:cubicBezTo>
                      <a:pt x="132" y="1"/>
                      <a:pt x="46" y="62"/>
                      <a:pt x="31" y="195"/>
                    </a:cubicBezTo>
                    <a:cubicBezTo>
                      <a:pt x="1" y="681"/>
                      <a:pt x="92" y="1228"/>
                      <a:pt x="396" y="1654"/>
                    </a:cubicBezTo>
                    <a:cubicBezTo>
                      <a:pt x="595" y="1938"/>
                      <a:pt x="874" y="2328"/>
                      <a:pt x="1257" y="2328"/>
                    </a:cubicBezTo>
                    <a:cubicBezTo>
                      <a:pt x="1283" y="2328"/>
                      <a:pt x="1311" y="2326"/>
                      <a:pt x="1338" y="2322"/>
                    </a:cubicBezTo>
                    <a:cubicBezTo>
                      <a:pt x="1430" y="2322"/>
                      <a:pt x="1490" y="2201"/>
                      <a:pt x="1490" y="2140"/>
                    </a:cubicBezTo>
                    <a:cubicBezTo>
                      <a:pt x="1490" y="1775"/>
                      <a:pt x="1186" y="1654"/>
                      <a:pt x="974" y="1441"/>
                    </a:cubicBezTo>
                    <a:cubicBezTo>
                      <a:pt x="670" y="1106"/>
                      <a:pt x="487" y="620"/>
                      <a:pt x="426" y="195"/>
                    </a:cubicBezTo>
                    <a:cubicBezTo>
                      <a:pt x="411" y="69"/>
                      <a:pt x="315"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5"/>
              <p:cNvSpPr/>
              <p:nvPr/>
            </p:nvSpPr>
            <p:spPr>
              <a:xfrm>
                <a:off x="1166709" y="785802"/>
                <a:ext cx="60938" cy="42468"/>
              </a:xfrm>
              <a:custGeom>
                <a:avLst/>
                <a:gdLst/>
                <a:ahLst/>
                <a:cxnLst/>
                <a:rect l="l" t="t" r="r" b="b"/>
                <a:pathLst>
                  <a:path w="3385" h="2359" extrusionOk="0">
                    <a:moveTo>
                      <a:pt x="2710" y="0"/>
                    </a:moveTo>
                    <a:cubicBezTo>
                      <a:pt x="2180" y="0"/>
                      <a:pt x="1611" y="255"/>
                      <a:pt x="1227" y="526"/>
                    </a:cubicBezTo>
                    <a:cubicBezTo>
                      <a:pt x="619" y="921"/>
                      <a:pt x="285" y="1499"/>
                      <a:pt x="41" y="2167"/>
                    </a:cubicBezTo>
                    <a:cubicBezTo>
                      <a:pt x="0" y="2270"/>
                      <a:pt x="98" y="2359"/>
                      <a:pt x="194" y="2359"/>
                    </a:cubicBezTo>
                    <a:cubicBezTo>
                      <a:pt x="240" y="2359"/>
                      <a:pt x="285" y="2338"/>
                      <a:pt x="315" y="2289"/>
                    </a:cubicBezTo>
                    <a:cubicBezTo>
                      <a:pt x="558" y="1742"/>
                      <a:pt x="953" y="1255"/>
                      <a:pt x="1470" y="951"/>
                    </a:cubicBezTo>
                    <a:cubicBezTo>
                      <a:pt x="2017" y="587"/>
                      <a:pt x="2625" y="617"/>
                      <a:pt x="3202" y="404"/>
                    </a:cubicBezTo>
                    <a:cubicBezTo>
                      <a:pt x="3324" y="344"/>
                      <a:pt x="3385" y="161"/>
                      <a:pt x="3233" y="100"/>
                    </a:cubicBezTo>
                    <a:cubicBezTo>
                      <a:pt x="3069" y="30"/>
                      <a:pt x="2892" y="0"/>
                      <a:pt x="27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5"/>
              <p:cNvSpPr/>
              <p:nvPr/>
            </p:nvSpPr>
            <p:spPr>
              <a:xfrm>
                <a:off x="1162514" y="779987"/>
                <a:ext cx="17426" cy="36023"/>
              </a:xfrm>
              <a:custGeom>
                <a:avLst/>
                <a:gdLst/>
                <a:ahLst/>
                <a:cxnLst/>
                <a:rect l="l" t="t" r="r" b="b"/>
                <a:pathLst>
                  <a:path w="968" h="2001" extrusionOk="0">
                    <a:moveTo>
                      <a:pt x="763" y="1"/>
                    </a:moveTo>
                    <a:cubicBezTo>
                      <a:pt x="733" y="1"/>
                      <a:pt x="701" y="9"/>
                      <a:pt x="669" y="28"/>
                    </a:cubicBezTo>
                    <a:cubicBezTo>
                      <a:pt x="153" y="393"/>
                      <a:pt x="1" y="1274"/>
                      <a:pt x="31" y="1852"/>
                    </a:cubicBezTo>
                    <a:cubicBezTo>
                      <a:pt x="31" y="1943"/>
                      <a:pt x="118" y="2001"/>
                      <a:pt x="194" y="2001"/>
                    </a:cubicBezTo>
                    <a:cubicBezTo>
                      <a:pt x="246" y="2001"/>
                      <a:pt x="292" y="1974"/>
                      <a:pt x="305" y="1913"/>
                    </a:cubicBezTo>
                    <a:cubicBezTo>
                      <a:pt x="366" y="1609"/>
                      <a:pt x="457" y="1305"/>
                      <a:pt x="548" y="1031"/>
                    </a:cubicBezTo>
                    <a:cubicBezTo>
                      <a:pt x="669" y="758"/>
                      <a:pt x="882" y="515"/>
                      <a:pt x="943" y="241"/>
                    </a:cubicBezTo>
                    <a:cubicBezTo>
                      <a:pt x="967" y="121"/>
                      <a:pt x="877" y="1"/>
                      <a:pt x="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5"/>
              <p:cNvSpPr/>
              <p:nvPr/>
            </p:nvSpPr>
            <p:spPr>
              <a:xfrm>
                <a:off x="1100132" y="798117"/>
                <a:ext cx="64485" cy="22917"/>
              </a:xfrm>
              <a:custGeom>
                <a:avLst/>
                <a:gdLst/>
                <a:ahLst/>
                <a:cxnLst/>
                <a:rect l="l" t="t" r="r" b="b"/>
                <a:pathLst>
                  <a:path w="3582" h="1273" extrusionOk="0">
                    <a:moveTo>
                      <a:pt x="1795" y="1"/>
                    </a:moveTo>
                    <a:cubicBezTo>
                      <a:pt x="1155" y="1"/>
                      <a:pt x="506" y="251"/>
                      <a:pt x="122" y="723"/>
                    </a:cubicBezTo>
                    <a:cubicBezTo>
                      <a:pt x="1" y="875"/>
                      <a:pt x="61" y="1149"/>
                      <a:pt x="274" y="1149"/>
                    </a:cubicBezTo>
                    <a:cubicBezTo>
                      <a:pt x="906" y="1149"/>
                      <a:pt x="1513" y="815"/>
                      <a:pt x="2102" y="815"/>
                    </a:cubicBezTo>
                    <a:cubicBezTo>
                      <a:pt x="2419" y="815"/>
                      <a:pt x="2732" y="912"/>
                      <a:pt x="3040" y="1210"/>
                    </a:cubicBezTo>
                    <a:cubicBezTo>
                      <a:pt x="3092" y="1254"/>
                      <a:pt x="3152" y="1273"/>
                      <a:pt x="3211" y="1273"/>
                    </a:cubicBezTo>
                    <a:cubicBezTo>
                      <a:pt x="3399" y="1273"/>
                      <a:pt x="3581" y="1083"/>
                      <a:pt x="3466" y="875"/>
                    </a:cubicBezTo>
                    <a:cubicBezTo>
                      <a:pt x="3137" y="281"/>
                      <a:pt x="2472" y="1"/>
                      <a:pt x="17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5"/>
              <p:cNvSpPr/>
              <p:nvPr/>
            </p:nvSpPr>
            <p:spPr>
              <a:xfrm>
                <a:off x="1169896" y="821071"/>
                <a:ext cx="68157" cy="64089"/>
              </a:xfrm>
              <a:custGeom>
                <a:avLst/>
                <a:gdLst/>
                <a:ahLst/>
                <a:cxnLst/>
                <a:rect l="l" t="t" r="r" b="b"/>
                <a:pathLst>
                  <a:path w="3786" h="3560" extrusionOk="0">
                    <a:moveTo>
                      <a:pt x="1892" y="1"/>
                    </a:moveTo>
                    <a:cubicBezTo>
                      <a:pt x="1261" y="1"/>
                      <a:pt x="581" y="290"/>
                      <a:pt x="138" y="664"/>
                    </a:cubicBezTo>
                    <a:cubicBezTo>
                      <a:pt x="1" y="774"/>
                      <a:pt x="111" y="1007"/>
                      <a:pt x="268" y="1007"/>
                    </a:cubicBezTo>
                    <a:cubicBezTo>
                      <a:pt x="285" y="1007"/>
                      <a:pt x="302" y="1004"/>
                      <a:pt x="320" y="999"/>
                    </a:cubicBezTo>
                    <a:cubicBezTo>
                      <a:pt x="701" y="849"/>
                      <a:pt x="1290" y="637"/>
                      <a:pt x="1801" y="637"/>
                    </a:cubicBezTo>
                    <a:cubicBezTo>
                      <a:pt x="2227" y="637"/>
                      <a:pt x="2600" y="785"/>
                      <a:pt x="2752" y="1242"/>
                    </a:cubicBezTo>
                    <a:cubicBezTo>
                      <a:pt x="3025" y="2032"/>
                      <a:pt x="2266" y="2670"/>
                      <a:pt x="2144" y="3400"/>
                    </a:cubicBezTo>
                    <a:cubicBezTo>
                      <a:pt x="2119" y="3501"/>
                      <a:pt x="2177" y="3560"/>
                      <a:pt x="2267" y="3560"/>
                    </a:cubicBezTo>
                    <a:cubicBezTo>
                      <a:pt x="2286" y="3560"/>
                      <a:pt x="2306" y="3557"/>
                      <a:pt x="2326" y="3552"/>
                    </a:cubicBezTo>
                    <a:cubicBezTo>
                      <a:pt x="3299" y="3035"/>
                      <a:pt x="3785" y="1576"/>
                      <a:pt x="3147" y="634"/>
                    </a:cubicBezTo>
                    <a:cubicBezTo>
                      <a:pt x="2853" y="179"/>
                      <a:pt x="2388" y="1"/>
                      <a:pt x="18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5"/>
              <p:cNvSpPr/>
              <p:nvPr/>
            </p:nvSpPr>
            <p:spPr>
              <a:xfrm>
                <a:off x="1051433" y="1130768"/>
                <a:ext cx="21909" cy="182851"/>
              </a:xfrm>
              <a:custGeom>
                <a:avLst/>
                <a:gdLst/>
                <a:ahLst/>
                <a:cxnLst/>
                <a:rect l="l" t="t" r="r" b="b"/>
                <a:pathLst>
                  <a:path w="1217" h="10157" extrusionOk="0">
                    <a:moveTo>
                      <a:pt x="1055" y="1"/>
                    </a:moveTo>
                    <a:cubicBezTo>
                      <a:pt x="965" y="1"/>
                      <a:pt x="867" y="55"/>
                      <a:pt x="852" y="149"/>
                    </a:cubicBezTo>
                    <a:lnTo>
                      <a:pt x="882" y="149"/>
                    </a:lnTo>
                    <a:cubicBezTo>
                      <a:pt x="487" y="3341"/>
                      <a:pt x="0" y="6684"/>
                      <a:pt x="61" y="9906"/>
                    </a:cubicBezTo>
                    <a:cubicBezTo>
                      <a:pt x="61" y="10061"/>
                      <a:pt x="206" y="10157"/>
                      <a:pt x="344" y="10157"/>
                    </a:cubicBezTo>
                    <a:cubicBezTo>
                      <a:pt x="450" y="10157"/>
                      <a:pt x="551" y="10100"/>
                      <a:pt x="578" y="9967"/>
                    </a:cubicBezTo>
                    <a:cubicBezTo>
                      <a:pt x="1095" y="6776"/>
                      <a:pt x="1125" y="3402"/>
                      <a:pt x="1216" y="149"/>
                    </a:cubicBezTo>
                    <a:cubicBezTo>
                      <a:pt x="1216" y="47"/>
                      <a:pt x="1139" y="1"/>
                      <a:pt x="10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5"/>
              <p:cNvSpPr/>
              <p:nvPr/>
            </p:nvSpPr>
            <p:spPr>
              <a:xfrm>
                <a:off x="1284002" y="1180853"/>
                <a:ext cx="25744" cy="139897"/>
              </a:xfrm>
              <a:custGeom>
                <a:avLst/>
                <a:gdLst/>
                <a:ahLst/>
                <a:cxnLst/>
                <a:rect l="l" t="t" r="r" b="b"/>
                <a:pathLst>
                  <a:path w="1430" h="7771" extrusionOk="0">
                    <a:moveTo>
                      <a:pt x="1198" y="1"/>
                    </a:moveTo>
                    <a:cubicBezTo>
                      <a:pt x="1112" y="1"/>
                      <a:pt x="1030" y="42"/>
                      <a:pt x="1004" y="133"/>
                    </a:cubicBezTo>
                    <a:lnTo>
                      <a:pt x="1034" y="133"/>
                    </a:lnTo>
                    <a:cubicBezTo>
                      <a:pt x="609" y="2413"/>
                      <a:pt x="1" y="5331"/>
                      <a:pt x="578" y="7611"/>
                    </a:cubicBezTo>
                    <a:cubicBezTo>
                      <a:pt x="593" y="7717"/>
                      <a:pt x="685" y="7770"/>
                      <a:pt x="780" y="7770"/>
                    </a:cubicBezTo>
                    <a:cubicBezTo>
                      <a:pt x="874" y="7770"/>
                      <a:pt x="973" y="7717"/>
                      <a:pt x="1004" y="7611"/>
                    </a:cubicBezTo>
                    <a:cubicBezTo>
                      <a:pt x="1247" y="6486"/>
                      <a:pt x="1156" y="5301"/>
                      <a:pt x="1186" y="4146"/>
                    </a:cubicBezTo>
                    <a:cubicBezTo>
                      <a:pt x="1247" y="2839"/>
                      <a:pt x="1338" y="1501"/>
                      <a:pt x="1429" y="194"/>
                    </a:cubicBezTo>
                    <a:cubicBezTo>
                      <a:pt x="1429" y="73"/>
                      <a:pt x="1311" y="1"/>
                      <a:pt x="1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5"/>
              <p:cNvSpPr/>
              <p:nvPr/>
            </p:nvSpPr>
            <p:spPr>
              <a:xfrm>
                <a:off x="1024067" y="1256000"/>
                <a:ext cx="38867" cy="121859"/>
              </a:xfrm>
              <a:custGeom>
                <a:avLst/>
                <a:gdLst/>
                <a:ahLst/>
                <a:cxnLst/>
                <a:rect l="l" t="t" r="r" b="b"/>
                <a:pathLst>
                  <a:path w="2159" h="6769" extrusionOk="0">
                    <a:moveTo>
                      <a:pt x="1883" y="1"/>
                    </a:moveTo>
                    <a:cubicBezTo>
                      <a:pt x="1874" y="1"/>
                      <a:pt x="1865" y="1"/>
                      <a:pt x="1855" y="2"/>
                    </a:cubicBezTo>
                    <a:cubicBezTo>
                      <a:pt x="761" y="93"/>
                      <a:pt x="487" y="975"/>
                      <a:pt x="426" y="1947"/>
                    </a:cubicBezTo>
                    <a:cubicBezTo>
                      <a:pt x="396" y="3406"/>
                      <a:pt x="335" y="5382"/>
                      <a:pt x="1156" y="6659"/>
                    </a:cubicBezTo>
                    <a:cubicBezTo>
                      <a:pt x="1199" y="6735"/>
                      <a:pt x="1267" y="6768"/>
                      <a:pt x="1333" y="6768"/>
                    </a:cubicBezTo>
                    <a:cubicBezTo>
                      <a:pt x="1453" y="6768"/>
                      <a:pt x="1570" y="6662"/>
                      <a:pt x="1551" y="6507"/>
                    </a:cubicBezTo>
                    <a:cubicBezTo>
                      <a:pt x="1399" y="5595"/>
                      <a:pt x="1" y="671"/>
                      <a:pt x="1855" y="458"/>
                    </a:cubicBezTo>
                    <a:cubicBezTo>
                      <a:pt x="2149" y="428"/>
                      <a:pt x="2158" y="1"/>
                      <a:pt x="18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5"/>
              <p:cNvSpPr/>
              <p:nvPr/>
            </p:nvSpPr>
            <p:spPr>
              <a:xfrm>
                <a:off x="1041585" y="1368216"/>
                <a:ext cx="119843" cy="86646"/>
              </a:xfrm>
              <a:custGeom>
                <a:avLst/>
                <a:gdLst/>
                <a:ahLst/>
                <a:cxnLst/>
                <a:rect l="l" t="t" r="r" b="b"/>
                <a:pathLst>
                  <a:path w="6657" h="4813" extrusionOk="0">
                    <a:moveTo>
                      <a:pt x="304" y="0"/>
                    </a:moveTo>
                    <a:cubicBezTo>
                      <a:pt x="61" y="0"/>
                      <a:pt x="0" y="365"/>
                      <a:pt x="243" y="426"/>
                    </a:cubicBezTo>
                    <a:lnTo>
                      <a:pt x="243" y="456"/>
                    </a:lnTo>
                    <a:cubicBezTo>
                      <a:pt x="1520" y="821"/>
                      <a:pt x="2706" y="1550"/>
                      <a:pt x="3891" y="2158"/>
                    </a:cubicBezTo>
                    <a:cubicBezTo>
                      <a:pt x="4347" y="2401"/>
                      <a:pt x="4985" y="2584"/>
                      <a:pt x="5380" y="2918"/>
                    </a:cubicBezTo>
                    <a:cubicBezTo>
                      <a:pt x="5927" y="3374"/>
                      <a:pt x="5684" y="3982"/>
                      <a:pt x="5867" y="4590"/>
                    </a:cubicBezTo>
                    <a:cubicBezTo>
                      <a:pt x="5906" y="4745"/>
                      <a:pt x="6016" y="4812"/>
                      <a:pt x="6133" y="4812"/>
                    </a:cubicBezTo>
                    <a:cubicBezTo>
                      <a:pt x="6290" y="4812"/>
                      <a:pt x="6457" y="4691"/>
                      <a:pt x="6475" y="4499"/>
                    </a:cubicBezTo>
                    <a:cubicBezTo>
                      <a:pt x="6657" y="2827"/>
                      <a:pt x="6292" y="2553"/>
                      <a:pt x="4803" y="1824"/>
                    </a:cubicBezTo>
                    <a:cubicBezTo>
                      <a:pt x="3435" y="1125"/>
                      <a:pt x="191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5"/>
              <p:cNvSpPr/>
              <p:nvPr/>
            </p:nvSpPr>
            <p:spPr>
              <a:xfrm>
                <a:off x="1153765" y="1321065"/>
                <a:ext cx="135505" cy="126306"/>
              </a:xfrm>
              <a:custGeom>
                <a:avLst/>
                <a:gdLst/>
                <a:ahLst/>
                <a:cxnLst/>
                <a:rect l="l" t="t" r="r" b="b"/>
                <a:pathLst>
                  <a:path w="7527" h="7016" extrusionOk="0">
                    <a:moveTo>
                      <a:pt x="7215" y="0"/>
                    </a:moveTo>
                    <a:cubicBezTo>
                      <a:pt x="7119" y="0"/>
                      <a:pt x="7027" y="56"/>
                      <a:pt x="6991" y="187"/>
                    </a:cubicBezTo>
                    <a:cubicBezTo>
                      <a:pt x="6687" y="1525"/>
                      <a:pt x="5928" y="2528"/>
                      <a:pt x="4773" y="3227"/>
                    </a:cubicBezTo>
                    <a:cubicBezTo>
                      <a:pt x="3830" y="3835"/>
                      <a:pt x="2766" y="3926"/>
                      <a:pt x="1763" y="4382"/>
                    </a:cubicBezTo>
                    <a:cubicBezTo>
                      <a:pt x="760" y="4808"/>
                      <a:pt x="0" y="5902"/>
                      <a:pt x="548" y="6935"/>
                    </a:cubicBezTo>
                    <a:cubicBezTo>
                      <a:pt x="576" y="6992"/>
                      <a:pt x="624" y="7015"/>
                      <a:pt x="670" y="7015"/>
                    </a:cubicBezTo>
                    <a:cubicBezTo>
                      <a:pt x="723" y="7015"/>
                      <a:pt x="774" y="6984"/>
                      <a:pt x="791" y="6935"/>
                    </a:cubicBezTo>
                    <a:cubicBezTo>
                      <a:pt x="1034" y="5507"/>
                      <a:pt x="1551" y="5081"/>
                      <a:pt x="2918" y="4686"/>
                    </a:cubicBezTo>
                    <a:cubicBezTo>
                      <a:pt x="3678" y="4473"/>
                      <a:pt x="4438" y="4169"/>
                      <a:pt x="5077" y="3774"/>
                    </a:cubicBezTo>
                    <a:cubicBezTo>
                      <a:pt x="6353" y="2984"/>
                      <a:pt x="7265" y="1829"/>
                      <a:pt x="7508" y="339"/>
                    </a:cubicBezTo>
                    <a:cubicBezTo>
                      <a:pt x="7527" y="136"/>
                      <a:pt x="7365" y="0"/>
                      <a:pt x="7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5"/>
              <p:cNvSpPr/>
              <p:nvPr/>
            </p:nvSpPr>
            <p:spPr>
              <a:xfrm>
                <a:off x="968041" y="1269305"/>
                <a:ext cx="75827" cy="94873"/>
              </a:xfrm>
              <a:custGeom>
                <a:avLst/>
                <a:gdLst/>
                <a:ahLst/>
                <a:cxnLst/>
                <a:rect l="l" t="t" r="r" b="b"/>
                <a:pathLst>
                  <a:path w="4212" h="5270" extrusionOk="0">
                    <a:moveTo>
                      <a:pt x="3981" y="1"/>
                    </a:moveTo>
                    <a:cubicBezTo>
                      <a:pt x="3955" y="1"/>
                      <a:pt x="3929" y="7"/>
                      <a:pt x="3903" y="23"/>
                    </a:cubicBezTo>
                    <a:cubicBezTo>
                      <a:pt x="2079" y="1360"/>
                      <a:pt x="681" y="2728"/>
                      <a:pt x="43" y="4947"/>
                    </a:cubicBezTo>
                    <a:cubicBezTo>
                      <a:pt x="0" y="5138"/>
                      <a:pt x="136" y="5270"/>
                      <a:pt x="283" y="5270"/>
                    </a:cubicBezTo>
                    <a:cubicBezTo>
                      <a:pt x="347" y="5270"/>
                      <a:pt x="413" y="5245"/>
                      <a:pt x="468" y="5190"/>
                    </a:cubicBezTo>
                    <a:cubicBezTo>
                      <a:pt x="1167" y="4521"/>
                      <a:pt x="1198" y="3397"/>
                      <a:pt x="1745" y="2606"/>
                    </a:cubicBezTo>
                    <a:cubicBezTo>
                      <a:pt x="2383" y="1664"/>
                      <a:pt x="3234" y="965"/>
                      <a:pt x="4085" y="266"/>
                    </a:cubicBezTo>
                    <a:cubicBezTo>
                      <a:pt x="4212" y="165"/>
                      <a:pt x="4107" y="1"/>
                      <a:pt x="3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5"/>
              <p:cNvSpPr/>
              <p:nvPr/>
            </p:nvSpPr>
            <p:spPr>
              <a:xfrm>
                <a:off x="719628" y="1349870"/>
                <a:ext cx="261738" cy="131184"/>
              </a:xfrm>
              <a:custGeom>
                <a:avLst/>
                <a:gdLst/>
                <a:ahLst/>
                <a:cxnLst/>
                <a:rect l="l" t="t" r="r" b="b"/>
                <a:pathLst>
                  <a:path w="14539" h="7287" extrusionOk="0">
                    <a:moveTo>
                      <a:pt x="14169" y="0"/>
                    </a:moveTo>
                    <a:cubicBezTo>
                      <a:pt x="14141" y="0"/>
                      <a:pt x="14112" y="5"/>
                      <a:pt x="14084" y="16"/>
                    </a:cubicBezTo>
                    <a:cubicBezTo>
                      <a:pt x="9403" y="2022"/>
                      <a:pt x="4844" y="4363"/>
                      <a:pt x="315" y="6673"/>
                    </a:cubicBezTo>
                    <a:cubicBezTo>
                      <a:pt x="1" y="6856"/>
                      <a:pt x="205" y="7287"/>
                      <a:pt x="500" y="7287"/>
                    </a:cubicBezTo>
                    <a:cubicBezTo>
                      <a:pt x="548" y="7287"/>
                      <a:pt x="598" y="7276"/>
                      <a:pt x="649" y="7250"/>
                    </a:cubicBezTo>
                    <a:cubicBezTo>
                      <a:pt x="5178" y="4910"/>
                      <a:pt x="9768" y="2721"/>
                      <a:pt x="14297" y="381"/>
                    </a:cubicBezTo>
                    <a:cubicBezTo>
                      <a:pt x="14538" y="273"/>
                      <a:pt x="14377" y="0"/>
                      <a:pt x="141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5"/>
              <p:cNvSpPr/>
              <p:nvPr/>
            </p:nvSpPr>
            <p:spPr>
              <a:xfrm>
                <a:off x="624588" y="1472168"/>
                <a:ext cx="104288" cy="929991"/>
              </a:xfrm>
              <a:custGeom>
                <a:avLst/>
                <a:gdLst/>
                <a:ahLst/>
                <a:cxnLst/>
                <a:rect l="l" t="t" r="r" b="b"/>
                <a:pathLst>
                  <a:path w="5793" h="51659" extrusionOk="0">
                    <a:moveTo>
                      <a:pt x="5628" y="0"/>
                    </a:moveTo>
                    <a:cubicBezTo>
                      <a:pt x="5557" y="0"/>
                      <a:pt x="5486" y="39"/>
                      <a:pt x="5472" y="123"/>
                    </a:cubicBezTo>
                    <a:cubicBezTo>
                      <a:pt x="3010" y="8086"/>
                      <a:pt x="2402" y="16901"/>
                      <a:pt x="1673" y="25199"/>
                    </a:cubicBezTo>
                    <a:cubicBezTo>
                      <a:pt x="1308" y="29424"/>
                      <a:pt x="1004" y="33649"/>
                      <a:pt x="730" y="37874"/>
                    </a:cubicBezTo>
                    <a:cubicBezTo>
                      <a:pt x="457" y="42342"/>
                      <a:pt x="1" y="46871"/>
                      <a:pt x="153" y="51339"/>
                    </a:cubicBezTo>
                    <a:cubicBezTo>
                      <a:pt x="153" y="51552"/>
                      <a:pt x="305" y="51659"/>
                      <a:pt x="461" y="51659"/>
                    </a:cubicBezTo>
                    <a:cubicBezTo>
                      <a:pt x="616" y="51659"/>
                      <a:pt x="776" y="51552"/>
                      <a:pt x="791" y="51339"/>
                    </a:cubicBezTo>
                    <a:cubicBezTo>
                      <a:pt x="1338" y="47145"/>
                      <a:pt x="1338" y="42859"/>
                      <a:pt x="1551" y="38634"/>
                    </a:cubicBezTo>
                    <a:cubicBezTo>
                      <a:pt x="1764" y="34287"/>
                      <a:pt x="2068" y="29910"/>
                      <a:pt x="2432" y="25564"/>
                    </a:cubicBezTo>
                    <a:cubicBezTo>
                      <a:pt x="2797" y="21157"/>
                      <a:pt x="3253" y="16749"/>
                      <a:pt x="3831" y="12342"/>
                    </a:cubicBezTo>
                    <a:cubicBezTo>
                      <a:pt x="4408" y="8269"/>
                      <a:pt x="5259" y="4226"/>
                      <a:pt x="5776" y="153"/>
                    </a:cubicBezTo>
                    <a:cubicBezTo>
                      <a:pt x="5792" y="54"/>
                      <a:pt x="5711" y="0"/>
                      <a:pt x="5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5"/>
              <p:cNvSpPr/>
              <p:nvPr/>
            </p:nvSpPr>
            <p:spPr>
              <a:xfrm>
                <a:off x="744095" y="1499083"/>
                <a:ext cx="118726" cy="335495"/>
              </a:xfrm>
              <a:custGeom>
                <a:avLst/>
                <a:gdLst/>
                <a:ahLst/>
                <a:cxnLst/>
                <a:rect l="l" t="t" r="r" b="b"/>
                <a:pathLst>
                  <a:path w="6595" h="18636" extrusionOk="0">
                    <a:moveTo>
                      <a:pt x="166" y="1"/>
                    </a:moveTo>
                    <a:cubicBezTo>
                      <a:pt x="84" y="1"/>
                      <a:pt x="1" y="67"/>
                      <a:pt x="19" y="178"/>
                    </a:cubicBezTo>
                    <a:lnTo>
                      <a:pt x="50" y="148"/>
                    </a:lnTo>
                    <a:cubicBezTo>
                      <a:pt x="992" y="3339"/>
                      <a:pt x="2056" y="6470"/>
                      <a:pt x="3059" y="9631"/>
                    </a:cubicBezTo>
                    <a:cubicBezTo>
                      <a:pt x="4032" y="12579"/>
                      <a:pt x="4761" y="15649"/>
                      <a:pt x="5977" y="18476"/>
                    </a:cubicBezTo>
                    <a:cubicBezTo>
                      <a:pt x="6028" y="18589"/>
                      <a:pt x="6118" y="18636"/>
                      <a:pt x="6211" y="18636"/>
                    </a:cubicBezTo>
                    <a:cubicBezTo>
                      <a:pt x="6395" y="18636"/>
                      <a:pt x="6595" y="18454"/>
                      <a:pt x="6555" y="18233"/>
                    </a:cubicBezTo>
                    <a:cubicBezTo>
                      <a:pt x="5916" y="15133"/>
                      <a:pt x="4670" y="12093"/>
                      <a:pt x="3637" y="9114"/>
                    </a:cubicBezTo>
                    <a:cubicBezTo>
                      <a:pt x="2603" y="6075"/>
                      <a:pt x="1509" y="3066"/>
                      <a:pt x="293" y="87"/>
                    </a:cubicBezTo>
                    <a:cubicBezTo>
                      <a:pt x="269" y="28"/>
                      <a:pt x="218" y="1"/>
                      <a:pt x="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5"/>
              <p:cNvSpPr/>
              <p:nvPr/>
            </p:nvSpPr>
            <p:spPr>
              <a:xfrm>
                <a:off x="812166" y="1825343"/>
                <a:ext cx="61425" cy="527401"/>
              </a:xfrm>
              <a:custGeom>
                <a:avLst/>
                <a:gdLst/>
                <a:ahLst/>
                <a:cxnLst/>
                <a:rect l="l" t="t" r="r" b="b"/>
                <a:pathLst>
                  <a:path w="3412" h="29296" extrusionOk="0">
                    <a:moveTo>
                      <a:pt x="2708" y="1"/>
                    </a:moveTo>
                    <a:cubicBezTo>
                      <a:pt x="2586" y="1"/>
                      <a:pt x="2470" y="85"/>
                      <a:pt x="2470" y="263"/>
                    </a:cubicBezTo>
                    <a:lnTo>
                      <a:pt x="2439" y="263"/>
                    </a:lnTo>
                    <a:cubicBezTo>
                      <a:pt x="2439" y="4974"/>
                      <a:pt x="2166" y="9716"/>
                      <a:pt x="1862" y="14427"/>
                    </a:cubicBezTo>
                    <a:cubicBezTo>
                      <a:pt x="1527" y="19321"/>
                      <a:pt x="707" y="24093"/>
                      <a:pt x="38" y="28956"/>
                    </a:cubicBezTo>
                    <a:cubicBezTo>
                      <a:pt x="1" y="29160"/>
                      <a:pt x="155" y="29296"/>
                      <a:pt x="309" y="29296"/>
                    </a:cubicBezTo>
                    <a:cubicBezTo>
                      <a:pt x="408" y="29296"/>
                      <a:pt x="507" y="29239"/>
                      <a:pt x="555" y="29108"/>
                    </a:cubicBezTo>
                    <a:cubicBezTo>
                      <a:pt x="2014" y="24671"/>
                      <a:pt x="2409" y="19777"/>
                      <a:pt x="2682" y="15126"/>
                    </a:cubicBezTo>
                    <a:cubicBezTo>
                      <a:pt x="3017" y="10233"/>
                      <a:pt x="3412" y="5157"/>
                      <a:pt x="2986" y="263"/>
                    </a:cubicBezTo>
                    <a:cubicBezTo>
                      <a:pt x="2971" y="92"/>
                      <a:pt x="2836" y="1"/>
                      <a:pt x="27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5"/>
              <p:cNvSpPr/>
              <p:nvPr/>
            </p:nvSpPr>
            <p:spPr>
              <a:xfrm>
                <a:off x="1298225" y="1260951"/>
                <a:ext cx="49111" cy="63963"/>
              </a:xfrm>
              <a:custGeom>
                <a:avLst/>
                <a:gdLst/>
                <a:ahLst/>
                <a:cxnLst/>
                <a:rect l="l" t="t" r="r" b="b"/>
                <a:pathLst>
                  <a:path w="2728" h="3553" extrusionOk="0">
                    <a:moveTo>
                      <a:pt x="274" y="1"/>
                    </a:moveTo>
                    <a:cubicBezTo>
                      <a:pt x="31" y="1"/>
                      <a:pt x="1" y="365"/>
                      <a:pt x="214" y="396"/>
                    </a:cubicBezTo>
                    <a:cubicBezTo>
                      <a:pt x="426" y="456"/>
                      <a:pt x="670" y="912"/>
                      <a:pt x="822" y="1095"/>
                    </a:cubicBezTo>
                    <a:cubicBezTo>
                      <a:pt x="1034" y="1368"/>
                      <a:pt x="1217" y="1642"/>
                      <a:pt x="1399" y="1946"/>
                    </a:cubicBezTo>
                    <a:cubicBezTo>
                      <a:pt x="1733" y="2432"/>
                      <a:pt x="1916" y="3040"/>
                      <a:pt x="2311" y="3466"/>
                    </a:cubicBezTo>
                    <a:cubicBezTo>
                      <a:pt x="2355" y="3527"/>
                      <a:pt x="2409" y="3553"/>
                      <a:pt x="2463" y="3553"/>
                    </a:cubicBezTo>
                    <a:cubicBezTo>
                      <a:pt x="2596" y="3553"/>
                      <a:pt x="2728" y="3395"/>
                      <a:pt x="2706" y="3222"/>
                    </a:cubicBezTo>
                    <a:cubicBezTo>
                      <a:pt x="2585" y="2493"/>
                      <a:pt x="1977" y="1733"/>
                      <a:pt x="1521" y="1156"/>
                    </a:cubicBezTo>
                    <a:cubicBezTo>
                      <a:pt x="1217" y="760"/>
                      <a:pt x="791" y="31"/>
                      <a:pt x="2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5"/>
              <p:cNvSpPr/>
              <p:nvPr/>
            </p:nvSpPr>
            <p:spPr>
              <a:xfrm>
                <a:off x="1338733" y="1318130"/>
                <a:ext cx="97268" cy="42342"/>
              </a:xfrm>
              <a:custGeom>
                <a:avLst/>
                <a:gdLst/>
                <a:ahLst/>
                <a:cxnLst/>
                <a:rect l="l" t="t" r="r" b="b"/>
                <a:pathLst>
                  <a:path w="5403" h="2352" extrusionOk="0">
                    <a:moveTo>
                      <a:pt x="521" y="1"/>
                    </a:moveTo>
                    <a:cubicBezTo>
                      <a:pt x="429" y="1"/>
                      <a:pt x="337" y="6"/>
                      <a:pt x="243" y="16"/>
                    </a:cubicBezTo>
                    <a:cubicBezTo>
                      <a:pt x="61" y="46"/>
                      <a:pt x="0" y="320"/>
                      <a:pt x="213" y="381"/>
                    </a:cubicBezTo>
                    <a:cubicBezTo>
                      <a:pt x="1824" y="867"/>
                      <a:pt x="3283" y="1718"/>
                      <a:pt x="4864" y="2326"/>
                    </a:cubicBezTo>
                    <a:cubicBezTo>
                      <a:pt x="4902" y="2343"/>
                      <a:pt x="4939" y="2351"/>
                      <a:pt x="4974" y="2351"/>
                    </a:cubicBezTo>
                    <a:cubicBezTo>
                      <a:pt x="5246" y="2351"/>
                      <a:pt x="5403" y="1880"/>
                      <a:pt x="5107" y="1718"/>
                    </a:cubicBezTo>
                    <a:cubicBezTo>
                      <a:pt x="4256" y="1293"/>
                      <a:pt x="3374" y="958"/>
                      <a:pt x="2523" y="563"/>
                    </a:cubicBezTo>
                    <a:cubicBezTo>
                      <a:pt x="1877" y="294"/>
                      <a:pt x="1231" y="1"/>
                      <a:pt x="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5"/>
              <p:cNvSpPr/>
              <p:nvPr/>
            </p:nvSpPr>
            <p:spPr>
              <a:xfrm>
                <a:off x="1130234" y="1471988"/>
                <a:ext cx="44880" cy="802875"/>
              </a:xfrm>
              <a:custGeom>
                <a:avLst/>
                <a:gdLst/>
                <a:ahLst/>
                <a:cxnLst/>
                <a:rect l="l" t="t" r="r" b="b"/>
                <a:pathLst>
                  <a:path w="2493" h="44598" extrusionOk="0">
                    <a:moveTo>
                      <a:pt x="1009" y="0"/>
                    </a:moveTo>
                    <a:cubicBezTo>
                      <a:pt x="934" y="0"/>
                      <a:pt x="865" y="41"/>
                      <a:pt x="852" y="133"/>
                    </a:cubicBezTo>
                    <a:cubicBezTo>
                      <a:pt x="183" y="3476"/>
                      <a:pt x="213" y="6850"/>
                      <a:pt x="274" y="10224"/>
                    </a:cubicBezTo>
                    <a:cubicBezTo>
                      <a:pt x="365" y="14054"/>
                      <a:pt x="426" y="17853"/>
                      <a:pt x="456" y="21683"/>
                    </a:cubicBezTo>
                    <a:cubicBezTo>
                      <a:pt x="487" y="29221"/>
                      <a:pt x="0" y="36790"/>
                      <a:pt x="152" y="44358"/>
                    </a:cubicBezTo>
                    <a:cubicBezTo>
                      <a:pt x="152" y="44522"/>
                      <a:pt x="261" y="44598"/>
                      <a:pt x="379" y="44598"/>
                    </a:cubicBezTo>
                    <a:cubicBezTo>
                      <a:pt x="503" y="44598"/>
                      <a:pt x="638" y="44514"/>
                      <a:pt x="669" y="44358"/>
                    </a:cubicBezTo>
                    <a:cubicBezTo>
                      <a:pt x="2493" y="29708"/>
                      <a:pt x="821" y="14875"/>
                      <a:pt x="1216" y="194"/>
                    </a:cubicBezTo>
                    <a:cubicBezTo>
                      <a:pt x="1216" y="72"/>
                      <a:pt x="1108" y="0"/>
                      <a:pt x="10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5"/>
              <p:cNvSpPr/>
              <p:nvPr/>
            </p:nvSpPr>
            <p:spPr>
              <a:xfrm>
                <a:off x="1032277" y="1302107"/>
                <a:ext cx="50191" cy="21297"/>
              </a:xfrm>
              <a:custGeom>
                <a:avLst/>
                <a:gdLst/>
                <a:ahLst/>
                <a:cxnLst/>
                <a:rect l="l" t="t" r="r" b="b"/>
                <a:pathLst>
                  <a:path w="2788" h="1183" extrusionOk="0">
                    <a:moveTo>
                      <a:pt x="2401" y="0"/>
                    </a:moveTo>
                    <a:cubicBezTo>
                      <a:pt x="2364" y="0"/>
                      <a:pt x="2324" y="8"/>
                      <a:pt x="2280" y="25"/>
                    </a:cubicBezTo>
                    <a:cubicBezTo>
                      <a:pt x="1672" y="207"/>
                      <a:pt x="396" y="177"/>
                      <a:pt x="92" y="845"/>
                    </a:cubicBezTo>
                    <a:cubicBezTo>
                      <a:pt x="1" y="997"/>
                      <a:pt x="92" y="1149"/>
                      <a:pt x="274" y="1180"/>
                    </a:cubicBezTo>
                    <a:cubicBezTo>
                      <a:pt x="298" y="1182"/>
                      <a:pt x="322" y="1183"/>
                      <a:pt x="346" y="1183"/>
                    </a:cubicBezTo>
                    <a:cubicBezTo>
                      <a:pt x="687" y="1183"/>
                      <a:pt x="1026" y="993"/>
                      <a:pt x="1338" y="936"/>
                    </a:cubicBezTo>
                    <a:cubicBezTo>
                      <a:pt x="1733" y="845"/>
                      <a:pt x="2098" y="754"/>
                      <a:pt x="2463" y="602"/>
                    </a:cubicBezTo>
                    <a:cubicBezTo>
                      <a:pt x="2787" y="494"/>
                      <a:pt x="2703" y="0"/>
                      <a:pt x="2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5"/>
              <p:cNvSpPr/>
              <p:nvPr/>
            </p:nvSpPr>
            <p:spPr>
              <a:xfrm>
                <a:off x="1281824" y="1312351"/>
                <a:ext cx="54188" cy="22539"/>
              </a:xfrm>
              <a:custGeom>
                <a:avLst/>
                <a:gdLst/>
                <a:ahLst/>
                <a:cxnLst/>
                <a:rect l="l" t="t" r="r" b="b"/>
                <a:pathLst>
                  <a:path w="3010" h="1252" extrusionOk="0">
                    <a:moveTo>
                      <a:pt x="184" y="1"/>
                    </a:moveTo>
                    <a:cubicBezTo>
                      <a:pt x="0" y="1"/>
                      <a:pt x="9" y="279"/>
                      <a:pt x="182" y="337"/>
                    </a:cubicBezTo>
                    <a:cubicBezTo>
                      <a:pt x="638" y="519"/>
                      <a:pt x="1094" y="671"/>
                      <a:pt x="1550" y="854"/>
                    </a:cubicBezTo>
                    <a:cubicBezTo>
                      <a:pt x="1925" y="998"/>
                      <a:pt x="2300" y="1251"/>
                      <a:pt x="2726" y="1251"/>
                    </a:cubicBezTo>
                    <a:cubicBezTo>
                      <a:pt x="2749" y="1251"/>
                      <a:pt x="2773" y="1251"/>
                      <a:pt x="2796" y="1249"/>
                    </a:cubicBezTo>
                    <a:cubicBezTo>
                      <a:pt x="2918" y="1249"/>
                      <a:pt x="3009" y="1127"/>
                      <a:pt x="2948" y="1006"/>
                    </a:cubicBezTo>
                    <a:cubicBezTo>
                      <a:pt x="2675" y="611"/>
                      <a:pt x="2189" y="489"/>
                      <a:pt x="1793" y="337"/>
                    </a:cubicBezTo>
                    <a:cubicBezTo>
                      <a:pt x="1246" y="124"/>
                      <a:pt x="760" y="64"/>
                      <a:pt x="213" y="3"/>
                    </a:cubicBezTo>
                    <a:cubicBezTo>
                      <a:pt x="203" y="1"/>
                      <a:pt x="193" y="1"/>
                      <a:pt x="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5"/>
              <p:cNvSpPr/>
              <p:nvPr/>
            </p:nvSpPr>
            <p:spPr>
              <a:xfrm>
                <a:off x="1513547" y="1739538"/>
                <a:ext cx="57212" cy="483565"/>
              </a:xfrm>
              <a:custGeom>
                <a:avLst/>
                <a:gdLst/>
                <a:ahLst/>
                <a:cxnLst/>
                <a:rect l="l" t="t" r="r" b="b"/>
                <a:pathLst>
                  <a:path w="3178" h="26861" extrusionOk="0">
                    <a:moveTo>
                      <a:pt x="235" y="1"/>
                    </a:moveTo>
                    <a:cubicBezTo>
                      <a:pt x="119" y="1"/>
                      <a:pt x="0" y="78"/>
                      <a:pt x="17" y="226"/>
                    </a:cubicBezTo>
                    <a:cubicBezTo>
                      <a:pt x="564" y="9011"/>
                      <a:pt x="1689" y="17734"/>
                      <a:pt x="2448" y="26519"/>
                    </a:cubicBezTo>
                    <a:cubicBezTo>
                      <a:pt x="2464" y="26747"/>
                      <a:pt x="2654" y="26861"/>
                      <a:pt x="2832" y="26861"/>
                    </a:cubicBezTo>
                    <a:cubicBezTo>
                      <a:pt x="3011" y="26861"/>
                      <a:pt x="3178" y="26747"/>
                      <a:pt x="3148" y="26519"/>
                    </a:cubicBezTo>
                    <a:cubicBezTo>
                      <a:pt x="2448" y="17704"/>
                      <a:pt x="1810" y="8889"/>
                      <a:pt x="442" y="166"/>
                    </a:cubicBezTo>
                    <a:cubicBezTo>
                      <a:pt x="428" y="55"/>
                      <a:pt x="332"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35"/>
            <p:cNvSpPr/>
            <p:nvPr/>
          </p:nvSpPr>
          <p:spPr>
            <a:xfrm>
              <a:off x="557800" y="2316625"/>
              <a:ext cx="1751100" cy="14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2" name="Google Shape;2722;p35"/>
          <p:cNvGrpSpPr/>
          <p:nvPr/>
        </p:nvGrpSpPr>
        <p:grpSpPr>
          <a:xfrm>
            <a:off x="6848375" y="720557"/>
            <a:ext cx="1751100" cy="1741418"/>
            <a:chOff x="6848375" y="720557"/>
            <a:chExt cx="1751100" cy="1741418"/>
          </a:xfrm>
        </p:grpSpPr>
        <p:grpSp>
          <p:nvGrpSpPr>
            <p:cNvPr id="2723" name="Google Shape;2723;p35"/>
            <p:cNvGrpSpPr/>
            <p:nvPr/>
          </p:nvGrpSpPr>
          <p:grpSpPr>
            <a:xfrm>
              <a:off x="6993256" y="720557"/>
              <a:ext cx="1144445" cy="1682432"/>
              <a:chOff x="2731750" y="2368600"/>
              <a:chExt cx="1619650" cy="2381025"/>
            </a:xfrm>
          </p:grpSpPr>
          <p:sp>
            <p:nvSpPr>
              <p:cNvPr id="2724" name="Google Shape;2724;p35"/>
              <p:cNvSpPr/>
              <p:nvPr/>
            </p:nvSpPr>
            <p:spPr>
              <a:xfrm>
                <a:off x="2731750" y="4039375"/>
                <a:ext cx="74325" cy="353850"/>
              </a:xfrm>
              <a:custGeom>
                <a:avLst/>
                <a:gdLst/>
                <a:ahLst/>
                <a:cxnLst/>
                <a:rect l="l" t="t" r="r" b="b"/>
                <a:pathLst>
                  <a:path w="2973" h="14154" extrusionOk="0">
                    <a:moveTo>
                      <a:pt x="190" y="0"/>
                    </a:moveTo>
                    <a:cubicBezTo>
                      <a:pt x="97" y="0"/>
                      <a:pt x="1" y="62"/>
                      <a:pt x="1" y="176"/>
                    </a:cubicBezTo>
                    <a:cubicBezTo>
                      <a:pt x="183" y="4735"/>
                      <a:pt x="973" y="9477"/>
                      <a:pt x="2128" y="13854"/>
                    </a:cubicBezTo>
                    <a:cubicBezTo>
                      <a:pt x="2190" y="14064"/>
                      <a:pt x="2347" y="14153"/>
                      <a:pt x="2505" y="14153"/>
                    </a:cubicBezTo>
                    <a:cubicBezTo>
                      <a:pt x="2737" y="14153"/>
                      <a:pt x="2973" y="13961"/>
                      <a:pt x="2919" y="13672"/>
                    </a:cubicBezTo>
                    <a:cubicBezTo>
                      <a:pt x="2068" y="9143"/>
                      <a:pt x="1247" y="4614"/>
                      <a:pt x="365" y="146"/>
                    </a:cubicBezTo>
                    <a:cubicBezTo>
                      <a:pt x="351" y="47"/>
                      <a:pt x="272" y="0"/>
                      <a:pt x="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5"/>
              <p:cNvSpPr/>
              <p:nvPr/>
            </p:nvSpPr>
            <p:spPr>
              <a:xfrm>
                <a:off x="2900450" y="2645575"/>
                <a:ext cx="417200" cy="329050"/>
              </a:xfrm>
              <a:custGeom>
                <a:avLst/>
                <a:gdLst/>
                <a:ahLst/>
                <a:cxnLst/>
                <a:rect l="l" t="t" r="r" b="b"/>
                <a:pathLst>
                  <a:path w="16688" h="13162" extrusionOk="0">
                    <a:moveTo>
                      <a:pt x="12706" y="0"/>
                    </a:moveTo>
                    <a:lnTo>
                      <a:pt x="4621" y="61"/>
                    </a:lnTo>
                    <a:lnTo>
                      <a:pt x="244" y="5471"/>
                    </a:lnTo>
                    <a:cubicBezTo>
                      <a:pt x="244" y="5471"/>
                      <a:pt x="1" y="12006"/>
                      <a:pt x="487" y="13161"/>
                    </a:cubicBezTo>
                    <a:lnTo>
                      <a:pt x="1764" y="6110"/>
                    </a:lnTo>
                    <a:cubicBezTo>
                      <a:pt x="1764" y="6110"/>
                      <a:pt x="6972" y="4906"/>
                      <a:pt x="12265" y="4906"/>
                    </a:cubicBezTo>
                    <a:cubicBezTo>
                      <a:pt x="12859" y="4906"/>
                      <a:pt x="13454" y="4921"/>
                      <a:pt x="14043" y="4955"/>
                    </a:cubicBezTo>
                    <a:lnTo>
                      <a:pt x="15168" y="7751"/>
                    </a:lnTo>
                    <a:lnTo>
                      <a:pt x="16688" y="2280"/>
                    </a:lnTo>
                    <a:lnTo>
                      <a:pt x="127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5"/>
              <p:cNvSpPr/>
              <p:nvPr/>
            </p:nvSpPr>
            <p:spPr>
              <a:xfrm>
                <a:off x="2939200" y="3055875"/>
                <a:ext cx="115525" cy="101925"/>
              </a:xfrm>
              <a:custGeom>
                <a:avLst/>
                <a:gdLst/>
                <a:ahLst/>
                <a:cxnLst/>
                <a:rect l="l" t="t" r="r" b="b"/>
                <a:pathLst>
                  <a:path w="4621" h="4077" extrusionOk="0">
                    <a:moveTo>
                      <a:pt x="2322" y="0"/>
                    </a:moveTo>
                    <a:cubicBezTo>
                      <a:pt x="2065" y="0"/>
                      <a:pt x="1803" y="50"/>
                      <a:pt x="1551" y="154"/>
                    </a:cubicBezTo>
                    <a:cubicBezTo>
                      <a:pt x="487" y="579"/>
                      <a:pt x="1" y="1795"/>
                      <a:pt x="426" y="2828"/>
                    </a:cubicBezTo>
                    <a:cubicBezTo>
                      <a:pt x="747" y="3608"/>
                      <a:pt x="1519" y="4077"/>
                      <a:pt x="2322" y="4077"/>
                    </a:cubicBezTo>
                    <a:cubicBezTo>
                      <a:pt x="2583" y="4077"/>
                      <a:pt x="2848" y="4027"/>
                      <a:pt x="3101" y="3923"/>
                    </a:cubicBezTo>
                    <a:cubicBezTo>
                      <a:pt x="4135" y="3497"/>
                      <a:pt x="4621" y="2312"/>
                      <a:pt x="4195" y="1278"/>
                    </a:cubicBezTo>
                    <a:cubicBezTo>
                      <a:pt x="3874" y="474"/>
                      <a:pt x="3118" y="0"/>
                      <a:pt x="2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5"/>
              <p:cNvSpPr/>
              <p:nvPr/>
            </p:nvSpPr>
            <p:spPr>
              <a:xfrm>
                <a:off x="3202125" y="2984850"/>
                <a:ext cx="111725" cy="101850"/>
              </a:xfrm>
              <a:custGeom>
                <a:avLst/>
                <a:gdLst/>
                <a:ahLst/>
                <a:cxnLst/>
                <a:rect l="l" t="t" r="r" b="b"/>
                <a:pathLst>
                  <a:path w="4469" h="4074" extrusionOk="0">
                    <a:moveTo>
                      <a:pt x="2235" y="1"/>
                    </a:moveTo>
                    <a:cubicBezTo>
                      <a:pt x="1710" y="1"/>
                      <a:pt x="1186" y="198"/>
                      <a:pt x="791" y="593"/>
                    </a:cubicBezTo>
                    <a:cubicBezTo>
                      <a:pt x="1" y="1384"/>
                      <a:pt x="1" y="2691"/>
                      <a:pt x="791" y="3481"/>
                    </a:cubicBezTo>
                    <a:cubicBezTo>
                      <a:pt x="1186" y="3876"/>
                      <a:pt x="1710" y="4074"/>
                      <a:pt x="2235" y="4074"/>
                    </a:cubicBezTo>
                    <a:cubicBezTo>
                      <a:pt x="2759" y="4074"/>
                      <a:pt x="3283" y="3876"/>
                      <a:pt x="3679" y="3481"/>
                    </a:cubicBezTo>
                    <a:cubicBezTo>
                      <a:pt x="4469" y="2691"/>
                      <a:pt x="4469" y="1384"/>
                      <a:pt x="3679" y="593"/>
                    </a:cubicBezTo>
                    <a:cubicBezTo>
                      <a:pt x="3283" y="198"/>
                      <a:pt x="2759" y="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5"/>
              <p:cNvSpPr/>
              <p:nvPr/>
            </p:nvSpPr>
            <p:spPr>
              <a:xfrm>
                <a:off x="3071425" y="3248925"/>
                <a:ext cx="207475" cy="121700"/>
              </a:xfrm>
              <a:custGeom>
                <a:avLst/>
                <a:gdLst/>
                <a:ahLst/>
                <a:cxnLst/>
                <a:rect l="l" t="t" r="r" b="b"/>
                <a:pathLst>
                  <a:path w="8299" h="4868" extrusionOk="0">
                    <a:moveTo>
                      <a:pt x="8299" y="0"/>
                    </a:moveTo>
                    <a:cubicBezTo>
                      <a:pt x="8298" y="0"/>
                      <a:pt x="3675" y="2691"/>
                      <a:pt x="1032" y="2691"/>
                    </a:cubicBezTo>
                    <a:cubicBezTo>
                      <a:pt x="636" y="2691"/>
                      <a:pt x="285" y="2631"/>
                      <a:pt x="1" y="2493"/>
                    </a:cubicBezTo>
                    <a:lnTo>
                      <a:pt x="1" y="2493"/>
                    </a:lnTo>
                    <a:cubicBezTo>
                      <a:pt x="1" y="2493"/>
                      <a:pt x="1333" y="4868"/>
                      <a:pt x="2386" y="4868"/>
                    </a:cubicBezTo>
                    <a:cubicBezTo>
                      <a:pt x="2412" y="4868"/>
                      <a:pt x="2437" y="4866"/>
                      <a:pt x="2463" y="4863"/>
                    </a:cubicBezTo>
                    <a:cubicBezTo>
                      <a:pt x="3557" y="4742"/>
                      <a:pt x="8298" y="1"/>
                      <a:pt x="82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5"/>
              <p:cNvSpPr/>
              <p:nvPr/>
            </p:nvSpPr>
            <p:spPr>
              <a:xfrm>
                <a:off x="2834350" y="3031675"/>
                <a:ext cx="678600" cy="782625"/>
              </a:xfrm>
              <a:custGeom>
                <a:avLst/>
                <a:gdLst/>
                <a:ahLst/>
                <a:cxnLst/>
                <a:rect l="l" t="t" r="r" b="b"/>
                <a:pathLst>
                  <a:path w="27144" h="31305" extrusionOk="0">
                    <a:moveTo>
                      <a:pt x="21945" y="0"/>
                    </a:moveTo>
                    <a:cubicBezTo>
                      <a:pt x="21913" y="0"/>
                      <a:pt x="21893" y="9"/>
                      <a:pt x="21885" y="27"/>
                    </a:cubicBezTo>
                    <a:cubicBezTo>
                      <a:pt x="21460" y="1182"/>
                      <a:pt x="19757" y="1395"/>
                      <a:pt x="19757" y="1395"/>
                    </a:cubicBezTo>
                    <a:lnTo>
                      <a:pt x="20092" y="3067"/>
                    </a:lnTo>
                    <a:lnTo>
                      <a:pt x="20183" y="3067"/>
                    </a:lnTo>
                    <a:cubicBezTo>
                      <a:pt x="20578" y="3189"/>
                      <a:pt x="21004" y="3158"/>
                      <a:pt x="21399" y="3280"/>
                    </a:cubicBezTo>
                    <a:cubicBezTo>
                      <a:pt x="21794" y="3401"/>
                      <a:pt x="22067" y="3645"/>
                      <a:pt x="22128" y="4040"/>
                    </a:cubicBezTo>
                    <a:cubicBezTo>
                      <a:pt x="22219" y="4556"/>
                      <a:pt x="21915" y="4952"/>
                      <a:pt x="21551" y="5255"/>
                    </a:cubicBezTo>
                    <a:cubicBezTo>
                      <a:pt x="21064" y="5620"/>
                      <a:pt x="20548" y="5985"/>
                      <a:pt x="20061" y="6380"/>
                    </a:cubicBezTo>
                    <a:cubicBezTo>
                      <a:pt x="19666" y="6714"/>
                      <a:pt x="19301" y="7049"/>
                      <a:pt x="18906" y="7383"/>
                    </a:cubicBezTo>
                    <a:cubicBezTo>
                      <a:pt x="18450" y="8021"/>
                      <a:pt x="17903" y="8508"/>
                      <a:pt x="17417" y="8933"/>
                    </a:cubicBezTo>
                    <a:cubicBezTo>
                      <a:pt x="17204" y="9207"/>
                      <a:pt x="16961" y="9480"/>
                      <a:pt x="16748" y="9784"/>
                    </a:cubicBezTo>
                    <a:cubicBezTo>
                      <a:pt x="15836" y="11061"/>
                      <a:pt x="15076" y="12429"/>
                      <a:pt x="14529" y="13918"/>
                    </a:cubicBezTo>
                    <a:cubicBezTo>
                      <a:pt x="14256" y="14709"/>
                      <a:pt x="14013" y="15499"/>
                      <a:pt x="13739" y="16289"/>
                    </a:cubicBezTo>
                    <a:cubicBezTo>
                      <a:pt x="13617" y="16623"/>
                      <a:pt x="13557" y="16897"/>
                      <a:pt x="13496" y="17262"/>
                    </a:cubicBezTo>
                    <a:cubicBezTo>
                      <a:pt x="13465" y="17505"/>
                      <a:pt x="13405" y="17718"/>
                      <a:pt x="13192" y="17870"/>
                    </a:cubicBezTo>
                    <a:cubicBezTo>
                      <a:pt x="12940" y="18080"/>
                      <a:pt x="12586" y="18145"/>
                      <a:pt x="12241" y="18145"/>
                    </a:cubicBezTo>
                    <a:cubicBezTo>
                      <a:pt x="12087" y="18145"/>
                      <a:pt x="11935" y="18132"/>
                      <a:pt x="11794" y="18113"/>
                    </a:cubicBezTo>
                    <a:cubicBezTo>
                      <a:pt x="11277" y="18022"/>
                      <a:pt x="10791" y="17870"/>
                      <a:pt x="10335" y="17566"/>
                    </a:cubicBezTo>
                    <a:cubicBezTo>
                      <a:pt x="9271" y="16867"/>
                      <a:pt x="8633" y="15712"/>
                      <a:pt x="8268" y="14526"/>
                    </a:cubicBezTo>
                    <a:cubicBezTo>
                      <a:pt x="8237" y="14435"/>
                      <a:pt x="8268" y="14374"/>
                      <a:pt x="8298" y="14313"/>
                    </a:cubicBezTo>
                    <a:cubicBezTo>
                      <a:pt x="8177" y="14009"/>
                      <a:pt x="8085" y="13675"/>
                      <a:pt x="7994" y="13341"/>
                    </a:cubicBezTo>
                    <a:cubicBezTo>
                      <a:pt x="7842" y="12702"/>
                      <a:pt x="7721" y="12094"/>
                      <a:pt x="7660" y="11456"/>
                    </a:cubicBezTo>
                    <a:cubicBezTo>
                      <a:pt x="7629" y="10909"/>
                      <a:pt x="7721" y="10332"/>
                      <a:pt x="7751" y="9784"/>
                    </a:cubicBezTo>
                    <a:cubicBezTo>
                      <a:pt x="6170" y="7870"/>
                      <a:pt x="5076" y="5043"/>
                      <a:pt x="5076" y="5043"/>
                    </a:cubicBezTo>
                    <a:cubicBezTo>
                      <a:pt x="5076" y="5043"/>
                      <a:pt x="1216" y="11973"/>
                      <a:pt x="608" y="14526"/>
                    </a:cubicBezTo>
                    <a:cubicBezTo>
                      <a:pt x="0" y="17110"/>
                      <a:pt x="5380" y="20970"/>
                      <a:pt x="5380" y="20970"/>
                    </a:cubicBezTo>
                    <a:lnTo>
                      <a:pt x="6566" y="20514"/>
                    </a:lnTo>
                    <a:lnTo>
                      <a:pt x="4195" y="25469"/>
                    </a:lnTo>
                    <a:lnTo>
                      <a:pt x="3982" y="31304"/>
                    </a:lnTo>
                    <a:lnTo>
                      <a:pt x="16687" y="22034"/>
                    </a:lnTo>
                    <a:lnTo>
                      <a:pt x="23374" y="12581"/>
                    </a:lnTo>
                    <a:lnTo>
                      <a:pt x="22736" y="12307"/>
                    </a:lnTo>
                    <a:lnTo>
                      <a:pt x="27144" y="3067"/>
                    </a:lnTo>
                    <a:cubicBezTo>
                      <a:pt x="27144" y="3067"/>
                      <a:pt x="22543" y="0"/>
                      <a:pt x="2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5"/>
              <p:cNvSpPr/>
              <p:nvPr/>
            </p:nvSpPr>
            <p:spPr>
              <a:xfrm>
                <a:off x="2848025" y="3399375"/>
                <a:ext cx="1491700" cy="1350250"/>
              </a:xfrm>
              <a:custGeom>
                <a:avLst/>
                <a:gdLst/>
                <a:ahLst/>
                <a:cxnLst/>
                <a:rect l="l" t="t" r="r" b="b"/>
                <a:pathLst>
                  <a:path w="59668" h="54010" extrusionOk="0">
                    <a:moveTo>
                      <a:pt x="32098" y="1"/>
                    </a:moveTo>
                    <a:cubicBezTo>
                      <a:pt x="25897" y="9575"/>
                      <a:pt x="26141" y="8359"/>
                      <a:pt x="23192" y="11034"/>
                    </a:cubicBezTo>
                    <a:cubicBezTo>
                      <a:pt x="20213" y="13709"/>
                      <a:pt x="16384" y="15350"/>
                      <a:pt x="16384" y="15350"/>
                    </a:cubicBezTo>
                    <a:lnTo>
                      <a:pt x="2918" y="22706"/>
                    </a:lnTo>
                    <a:lnTo>
                      <a:pt x="2797" y="31399"/>
                    </a:lnTo>
                    <a:cubicBezTo>
                      <a:pt x="2797" y="31399"/>
                      <a:pt x="3800" y="34196"/>
                      <a:pt x="4195" y="36445"/>
                    </a:cubicBezTo>
                    <a:cubicBezTo>
                      <a:pt x="4590" y="38724"/>
                      <a:pt x="3374" y="37357"/>
                      <a:pt x="3617" y="40700"/>
                    </a:cubicBezTo>
                    <a:cubicBezTo>
                      <a:pt x="3648" y="40852"/>
                      <a:pt x="3648" y="41035"/>
                      <a:pt x="3648" y="41187"/>
                    </a:cubicBezTo>
                    <a:cubicBezTo>
                      <a:pt x="3678" y="44196"/>
                      <a:pt x="1763" y="45746"/>
                      <a:pt x="1763" y="45746"/>
                    </a:cubicBezTo>
                    <a:lnTo>
                      <a:pt x="0" y="49120"/>
                    </a:lnTo>
                    <a:lnTo>
                      <a:pt x="36961" y="47934"/>
                    </a:lnTo>
                    <a:cubicBezTo>
                      <a:pt x="36469" y="41446"/>
                      <a:pt x="39759" y="30153"/>
                      <a:pt x="40069" y="29764"/>
                    </a:cubicBezTo>
                    <a:lnTo>
                      <a:pt x="40069" y="29764"/>
                    </a:lnTo>
                    <a:cubicBezTo>
                      <a:pt x="40084" y="29780"/>
                      <a:pt x="40092" y="29788"/>
                      <a:pt x="40092" y="29788"/>
                    </a:cubicBezTo>
                    <a:cubicBezTo>
                      <a:pt x="40092" y="29765"/>
                      <a:pt x="40089" y="29754"/>
                      <a:pt x="40082" y="29754"/>
                    </a:cubicBezTo>
                    <a:cubicBezTo>
                      <a:pt x="40079" y="29754"/>
                      <a:pt x="40074" y="29757"/>
                      <a:pt x="40069" y="29764"/>
                    </a:cubicBezTo>
                    <a:lnTo>
                      <a:pt x="40069" y="29764"/>
                    </a:lnTo>
                    <a:cubicBezTo>
                      <a:pt x="39888" y="29579"/>
                      <a:pt x="38711" y="28374"/>
                      <a:pt x="38737" y="28374"/>
                    </a:cubicBezTo>
                    <a:lnTo>
                      <a:pt x="38737" y="28374"/>
                    </a:lnTo>
                    <a:cubicBezTo>
                      <a:pt x="38749" y="28374"/>
                      <a:pt x="39003" y="28617"/>
                      <a:pt x="39697" y="29302"/>
                    </a:cubicBezTo>
                    <a:cubicBezTo>
                      <a:pt x="41794" y="31338"/>
                      <a:pt x="46080" y="32189"/>
                      <a:pt x="46080" y="32189"/>
                    </a:cubicBezTo>
                    <a:cubicBezTo>
                      <a:pt x="49496" y="39627"/>
                      <a:pt x="49716" y="50035"/>
                      <a:pt x="49682" y="52261"/>
                    </a:cubicBezTo>
                    <a:lnTo>
                      <a:pt x="49682" y="52261"/>
                    </a:lnTo>
                    <a:cubicBezTo>
                      <a:pt x="49697" y="52247"/>
                      <a:pt x="49712" y="52234"/>
                      <a:pt x="49728" y="52220"/>
                    </a:cubicBezTo>
                    <a:cubicBezTo>
                      <a:pt x="55199" y="47326"/>
                      <a:pt x="59667" y="30943"/>
                      <a:pt x="59667" y="30943"/>
                    </a:cubicBezTo>
                    <a:cubicBezTo>
                      <a:pt x="54378" y="15259"/>
                      <a:pt x="38603" y="2736"/>
                      <a:pt x="38603" y="2736"/>
                    </a:cubicBezTo>
                    <a:lnTo>
                      <a:pt x="32098" y="1"/>
                    </a:lnTo>
                    <a:close/>
                    <a:moveTo>
                      <a:pt x="49682" y="52261"/>
                    </a:moveTo>
                    <a:cubicBezTo>
                      <a:pt x="48200" y="53583"/>
                      <a:pt x="47862" y="54010"/>
                      <a:pt x="48006" y="54010"/>
                    </a:cubicBezTo>
                    <a:cubicBezTo>
                      <a:pt x="48232" y="54010"/>
                      <a:pt x="49648" y="52954"/>
                      <a:pt x="49667" y="52676"/>
                    </a:cubicBezTo>
                    <a:cubicBezTo>
                      <a:pt x="49673" y="52633"/>
                      <a:pt x="49679" y="52491"/>
                      <a:pt x="49682" y="522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5"/>
              <p:cNvSpPr/>
              <p:nvPr/>
            </p:nvSpPr>
            <p:spPr>
              <a:xfrm>
                <a:off x="3643900" y="3394750"/>
                <a:ext cx="176675" cy="78750"/>
              </a:xfrm>
              <a:custGeom>
                <a:avLst/>
                <a:gdLst/>
                <a:ahLst/>
                <a:cxnLst/>
                <a:rect l="l" t="t" r="r" b="b"/>
                <a:pathLst>
                  <a:path w="7067" h="3150" extrusionOk="0">
                    <a:moveTo>
                      <a:pt x="262" y="1"/>
                    </a:moveTo>
                    <a:cubicBezTo>
                      <a:pt x="98" y="1"/>
                      <a:pt x="0" y="223"/>
                      <a:pt x="172" y="337"/>
                    </a:cubicBezTo>
                    <a:cubicBezTo>
                      <a:pt x="2056" y="1462"/>
                      <a:pt x="4397" y="2587"/>
                      <a:pt x="6525" y="3134"/>
                    </a:cubicBezTo>
                    <a:cubicBezTo>
                      <a:pt x="6560" y="3145"/>
                      <a:pt x="6594" y="3150"/>
                      <a:pt x="6626" y="3150"/>
                    </a:cubicBezTo>
                    <a:cubicBezTo>
                      <a:pt x="6948" y="3150"/>
                      <a:pt x="7067" y="2634"/>
                      <a:pt x="6707" y="2496"/>
                    </a:cubicBezTo>
                    <a:cubicBezTo>
                      <a:pt x="4579" y="1827"/>
                      <a:pt x="2512" y="337"/>
                      <a:pt x="294" y="3"/>
                    </a:cubicBezTo>
                    <a:cubicBezTo>
                      <a:pt x="283" y="1"/>
                      <a:pt x="273"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5"/>
              <p:cNvSpPr/>
              <p:nvPr/>
            </p:nvSpPr>
            <p:spPr>
              <a:xfrm>
                <a:off x="3800175" y="3459750"/>
                <a:ext cx="548225" cy="716175"/>
              </a:xfrm>
              <a:custGeom>
                <a:avLst/>
                <a:gdLst/>
                <a:ahLst/>
                <a:cxnLst/>
                <a:rect l="l" t="t" r="r" b="b"/>
                <a:pathLst>
                  <a:path w="21929" h="28647" extrusionOk="0">
                    <a:moveTo>
                      <a:pt x="394" y="0"/>
                    </a:moveTo>
                    <a:cubicBezTo>
                      <a:pt x="182" y="0"/>
                      <a:pt x="0" y="249"/>
                      <a:pt x="213" y="382"/>
                    </a:cubicBezTo>
                    <a:cubicBezTo>
                      <a:pt x="2341" y="2084"/>
                      <a:pt x="4347" y="3725"/>
                      <a:pt x="6170" y="5792"/>
                    </a:cubicBezTo>
                    <a:cubicBezTo>
                      <a:pt x="7994" y="7829"/>
                      <a:pt x="9818" y="10169"/>
                      <a:pt x="11611" y="12388"/>
                    </a:cubicBezTo>
                    <a:cubicBezTo>
                      <a:pt x="15684" y="17373"/>
                      <a:pt x="19028" y="22297"/>
                      <a:pt x="21156" y="28407"/>
                    </a:cubicBezTo>
                    <a:cubicBezTo>
                      <a:pt x="21215" y="28574"/>
                      <a:pt x="21354" y="28647"/>
                      <a:pt x="21494" y="28647"/>
                    </a:cubicBezTo>
                    <a:cubicBezTo>
                      <a:pt x="21711" y="28647"/>
                      <a:pt x="21928" y="28471"/>
                      <a:pt x="21855" y="28194"/>
                    </a:cubicBezTo>
                    <a:cubicBezTo>
                      <a:pt x="19879" y="22388"/>
                      <a:pt x="16657" y="17464"/>
                      <a:pt x="12797" y="12723"/>
                    </a:cubicBezTo>
                    <a:cubicBezTo>
                      <a:pt x="9301" y="8406"/>
                      <a:pt x="5623" y="2570"/>
                      <a:pt x="486" y="17"/>
                    </a:cubicBezTo>
                    <a:cubicBezTo>
                      <a:pt x="456" y="6"/>
                      <a:pt x="424" y="0"/>
                      <a:pt x="3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5"/>
              <p:cNvSpPr/>
              <p:nvPr/>
            </p:nvSpPr>
            <p:spPr>
              <a:xfrm>
                <a:off x="4079425" y="4163900"/>
                <a:ext cx="271975" cy="550775"/>
              </a:xfrm>
              <a:custGeom>
                <a:avLst/>
                <a:gdLst/>
                <a:ahLst/>
                <a:cxnLst/>
                <a:rect l="l" t="t" r="r" b="b"/>
                <a:pathLst>
                  <a:path w="10879" h="22031" extrusionOk="0">
                    <a:moveTo>
                      <a:pt x="10437" y="0"/>
                    </a:moveTo>
                    <a:cubicBezTo>
                      <a:pt x="10281" y="0"/>
                      <a:pt x="10121" y="85"/>
                      <a:pt x="10046" y="271"/>
                    </a:cubicBezTo>
                    <a:cubicBezTo>
                      <a:pt x="8496" y="3979"/>
                      <a:pt x="7402" y="7870"/>
                      <a:pt x="5760" y="11548"/>
                    </a:cubicBezTo>
                    <a:cubicBezTo>
                      <a:pt x="5001" y="13250"/>
                      <a:pt x="4180" y="14922"/>
                      <a:pt x="3268" y="16563"/>
                    </a:cubicBezTo>
                    <a:cubicBezTo>
                      <a:pt x="2326" y="18265"/>
                      <a:pt x="1019" y="19815"/>
                      <a:pt x="137" y="21518"/>
                    </a:cubicBezTo>
                    <a:cubicBezTo>
                      <a:pt x="1" y="21791"/>
                      <a:pt x="206" y="22030"/>
                      <a:pt x="432" y="22030"/>
                    </a:cubicBezTo>
                    <a:cubicBezTo>
                      <a:pt x="508" y="22030"/>
                      <a:pt x="586" y="22004"/>
                      <a:pt x="654" y="21943"/>
                    </a:cubicBezTo>
                    <a:cubicBezTo>
                      <a:pt x="3481" y="19451"/>
                      <a:pt x="5274" y="15165"/>
                      <a:pt x="6733" y="11761"/>
                    </a:cubicBezTo>
                    <a:cubicBezTo>
                      <a:pt x="8314" y="8143"/>
                      <a:pt x="9803" y="4314"/>
                      <a:pt x="10806" y="484"/>
                    </a:cubicBezTo>
                    <a:cubicBezTo>
                      <a:pt x="10878" y="178"/>
                      <a:pt x="10663" y="0"/>
                      <a:pt x="10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5"/>
              <p:cNvSpPr/>
              <p:nvPr/>
            </p:nvSpPr>
            <p:spPr>
              <a:xfrm>
                <a:off x="3992425" y="4212625"/>
                <a:ext cx="121600" cy="501675"/>
              </a:xfrm>
              <a:custGeom>
                <a:avLst/>
                <a:gdLst/>
                <a:ahLst/>
                <a:cxnLst/>
                <a:rect l="l" t="t" r="r" b="b"/>
                <a:pathLst>
                  <a:path w="4864" h="20067" extrusionOk="0">
                    <a:moveTo>
                      <a:pt x="324" y="1"/>
                    </a:moveTo>
                    <a:cubicBezTo>
                      <a:pt x="169" y="1"/>
                      <a:pt x="0" y="136"/>
                      <a:pt x="61" y="298"/>
                    </a:cubicBezTo>
                    <a:cubicBezTo>
                      <a:pt x="2553" y="6650"/>
                      <a:pt x="4012" y="12851"/>
                      <a:pt x="3557" y="19690"/>
                    </a:cubicBezTo>
                    <a:cubicBezTo>
                      <a:pt x="3542" y="19945"/>
                      <a:pt x="3718" y="20066"/>
                      <a:pt x="3905" y="20066"/>
                    </a:cubicBezTo>
                    <a:cubicBezTo>
                      <a:pt x="4098" y="20066"/>
                      <a:pt x="4301" y="19937"/>
                      <a:pt x="4316" y="19690"/>
                    </a:cubicBezTo>
                    <a:cubicBezTo>
                      <a:pt x="4864" y="13125"/>
                      <a:pt x="3800" y="5921"/>
                      <a:pt x="517" y="115"/>
                    </a:cubicBezTo>
                    <a:cubicBezTo>
                      <a:pt x="476" y="34"/>
                      <a:pt x="402" y="1"/>
                      <a:pt x="3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5"/>
              <p:cNvSpPr/>
              <p:nvPr/>
            </p:nvSpPr>
            <p:spPr>
              <a:xfrm>
                <a:off x="3382450" y="3018650"/>
                <a:ext cx="146075" cy="101300"/>
              </a:xfrm>
              <a:custGeom>
                <a:avLst/>
                <a:gdLst/>
                <a:ahLst/>
                <a:cxnLst/>
                <a:rect l="l" t="t" r="r" b="b"/>
                <a:pathLst>
                  <a:path w="5843" h="4052" extrusionOk="0">
                    <a:moveTo>
                      <a:pt x="256" y="1"/>
                    </a:moveTo>
                    <a:cubicBezTo>
                      <a:pt x="119" y="1"/>
                      <a:pt x="0" y="122"/>
                      <a:pt x="22" y="275"/>
                    </a:cubicBezTo>
                    <a:cubicBezTo>
                      <a:pt x="478" y="2251"/>
                      <a:pt x="3487" y="3041"/>
                      <a:pt x="4976" y="3983"/>
                    </a:cubicBezTo>
                    <a:cubicBezTo>
                      <a:pt x="5053" y="4031"/>
                      <a:pt x="5128" y="4052"/>
                      <a:pt x="5199" y="4052"/>
                    </a:cubicBezTo>
                    <a:cubicBezTo>
                      <a:pt x="5582" y="4052"/>
                      <a:pt x="5842" y="3449"/>
                      <a:pt x="5432" y="3193"/>
                    </a:cubicBezTo>
                    <a:cubicBezTo>
                      <a:pt x="4551" y="2646"/>
                      <a:pt x="3609" y="2251"/>
                      <a:pt x="2697" y="1795"/>
                    </a:cubicBezTo>
                    <a:cubicBezTo>
                      <a:pt x="1785" y="1339"/>
                      <a:pt x="1116" y="761"/>
                      <a:pt x="417" y="62"/>
                    </a:cubicBezTo>
                    <a:cubicBezTo>
                      <a:pt x="366" y="19"/>
                      <a:pt x="309" y="1"/>
                      <a:pt x="2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5"/>
              <p:cNvSpPr/>
              <p:nvPr/>
            </p:nvSpPr>
            <p:spPr>
              <a:xfrm>
                <a:off x="3319175" y="3047300"/>
                <a:ext cx="146650" cy="165800"/>
              </a:xfrm>
              <a:custGeom>
                <a:avLst/>
                <a:gdLst/>
                <a:ahLst/>
                <a:cxnLst/>
                <a:rect l="l" t="t" r="r" b="b"/>
                <a:pathLst>
                  <a:path w="5866" h="6632" extrusionOk="0">
                    <a:moveTo>
                      <a:pt x="2774" y="0"/>
                    </a:moveTo>
                    <a:cubicBezTo>
                      <a:pt x="2558" y="0"/>
                      <a:pt x="2343" y="243"/>
                      <a:pt x="2492" y="466"/>
                    </a:cubicBezTo>
                    <a:cubicBezTo>
                      <a:pt x="3374" y="1621"/>
                      <a:pt x="3282" y="2594"/>
                      <a:pt x="2401" y="3749"/>
                    </a:cubicBezTo>
                    <a:cubicBezTo>
                      <a:pt x="1732" y="4630"/>
                      <a:pt x="851" y="5299"/>
                      <a:pt x="182" y="6150"/>
                    </a:cubicBezTo>
                    <a:cubicBezTo>
                      <a:pt x="0" y="6358"/>
                      <a:pt x="151" y="6632"/>
                      <a:pt x="388" y="6632"/>
                    </a:cubicBezTo>
                    <a:cubicBezTo>
                      <a:pt x="429" y="6632"/>
                      <a:pt x="472" y="6624"/>
                      <a:pt x="516" y="6606"/>
                    </a:cubicBezTo>
                    <a:cubicBezTo>
                      <a:pt x="2492" y="5755"/>
                      <a:pt x="5866" y="1743"/>
                      <a:pt x="2918" y="41"/>
                    </a:cubicBezTo>
                    <a:cubicBezTo>
                      <a:pt x="2873" y="13"/>
                      <a:pt x="2824" y="0"/>
                      <a:pt x="27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5"/>
              <p:cNvSpPr/>
              <p:nvPr/>
            </p:nvSpPr>
            <p:spPr>
              <a:xfrm>
                <a:off x="3338900" y="3104000"/>
                <a:ext cx="53025" cy="22325"/>
              </a:xfrm>
              <a:custGeom>
                <a:avLst/>
                <a:gdLst/>
                <a:ahLst/>
                <a:cxnLst/>
                <a:rect l="l" t="t" r="r" b="b"/>
                <a:pathLst>
                  <a:path w="2121" h="893" extrusionOk="0">
                    <a:moveTo>
                      <a:pt x="940" y="0"/>
                    </a:moveTo>
                    <a:cubicBezTo>
                      <a:pt x="727" y="0"/>
                      <a:pt x="505" y="34"/>
                      <a:pt x="274" y="83"/>
                    </a:cubicBezTo>
                    <a:cubicBezTo>
                      <a:pt x="1" y="113"/>
                      <a:pt x="92" y="539"/>
                      <a:pt x="366" y="569"/>
                    </a:cubicBezTo>
                    <a:cubicBezTo>
                      <a:pt x="670" y="569"/>
                      <a:pt x="1065" y="600"/>
                      <a:pt x="1338" y="812"/>
                    </a:cubicBezTo>
                    <a:cubicBezTo>
                      <a:pt x="1414" y="869"/>
                      <a:pt x="1494" y="893"/>
                      <a:pt x="1571" y="893"/>
                    </a:cubicBezTo>
                    <a:cubicBezTo>
                      <a:pt x="1869" y="893"/>
                      <a:pt x="2120" y="537"/>
                      <a:pt x="1855" y="296"/>
                    </a:cubicBezTo>
                    <a:cubicBezTo>
                      <a:pt x="1563" y="77"/>
                      <a:pt x="1260" y="0"/>
                      <a:pt x="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5"/>
              <p:cNvSpPr/>
              <p:nvPr/>
            </p:nvSpPr>
            <p:spPr>
              <a:xfrm>
                <a:off x="3152725" y="3237925"/>
                <a:ext cx="139225" cy="309950"/>
              </a:xfrm>
              <a:custGeom>
                <a:avLst/>
                <a:gdLst/>
                <a:ahLst/>
                <a:cxnLst/>
                <a:rect l="l" t="t" r="r" b="b"/>
                <a:pathLst>
                  <a:path w="5569" h="12398" extrusionOk="0">
                    <a:moveTo>
                      <a:pt x="5285" y="1"/>
                    </a:moveTo>
                    <a:cubicBezTo>
                      <a:pt x="5246" y="1"/>
                      <a:pt x="5206" y="14"/>
                      <a:pt x="5168" y="45"/>
                    </a:cubicBezTo>
                    <a:lnTo>
                      <a:pt x="5199" y="45"/>
                    </a:lnTo>
                    <a:cubicBezTo>
                      <a:pt x="3496" y="1261"/>
                      <a:pt x="2585" y="3601"/>
                      <a:pt x="1703" y="5455"/>
                    </a:cubicBezTo>
                    <a:cubicBezTo>
                      <a:pt x="730" y="7522"/>
                      <a:pt x="1" y="9711"/>
                      <a:pt x="183" y="12021"/>
                    </a:cubicBezTo>
                    <a:cubicBezTo>
                      <a:pt x="214" y="12268"/>
                      <a:pt x="409" y="12397"/>
                      <a:pt x="598" y="12397"/>
                    </a:cubicBezTo>
                    <a:cubicBezTo>
                      <a:pt x="782" y="12397"/>
                      <a:pt x="959" y="12275"/>
                      <a:pt x="974" y="12021"/>
                    </a:cubicBezTo>
                    <a:cubicBezTo>
                      <a:pt x="1034" y="7614"/>
                      <a:pt x="3223" y="3966"/>
                      <a:pt x="5472" y="319"/>
                    </a:cubicBezTo>
                    <a:cubicBezTo>
                      <a:pt x="5569" y="198"/>
                      <a:pt x="5435" y="1"/>
                      <a:pt x="5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2846225" y="3399250"/>
                <a:ext cx="289500" cy="116650"/>
              </a:xfrm>
              <a:custGeom>
                <a:avLst/>
                <a:gdLst/>
                <a:ahLst/>
                <a:cxnLst/>
                <a:rect l="l" t="t" r="r" b="b"/>
                <a:pathLst>
                  <a:path w="11580" h="4666" extrusionOk="0">
                    <a:moveTo>
                      <a:pt x="442" y="1"/>
                    </a:moveTo>
                    <a:cubicBezTo>
                      <a:pt x="119" y="1"/>
                      <a:pt x="0" y="497"/>
                      <a:pt x="346" y="583"/>
                    </a:cubicBezTo>
                    <a:cubicBezTo>
                      <a:pt x="2261" y="1009"/>
                      <a:pt x="4145" y="1556"/>
                      <a:pt x="5969" y="2255"/>
                    </a:cubicBezTo>
                    <a:cubicBezTo>
                      <a:pt x="7793" y="2984"/>
                      <a:pt x="9465" y="4018"/>
                      <a:pt x="11288" y="4656"/>
                    </a:cubicBezTo>
                    <a:cubicBezTo>
                      <a:pt x="11308" y="4663"/>
                      <a:pt x="11327" y="4666"/>
                      <a:pt x="11345" y="4666"/>
                    </a:cubicBezTo>
                    <a:cubicBezTo>
                      <a:pt x="11494" y="4666"/>
                      <a:pt x="11579" y="4461"/>
                      <a:pt x="11471" y="4352"/>
                    </a:cubicBezTo>
                    <a:cubicBezTo>
                      <a:pt x="8705" y="1829"/>
                      <a:pt x="4115" y="613"/>
                      <a:pt x="498" y="6"/>
                    </a:cubicBezTo>
                    <a:cubicBezTo>
                      <a:pt x="479" y="2"/>
                      <a:pt x="460" y="1"/>
                      <a:pt x="4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2960475" y="3252725"/>
                <a:ext cx="60125" cy="188650"/>
              </a:xfrm>
              <a:custGeom>
                <a:avLst/>
                <a:gdLst/>
                <a:ahLst/>
                <a:cxnLst/>
                <a:rect l="l" t="t" r="r" b="b"/>
                <a:pathLst>
                  <a:path w="2405" h="7546" extrusionOk="0">
                    <a:moveTo>
                      <a:pt x="2019" y="1"/>
                    </a:moveTo>
                    <a:cubicBezTo>
                      <a:pt x="1927" y="1"/>
                      <a:pt x="1831" y="46"/>
                      <a:pt x="1764" y="152"/>
                    </a:cubicBezTo>
                    <a:cubicBezTo>
                      <a:pt x="396" y="2249"/>
                      <a:pt x="1" y="4742"/>
                      <a:pt x="274" y="7204"/>
                    </a:cubicBezTo>
                    <a:cubicBezTo>
                      <a:pt x="290" y="7432"/>
                      <a:pt x="472" y="7546"/>
                      <a:pt x="643" y="7546"/>
                    </a:cubicBezTo>
                    <a:cubicBezTo>
                      <a:pt x="814" y="7546"/>
                      <a:pt x="974" y="7432"/>
                      <a:pt x="943" y="7204"/>
                    </a:cubicBezTo>
                    <a:cubicBezTo>
                      <a:pt x="700" y="4742"/>
                      <a:pt x="1217" y="2675"/>
                      <a:pt x="2281" y="456"/>
                    </a:cubicBezTo>
                    <a:cubicBezTo>
                      <a:pt x="2405" y="207"/>
                      <a:pt x="2218" y="1"/>
                      <a:pt x="2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3013675" y="3275875"/>
                <a:ext cx="164925" cy="215000"/>
              </a:xfrm>
              <a:custGeom>
                <a:avLst/>
                <a:gdLst/>
                <a:ahLst/>
                <a:cxnLst/>
                <a:rect l="l" t="t" r="r" b="b"/>
                <a:pathLst>
                  <a:path w="6597" h="8600" extrusionOk="0">
                    <a:moveTo>
                      <a:pt x="487" y="1"/>
                    </a:moveTo>
                    <a:cubicBezTo>
                      <a:pt x="367" y="1"/>
                      <a:pt x="231" y="90"/>
                      <a:pt x="213" y="229"/>
                    </a:cubicBezTo>
                    <a:cubicBezTo>
                      <a:pt x="1" y="2387"/>
                      <a:pt x="213" y="4880"/>
                      <a:pt x="1490" y="6703"/>
                    </a:cubicBezTo>
                    <a:cubicBezTo>
                      <a:pt x="2464" y="8123"/>
                      <a:pt x="4000" y="8600"/>
                      <a:pt x="5629" y="8600"/>
                    </a:cubicBezTo>
                    <a:cubicBezTo>
                      <a:pt x="5779" y="8600"/>
                      <a:pt x="5929" y="8596"/>
                      <a:pt x="6080" y="8588"/>
                    </a:cubicBezTo>
                    <a:cubicBezTo>
                      <a:pt x="6596" y="8558"/>
                      <a:pt x="6596" y="7767"/>
                      <a:pt x="6080" y="7767"/>
                    </a:cubicBezTo>
                    <a:cubicBezTo>
                      <a:pt x="3770" y="7767"/>
                      <a:pt x="2219" y="7190"/>
                      <a:pt x="1399" y="4880"/>
                    </a:cubicBezTo>
                    <a:cubicBezTo>
                      <a:pt x="882" y="3360"/>
                      <a:pt x="882" y="1749"/>
                      <a:pt x="669" y="168"/>
                    </a:cubicBezTo>
                    <a:cubicBezTo>
                      <a:pt x="656" y="51"/>
                      <a:pt x="576" y="1"/>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2832825" y="3167225"/>
                <a:ext cx="147650" cy="393825"/>
              </a:xfrm>
              <a:custGeom>
                <a:avLst/>
                <a:gdLst/>
                <a:ahLst/>
                <a:cxnLst/>
                <a:rect l="l" t="t" r="r" b="b"/>
                <a:pathLst>
                  <a:path w="5906" h="15753" extrusionOk="0">
                    <a:moveTo>
                      <a:pt x="4918" y="1"/>
                    </a:moveTo>
                    <a:cubicBezTo>
                      <a:pt x="4844" y="1"/>
                      <a:pt x="4768" y="32"/>
                      <a:pt x="4712" y="107"/>
                    </a:cubicBezTo>
                    <a:cubicBezTo>
                      <a:pt x="3648" y="1505"/>
                      <a:pt x="2675" y="3025"/>
                      <a:pt x="2006" y="4666"/>
                    </a:cubicBezTo>
                    <a:cubicBezTo>
                      <a:pt x="1429" y="6156"/>
                      <a:pt x="365" y="7828"/>
                      <a:pt x="213" y="9438"/>
                    </a:cubicBezTo>
                    <a:cubicBezTo>
                      <a:pt x="0" y="12022"/>
                      <a:pt x="3405" y="14423"/>
                      <a:pt x="5228" y="15700"/>
                    </a:cubicBezTo>
                    <a:cubicBezTo>
                      <a:pt x="5286" y="15736"/>
                      <a:pt x="5345" y="15752"/>
                      <a:pt x="5402" y="15752"/>
                    </a:cubicBezTo>
                    <a:cubicBezTo>
                      <a:pt x="5678" y="15752"/>
                      <a:pt x="5906" y="15380"/>
                      <a:pt x="5654" y="15153"/>
                    </a:cubicBezTo>
                    <a:cubicBezTo>
                      <a:pt x="4681" y="14271"/>
                      <a:pt x="3648" y="13511"/>
                      <a:pt x="2736" y="12600"/>
                    </a:cubicBezTo>
                    <a:cubicBezTo>
                      <a:pt x="2219" y="12083"/>
                      <a:pt x="1490" y="11445"/>
                      <a:pt x="1186" y="10776"/>
                    </a:cubicBezTo>
                    <a:cubicBezTo>
                      <a:pt x="639" y="9621"/>
                      <a:pt x="1155" y="8496"/>
                      <a:pt x="1581" y="7463"/>
                    </a:cubicBezTo>
                    <a:cubicBezTo>
                      <a:pt x="2037" y="6399"/>
                      <a:pt x="2462" y="5335"/>
                      <a:pt x="2918" y="4302"/>
                    </a:cubicBezTo>
                    <a:cubicBezTo>
                      <a:pt x="3526" y="2934"/>
                      <a:pt x="4469" y="1718"/>
                      <a:pt x="5137" y="350"/>
                    </a:cubicBezTo>
                    <a:cubicBezTo>
                      <a:pt x="5242" y="161"/>
                      <a:pt x="5085" y="1"/>
                      <a:pt x="49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p:nvPr/>
            </p:nvSpPr>
            <p:spPr>
              <a:xfrm>
                <a:off x="2958675" y="3527325"/>
                <a:ext cx="199325" cy="32525"/>
              </a:xfrm>
              <a:custGeom>
                <a:avLst/>
                <a:gdLst/>
                <a:ahLst/>
                <a:cxnLst/>
                <a:rect l="l" t="t" r="r" b="b"/>
                <a:pathLst>
                  <a:path w="7973" h="1301" extrusionOk="0">
                    <a:moveTo>
                      <a:pt x="5270" y="0"/>
                    </a:moveTo>
                    <a:cubicBezTo>
                      <a:pt x="3593" y="0"/>
                      <a:pt x="1918" y="243"/>
                      <a:pt x="316" y="749"/>
                    </a:cubicBezTo>
                    <a:cubicBezTo>
                      <a:pt x="0" y="835"/>
                      <a:pt x="118" y="1301"/>
                      <a:pt x="414" y="1301"/>
                    </a:cubicBezTo>
                    <a:cubicBezTo>
                      <a:pt x="432" y="1301"/>
                      <a:pt x="449" y="1299"/>
                      <a:pt x="468" y="1296"/>
                    </a:cubicBezTo>
                    <a:cubicBezTo>
                      <a:pt x="2177" y="963"/>
                      <a:pt x="3870" y="808"/>
                      <a:pt x="5583" y="808"/>
                    </a:cubicBezTo>
                    <a:cubicBezTo>
                      <a:pt x="6215" y="808"/>
                      <a:pt x="6850" y="829"/>
                      <a:pt x="7489" y="870"/>
                    </a:cubicBezTo>
                    <a:cubicBezTo>
                      <a:pt x="7509" y="873"/>
                      <a:pt x="7527" y="874"/>
                      <a:pt x="7545" y="874"/>
                    </a:cubicBezTo>
                    <a:cubicBezTo>
                      <a:pt x="7973" y="874"/>
                      <a:pt x="7927" y="199"/>
                      <a:pt x="7489" y="141"/>
                    </a:cubicBezTo>
                    <a:cubicBezTo>
                      <a:pt x="6753" y="48"/>
                      <a:pt x="6011" y="0"/>
                      <a:pt x="5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5"/>
              <p:cNvSpPr/>
              <p:nvPr/>
            </p:nvSpPr>
            <p:spPr>
              <a:xfrm>
                <a:off x="3022800" y="3541425"/>
                <a:ext cx="169000" cy="59500"/>
              </a:xfrm>
              <a:custGeom>
                <a:avLst/>
                <a:gdLst/>
                <a:ahLst/>
                <a:cxnLst/>
                <a:rect l="l" t="t" r="r" b="b"/>
                <a:pathLst>
                  <a:path w="6760" h="2380" extrusionOk="0">
                    <a:moveTo>
                      <a:pt x="242" y="1"/>
                    </a:moveTo>
                    <a:cubicBezTo>
                      <a:pt x="1" y="1"/>
                      <a:pt x="9" y="340"/>
                      <a:pt x="213" y="428"/>
                    </a:cubicBezTo>
                    <a:cubicBezTo>
                      <a:pt x="1186" y="854"/>
                      <a:pt x="2250" y="1097"/>
                      <a:pt x="3253" y="1401"/>
                    </a:cubicBezTo>
                    <a:cubicBezTo>
                      <a:pt x="4286" y="1705"/>
                      <a:pt x="5259" y="2161"/>
                      <a:pt x="6292" y="2373"/>
                    </a:cubicBezTo>
                    <a:cubicBezTo>
                      <a:pt x="6314" y="2378"/>
                      <a:pt x="6334" y="2380"/>
                      <a:pt x="6354" y="2380"/>
                    </a:cubicBezTo>
                    <a:cubicBezTo>
                      <a:pt x="6620" y="2380"/>
                      <a:pt x="6759" y="2026"/>
                      <a:pt x="6505" y="1857"/>
                    </a:cubicBezTo>
                    <a:cubicBezTo>
                      <a:pt x="4864" y="702"/>
                      <a:pt x="2250" y="185"/>
                      <a:pt x="274" y="2"/>
                    </a:cubicBezTo>
                    <a:cubicBezTo>
                      <a:pt x="263" y="1"/>
                      <a:pt x="253" y="1"/>
                      <a:pt x="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5"/>
              <p:cNvSpPr/>
              <p:nvPr/>
            </p:nvSpPr>
            <p:spPr>
              <a:xfrm>
                <a:off x="3211775" y="3320725"/>
                <a:ext cx="135525" cy="239400"/>
              </a:xfrm>
              <a:custGeom>
                <a:avLst/>
                <a:gdLst/>
                <a:ahLst/>
                <a:cxnLst/>
                <a:rect l="l" t="t" r="r" b="b"/>
                <a:pathLst>
                  <a:path w="5421" h="9576" extrusionOk="0">
                    <a:moveTo>
                      <a:pt x="5162" y="1"/>
                    </a:moveTo>
                    <a:cubicBezTo>
                      <a:pt x="5033" y="1"/>
                      <a:pt x="4904" y="77"/>
                      <a:pt x="4904" y="229"/>
                    </a:cubicBezTo>
                    <a:cubicBezTo>
                      <a:pt x="4964" y="4058"/>
                      <a:pt x="952" y="5913"/>
                      <a:pt x="40" y="9378"/>
                    </a:cubicBezTo>
                    <a:cubicBezTo>
                      <a:pt x="1" y="9496"/>
                      <a:pt x="102" y="9576"/>
                      <a:pt x="203" y="9576"/>
                    </a:cubicBezTo>
                    <a:cubicBezTo>
                      <a:pt x="258" y="9576"/>
                      <a:pt x="312" y="9553"/>
                      <a:pt x="344" y="9499"/>
                    </a:cubicBezTo>
                    <a:cubicBezTo>
                      <a:pt x="1530" y="7888"/>
                      <a:pt x="2715" y="6338"/>
                      <a:pt x="3900" y="4757"/>
                    </a:cubicBezTo>
                    <a:cubicBezTo>
                      <a:pt x="4873" y="3420"/>
                      <a:pt x="5390" y="1900"/>
                      <a:pt x="5420" y="229"/>
                    </a:cubicBezTo>
                    <a:cubicBezTo>
                      <a:pt x="5420" y="77"/>
                      <a:pt x="5291" y="1"/>
                      <a:pt x="51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5"/>
              <p:cNvSpPr/>
              <p:nvPr/>
            </p:nvSpPr>
            <p:spPr>
              <a:xfrm>
                <a:off x="3280400" y="3302850"/>
                <a:ext cx="140375" cy="58175"/>
              </a:xfrm>
              <a:custGeom>
                <a:avLst/>
                <a:gdLst/>
                <a:ahLst/>
                <a:cxnLst/>
                <a:rect l="l" t="t" r="r" b="b"/>
                <a:pathLst>
                  <a:path w="5615" h="2327" extrusionOk="0">
                    <a:moveTo>
                      <a:pt x="5195" y="0"/>
                    </a:moveTo>
                    <a:cubicBezTo>
                      <a:pt x="5186" y="0"/>
                      <a:pt x="5177" y="0"/>
                      <a:pt x="5168" y="1"/>
                    </a:cubicBezTo>
                    <a:cubicBezTo>
                      <a:pt x="4043" y="62"/>
                      <a:pt x="2888" y="275"/>
                      <a:pt x="1824" y="670"/>
                    </a:cubicBezTo>
                    <a:cubicBezTo>
                      <a:pt x="1277" y="852"/>
                      <a:pt x="0" y="1187"/>
                      <a:pt x="61" y="1947"/>
                    </a:cubicBezTo>
                    <a:cubicBezTo>
                      <a:pt x="61" y="2099"/>
                      <a:pt x="152" y="2190"/>
                      <a:pt x="304" y="2251"/>
                    </a:cubicBezTo>
                    <a:cubicBezTo>
                      <a:pt x="442" y="2303"/>
                      <a:pt x="589" y="2327"/>
                      <a:pt x="738" y="2327"/>
                    </a:cubicBezTo>
                    <a:cubicBezTo>
                      <a:pt x="1283" y="2327"/>
                      <a:pt x="1859" y="2005"/>
                      <a:pt x="2098" y="1551"/>
                    </a:cubicBezTo>
                    <a:cubicBezTo>
                      <a:pt x="2137" y="1473"/>
                      <a:pt x="2126" y="1395"/>
                      <a:pt x="2086" y="1338"/>
                    </a:cubicBezTo>
                    <a:lnTo>
                      <a:pt x="2086" y="1338"/>
                    </a:lnTo>
                    <a:cubicBezTo>
                      <a:pt x="2245" y="1263"/>
                      <a:pt x="2403" y="1197"/>
                      <a:pt x="2554" y="1156"/>
                    </a:cubicBezTo>
                    <a:cubicBezTo>
                      <a:pt x="3466" y="883"/>
                      <a:pt x="4377" y="822"/>
                      <a:pt x="5259" y="609"/>
                    </a:cubicBezTo>
                    <a:cubicBezTo>
                      <a:pt x="5614" y="550"/>
                      <a:pt x="5537" y="0"/>
                      <a:pt x="5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5"/>
              <p:cNvSpPr/>
              <p:nvPr/>
            </p:nvSpPr>
            <p:spPr>
              <a:xfrm>
                <a:off x="3769775" y="3643725"/>
                <a:ext cx="194975" cy="292525"/>
              </a:xfrm>
              <a:custGeom>
                <a:avLst/>
                <a:gdLst/>
                <a:ahLst/>
                <a:cxnLst/>
                <a:rect l="l" t="t" r="r" b="b"/>
                <a:pathLst>
                  <a:path w="7799" h="11701" extrusionOk="0">
                    <a:moveTo>
                      <a:pt x="7477" y="0"/>
                    </a:moveTo>
                    <a:cubicBezTo>
                      <a:pt x="7435" y="0"/>
                      <a:pt x="7393" y="13"/>
                      <a:pt x="7356" y="44"/>
                    </a:cubicBezTo>
                    <a:cubicBezTo>
                      <a:pt x="5441" y="1564"/>
                      <a:pt x="3769" y="3357"/>
                      <a:pt x="2462" y="5424"/>
                    </a:cubicBezTo>
                    <a:cubicBezTo>
                      <a:pt x="1368" y="7157"/>
                      <a:pt x="61" y="9497"/>
                      <a:pt x="0" y="11595"/>
                    </a:cubicBezTo>
                    <a:cubicBezTo>
                      <a:pt x="0" y="11654"/>
                      <a:pt x="65" y="11700"/>
                      <a:pt x="118" y="11700"/>
                    </a:cubicBezTo>
                    <a:cubicBezTo>
                      <a:pt x="147" y="11700"/>
                      <a:pt x="172" y="11687"/>
                      <a:pt x="183" y="11655"/>
                    </a:cubicBezTo>
                    <a:cubicBezTo>
                      <a:pt x="1186" y="9680"/>
                      <a:pt x="1672" y="7552"/>
                      <a:pt x="2857" y="5637"/>
                    </a:cubicBezTo>
                    <a:cubicBezTo>
                      <a:pt x="4134" y="3601"/>
                      <a:pt x="5745" y="1838"/>
                      <a:pt x="7630" y="348"/>
                    </a:cubicBezTo>
                    <a:cubicBezTo>
                      <a:pt x="7799" y="203"/>
                      <a:pt x="7641" y="0"/>
                      <a:pt x="7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5"/>
              <p:cNvSpPr/>
              <p:nvPr/>
            </p:nvSpPr>
            <p:spPr>
              <a:xfrm>
                <a:off x="3690300" y="3721100"/>
                <a:ext cx="168500" cy="435000"/>
              </a:xfrm>
              <a:custGeom>
                <a:avLst/>
                <a:gdLst/>
                <a:ahLst/>
                <a:cxnLst/>
                <a:rect l="l" t="t" r="r" b="b"/>
                <a:pathLst>
                  <a:path w="6740" h="17400" extrusionOk="0">
                    <a:moveTo>
                      <a:pt x="153" y="0"/>
                    </a:moveTo>
                    <a:cubicBezTo>
                      <a:pt x="75" y="0"/>
                      <a:pt x="0" y="65"/>
                      <a:pt x="18" y="171"/>
                    </a:cubicBezTo>
                    <a:cubicBezTo>
                      <a:pt x="1264" y="6098"/>
                      <a:pt x="3331" y="11782"/>
                      <a:pt x="6006" y="17223"/>
                    </a:cubicBezTo>
                    <a:cubicBezTo>
                      <a:pt x="6063" y="17347"/>
                      <a:pt x="6163" y="17399"/>
                      <a:pt x="6266" y="17399"/>
                    </a:cubicBezTo>
                    <a:cubicBezTo>
                      <a:pt x="6492" y="17399"/>
                      <a:pt x="6739" y="17150"/>
                      <a:pt x="6614" y="16858"/>
                    </a:cubicBezTo>
                    <a:cubicBezTo>
                      <a:pt x="3970" y="11478"/>
                      <a:pt x="1903" y="5886"/>
                      <a:pt x="292" y="110"/>
                    </a:cubicBezTo>
                    <a:cubicBezTo>
                      <a:pt x="266" y="34"/>
                      <a:pt x="209" y="0"/>
                      <a:pt x="1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5"/>
              <p:cNvSpPr/>
              <p:nvPr/>
            </p:nvSpPr>
            <p:spPr>
              <a:xfrm>
                <a:off x="3602600" y="4149250"/>
                <a:ext cx="245975" cy="331900"/>
              </a:xfrm>
              <a:custGeom>
                <a:avLst/>
                <a:gdLst/>
                <a:ahLst/>
                <a:cxnLst/>
                <a:rect l="l" t="t" r="r" b="b"/>
                <a:pathLst>
                  <a:path w="9839" h="13276" extrusionOk="0">
                    <a:moveTo>
                      <a:pt x="9419" y="0"/>
                    </a:moveTo>
                    <a:cubicBezTo>
                      <a:pt x="9371" y="0"/>
                      <a:pt x="9321" y="11"/>
                      <a:pt x="9271" y="36"/>
                    </a:cubicBezTo>
                    <a:lnTo>
                      <a:pt x="9301" y="36"/>
                    </a:lnTo>
                    <a:cubicBezTo>
                      <a:pt x="6870" y="1161"/>
                      <a:pt x="4864" y="3441"/>
                      <a:pt x="3344" y="5568"/>
                    </a:cubicBezTo>
                    <a:cubicBezTo>
                      <a:pt x="1794" y="7726"/>
                      <a:pt x="152" y="10401"/>
                      <a:pt x="0" y="12985"/>
                    </a:cubicBezTo>
                    <a:cubicBezTo>
                      <a:pt x="0" y="13170"/>
                      <a:pt x="158" y="13276"/>
                      <a:pt x="309" y="13276"/>
                    </a:cubicBezTo>
                    <a:cubicBezTo>
                      <a:pt x="406" y="13276"/>
                      <a:pt x="500" y="13232"/>
                      <a:pt x="547" y="13137"/>
                    </a:cubicBezTo>
                    <a:cubicBezTo>
                      <a:pt x="1763" y="10857"/>
                      <a:pt x="2432" y="8426"/>
                      <a:pt x="3921" y="6267"/>
                    </a:cubicBezTo>
                    <a:cubicBezTo>
                      <a:pt x="5563" y="3957"/>
                      <a:pt x="7630" y="2377"/>
                      <a:pt x="9636" y="462"/>
                    </a:cubicBezTo>
                    <a:cubicBezTo>
                      <a:pt x="9839" y="284"/>
                      <a:pt x="9660" y="0"/>
                      <a:pt x="94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5"/>
              <p:cNvSpPr/>
              <p:nvPr/>
            </p:nvSpPr>
            <p:spPr>
              <a:xfrm>
                <a:off x="3752300" y="4153750"/>
                <a:ext cx="107900" cy="453125"/>
              </a:xfrm>
              <a:custGeom>
                <a:avLst/>
                <a:gdLst/>
                <a:ahLst/>
                <a:cxnLst/>
                <a:rect l="l" t="t" r="r" b="b"/>
                <a:pathLst>
                  <a:path w="4316" h="18125" extrusionOk="0">
                    <a:moveTo>
                      <a:pt x="3910" y="0"/>
                    </a:moveTo>
                    <a:cubicBezTo>
                      <a:pt x="3809" y="0"/>
                      <a:pt x="3709" y="47"/>
                      <a:pt x="3648" y="160"/>
                    </a:cubicBezTo>
                    <a:cubicBezTo>
                      <a:pt x="2219" y="2744"/>
                      <a:pt x="1550" y="5905"/>
                      <a:pt x="973" y="8762"/>
                    </a:cubicBezTo>
                    <a:cubicBezTo>
                      <a:pt x="395" y="11619"/>
                      <a:pt x="0" y="14750"/>
                      <a:pt x="61" y="17759"/>
                    </a:cubicBezTo>
                    <a:cubicBezTo>
                      <a:pt x="76" y="18002"/>
                      <a:pt x="259" y="18124"/>
                      <a:pt x="441" y="18124"/>
                    </a:cubicBezTo>
                    <a:cubicBezTo>
                      <a:pt x="623" y="18124"/>
                      <a:pt x="806" y="18002"/>
                      <a:pt x="821" y="17759"/>
                    </a:cubicBezTo>
                    <a:cubicBezTo>
                      <a:pt x="1003" y="14720"/>
                      <a:pt x="1277" y="11680"/>
                      <a:pt x="1885" y="8671"/>
                    </a:cubicBezTo>
                    <a:cubicBezTo>
                      <a:pt x="2462" y="5844"/>
                      <a:pt x="3556" y="3200"/>
                      <a:pt x="4256" y="403"/>
                    </a:cubicBezTo>
                    <a:cubicBezTo>
                      <a:pt x="4316" y="182"/>
                      <a:pt x="4110" y="0"/>
                      <a:pt x="39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5"/>
              <p:cNvSpPr/>
              <p:nvPr/>
            </p:nvSpPr>
            <p:spPr>
              <a:xfrm>
                <a:off x="3846800" y="4133925"/>
                <a:ext cx="175850" cy="81650"/>
              </a:xfrm>
              <a:custGeom>
                <a:avLst/>
                <a:gdLst/>
                <a:ahLst/>
                <a:cxnLst/>
                <a:rect l="l" t="t" r="r" b="b"/>
                <a:pathLst>
                  <a:path w="7034" h="3266" extrusionOk="0">
                    <a:moveTo>
                      <a:pt x="159" y="0"/>
                    </a:moveTo>
                    <a:cubicBezTo>
                      <a:pt x="61" y="0"/>
                      <a:pt x="0" y="174"/>
                      <a:pt x="80" y="254"/>
                    </a:cubicBezTo>
                    <a:cubicBezTo>
                      <a:pt x="931" y="1166"/>
                      <a:pt x="2208" y="1744"/>
                      <a:pt x="3363" y="2230"/>
                    </a:cubicBezTo>
                    <a:cubicBezTo>
                      <a:pt x="4397" y="2686"/>
                      <a:pt x="5552" y="3203"/>
                      <a:pt x="6707" y="3263"/>
                    </a:cubicBezTo>
                    <a:cubicBezTo>
                      <a:pt x="6716" y="3264"/>
                      <a:pt x="6724" y="3265"/>
                      <a:pt x="6733" y="3265"/>
                    </a:cubicBezTo>
                    <a:cubicBezTo>
                      <a:pt x="6956" y="3265"/>
                      <a:pt x="7033" y="2895"/>
                      <a:pt x="6828" y="2807"/>
                    </a:cubicBezTo>
                    <a:cubicBezTo>
                      <a:pt x="5734" y="2321"/>
                      <a:pt x="4549" y="2108"/>
                      <a:pt x="3424" y="1622"/>
                    </a:cubicBezTo>
                    <a:cubicBezTo>
                      <a:pt x="2299" y="1136"/>
                      <a:pt x="1327" y="437"/>
                      <a:pt x="202" y="11"/>
                    </a:cubicBezTo>
                    <a:cubicBezTo>
                      <a:pt x="187" y="4"/>
                      <a:pt x="173" y="0"/>
                      <a:pt x="1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5"/>
              <p:cNvSpPr/>
              <p:nvPr/>
            </p:nvSpPr>
            <p:spPr>
              <a:xfrm>
                <a:off x="3803025" y="3930475"/>
                <a:ext cx="188750" cy="223850"/>
              </a:xfrm>
              <a:custGeom>
                <a:avLst/>
                <a:gdLst/>
                <a:ahLst/>
                <a:cxnLst/>
                <a:rect l="l" t="t" r="r" b="b"/>
                <a:pathLst>
                  <a:path w="7550" h="8954" extrusionOk="0">
                    <a:moveTo>
                      <a:pt x="308" y="1"/>
                    </a:moveTo>
                    <a:cubicBezTo>
                      <a:pt x="162" y="1"/>
                      <a:pt x="0" y="189"/>
                      <a:pt x="99" y="337"/>
                    </a:cubicBezTo>
                    <a:cubicBezTo>
                      <a:pt x="1163" y="1736"/>
                      <a:pt x="2500" y="2921"/>
                      <a:pt x="3625" y="4289"/>
                    </a:cubicBezTo>
                    <a:cubicBezTo>
                      <a:pt x="4841" y="5748"/>
                      <a:pt x="5783" y="7480"/>
                      <a:pt x="7090" y="8879"/>
                    </a:cubicBezTo>
                    <a:cubicBezTo>
                      <a:pt x="7134" y="8931"/>
                      <a:pt x="7193" y="8953"/>
                      <a:pt x="7252" y="8953"/>
                    </a:cubicBezTo>
                    <a:cubicBezTo>
                      <a:pt x="7399" y="8953"/>
                      <a:pt x="7550" y="8817"/>
                      <a:pt x="7485" y="8666"/>
                    </a:cubicBezTo>
                    <a:cubicBezTo>
                      <a:pt x="6847" y="7024"/>
                      <a:pt x="5600" y="5565"/>
                      <a:pt x="4476" y="4228"/>
                    </a:cubicBezTo>
                    <a:cubicBezTo>
                      <a:pt x="3290" y="2739"/>
                      <a:pt x="1983" y="1128"/>
                      <a:pt x="403" y="33"/>
                    </a:cubicBezTo>
                    <a:cubicBezTo>
                      <a:pt x="374" y="11"/>
                      <a:pt x="342" y="1"/>
                      <a:pt x="3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5"/>
              <p:cNvSpPr/>
              <p:nvPr/>
            </p:nvSpPr>
            <p:spPr>
              <a:xfrm>
                <a:off x="4028325" y="4137225"/>
                <a:ext cx="234650" cy="98900"/>
              </a:xfrm>
              <a:custGeom>
                <a:avLst/>
                <a:gdLst/>
                <a:ahLst/>
                <a:cxnLst/>
                <a:rect l="l" t="t" r="r" b="b"/>
                <a:pathLst>
                  <a:path w="9386" h="3956" extrusionOk="0">
                    <a:moveTo>
                      <a:pt x="9051" y="1"/>
                    </a:moveTo>
                    <a:cubicBezTo>
                      <a:pt x="6011" y="92"/>
                      <a:pt x="2668" y="1824"/>
                      <a:pt x="206" y="3496"/>
                    </a:cubicBezTo>
                    <a:cubicBezTo>
                      <a:pt x="0" y="3650"/>
                      <a:pt x="120" y="3956"/>
                      <a:pt x="327" y="3956"/>
                    </a:cubicBezTo>
                    <a:cubicBezTo>
                      <a:pt x="365" y="3956"/>
                      <a:pt x="406" y="3945"/>
                      <a:pt x="449" y="3922"/>
                    </a:cubicBezTo>
                    <a:cubicBezTo>
                      <a:pt x="1877" y="3131"/>
                      <a:pt x="3367" y="2402"/>
                      <a:pt x="4887" y="1824"/>
                    </a:cubicBezTo>
                    <a:cubicBezTo>
                      <a:pt x="6285" y="1308"/>
                      <a:pt x="7744" y="1064"/>
                      <a:pt x="9112" y="548"/>
                    </a:cubicBezTo>
                    <a:cubicBezTo>
                      <a:pt x="9385" y="426"/>
                      <a:pt x="9385" y="1"/>
                      <a:pt x="90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5"/>
              <p:cNvSpPr/>
              <p:nvPr/>
            </p:nvSpPr>
            <p:spPr>
              <a:xfrm>
                <a:off x="4043350" y="4210050"/>
                <a:ext cx="193025" cy="56075"/>
              </a:xfrm>
              <a:custGeom>
                <a:avLst/>
                <a:gdLst/>
                <a:ahLst/>
                <a:cxnLst/>
                <a:rect l="l" t="t" r="r" b="b"/>
                <a:pathLst>
                  <a:path w="7721" h="2243" extrusionOk="0">
                    <a:moveTo>
                      <a:pt x="6476" y="1"/>
                    </a:moveTo>
                    <a:cubicBezTo>
                      <a:pt x="4366" y="1"/>
                      <a:pt x="2115" y="862"/>
                      <a:pt x="273" y="1677"/>
                    </a:cubicBezTo>
                    <a:cubicBezTo>
                      <a:pt x="1" y="1814"/>
                      <a:pt x="144" y="2243"/>
                      <a:pt x="417" y="2243"/>
                    </a:cubicBezTo>
                    <a:cubicBezTo>
                      <a:pt x="448" y="2243"/>
                      <a:pt x="482" y="2237"/>
                      <a:pt x="516" y="2224"/>
                    </a:cubicBezTo>
                    <a:cubicBezTo>
                      <a:pt x="1611" y="1799"/>
                      <a:pt x="2766" y="1434"/>
                      <a:pt x="3921" y="1161"/>
                    </a:cubicBezTo>
                    <a:cubicBezTo>
                      <a:pt x="5106" y="917"/>
                      <a:pt x="6322" y="887"/>
                      <a:pt x="7447" y="583"/>
                    </a:cubicBezTo>
                    <a:cubicBezTo>
                      <a:pt x="7690" y="522"/>
                      <a:pt x="7720" y="97"/>
                      <a:pt x="7447" y="66"/>
                    </a:cubicBezTo>
                    <a:cubicBezTo>
                      <a:pt x="7128" y="21"/>
                      <a:pt x="6804" y="1"/>
                      <a:pt x="6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5"/>
              <p:cNvSpPr/>
              <p:nvPr/>
            </p:nvSpPr>
            <p:spPr>
              <a:xfrm>
                <a:off x="4056875" y="4279025"/>
                <a:ext cx="87550" cy="27950"/>
              </a:xfrm>
              <a:custGeom>
                <a:avLst/>
                <a:gdLst/>
                <a:ahLst/>
                <a:cxnLst/>
                <a:rect l="l" t="t" r="r" b="b"/>
                <a:pathLst>
                  <a:path w="3502" h="1118" extrusionOk="0">
                    <a:moveTo>
                      <a:pt x="2698" y="1"/>
                    </a:moveTo>
                    <a:cubicBezTo>
                      <a:pt x="2462" y="1"/>
                      <a:pt x="2222" y="41"/>
                      <a:pt x="1982" y="73"/>
                    </a:cubicBezTo>
                    <a:cubicBezTo>
                      <a:pt x="1404" y="165"/>
                      <a:pt x="857" y="317"/>
                      <a:pt x="310" y="529"/>
                    </a:cubicBezTo>
                    <a:cubicBezTo>
                      <a:pt x="1" y="642"/>
                      <a:pt x="81" y="1117"/>
                      <a:pt x="383" y="1117"/>
                    </a:cubicBezTo>
                    <a:cubicBezTo>
                      <a:pt x="408" y="1117"/>
                      <a:pt x="434" y="1114"/>
                      <a:pt x="462" y="1107"/>
                    </a:cubicBezTo>
                    <a:cubicBezTo>
                      <a:pt x="1009" y="924"/>
                      <a:pt x="1526" y="803"/>
                      <a:pt x="2073" y="772"/>
                    </a:cubicBezTo>
                    <a:cubicBezTo>
                      <a:pt x="2498" y="712"/>
                      <a:pt x="2924" y="803"/>
                      <a:pt x="3319" y="590"/>
                    </a:cubicBezTo>
                    <a:cubicBezTo>
                      <a:pt x="3501" y="499"/>
                      <a:pt x="3501" y="225"/>
                      <a:pt x="3319" y="134"/>
                    </a:cubicBezTo>
                    <a:cubicBezTo>
                      <a:pt x="3118" y="34"/>
                      <a:pt x="2910" y="1"/>
                      <a:pt x="26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5"/>
              <p:cNvSpPr/>
              <p:nvPr/>
            </p:nvSpPr>
            <p:spPr>
              <a:xfrm>
                <a:off x="3079025" y="3027875"/>
                <a:ext cx="96525" cy="48175"/>
              </a:xfrm>
              <a:custGeom>
                <a:avLst/>
                <a:gdLst/>
                <a:ahLst/>
                <a:cxnLst/>
                <a:rect l="l" t="t" r="r" b="b"/>
                <a:pathLst>
                  <a:path w="3861" h="1927" extrusionOk="0">
                    <a:moveTo>
                      <a:pt x="3284" y="1"/>
                    </a:moveTo>
                    <a:cubicBezTo>
                      <a:pt x="3126" y="1"/>
                      <a:pt x="2975" y="158"/>
                      <a:pt x="3040" y="331"/>
                    </a:cubicBezTo>
                    <a:cubicBezTo>
                      <a:pt x="3223" y="970"/>
                      <a:pt x="2432" y="1031"/>
                      <a:pt x="1976" y="1122"/>
                    </a:cubicBezTo>
                    <a:cubicBezTo>
                      <a:pt x="1789" y="1173"/>
                      <a:pt x="1380" y="1301"/>
                      <a:pt x="1048" y="1301"/>
                    </a:cubicBezTo>
                    <a:cubicBezTo>
                      <a:pt x="788" y="1301"/>
                      <a:pt x="574" y="1223"/>
                      <a:pt x="548" y="970"/>
                    </a:cubicBezTo>
                    <a:cubicBezTo>
                      <a:pt x="531" y="869"/>
                      <a:pt x="450" y="824"/>
                      <a:pt x="365" y="824"/>
                    </a:cubicBezTo>
                    <a:cubicBezTo>
                      <a:pt x="296" y="824"/>
                      <a:pt x="224" y="854"/>
                      <a:pt x="183" y="909"/>
                    </a:cubicBezTo>
                    <a:cubicBezTo>
                      <a:pt x="1" y="1213"/>
                      <a:pt x="92" y="1547"/>
                      <a:pt x="365" y="1760"/>
                    </a:cubicBezTo>
                    <a:cubicBezTo>
                      <a:pt x="537" y="1883"/>
                      <a:pt x="749" y="1926"/>
                      <a:pt x="973" y="1926"/>
                    </a:cubicBezTo>
                    <a:cubicBezTo>
                      <a:pt x="1302" y="1926"/>
                      <a:pt x="1656" y="1832"/>
                      <a:pt x="1946" y="1760"/>
                    </a:cubicBezTo>
                    <a:cubicBezTo>
                      <a:pt x="2402" y="1669"/>
                      <a:pt x="3223" y="1578"/>
                      <a:pt x="3557" y="1183"/>
                    </a:cubicBezTo>
                    <a:cubicBezTo>
                      <a:pt x="3861" y="848"/>
                      <a:pt x="3709" y="362"/>
                      <a:pt x="3466" y="88"/>
                    </a:cubicBezTo>
                    <a:cubicBezTo>
                      <a:pt x="3413" y="27"/>
                      <a:pt x="3348" y="1"/>
                      <a:pt x="3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5"/>
              <p:cNvSpPr/>
              <p:nvPr/>
            </p:nvSpPr>
            <p:spPr>
              <a:xfrm>
                <a:off x="3079025" y="3093575"/>
                <a:ext cx="158225" cy="61350"/>
              </a:xfrm>
              <a:custGeom>
                <a:avLst/>
                <a:gdLst/>
                <a:ahLst/>
                <a:cxnLst/>
                <a:rect l="l" t="t" r="r" b="b"/>
                <a:pathLst>
                  <a:path w="6329" h="2454" extrusionOk="0">
                    <a:moveTo>
                      <a:pt x="5786" y="1"/>
                    </a:moveTo>
                    <a:cubicBezTo>
                      <a:pt x="5734" y="1"/>
                      <a:pt x="5679" y="14"/>
                      <a:pt x="5624" y="44"/>
                    </a:cubicBezTo>
                    <a:cubicBezTo>
                      <a:pt x="3830" y="1017"/>
                      <a:pt x="2007" y="1624"/>
                      <a:pt x="92" y="2263"/>
                    </a:cubicBezTo>
                    <a:cubicBezTo>
                      <a:pt x="1" y="2293"/>
                      <a:pt x="1" y="2415"/>
                      <a:pt x="122" y="2445"/>
                    </a:cubicBezTo>
                    <a:cubicBezTo>
                      <a:pt x="222" y="2451"/>
                      <a:pt x="322" y="2454"/>
                      <a:pt x="423" y="2454"/>
                    </a:cubicBezTo>
                    <a:cubicBezTo>
                      <a:pt x="2356" y="2454"/>
                      <a:pt x="4255" y="1374"/>
                      <a:pt x="5989" y="652"/>
                    </a:cubicBezTo>
                    <a:cubicBezTo>
                      <a:pt x="6328" y="495"/>
                      <a:pt x="6106" y="1"/>
                      <a:pt x="57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5"/>
              <p:cNvSpPr/>
              <p:nvPr/>
            </p:nvSpPr>
            <p:spPr>
              <a:xfrm>
                <a:off x="3076350" y="3096650"/>
                <a:ext cx="166850" cy="103825"/>
              </a:xfrm>
              <a:custGeom>
                <a:avLst/>
                <a:gdLst/>
                <a:ahLst/>
                <a:cxnLst/>
                <a:rect l="l" t="t" r="r" b="b"/>
                <a:pathLst>
                  <a:path w="6674" h="4153" extrusionOk="0">
                    <a:moveTo>
                      <a:pt x="6182" y="1"/>
                    </a:moveTo>
                    <a:cubicBezTo>
                      <a:pt x="6064" y="1"/>
                      <a:pt x="5944" y="69"/>
                      <a:pt x="5913" y="194"/>
                    </a:cubicBezTo>
                    <a:cubicBezTo>
                      <a:pt x="5640" y="1441"/>
                      <a:pt x="5457" y="2656"/>
                      <a:pt x="4120" y="3173"/>
                    </a:cubicBezTo>
                    <a:cubicBezTo>
                      <a:pt x="3825" y="3284"/>
                      <a:pt x="3544" y="3331"/>
                      <a:pt x="3273" y="3331"/>
                    </a:cubicBezTo>
                    <a:cubicBezTo>
                      <a:pt x="2203" y="3331"/>
                      <a:pt x="1290" y="2594"/>
                      <a:pt x="320" y="2109"/>
                    </a:cubicBezTo>
                    <a:cubicBezTo>
                      <a:pt x="297" y="2100"/>
                      <a:pt x="273" y="2096"/>
                      <a:pt x="249" y="2096"/>
                    </a:cubicBezTo>
                    <a:cubicBezTo>
                      <a:pt x="118" y="2096"/>
                      <a:pt x="0" y="2224"/>
                      <a:pt x="77" y="2353"/>
                    </a:cubicBezTo>
                    <a:cubicBezTo>
                      <a:pt x="720" y="3408"/>
                      <a:pt x="1969" y="4152"/>
                      <a:pt x="3210" y="4152"/>
                    </a:cubicBezTo>
                    <a:cubicBezTo>
                      <a:pt x="3612" y="4152"/>
                      <a:pt x="4014" y="4074"/>
                      <a:pt x="4393" y="3903"/>
                    </a:cubicBezTo>
                    <a:cubicBezTo>
                      <a:pt x="5761" y="3295"/>
                      <a:pt x="6673" y="1653"/>
                      <a:pt x="6430" y="194"/>
                    </a:cubicBezTo>
                    <a:cubicBezTo>
                      <a:pt x="6400" y="62"/>
                      <a:pt x="6292" y="1"/>
                      <a:pt x="61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5"/>
              <p:cNvSpPr/>
              <p:nvPr/>
            </p:nvSpPr>
            <p:spPr>
              <a:xfrm>
                <a:off x="3143025" y="2886300"/>
                <a:ext cx="120675" cy="51125"/>
              </a:xfrm>
              <a:custGeom>
                <a:avLst/>
                <a:gdLst/>
                <a:ahLst/>
                <a:cxnLst/>
                <a:rect l="l" t="t" r="r" b="b"/>
                <a:pathLst>
                  <a:path w="4827" h="2045" extrusionOk="0">
                    <a:moveTo>
                      <a:pt x="2846" y="0"/>
                    </a:moveTo>
                    <a:cubicBezTo>
                      <a:pt x="2751" y="0"/>
                      <a:pt x="2661" y="3"/>
                      <a:pt x="2577" y="6"/>
                    </a:cubicBezTo>
                    <a:cubicBezTo>
                      <a:pt x="1757" y="37"/>
                      <a:pt x="754" y="310"/>
                      <a:pt x="267" y="1040"/>
                    </a:cubicBezTo>
                    <a:cubicBezTo>
                      <a:pt x="0" y="1455"/>
                      <a:pt x="341" y="2044"/>
                      <a:pt x="838" y="2044"/>
                    </a:cubicBezTo>
                    <a:cubicBezTo>
                      <a:pt x="850" y="2044"/>
                      <a:pt x="863" y="2044"/>
                      <a:pt x="875" y="2043"/>
                    </a:cubicBezTo>
                    <a:cubicBezTo>
                      <a:pt x="1514" y="2013"/>
                      <a:pt x="2152" y="1648"/>
                      <a:pt x="2790" y="1496"/>
                    </a:cubicBezTo>
                    <a:cubicBezTo>
                      <a:pt x="3337" y="1374"/>
                      <a:pt x="4097" y="1496"/>
                      <a:pt x="4584" y="1192"/>
                    </a:cubicBezTo>
                    <a:cubicBezTo>
                      <a:pt x="4766" y="1070"/>
                      <a:pt x="4827" y="858"/>
                      <a:pt x="4705" y="675"/>
                    </a:cubicBezTo>
                    <a:cubicBezTo>
                      <a:pt x="4386" y="117"/>
                      <a:pt x="3508" y="0"/>
                      <a:pt x="28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5"/>
              <p:cNvSpPr/>
              <p:nvPr/>
            </p:nvSpPr>
            <p:spPr>
              <a:xfrm>
                <a:off x="3187250" y="2937175"/>
                <a:ext cx="63525" cy="24775"/>
              </a:xfrm>
              <a:custGeom>
                <a:avLst/>
                <a:gdLst/>
                <a:ahLst/>
                <a:cxnLst/>
                <a:rect l="l" t="t" r="r" b="b"/>
                <a:pathLst>
                  <a:path w="2541" h="991" extrusionOk="0">
                    <a:moveTo>
                      <a:pt x="1925" y="0"/>
                    </a:moveTo>
                    <a:cubicBezTo>
                      <a:pt x="1720" y="0"/>
                      <a:pt x="1508" y="38"/>
                      <a:pt x="1325" y="69"/>
                    </a:cubicBezTo>
                    <a:cubicBezTo>
                      <a:pt x="930" y="190"/>
                      <a:pt x="444" y="373"/>
                      <a:pt x="109" y="646"/>
                    </a:cubicBezTo>
                    <a:cubicBezTo>
                      <a:pt x="1" y="782"/>
                      <a:pt x="86" y="990"/>
                      <a:pt x="257" y="990"/>
                    </a:cubicBezTo>
                    <a:cubicBezTo>
                      <a:pt x="277" y="990"/>
                      <a:pt x="299" y="987"/>
                      <a:pt x="322" y="981"/>
                    </a:cubicBezTo>
                    <a:cubicBezTo>
                      <a:pt x="687" y="859"/>
                      <a:pt x="1021" y="677"/>
                      <a:pt x="1416" y="616"/>
                    </a:cubicBezTo>
                    <a:cubicBezTo>
                      <a:pt x="1720" y="525"/>
                      <a:pt x="2176" y="586"/>
                      <a:pt x="2450" y="403"/>
                    </a:cubicBezTo>
                    <a:cubicBezTo>
                      <a:pt x="2511" y="342"/>
                      <a:pt x="2541" y="221"/>
                      <a:pt x="2480" y="160"/>
                    </a:cubicBezTo>
                    <a:cubicBezTo>
                      <a:pt x="2328" y="38"/>
                      <a:pt x="2131"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5"/>
              <p:cNvSpPr/>
              <p:nvPr/>
            </p:nvSpPr>
            <p:spPr>
              <a:xfrm>
                <a:off x="3192375" y="2945225"/>
                <a:ext cx="43975" cy="38850"/>
              </a:xfrm>
              <a:custGeom>
                <a:avLst/>
                <a:gdLst/>
                <a:ahLst/>
                <a:cxnLst/>
                <a:rect l="l" t="t" r="r" b="b"/>
                <a:pathLst>
                  <a:path w="1759" h="1554" extrusionOk="0">
                    <a:moveTo>
                      <a:pt x="938" y="1084"/>
                    </a:moveTo>
                    <a:cubicBezTo>
                      <a:pt x="938" y="1084"/>
                      <a:pt x="938" y="1115"/>
                      <a:pt x="938" y="1115"/>
                    </a:cubicBezTo>
                    <a:lnTo>
                      <a:pt x="907" y="1115"/>
                    </a:lnTo>
                    <a:cubicBezTo>
                      <a:pt x="907" y="1115"/>
                      <a:pt x="907" y="1115"/>
                      <a:pt x="938" y="1084"/>
                    </a:cubicBezTo>
                    <a:close/>
                    <a:moveTo>
                      <a:pt x="954" y="1"/>
                    </a:moveTo>
                    <a:cubicBezTo>
                      <a:pt x="892" y="1"/>
                      <a:pt x="835" y="32"/>
                      <a:pt x="786" y="81"/>
                    </a:cubicBezTo>
                    <a:cubicBezTo>
                      <a:pt x="664" y="81"/>
                      <a:pt x="543" y="142"/>
                      <a:pt x="451" y="233"/>
                    </a:cubicBezTo>
                    <a:cubicBezTo>
                      <a:pt x="451" y="233"/>
                      <a:pt x="421" y="233"/>
                      <a:pt x="421" y="264"/>
                    </a:cubicBezTo>
                    <a:cubicBezTo>
                      <a:pt x="391" y="294"/>
                      <a:pt x="360" y="294"/>
                      <a:pt x="330" y="324"/>
                    </a:cubicBezTo>
                    <a:cubicBezTo>
                      <a:pt x="308" y="314"/>
                      <a:pt x="284" y="308"/>
                      <a:pt x="259" y="308"/>
                    </a:cubicBezTo>
                    <a:cubicBezTo>
                      <a:pt x="141" y="308"/>
                      <a:pt x="1" y="417"/>
                      <a:pt x="26" y="567"/>
                    </a:cubicBezTo>
                    <a:cubicBezTo>
                      <a:pt x="104" y="1038"/>
                      <a:pt x="452" y="1553"/>
                      <a:pt x="935" y="1553"/>
                    </a:cubicBezTo>
                    <a:cubicBezTo>
                      <a:pt x="1014" y="1553"/>
                      <a:pt x="1096" y="1540"/>
                      <a:pt x="1181" y="1510"/>
                    </a:cubicBezTo>
                    <a:cubicBezTo>
                      <a:pt x="1758" y="1297"/>
                      <a:pt x="1758" y="476"/>
                      <a:pt x="1394" y="81"/>
                    </a:cubicBezTo>
                    <a:cubicBezTo>
                      <a:pt x="1373" y="51"/>
                      <a:pt x="1343" y="37"/>
                      <a:pt x="1310" y="37"/>
                    </a:cubicBezTo>
                    <a:cubicBezTo>
                      <a:pt x="1245" y="37"/>
                      <a:pt x="1171" y="91"/>
                      <a:pt x="1151" y="172"/>
                    </a:cubicBezTo>
                    <a:cubicBezTo>
                      <a:pt x="1151" y="142"/>
                      <a:pt x="1120" y="112"/>
                      <a:pt x="1120" y="81"/>
                    </a:cubicBezTo>
                    <a:cubicBezTo>
                      <a:pt x="1064" y="25"/>
                      <a:pt x="1007" y="1"/>
                      <a:pt x="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5"/>
              <p:cNvSpPr/>
              <p:nvPr/>
            </p:nvSpPr>
            <p:spPr>
              <a:xfrm>
                <a:off x="2942250" y="2928375"/>
                <a:ext cx="112475" cy="61075"/>
              </a:xfrm>
              <a:custGeom>
                <a:avLst/>
                <a:gdLst/>
                <a:ahLst/>
                <a:cxnLst/>
                <a:rect l="l" t="t" r="r" b="b"/>
                <a:pathLst>
                  <a:path w="4499" h="2443" extrusionOk="0">
                    <a:moveTo>
                      <a:pt x="3201" y="1"/>
                    </a:moveTo>
                    <a:cubicBezTo>
                      <a:pt x="2619" y="1"/>
                      <a:pt x="2007" y="213"/>
                      <a:pt x="1551" y="451"/>
                    </a:cubicBezTo>
                    <a:cubicBezTo>
                      <a:pt x="973" y="725"/>
                      <a:pt x="0" y="1363"/>
                      <a:pt x="31" y="2062"/>
                    </a:cubicBezTo>
                    <a:cubicBezTo>
                      <a:pt x="31" y="2275"/>
                      <a:pt x="183" y="2427"/>
                      <a:pt x="395" y="2427"/>
                    </a:cubicBezTo>
                    <a:cubicBezTo>
                      <a:pt x="445" y="2438"/>
                      <a:pt x="491" y="2443"/>
                      <a:pt x="535" y="2443"/>
                    </a:cubicBezTo>
                    <a:cubicBezTo>
                      <a:pt x="737" y="2443"/>
                      <a:pt x="895" y="2339"/>
                      <a:pt x="1095" y="2214"/>
                    </a:cubicBezTo>
                    <a:cubicBezTo>
                      <a:pt x="1429" y="2062"/>
                      <a:pt x="1763" y="1941"/>
                      <a:pt x="2128" y="1819"/>
                    </a:cubicBezTo>
                    <a:cubicBezTo>
                      <a:pt x="2736" y="1637"/>
                      <a:pt x="3496" y="1667"/>
                      <a:pt x="4043" y="1363"/>
                    </a:cubicBezTo>
                    <a:cubicBezTo>
                      <a:pt x="4499" y="1120"/>
                      <a:pt x="4499" y="421"/>
                      <a:pt x="4043" y="178"/>
                    </a:cubicBezTo>
                    <a:lnTo>
                      <a:pt x="4043" y="178"/>
                    </a:lnTo>
                    <a:lnTo>
                      <a:pt x="4073" y="208"/>
                    </a:lnTo>
                    <a:cubicBezTo>
                      <a:pt x="3810" y="60"/>
                      <a:pt x="3510" y="1"/>
                      <a:pt x="3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5"/>
              <p:cNvSpPr/>
              <p:nvPr/>
            </p:nvSpPr>
            <p:spPr>
              <a:xfrm>
                <a:off x="2971125" y="2987925"/>
                <a:ext cx="62325" cy="24000"/>
              </a:xfrm>
              <a:custGeom>
                <a:avLst/>
                <a:gdLst/>
                <a:ahLst/>
                <a:cxnLst/>
                <a:rect l="l" t="t" r="r" b="b"/>
                <a:pathLst>
                  <a:path w="2493" h="960" extrusionOk="0">
                    <a:moveTo>
                      <a:pt x="1862" y="1"/>
                    </a:moveTo>
                    <a:cubicBezTo>
                      <a:pt x="1554" y="1"/>
                      <a:pt x="1236" y="55"/>
                      <a:pt x="973" y="136"/>
                    </a:cubicBezTo>
                    <a:cubicBezTo>
                      <a:pt x="639" y="258"/>
                      <a:pt x="152" y="410"/>
                      <a:pt x="31" y="774"/>
                    </a:cubicBezTo>
                    <a:cubicBezTo>
                      <a:pt x="0" y="835"/>
                      <a:pt x="61" y="926"/>
                      <a:pt x="122" y="957"/>
                    </a:cubicBezTo>
                    <a:cubicBezTo>
                      <a:pt x="144" y="959"/>
                      <a:pt x="166" y="960"/>
                      <a:pt x="188" y="960"/>
                    </a:cubicBezTo>
                    <a:cubicBezTo>
                      <a:pt x="500" y="960"/>
                      <a:pt x="811" y="766"/>
                      <a:pt x="1095" y="653"/>
                    </a:cubicBezTo>
                    <a:cubicBezTo>
                      <a:pt x="1490" y="531"/>
                      <a:pt x="1915" y="501"/>
                      <a:pt x="2310" y="440"/>
                    </a:cubicBezTo>
                    <a:cubicBezTo>
                      <a:pt x="2493" y="379"/>
                      <a:pt x="2493" y="106"/>
                      <a:pt x="2310" y="45"/>
                    </a:cubicBezTo>
                    <a:cubicBezTo>
                      <a:pt x="2169" y="15"/>
                      <a:pt x="2017" y="1"/>
                      <a:pt x="18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2990175" y="2992225"/>
                <a:ext cx="44050" cy="38650"/>
              </a:xfrm>
              <a:custGeom>
                <a:avLst/>
                <a:gdLst/>
                <a:ahLst/>
                <a:cxnLst/>
                <a:rect l="l" t="t" r="r" b="b"/>
                <a:pathLst>
                  <a:path w="1762" h="1546" extrusionOk="0">
                    <a:moveTo>
                      <a:pt x="1062" y="1028"/>
                    </a:moveTo>
                    <a:cubicBezTo>
                      <a:pt x="1062" y="1028"/>
                      <a:pt x="1032" y="1058"/>
                      <a:pt x="1032" y="1058"/>
                    </a:cubicBezTo>
                    <a:lnTo>
                      <a:pt x="1032" y="1028"/>
                    </a:lnTo>
                    <a:close/>
                    <a:moveTo>
                      <a:pt x="1358" y="1"/>
                    </a:moveTo>
                    <a:cubicBezTo>
                      <a:pt x="1290" y="1"/>
                      <a:pt x="1225" y="31"/>
                      <a:pt x="1184" y="86"/>
                    </a:cubicBezTo>
                    <a:cubicBezTo>
                      <a:pt x="1073" y="67"/>
                      <a:pt x="962" y="38"/>
                      <a:pt x="858" y="38"/>
                    </a:cubicBezTo>
                    <a:cubicBezTo>
                      <a:pt x="791" y="38"/>
                      <a:pt x="727" y="50"/>
                      <a:pt x="667" y="86"/>
                    </a:cubicBezTo>
                    <a:cubicBezTo>
                      <a:pt x="640" y="79"/>
                      <a:pt x="612" y="75"/>
                      <a:pt x="586" y="75"/>
                    </a:cubicBezTo>
                    <a:cubicBezTo>
                      <a:pt x="495" y="75"/>
                      <a:pt x="417" y="120"/>
                      <a:pt x="393" y="238"/>
                    </a:cubicBezTo>
                    <a:cubicBezTo>
                      <a:pt x="393" y="268"/>
                      <a:pt x="393" y="298"/>
                      <a:pt x="393" y="329"/>
                    </a:cubicBezTo>
                    <a:cubicBezTo>
                      <a:pt x="356" y="304"/>
                      <a:pt x="307" y="289"/>
                      <a:pt x="262" y="289"/>
                    </a:cubicBezTo>
                    <a:cubicBezTo>
                      <a:pt x="197" y="289"/>
                      <a:pt x="138" y="318"/>
                      <a:pt x="120" y="390"/>
                    </a:cubicBezTo>
                    <a:cubicBezTo>
                      <a:pt x="1" y="895"/>
                      <a:pt x="376" y="1546"/>
                      <a:pt x="933" y="1546"/>
                    </a:cubicBezTo>
                    <a:cubicBezTo>
                      <a:pt x="946" y="1546"/>
                      <a:pt x="958" y="1545"/>
                      <a:pt x="971" y="1545"/>
                    </a:cubicBezTo>
                    <a:cubicBezTo>
                      <a:pt x="1640" y="1484"/>
                      <a:pt x="1761" y="663"/>
                      <a:pt x="1579" y="146"/>
                    </a:cubicBezTo>
                    <a:cubicBezTo>
                      <a:pt x="1529" y="46"/>
                      <a:pt x="1442" y="1"/>
                      <a:pt x="1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3296350" y="2903350"/>
                <a:ext cx="119800" cy="173075"/>
              </a:xfrm>
              <a:custGeom>
                <a:avLst/>
                <a:gdLst/>
                <a:ahLst/>
                <a:cxnLst/>
                <a:rect l="l" t="t" r="r" b="b"/>
                <a:pathLst>
                  <a:path w="4792" h="6923" extrusionOk="0">
                    <a:moveTo>
                      <a:pt x="1748" y="1"/>
                    </a:moveTo>
                    <a:cubicBezTo>
                      <a:pt x="1654" y="1"/>
                      <a:pt x="1558" y="8"/>
                      <a:pt x="1460" y="24"/>
                    </a:cubicBezTo>
                    <a:cubicBezTo>
                      <a:pt x="517" y="176"/>
                      <a:pt x="1" y="1027"/>
                      <a:pt x="31" y="1939"/>
                    </a:cubicBezTo>
                    <a:cubicBezTo>
                      <a:pt x="31" y="2106"/>
                      <a:pt x="160" y="2189"/>
                      <a:pt x="293" y="2189"/>
                    </a:cubicBezTo>
                    <a:cubicBezTo>
                      <a:pt x="426" y="2189"/>
                      <a:pt x="563" y="2106"/>
                      <a:pt x="578" y="1939"/>
                    </a:cubicBezTo>
                    <a:cubicBezTo>
                      <a:pt x="631" y="1141"/>
                      <a:pt x="1077" y="808"/>
                      <a:pt x="1597" y="808"/>
                    </a:cubicBezTo>
                    <a:cubicBezTo>
                      <a:pt x="1968" y="808"/>
                      <a:pt x="2376" y="978"/>
                      <a:pt x="2706" y="1270"/>
                    </a:cubicBezTo>
                    <a:cubicBezTo>
                      <a:pt x="3223" y="1726"/>
                      <a:pt x="3435" y="2607"/>
                      <a:pt x="3466" y="3246"/>
                    </a:cubicBezTo>
                    <a:cubicBezTo>
                      <a:pt x="3496" y="4431"/>
                      <a:pt x="2767" y="6042"/>
                      <a:pt x="1399" y="6072"/>
                    </a:cubicBezTo>
                    <a:cubicBezTo>
                      <a:pt x="973" y="6103"/>
                      <a:pt x="821" y="6802"/>
                      <a:pt x="1308" y="6893"/>
                    </a:cubicBezTo>
                    <a:cubicBezTo>
                      <a:pt x="1435" y="6913"/>
                      <a:pt x="1559" y="6922"/>
                      <a:pt x="1679" y="6922"/>
                    </a:cubicBezTo>
                    <a:cubicBezTo>
                      <a:pt x="3954" y="6922"/>
                      <a:pt x="4791" y="3487"/>
                      <a:pt x="3983" y="1726"/>
                    </a:cubicBezTo>
                    <a:cubicBezTo>
                      <a:pt x="3565" y="863"/>
                      <a:pt x="2766" y="1"/>
                      <a:pt x="1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3314600" y="2933100"/>
                <a:ext cx="65375" cy="67925"/>
              </a:xfrm>
              <a:custGeom>
                <a:avLst/>
                <a:gdLst/>
                <a:ahLst/>
                <a:cxnLst/>
                <a:rect l="l" t="t" r="r" b="b"/>
                <a:pathLst>
                  <a:path w="2615" h="2717" extrusionOk="0">
                    <a:moveTo>
                      <a:pt x="646" y="0"/>
                    </a:moveTo>
                    <a:cubicBezTo>
                      <a:pt x="452" y="0"/>
                      <a:pt x="262" y="60"/>
                      <a:pt x="91" y="201"/>
                    </a:cubicBezTo>
                    <a:cubicBezTo>
                      <a:pt x="0" y="262"/>
                      <a:pt x="0" y="384"/>
                      <a:pt x="122" y="384"/>
                    </a:cubicBezTo>
                    <a:cubicBezTo>
                      <a:pt x="168" y="382"/>
                      <a:pt x="214" y="381"/>
                      <a:pt x="258" y="381"/>
                    </a:cubicBezTo>
                    <a:cubicBezTo>
                      <a:pt x="857" y="381"/>
                      <a:pt x="1302" y="576"/>
                      <a:pt x="1642" y="1113"/>
                    </a:cubicBezTo>
                    <a:cubicBezTo>
                      <a:pt x="1915" y="1600"/>
                      <a:pt x="1885" y="2116"/>
                      <a:pt x="2098" y="2603"/>
                    </a:cubicBezTo>
                    <a:cubicBezTo>
                      <a:pt x="2143" y="2679"/>
                      <a:pt x="2219" y="2717"/>
                      <a:pt x="2291" y="2717"/>
                    </a:cubicBezTo>
                    <a:cubicBezTo>
                      <a:pt x="2364" y="2717"/>
                      <a:pt x="2432" y="2679"/>
                      <a:pt x="2462" y="2603"/>
                    </a:cubicBezTo>
                    <a:cubicBezTo>
                      <a:pt x="2614" y="2268"/>
                      <a:pt x="2462" y="1934"/>
                      <a:pt x="2341" y="1600"/>
                    </a:cubicBezTo>
                    <a:cubicBezTo>
                      <a:pt x="2189" y="1265"/>
                      <a:pt x="2037" y="900"/>
                      <a:pt x="1794" y="627"/>
                    </a:cubicBezTo>
                    <a:cubicBezTo>
                      <a:pt x="1521" y="292"/>
                      <a:pt x="1076" y="0"/>
                      <a:pt x="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3322950" y="2943250"/>
                <a:ext cx="32450" cy="106450"/>
              </a:xfrm>
              <a:custGeom>
                <a:avLst/>
                <a:gdLst/>
                <a:ahLst/>
                <a:cxnLst/>
                <a:rect l="l" t="t" r="r" b="b"/>
                <a:pathLst>
                  <a:path w="1298" h="4258" extrusionOk="0">
                    <a:moveTo>
                      <a:pt x="1050" y="0"/>
                    </a:moveTo>
                    <a:cubicBezTo>
                      <a:pt x="991" y="0"/>
                      <a:pt x="930" y="21"/>
                      <a:pt x="882" y="69"/>
                    </a:cubicBezTo>
                    <a:cubicBezTo>
                      <a:pt x="426" y="555"/>
                      <a:pt x="244" y="1346"/>
                      <a:pt x="153" y="2014"/>
                    </a:cubicBezTo>
                    <a:cubicBezTo>
                      <a:pt x="92" y="2653"/>
                      <a:pt x="1" y="3625"/>
                      <a:pt x="335" y="4203"/>
                    </a:cubicBezTo>
                    <a:cubicBezTo>
                      <a:pt x="360" y="4241"/>
                      <a:pt x="402" y="4258"/>
                      <a:pt x="444" y="4258"/>
                    </a:cubicBezTo>
                    <a:cubicBezTo>
                      <a:pt x="502" y="4258"/>
                      <a:pt x="560" y="4225"/>
                      <a:pt x="578" y="4172"/>
                    </a:cubicBezTo>
                    <a:cubicBezTo>
                      <a:pt x="791" y="3534"/>
                      <a:pt x="700" y="2774"/>
                      <a:pt x="852" y="2105"/>
                    </a:cubicBezTo>
                    <a:cubicBezTo>
                      <a:pt x="1004" y="1498"/>
                      <a:pt x="1247" y="859"/>
                      <a:pt x="1277" y="221"/>
                    </a:cubicBezTo>
                    <a:cubicBezTo>
                      <a:pt x="1298" y="96"/>
                      <a:pt x="1177" y="0"/>
                      <a:pt x="10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5"/>
              <p:cNvSpPr/>
              <p:nvPr/>
            </p:nvSpPr>
            <p:spPr>
              <a:xfrm>
                <a:off x="2906525" y="2912850"/>
                <a:ext cx="450650" cy="414600"/>
              </a:xfrm>
              <a:custGeom>
                <a:avLst/>
                <a:gdLst/>
                <a:ahLst/>
                <a:cxnLst/>
                <a:rect l="l" t="t" r="r" b="b"/>
                <a:pathLst>
                  <a:path w="18026" h="16584" extrusionOk="0">
                    <a:moveTo>
                      <a:pt x="673" y="1"/>
                    </a:moveTo>
                    <a:cubicBezTo>
                      <a:pt x="449" y="1"/>
                      <a:pt x="214" y="145"/>
                      <a:pt x="183" y="434"/>
                    </a:cubicBezTo>
                    <a:cubicBezTo>
                      <a:pt x="1" y="2957"/>
                      <a:pt x="396" y="5601"/>
                      <a:pt x="1156" y="7972"/>
                    </a:cubicBezTo>
                    <a:cubicBezTo>
                      <a:pt x="1764" y="9735"/>
                      <a:pt x="2463" y="11164"/>
                      <a:pt x="3375" y="12774"/>
                    </a:cubicBezTo>
                    <a:cubicBezTo>
                      <a:pt x="4135" y="14051"/>
                      <a:pt x="4925" y="15662"/>
                      <a:pt x="6384" y="16300"/>
                    </a:cubicBezTo>
                    <a:cubicBezTo>
                      <a:pt x="6851" y="16498"/>
                      <a:pt x="7353" y="16584"/>
                      <a:pt x="7875" y="16584"/>
                    </a:cubicBezTo>
                    <a:cubicBezTo>
                      <a:pt x="10236" y="16584"/>
                      <a:pt x="12994" y="14829"/>
                      <a:pt x="14712" y="13808"/>
                    </a:cubicBezTo>
                    <a:cubicBezTo>
                      <a:pt x="15776" y="13200"/>
                      <a:pt x="17022" y="12349"/>
                      <a:pt x="17478" y="11103"/>
                    </a:cubicBezTo>
                    <a:cubicBezTo>
                      <a:pt x="18025" y="9613"/>
                      <a:pt x="17721" y="7516"/>
                      <a:pt x="17266" y="6027"/>
                    </a:cubicBezTo>
                    <a:cubicBezTo>
                      <a:pt x="17224" y="5904"/>
                      <a:pt x="17103" y="5842"/>
                      <a:pt x="16985" y="5842"/>
                    </a:cubicBezTo>
                    <a:cubicBezTo>
                      <a:pt x="16841" y="5842"/>
                      <a:pt x="16702" y="5934"/>
                      <a:pt x="16718" y="6118"/>
                    </a:cubicBezTo>
                    <a:cubicBezTo>
                      <a:pt x="16810" y="7546"/>
                      <a:pt x="17114" y="9157"/>
                      <a:pt x="16627" y="10586"/>
                    </a:cubicBezTo>
                    <a:cubicBezTo>
                      <a:pt x="16110" y="12197"/>
                      <a:pt x="14408" y="13170"/>
                      <a:pt x="12949" y="13930"/>
                    </a:cubicBezTo>
                    <a:cubicBezTo>
                      <a:pt x="11764" y="14537"/>
                      <a:pt x="10518" y="15176"/>
                      <a:pt x="9241" y="15540"/>
                    </a:cubicBezTo>
                    <a:cubicBezTo>
                      <a:pt x="8849" y="15647"/>
                      <a:pt x="8487" y="15697"/>
                      <a:pt x="8152" y="15697"/>
                    </a:cubicBezTo>
                    <a:cubicBezTo>
                      <a:pt x="6488" y="15697"/>
                      <a:pt x="5476" y="14470"/>
                      <a:pt x="4590" y="12926"/>
                    </a:cubicBezTo>
                    <a:cubicBezTo>
                      <a:pt x="2341" y="9066"/>
                      <a:pt x="761" y="4993"/>
                      <a:pt x="1095" y="434"/>
                    </a:cubicBezTo>
                    <a:cubicBezTo>
                      <a:pt x="1110" y="145"/>
                      <a:pt x="897" y="1"/>
                      <a:pt x="6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5"/>
              <p:cNvSpPr/>
              <p:nvPr/>
            </p:nvSpPr>
            <p:spPr>
              <a:xfrm>
                <a:off x="2906525" y="2794275"/>
                <a:ext cx="47000" cy="205450"/>
              </a:xfrm>
              <a:custGeom>
                <a:avLst/>
                <a:gdLst/>
                <a:ahLst/>
                <a:cxnLst/>
                <a:rect l="l" t="t" r="r" b="b"/>
                <a:pathLst>
                  <a:path w="1880" h="8218" extrusionOk="0">
                    <a:moveTo>
                      <a:pt x="1505" y="0"/>
                    </a:moveTo>
                    <a:cubicBezTo>
                      <a:pt x="1384" y="0"/>
                      <a:pt x="1265" y="66"/>
                      <a:pt x="1217" y="222"/>
                    </a:cubicBezTo>
                    <a:cubicBezTo>
                      <a:pt x="548" y="2715"/>
                      <a:pt x="1" y="5481"/>
                      <a:pt x="396" y="8095"/>
                    </a:cubicBezTo>
                    <a:cubicBezTo>
                      <a:pt x="408" y="8182"/>
                      <a:pt x="471" y="8218"/>
                      <a:pt x="544" y="8218"/>
                    </a:cubicBezTo>
                    <a:cubicBezTo>
                      <a:pt x="649" y="8218"/>
                      <a:pt x="773" y="8142"/>
                      <a:pt x="791" y="8034"/>
                    </a:cubicBezTo>
                    <a:cubicBezTo>
                      <a:pt x="1034" y="5420"/>
                      <a:pt x="1125" y="2928"/>
                      <a:pt x="1824" y="374"/>
                    </a:cubicBezTo>
                    <a:cubicBezTo>
                      <a:pt x="1880" y="154"/>
                      <a:pt x="1690" y="0"/>
                      <a:pt x="15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5"/>
              <p:cNvSpPr/>
              <p:nvPr/>
            </p:nvSpPr>
            <p:spPr>
              <a:xfrm>
                <a:off x="2940200" y="2757700"/>
                <a:ext cx="327300" cy="46000"/>
              </a:xfrm>
              <a:custGeom>
                <a:avLst/>
                <a:gdLst/>
                <a:ahLst/>
                <a:cxnLst/>
                <a:rect l="l" t="t" r="r" b="b"/>
                <a:pathLst>
                  <a:path w="13092" h="1840" extrusionOk="0">
                    <a:moveTo>
                      <a:pt x="9816" y="0"/>
                    </a:moveTo>
                    <a:cubicBezTo>
                      <a:pt x="6585" y="0"/>
                      <a:pt x="3246" y="424"/>
                      <a:pt x="234" y="1412"/>
                    </a:cubicBezTo>
                    <a:cubicBezTo>
                      <a:pt x="1" y="1499"/>
                      <a:pt x="76" y="1839"/>
                      <a:pt x="324" y="1839"/>
                    </a:cubicBezTo>
                    <a:cubicBezTo>
                      <a:pt x="334" y="1839"/>
                      <a:pt x="345" y="1839"/>
                      <a:pt x="356" y="1837"/>
                    </a:cubicBezTo>
                    <a:cubicBezTo>
                      <a:pt x="3736" y="1287"/>
                      <a:pt x="7012" y="756"/>
                      <a:pt x="10407" y="756"/>
                    </a:cubicBezTo>
                    <a:cubicBezTo>
                      <a:pt x="11134" y="756"/>
                      <a:pt x="11866" y="781"/>
                      <a:pt x="12605" y="834"/>
                    </a:cubicBezTo>
                    <a:cubicBezTo>
                      <a:pt x="12615" y="835"/>
                      <a:pt x="12625" y="835"/>
                      <a:pt x="12635" y="835"/>
                    </a:cubicBezTo>
                    <a:cubicBezTo>
                      <a:pt x="13091" y="835"/>
                      <a:pt x="13082" y="135"/>
                      <a:pt x="12605" y="105"/>
                    </a:cubicBezTo>
                    <a:cubicBezTo>
                      <a:pt x="11692" y="36"/>
                      <a:pt x="10758" y="0"/>
                      <a:pt x="9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5"/>
              <p:cNvSpPr/>
              <p:nvPr/>
            </p:nvSpPr>
            <p:spPr>
              <a:xfrm>
                <a:off x="3248850" y="2764100"/>
                <a:ext cx="63650" cy="195525"/>
              </a:xfrm>
              <a:custGeom>
                <a:avLst/>
                <a:gdLst/>
                <a:ahLst/>
                <a:cxnLst/>
                <a:rect l="l" t="t" r="r" b="b"/>
                <a:pathLst>
                  <a:path w="2546" h="7821" extrusionOk="0">
                    <a:moveTo>
                      <a:pt x="219" y="0"/>
                    </a:moveTo>
                    <a:cubicBezTo>
                      <a:pt x="104" y="0"/>
                      <a:pt x="0" y="68"/>
                      <a:pt x="16" y="214"/>
                    </a:cubicBezTo>
                    <a:lnTo>
                      <a:pt x="47" y="214"/>
                    </a:lnTo>
                    <a:cubicBezTo>
                      <a:pt x="381" y="2706"/>
                      <a:pt x="1384" y="5138"/>
                      <a:pt x="1901" y="7600"/>
                    </a:cubicBezTo>
                    <a:cubicBezTo>
                      <a:pt x="1936" y="7754"/>
                      <a:pt x="2046" y="7820"/>
                      <a:pt x="2163" y="7820"/>
                    </a:cubicBezTo>
                    <a:cubicBezTo>
                      <a:pt x="2345" y="7820"/>
                      <a:pt x="2546" y="7658"/>
                      <a:pt x="2509" y="7417"/>
                    </a:cubicBezTo>
                    <a:cubicBezTo>
                      <a:pt x="2053" y="5016"/>
                      <a:pt x="1445" y="2432"/>
                      <a:pt x="472" y="153"/>
                    </a:cubicBezTo>
                    <a:cubicBezTo>
                      <a:pt x="429" y="53"/>
                      <a:pt x="320" y="0"/>
                      <a:pt x="2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5"/>
              <p:cNvSpPr/>
              <p:nvPr/>
            </p:nvSpPr>
            <p:spPr>
              <a:xfrm>
                <a:off x="2901750" y="2641925"/>
                <a:ext cx="122025" cy="149625"/>
              </a:xfrm>
              <a:custGeom>
                <a:avLst/>
                <a:gdLst/>
                <a:ahLst/>
                <a:cxnLst/>
                <a:rect l="l" t="t" r="r" b="b"/>
                <a:pathLst>
                  <a:path w="4881" h="5985" extrusionOk="0">
                    <a:moveTo>
                      <a:pt x="4581" y="0"/>
                    </a:moveTo>
                    <a:cubicBezTo>
                      <a:pt x="4547" y="0"/>
                      <a:pt x="4511" y="8"/>
                      <a:pt x="4478" y="25"/>
                    </a:cubicBezTo>
                    <a:cubicBezTo>
                      <a:pt x="3474" y="511"/>
                      <a:pt x="2775" y="1727"/>
                      <a:pt x="2107" y="2578"/>
                    </a:cubicBezTo>
                    <a:cubicBezTo>
                      <a:pt x="1347" y="3611"/>
                      <a:pt x="435" y="4584"/>
                      <a:pt x="40" y="5800"/>
                    </a:cubicBezTo>
                    <a:cubicBezTo>
                      <a:pt x="1" y="5917"/>
                      <a:pt x="88" y="5985"/>
                      <a:pt x="179" y="5985"/>
                    </a:cubicBezTo>
                    <a:cubicBezTo>
                      <a:pt x="230" y="5985"/>
                      <a:pt x="281" y="5964"/>
                      <a:pt x="313" y="5921"/>
                    </a:cubicBezTo>
                    <a:cubicBezTo>
                      <a:pt x="1104" y="4857"/>
                      <a:pt x="1924" y="3824"/>
                      <a:pt x="2745" y="2791"/>
                    </a:cubicBezTo>
                    <a:cubicBezTo>
                      <a:pt x="3383" y="1939"/>
                      <a:pt x="4174" y="1180"/>
                      <a:pt x="4781" y="298"/>
                    </a:cubicBezTo>
                    <a:cubicBezTo>
                      <a:pt x="4881" y="149"/>
                      <a:pt x="4737" y="0"/>
                      <a:pt x="4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5"/>
              <p:cNvSpPr/>
              <p:nvPr/>
            </p:nvSpPr>
            <p:spPr>
              <a:xfrm>
                <a:off x="3007600" y="2634700"/>
                <a:ext cx="221900" cy="20025"/>
              </a:xfrm>
              <a:custGeom>
                <a:avLst/>
                <a:gdLst/>
                <a:ahLst/>
                <a:cxnLst/>
                <a:rect l="l" t="t" r="r" b="b"/>
                <a:pathLst>
                  <a:path w="8876" h="801" extrusionOk="0">
                    <a:moveTo>
                      <a:pt x="5179" y="0"/>
                    </a:moveTo>
                    <a:cubicBezTo>
                      <a:pt x="3496" y="0"/>
                      <a:pt x="1806" y="98"/>
                      <a:pt x="183" y="374"/>
                    </a:cubicBezTo>
                    <a:cubicBezTo>
                      <a:pt x="0" y="405"/>
                      <a:pt x="61" y="709"/>
                      <a:pt x="244" y="709"/>
                    </a:cubicBezTo>
                    <a:cubicBezTo>
                      <a:pt x="1611" y="709"/>
                      <a:pt x="2972" y="686"/>
                      <a:pt x="4332" y="686"/>
                    </a:cubicBezTo>
                    <a:cubicBezTo>
                      <a:pt x="5692" y="686"/>
                      <a:pt x="7052" y="709"/>
                      <a:pt x="8420" y="800"/>
                    </a:cubicBezTo>
                    <a:cubicBezTo>
                      <a:pt x="8429" y="800"/>
                      <a:pt x="8438" y="801"/>
                      <a:pt x="8447" y="801"/>
                    </a:cubicBezTo>
                    <a:cubicBezTo>
                      <a:pt x="8876" y="801"/>
                      <a:pt x="8867" y="101"/>
                      <a:pt x="8420" y="101"/>
                    </a:cubicBezTo>
                    <a:cubicBezTo>
                      <a:pt x="7356" y="41"/>
                      <a:pt x="6269" y="0"/>
                      <a:pt x="51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5"/>
              <p:cNvSpPr/>
              <p:nvPr/>
            </p:nvSpPr>
            <p:spPr>
              <a:xfrm>
                <a:off x="2879175" y="2781575"/>
                <a:ext cx="55500" cy="256700"/>
              </a:xfrm>
              <a:custGeom>
                <a:avLst/>
                <a:gdLst/>
                <a:ahLst/>
                <a:cxnLst/>
                <a:rect l="l" t="t" r="r" b="b"/>
                <a:pathLst>
                  <a:path w="2220" h="10268" extrusionOk="0">
                    <a:moveTo>
                      <a:pt x="1129" y="1"/>
                    </a:moveTo>
                    <a:cubicBezTo>
                      <a:pt x="1034" y="1"/>
                      <a:pt x="943" y="62"/>
                      <a:pt x="943" y="183"/>
                    </a:cubicBezTo>
                    <a:cubicBezTo>
                      <a:pt x="669" y="3101"/>
                      <a:pt x="0" y="7600"/>
                      <a:pt x="1733" y="10153"/>
                    </a:cubicBezTo>
                    <a:cubicBezTo>
                      <a:pt x="1796" y="10229"/>
                      <a:pt x="1891" y="10268"/>
                      <a:pt x="1980" y="10268"/>
                    </a:cubicBezTo>
                    <a:cubicBezTo>
                      <a:pt x="2105" y="10268"/>
                      <a:pt x="2219" y="10191"/>
                      <a:pt x="2219" y="10031"/>
                    </a:cubicBezTo>
                    <a:cubicBezTo>
                      <a:pt x="2098" y="8512"/>
                      <a:pt x="1611" y="7022"/>
                      <a:pt x="1490" y="5472"/>
                    </a:cubicBezTo>
                    <a:cubicBezTo>
                      <a:pt x="1368" y="3709"/>
                      <a:pt x="1490" y="1946"/>
                      <a:pt x="1338" y="183"/>
                    </a:cubicBezTo>
                    <a:cubicBezTo>
                      <a:pt x="1323" y="62"/>
                      <a:pt x="1224" y="1"/>
                      <a:pt x="11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5"/>
              <p:cNvSpPr/>
              <p:nvPr/>
            </p:nvSpPr>
            <p:spPr>
              <a:xfrm>
                <a:off x="3218450" y="2642250"/>
                <a:ext cx="93975" cy="58750"/>
              </a:xfrm>
              <a:custGeom>
                <a:avLst/>
                <a:gdLst/>
                <a:ahLst/>
                <a:cxnLst/>
                <a:rect l="l" t="t" r="r" b="b"/>
                <a:pathLst>
                  <a:path w="3759" h="2350" extrusionOk="0">
                    <a:moveTo>
                      <a:pt x="206" y="1"/>
                    </a:moveTo>
                    <a:cubicBezTo>
                      <a:pt x="82" y="1"/>
                      <a:pt x="1" y="175"/>
                      <a:pt x="108" y="255"/>
                    </a:cubicBezTo>
                    <a:cubicBezTo>
                      <a:pt x="1050" y="1075"/>
                      <a:pt x="2174" y="1835"/>
                      <a:pt x="3330" y="2322"/>
                    </a:cubicBezTo>
                    <a:cubicBezTo>
                      <a:pt x="3371" y="2341"/>
                      <a:pt x="3410" y="2349"/>
                      <a:pt x="3445" y="2349"/>
                    </a:cubicBezTo>
                    <a:cubicBezTo>
                      <a:pt x="3689" y="2349"/>
                      <a:pt x="3759" y="1934"/>
                      <a:pt x="3573" y="1774"/>
                    </a:cubicBezTo>
                    <a:cubicBezTo>
                      <a:pt x="2570" y="1045"/>
                      <a:pt x="1384" y="467"/>
                      <a:pt x="260" y="12"/>
                    </a:cubicBezTo>
                    <a:cubicBezTo>
                      <a:pt x="241" y="4"/>
                      <a:pt x="223" y="1"/>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5"/>
              <p:cNvSpPr/>
              <p:nvPr/>
            </p:nvSpPr>
            <p:spPr>
              <a:xfrm>
                <a:off x="3285375" y="2681725"/>
                <a:ext cx="67700" cy="83050"/>
              </a:xfrm>
              <a:custGeom>
                <a:avLst/>
                <a:gdLst/>
                <a:ahLst/>
                <a:cxnLst/>
                <a:rect l="l" t="t" r="r" b="b"/>
                <a:pathLst>
                  <a:path w="2708" h="3322" extrusionOk="0">
                    <a:moveTo>
                      <a:pt x="168" y="1"/>
                    </a:moveTo>
                    <a:cubicBezTo>
                      <a:pt x="54" y="1"/>
                      <a:pt x="1" y="147"/>
                      <a:pt x="105" y="226"/>
                    </a:cubicBezTo>
                    <a:cubicBezTo>
                      <a:pt x="653" y="621"/>
                      <a:pt x="1200" y="1107"/>
                      <a:pt x="1564" y="1654"/>
                    </a:cubicBezTo>
                    <a:cubicBezTo>
                      <a:pt x="1929" y="2141"/>
                      <a:pt x="2112" y="2718"/>
                      <a:pt x="2385" y="3235"/>
                    </a:cubicBezTo>
                    <a:cubicBezTo>
                      <a:pt x="2409" y="3294"/>
                      <a:pt x="2465" y="3321"/>
                      <a:pt x="2522" y="3321"/>
                    </a:cubicBezTo>
                    <a:cubicBezTo>
                      <a:pt x="2613" y="3321"/>
                      <a:pt x="2708" y="3255"/>
                      <a:pt x="2689" y="3144"/>
                    </a:cubicBezTo>
                    <a:cubicBezTo>
                      <a:pt x="2628" y="1776"/>
                      <a:pt x="1412" y="530"/>
                      <a:pt x="227" y="13"/>
                    </a:cubicBezTo>
                    <a:cubicBezTo>
                      <a:pt x="206" y="5"/>
                      <a:pt x="186"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5"/>
              <p:cNvSpPr/>
              <p:nvPr/>
            </p:nvSpPr>
            <p:spPr>
              <a:xfrm>
                <a:off x="3335875" y="2653925"/>
                <a:ext cx="83600" cy="84375"/>
              </a:xfrm>
              <a:custGeom>
                <a:avLst/>
                <a:gdLst/>
                <a:ahLst/>
                <a:cxnLst/>
                <a:rect l="l" t="t" r="r" b="b"/>
                <a:pathLst>
                  <a:path w="3344" h="3375" extrusionOk="0">
                    <a:moveTo>
                      <a:pt x="1672" y="0"/>
                    </a:moveTo>
                    <a:cubicBezTo>
                      <a:pt x="760" y="0"/>
                      <a:pt x="0" y="760"/>
                      <a:pt x="0" y="1703"/>
                    </a:cubicBezTo>
                    <a:cubicBezTo>
                      <a:pt x="0" y="2614"/>
                      <a:pt x="760" y="3374"/>
                      <a:pt x="1672" y="3374"/>
                    </a:cubicBezTo>
                    <a:cubicBezTo>
                      <a:pt x="2614" y="3374"/>
                      <a:pt x="3344" y="2614"/>
                      <a:pt x="3344" y="1703"/>
                    </a:cubicBezTo>
                    <a:cubicBezTo>
                      <a:pt x="3344" y="760"/>
                      <a:pt x="2614" y="0"/>
                      <a:pt x="1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5"/>
              <p:cNvSpPr/>
              <p:nvPr/>
            </p:nvSpPr>
            <p:spPr>
              <a:xfrm>
                <a:off x="3574475" y="2773975"/>
                <a:ext cx="83625" cy="84375"/>
              </a:xfrm>
              <a:custGeom>
                <a:avLst/>
                <a:gdLst/>
                <a:ahLst/>
                <a:cxnLst/>
                <a:rect l="l" t="t" r="r" b="b"/>
                <a:pathLst>
                  <a:path w="3345" h="3375" extrusionOk="0">
                    <a:moveTo>
                      <a:pt x="1672" y="1"/>
                    </a:moveTo>
                    <a:cubicBezTo>
                      <a:pt x="730" y="1"/>
                      <a:pt x="1" y="761"/>
                      <a:pt x="1" y="1673"/>
                    </a:cubicBezTo>
                    <a:cubicBezTo>
                      <a:pt x="1" y="2615"/>
                      <a:pt x="730" y="3375"/>
                      <a:pt x="1672" y="3375"/>
                    </a:cubicBezTo>
                    <a:cubicBezTo>
                      <a:pt x="2584" y="3375"/>
                      <a:pt x="3344" y="2615"/>
                      <a:pt x="3344" y="1673"/>
                    </a:cubicBezTo>
                    <a:cubicBezTo>
                      <a:pt x="3344" y="761"/>
                      <a:pt x="2584" y="1"/>
                      <a:pt x="1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5"/>
              <p:cNvSpPr/>
              <p:nvPr/>
            </p:nvSpPr>
            <p:spPr>
              <a:xfrm>
                <a:off x="3296525" y="2566525"/>
                <a:ext cx="508975" cy="408525"/>
              </a:xfrm>
              <a:custGeom>
                <a:avLst/>
                <a:gdLst/>
                <a:ahLst/>
                <a:cxnLst/>
                <a:rect l="l" t="t" r="r" b="b"/>
                <a:pathLst>
                  <a:path w="20359" h="16341" extrusionOk="0">
                    <a:moveTo>
                      <a:pt x="18018" y="1"/>
                    </a:moveTo>
                    <a:lnTo>
                      <a:pt x="18018" y="214"/>
                    </a:lnTo>
                    <a:cubicBezTo>
                      <a:pt x="18018" y="214"/>
                      <a:pt x="17198" y="15685"/>
                      <a:pt x="5374" y="15837"/>
                    </a:cubicBezTo>
                    <a:cubicBezTo>
                      <a:pt x="5304" y="15838"/>
                      <a:pt x="5235" y="15839"/>
                      <a:pt x="5167" y="15840"/>
                    </a:cubicBezTo>
                    <a:lnTo>
                      <a:pt x="5167" y="15840"/>
                    </a:lnTo>
                    <a:cubicBezTo>
                      <a:pt x="5163" y="15838"/>
                      <a:pt x="5161" y="15837"/>
                      <a:pt x="5161" y="15837"/>
                    </a:cubicBezTo>
                    <a:cubicBezTo>
                      <a:pt x="5161" y="15837"/>
                      <a:pt x="0" y="15918"/>
                      <a:pt x="64" y="15918"/>
                    </a:cubicBezTo>
                    <a:cubicBezTo>
                      <a:pt x="94" y="15918"/>
                      <a:pt x="1385" y="15899"/>
                      <a:pt x="5167" y="15840"/>
                    </a:cubicBezTo>
                    <a:lnTo>
                      <a:pt x="5167" y="15840"/>
                    </a:lnTo>
                    <a:cubicBezTo>
                      <a:pt x="5244" y="15883"/>
                      <a:pt x="6106" y="16341"/>
                      <a:pt x="7562" y="16341"/>
                    </a:cubicBezTo>
                    <a:cubicBezTo>
                      <a:pt x="9370" y="16341"/>
                      <a:pt x="12095" y="15635"/>
                      <a:pt x="15374" y="12554"/>
                    </a:cubicBezTo>
                    <a:cubicBezTo>
                      <a:pt x="15374" y="12554"/>
                      <a:pt x="16056" y="13159"/>
                      <a:pt x="17028" y="13159"/>
                    </a:cubicBezTo>
                    <a:cubicBezTo>
                      <a:pt x="17982" y="13159"/>
                      <a:pt x="19215" y="12577"/>
                      <a:pt x="20359" y="10275"/>
                    </a:cubicBezTo>
                    <a:lnTo>
                      <a:pt x="20359" y="10275"/>
                    </a:lnTo>
                    <a:cubicBezTo>
                      <a:pt x="20359" y="10275"/>
                      <a:pt x="18963" y="12147"/>
                      <a:pt x="17496" y="12147"/>
                    </a:cubicBezTo>
                    <a:cubicBezTo>
                      <a:pt x="17003" y="12147"/>
                      <a:pt x="16502" y="11935"/>
                      <a:pt x="16043" y="11369"/>
                    </a:cubicBezTo>
                    <a:cubicBezTo>
                      <a:pt x="16043" y="11369"/>
                      <a:pt x="18322" y="8724"/>
                      <a:pt x="18991" y="6931"/>
                    </a:cubicBezTo>
                    <a:cubicBezTo>
                      <a:pt x="19690" y="5138"/>
                      <a:pt x="19964" y="2858"/>
                      <a:pt x="19964" y="2858"/>
                    </a:cubicBezTo>
                    <a:lnTo>
                      <a:pt x="180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5"/>
              <p:cNvSpPr/>
              <p:nvPr/>
            </p:nvSpPr>
            <p:spPr>
              <a:xfrm>
                <a:off x="3405025" y="2929000"/>
                <a:ext cx="221900" cy="87975"/>
              </a:xfrm>
              <a:custGeom>
                <a:avLst/>
                <a:gdLst/>
                <a:ahLst/>
                <a:cxnLst/>
                <a:rect l="l" t="t" r="r" b="b"/>
                <a:pathLst>
                  <a:path w="8876" h="3519" extrusionOk="0">
                    <a:moveTo>
                      <a:pt x="8876" y="1"/>
                    </a:moveTo>
                    <a:cubicBezTo>
                      <a:pt x="8876" y="1"/>
                      <a:pt x="6072" y="1699"/>
                      <a:pt x="3175" y="1699"/>
                    </a:cubicBezTo>
                    <a:cubicBezTo>
                      <a:pt x="2081" y="1699"/>
                      <a:pt x="975" y="1457"/>
                      <a:pt x="0" y="791"/>
                    </a:cubicBezTo>
                    <a:lnTo>
                      <a:pt x="0" y="791"/>
                    </a:lnTo>
                    <a:cubicBezTo>
                      <a:pt x="0" y="791"/>
                      <a:pt x="1508" y="3518"/>
                      <a:pt x="5074" y="3518"/>
                    </a:cubicBezTo>
                    <a:cubicBezTo>
                      <a:pt x="5527" y="3518"/>
                      <a:pt x="6014" y="3474"/>
                      <a:pt x="6535" y="3375"/>
                    </a:cubicBezTo>
                    <a:lnTo>
                      <a:pt x="887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5"/>
              <p:cNvSpPr/>
              <p:nvPr/>
            </p:nvSpPr>
            <p:spPr>
              <a:xfrm>
                <a:off x="3379950" y="2925200"/>
                <a:ext cx="5675" cy="8800"/>
              </a:xfrm>
              <a:custGeom>
                <a:avLst/>
                <a:gdLst/>
                <a:ahLst/>
                <a:cxnLst/>
                <a:rect l="l" t="t" r="r" b="b"/>
                <a:pathLst>
                  <a:path w="227" h="352" extrusionOk="0">
                    <a:moveTo>
                      <a:pt x="91" y="1"/>
                    </a:moveTo>
                    <a:cubicBezTo>
                      <a:pt x="91" y="1"/>
                      <a:pt x="61" y="31"/>
                      <a:pt x="0" y="61"/>
                    </a:cubicBezTo>
                    <a:cubicBezTo>
                      <a:pt x="0" y="61"/>
                      <a:pt x="0" y="61"/>
                      <a:pt x="0" y="92"/>
                    </a:cubicBezTo>
                    <a:cubicBezTo>
                      <a:pt x="112" y="284"/>
                      <a:pt x="166" y="352"/>
                      <a:pt x="186" y="352"/>
                    </a:cubicBezTo>
                    <a:cubicBezTo>
                      <a:pt x="227" y="352"/>
                      <a:pt x="132" y="82"/>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5"/>
              <p:cNvSpPr/>
              <p:nvPr/>
            </p:nvSpPr>
            <p:spPr>
              <a:xfrm>
                <a:off x="3272050" y="2385875"/>
                <a:ext cx="833625" cy="857400"/>
              </a:xfrm>
              <a:custGeom>
                <a:avLst/>
                <a:gdLst/>
                <a:ahLst/>
                <a:cxnLst/>
                <a:rect l="l" t="t" r="r" b="b"/>
                <a:pathLst>
                  <a:path w="33345" h="34296" extrusionOk="0">
                    <a:moveTo>
                      <a:pt x="12141" y="0"/>
                    </a:moveTo>
                    <a:cubicBezTo>
                      <a:pt x="9985" y="0"/>
                      <a:pt x="8268" y="874"/>
                      <a:pt x="8268" y="874"/>
                    </a:cubicBezTo>
                    <a:cubicBezTo>
                      <a:pt x="3131" y="3914"/>
                      <a:pt x="2006" y="10267"/>
                      <a:pt x="2006" y="10267"/>
                    </a:cubicBezTo>
                    <a:cubicBezTo>
                      <a:pt x="2006" y="10267"/>
                      <a:pt x="0" y="17713"/>
                      <a:pt x="0" y="17713"/>
                    </a:cubicBezTo>
                    <a:lnTo>
                      <a:pt x="1246" y="22516"/>
                    </a:lnTo>
                    <a:cubicBezTo>
                      <a:pt x="1491" y="21509"/>
                      <a:pt x="2047" y="21221"/>
                      <a:pt x="2608" y="21221"/>
                    </a:cubicBezTo>
                    <a:cubicBezTo>
                      <a:pt x="3300" y="21221"/>
                      <a:pt x="4000" y="21659"/>
                      <a:pt x="4134" y="21726"/>
                    </a:cubicBezTo>
                    <a:cubicBezTo>
                      <a:pt x="4134" y="21726"/>
                      <a:pt x="4225" y="21695"/>
                      <a:pt x="4316" y="21634"/>
                    </a:cubicBezTo>
                    <a:cubicBezTo>
                      <a:pt x="3921" y="20966"/>
                      <a:pt x="3100" y="17713"/>
                      <a:pt x="3070" y="17106"/>
                    </a:cubicBezTo>
                    <a:cubicBezTo>
                      <a:pt x="3040" y="16498"/>
                      <a:pt x="3587" y="11452"/>
                      <a:pt x="4043" y="9719"/>
                    </a:cubicBezTo>
                    <a:cubicBezTo>
                      <a:pt x="4347" y="8625"/>
                      <a:pt x="4803" y="7409"/>
                      <a:pt x="5137" y="6619"/>
                    </a:cubicBezTo>
                    <a:cubicBezTo>
                      <a:pt x="5866" y="6832"/>
                      <a:pt x="7052" y="7014"/>
                      <a:pt x="9028" y="7075"/>
                    </a:cubicBezTo>
                    <a:cubicBezTo>
                      <a:pt x="9120" y="7077"/>
                      <a:pt x="9211" y="7078"/>
                      <a:pt x="9300" y="7078"/>
                    </a:cubicBezTo>
                    <a:cubicBezTo>
                      <a:pt x="13438" y="7078"/>
                      <a:pt x="14902" y="5054"/>
                      <a:pt x="15289" y="4370"/>
                    </a:cubicBezTo>
                    <a:lnTo>
                      <a:pt x="15289" y="4370"/>
                    </a:lnTo>
                    <a:cubicBezTo>
                      <a:pt x="15076" y="5342"/>
                      <a:pt x="14955" y="7045"/>
                      <a:pt x="16110" y="8686"/>
                    </a:cubicBezTo>
                    <a:cubicBezTo>
                      <a:pt x="17660" y="10966"/>
                      <a:pt x="18785" y="10418"/>
                      <a:pt x="18572" y="12820"/>
                    </a:cubicBezTo>
                    <a:cubicBezTo>
                      <a:pt x="18553" y="12953"/>
                      <a:pt x="18654" y="13039"/>
                      <a:pt x="18754" y="13039"/>
                    </a:cubicBezTo>
                    <a:cubicBezTo>
                      <a:pt x="18813" y="13039"/>
                      <a:pt x="18872" y="13009"/>
                      <a:pt x="18906" y="12941"/>
                    </a:cubicBezTo>
                    <a:cubicBezTo>
                      <a:pt x="19180" y="12455"/>
                      <a:pt x="19393" y="11634"/>
                      <a:pt x="19301" y="10479"/>
                    </a:cubicBezTo>
                    <a:cubicBezTo>
                      <a:pt x="19271" y="10175"/>
                      <a:pt x="19180" y="9841"/>
                      <a:pt x="19028" y="9476"/>
                    </a:cubicBezTo>
                    <a:lnTo>
                      <a:pt x="19028" y="9476"/>
                    </a:lnTo>
                    <a:cubicBezTo>
                      <a:pt x="19909" y="10510"/>
                      <a:pt x="20396" y="11786"/>
                      <a:pt x="20396" y="11786"/>
                    </a:cubicBezTo>
                    <a:lnTo>
                      <a:pt x="19058" y="15555"/>
                    </a:lnTo>
                    <a:cubicBezTo>
                      <a:pt x="19432" y="15421"/>
                      <a:pt x="19757" y="15360"/>
                      <a:pt x="20035" y="15360"/>
                    </a:cubicBezTo>
                    <a:cubicBezTo>
                      <a:pt x="22020" y="15360"/>
                      <a:pt x="21649" y="18440"/>
                      <a:pt x="19970" y="19720"/>
                    </a:cubicBezTo>
                    <a:cubicBezTo>
                      <a:pt x="19303" y="20210"/>
                      <a:pt x="18668" y="20371"/>
                      <a:pt x="18121" y="20371"/>
                    </a:cubicBezTo>
                    <a:cubicBezTo>
                      <a:pt x="17074" y="20371"/>
                      <a:pt x="16353" y="19780"/>
                      <a:pt x="16353" y="19780"/>
                    </a:cubicBezTo>
                    <a:lnTo>
                      <a:pt x="15380" y="20601"/>
                    </a:lnTo>
                    <a:lnTo>
                      <a:pt x="15380" y="20723"/>
                    </a:lnTo>
                    <a:cubicBezTo>
                      <a:pt x="21247" y="21361"/>
                      <a:pt x="22402" y="22881"/>
                      <a:pt x="22402" y="22881"/>
                    </a:cubicBezTo>
                    <a:lnTo>
                      <a:pt x="23739" y="34218"/>
                    </a:lnTo>
                    <a:cubicBezTo>
                      <a:pt x="24093" y="34266"/>
                      <a:pt x="24511" y="34295"/>
                      <a:pt x="24969" y="34295"/>
                    </a:cubicBezTo>
                    <a:cubicBezTo>
                      <a:pt x="27738" y="34295"/>
                      <a:pt x="31989" y="33211"/>
                      <a:pt x="32615" y="28413"/>
                    </a:cubicBezTo>
                    <a:cubicBezTo>
                      <a:pt x="33344" y="22789"/>
                      <a:pt x="28450" y="20935"/>
                      <a:pt x="26627" y="19689"/>
                    </a:cubicBezTo>
                    <a:cubicBezTo>
                      <a:pt x="24803" y="18443"/>
                      <a:pt x="24894" y="16710"/>
                      <a:pt x="23314" y="9324"/>
                    </a:cubicBezTo>
                    <a:cubicBezTo>
                      <a:pt x="21703" y="1908"/>
                      <a:pt x="16870" y="1877"/>
                      <a:pt x="16870" y="1877"/>
                    </a:cubicBezTo>
                    <a:cubicBezTo>
                      <a:pt x="15369" y="427"/>
                      <a:pt x="13648" y="0"/>
                      <a:pt x="121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5"/>
              <p:cNvSpPr/>
              <p:nvPr/>
            </p:nvSpPr>
            <p:spPr>
              <a:xfrm>
                <a:off x="3650475" y="3220800"/>
                <a:ext cx="160350" cy="237875"/>
              </a:xfrm>
              <a:custGeom>
                <a:avLst/>
                <a:gdLst/>
                <a:ahLst/>
                <a:cxnLst/>
                <a:rect l="l" t="t" r="r" b="b"/>
                <a:pathLst>
                  <a:path w="6414" h="9515" extrusionOk="0">
                    <a:moveTo>
                      <a:pt x="2918" y="1"/>
                    </a:moveTo>
                    <a:lnTo>
                      <a:pt x="0" y="7144"/>
                    </a:lnTo>
                    <a:cubicBezTo>
                      <a:pt x="638" y="8147"/>
                      <a:pt x="6414" y="9514"/>
                      <a:pt x="6414" y="9514"/>
                    </a:cubicBezTo>
                    <a:cubicBezTo>
                      <a:pt x="3708" y="8238"/>
                      <a:pt x="2918" y="1"/>
                      <a:pt x="2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5"/>
              <p:cNvSpPr/>
              <p:nvPr/>
            </p:nvSpPr>
            <p:spPr>
              <a:xfrm>
                <a:off x="3392875" y="2923825"/>
                <a:ext cx="241075" cy="424525"/>
              </a:xfrm>
              <a:custGeom>
                <a:avLst/>
                <a:gdLst/>
                <a:ahLst/>
                <a:cxnLst/>
                <a:rect l="l" t="t" r="r" b="b"/>
                <a:pathLst>
                  <a:path w="9643" h="16981" extrusionOk="0">
                    <a:moveTo>
                      <a:pt x="9372" y="0"/>
                    </a:moveTo>
                    <a:cubicBezTo>
                      <a:pt x="9320" y="0"/>
                      <a:pt x="9264" y="17"/>
                      <a:pt x="9210" y="56"/>
                    </a:cubicBezTo>
                    <a:cubicBezTo>
                      <a:pt x="6900" y="1971"/>
                      <a:pt x="5380" y="5345"/>
                      <a:pt x="3982" y="7928"/>
                    </a:cubicBezTo>
                    <a:cubicBezTo>
                      <a:pt x="2492" y="10664"/>
                      <a:pt x="912" y="13582"/>
                      <a:pt x="61" y="16591"/>
                    </a:cubicBezTo>
                    <a:cubicBezTo>
                      <a:pt x="0" y="16812"/>
                      <a:pt x="207" y="16980"/>
                      <a:pt x="397" y="16980"/>
                    </a:cubicBezTo>
                    <a:cubicBezTo>
                      <a:pt x="494" y="16980"/>
                      <a:pt x="587" y="16937"/>
                      <a:pt x="638" y="16834"/>
                    </a:cubicBezTo>
                    <a:cubicBezTo>
                      <a:pt x="2128" y="14068"/>
                      <a:pt x="3252" y="11150"/>
                      <a:pt x="4742" y="8384"/>
                    </a:cubicBezTo>
                    <a:cubicBezTo>
                      <a:pt x="5471" y="6986"/>
                      <a:pt x="6262" y="5618"/>
                      <a:pt x="7082" y="4281"/>
                    </a:cubicBezTo>
                    <a:cubicBezTo>
                      <a:pt x="7903" y="2943"/>
                      <a:pt x="8936" y="1727"/>
                      <a:pt x="9575" y="329"/>
                    </a:cubicBezTo>
                    <a:cubicBezTo>
                      <a:pt x="9643" y="148"/>
                      <a:pt x="9524" y="0"/>
                      <a:pt x="9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5"/>
              <p:cNvSpPr/>
              <p:nvPr/>
            </p:nvSpPr>
            <p:spPr>
              <a:xfrm>
                <a:off x="3680850" y="2903925"/>
                <a:ext cx="271050" cy="682325"/>
              </a:xfrm>
              <a:custGeom>
                <a:avLst/>
                <a:gdLst/>
                <a:ahLst/>
                <a:cxnLst/>
                <a:rect l="l" t="t" r="r" b="b"/>
                <a:pathLst>
                  <a:path w="10842" h="27293" extrusionOk="0">
                    <a:moveTo>
                      <a:pt x="214" y="1"/>
                    </a:moveTo>
                    <a:cubicBezTo>
                      <a:pt x="31" y="1"/>
                      <a:pt x="1" y="274"/>
                      <a:pt x="183" y="335"/>
                    </a:cubicBezTo>
                    <a:cubicBezTo>
                      <a:pt x="1430" y="700"/>
                      <a:pt x="2767" y="821"/>
                      <a:pt x="3983" y="1338"/>
                    </a:cubicBezTo>
                    <a:cubicBezTo>
                      <a:pt x="6111" y="2189"/>
                      <a:pt x="6080" y="4013"/>
                      <a:pt x="6262" y="5897"/>
                    </a:cubicBezTo>
                    <a:cubicBezTo>
                      <a:pt x="6475" y="8420"/>
                      <a:pt x="6658" y="10943"/>
                      <a:pt x="6992" y="13435"/>
                    </a:cubicBezTo>
                    <a:cubicBezTo>
                      <a:pt x="7630" y="17995"/>
                      <a:pt x="9332" y="22311"/>
                      <a:pt x="9940" y="26870"/>
                    </a:cubicBezTo>
                    <a:cubicBezTo>
                      <a:pt x="9968" y="27159"/>
                      <a:pt x="10164" y="27293"/>
                      <a:pt x="10361" y="27293"/>
                    </a:cubicBezTo>
                    <a:cubicBezTo>
                      <a:pt x="10600" y="27293"/>
                      <a:pt x="10841" y="27098"/>
                      <a:pt x="10791" y="26749"/>
                    </a:cubicBezTo>
                    <a:cubicBezTo>
                      <a:pt x="9971" y="21004"/>
                      <a:pt x="7904" y="15624"/>
                      <a:pt x="7296" y="9818"/>
                    </a:cubicBezTo>
                    <a:cubicBezTo>
                      <a:pt x="7114" y="8147"/>
                      <a:pt x="6992" y="6505"/>
                      <a:pt x="6840" y="4833"/>
                    </a:cubicBezTo>
                    <a:cubicBezTo>
                      <a:pt x="6749" y="3891"/>
                      <a:pt x="6810" y="2554"/>
                      <a:pt x="6171" y="1794"/>
                    </a:cubicBezTo>
                    <a:cubicBezTo>
                      <a:pt x="5077" y="365"/>
                      <a:pt x="1825" y="1"/>
                      <a:pt x="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5"/>
              <p:cNvSpPr/>
              <p:nvPr/>
            </p:nvSpPr>
            <p:spPr>
              <a:xfrm>
                <a:off x="3628400" y="3215425"/>
                <a:ext cx="102500" cy="221000"/>
              </a:xfrm>
              <a:custGeom>
                <a:avLst/>
                <a:gdLst/>
                <a:ahLst/>
                <a:cxnLst/>
                <a:rect l="l" t="t" r="r" b="b"/>
                <a:pathLst>
                  <a:path w="4100" h="8840" extrusionOk="0">
                    <a:moveTo>
                      <a:pt x="3810" y="1"/>
                    </a:moveTo>
                    <a:cubicBezTo>
                      <a:pt x="3717" y="1"/>
                      <a:pt x="3624" y="47"/>
                      <a:pt x="3588" y="155"/>
                    </a:cubicBezTo>
                    <a:cubicBezTo>
                      <a:pt x="2555" y="3042"/>
                      <a:pt x="1278" y="5808"/>
                      <a:pt x="62" y="8605"/>
                    </a:cubicBezTo>
                    <a:cubicBezTo>
                      <a:pt x="0" y="8729"/>
                      <a:pt x="93" y="8839"/>
                      <a:pt x="197" y="8839"/>
                    </a:cubicBezTo>
                    <a:cubicBezTo>
                      <a:pt x="246" y="8839"/>
                      <a:pt x="297" y="8815"/>
                      <a:pt x="336" y="8757"/>
                    </a:cubicBezTo>
                    <a:cubicBezTo>
                      <a:pt x="2008" y="6112"/>
                      <a:pt x="3102" y="3286"/>
                      <a:pt x="4044" y="276"/>
                    </a:cubicBezTo>
                    <a:cubicBezTo>
                      <a:pt x="4100" y="111"/>
                      <a:pt x="3954" y="1"/>
                      <a:pt x="38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5"/>
              <p:cNvSpPr/>
              <p:nvPr/>
            </p:nvSpPr>
            <p:spPr>
              <a:xfrm>
                <a:off x="3399700" y="3337075"/>
                <a:ext cx="245600" cy="101475"/>
              </a:xfrm>
              <a:custGeom>
                <a:avLst/>
                <a:gdLst/>
                <a:ahLst/>
                <a:cxnLst/>
                <a:rect l="l" t="t" r="r" b="b"/>
                <a:pathLst>
                  <a:path w="9824" h="4059" extrusionOk="0">
                    <a:moveTo>
                      <a:pt x="122" y="0"/>
                    </a:moveTo>
                    <a:cubicBezTo>
                      <a:pt x="1" y="0"/>
                      <a:pt x="1" y="152"/>
                      <a:pt x="92" y="182"/>
                    </a:cubicBezTo>
                    <a:cubicBezTo>
                      <a:pt x="3071" y="1429"/>
                      <a:pt x="6353" y="2401"/>
                      <a:pt x="9180" y="4012"/>
                    </a:cubicBezTo>
                    <a:cubicBezTo>
                      <a:pt x="9235" y="4044"/>
                      <a:pt x="9290" y="4059"/>
                      <a:pt x="9341" y="4059"/>
                    </a:cubicBezTo>
                    <a:cubicBezTo>
                      <a:pt x="9630" y="4059"/>
                      <a:pt x="9824" y="3615"/>
                      <a:pt x="9514" y="3435"/>
                    </a:cubicBezTo>
                    <a:cubicBezTo>
                      <a:pt x="7995" y="2584"/>
                      <a:pt x="6384" y="2006"/>
                      <a:pt x="4742" y="1398"/>
                    </a:cubicBezTo>
                    <a:cubicBezTo>
                      <a:pt x="3253" y="851"/>
                      <a:pt x="1733" y="3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5"/>
              <p:cNvSpPr/>
              <p:nvPr/>
            </p:nvSpPr>
            <p:spPr>
              <a:xfrm>
                <a:off x="2751850" y="3728275"/>
                <a:ext cx="613875" cy="508350"/>
              </a:xfrm>
              <a:custGeom>
                <a:avLst/>
                <a:gdLst/>
                <a:ahLst/>
                <a:cxnLst/>
                <a:rect l="l" t="t" r="r" b="b"/>
                <a:pathLst>
                  <a:path w="24555" h="20334" extrusionOk="0">
                    <a:moveTo>
                      <a:pt x="24052" y="1"/>
                    </a:moveTo>
                    <a:cubicBezTo>
                      <a:pt x="24006" y="1"/>
                      <a:pt x="23957" y="12"/>
                      <a:pt x="23908" y="36"/>
                    </a:cubicBezTo>
                    <a:cubicBezTo>
                      <a:pt x="17556" y="2985"/>
                      <a:pt x="11537" y="6571"/>
                      <a:pt x="5489" y="10128"/>
                    </a:cubicBezTo>
                    <a:cubicBezTo>
                      <a:pt x="3999" y="11009"/>
                      <a:pt x="2875" y="11283"/>
                      <a:pt x="2662" y="12985"/>
                    </a:cubicBezTo>
                    <a:cubicBezTo>
                      <a:pt x="2358" y="15386"/>
                      <a:pt x="1537" y="17878"/>
                      <a:pt x="169" y="19884"/>
                    </a:cubicBezTo>
                    <a:cubicBezTo>
                      <a:pt x="1" y="20116"/>
                      <a:pt x="212" y="20334"/>
                      <a:pt x="439" y="20334"/>
                    </a:cubicBezTo>
                    <a:cubicBezTo>
                      <a:pt x="539" y="20334"/>
                      <a:pt x="642" y="20291"/>
                      <a:pt x="717" y="20188"/>
                    </a:cubicBezTo>
                    <a:lnTo>
                      <a:pt x="717" y="20219"/>
                    </a:lnTo>
                    <a:cubicBezTo>
                      <a:pt x="1993" y="18486"/>
                      <a:pt x="2723" y="16450"/>
                      <a:pt x="3148" y="14383"/>
                    </a:cubicBezTo>
                    <a:cubicBezTo>
                      <a:pt x="3270" y="13866"/>
                      <a:pt x="3239" y="13258"/>
                      <a:pt x="3391" y="12742"/>
                    </a:cubicBezTo>
                    <a:cubicBezTo>
                      <a:pt x="3817" y="11465"/>
                      <a:pt x="5975" y="10675"/>
                      <a:pt x="7130" y="10006"/>
                    </a:cubicBezTo>
                    <a:cubicBezTo>
                      <a:pt x="12723" y="6693"/>
                      <a:pt x="18316" y="3319"/>
                      <a:pt x="24212" y="583"/>
                    </a:cubicBezTo>
                    <a:cubicBezTo>
                      <a:pt x="24555" y="452"/>
                      <a:pt x="24350" y="1"/>
                      <a:pt x="24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5"/>
              <p:cNvSpPr/>
              <p:nvPr/>
            </p:nvSpPr>
            <p:spPr>
              <a:xfrm>
                <a:off x="3347075" y="3426800"/>
                <a:ext cx="288575" cy="313525"/>
              </a:xfrm>
              <a:custGeom>
                <a:avLst/>
                <a:gdLst/>
                <a:ahLst/>
                <a:cxnLst/>
                <a:rect l="l" t="t" r="r" b="b"/>
                <a:pathLst>
                  <a:path w="11543" h="12541" extrusionOk="0">
                    <a:moveTo>
                      <a:pt x="11193" y="0"/>
                    </a:moveTo>
                    <a:cubicBezTo>
                      <a:pt x="11115" y="0"/>
                      <a:pt x="11037" y="36"/>
                      <a:pt x="10981" y="119"/>
                    </a:cubicBezTo>
                    <a:cubicBezTo>
                      <a:pt x="9431" y="2460"/>
                      <a:pt x="7972" y="4922"/>
                      <a:pt x="6118" y="7019"/>
                    </a:cubicBezTo>
                    <a:cubicBezTo>
                      <a:pt x="4264" y="9147"/>
                      <a:pt x="2197" y="10545"/>
                      <a:pt x="130" y="12247"/>
                    </a:cubicBezTo>
                    <a:cubicBezTo>
                      <a:pt x="1" y="12350"/>
                      <a:pt x="134" y="12541"/>
                      <a:pt x="271" y="12541"/>
                    </a:cubicBezTo>
                    <a:cubicBezTo>
                      <a:pt x="295" y="12541"/>
                      <a:pt x="319" y="12535"/>
                      <a:pt x="343" y="12521"/>
                    </a:cubicBezTo>
                    <a:cubicBezTo>
                      <a:pt x="5267" y="9967"/>
                      <a:pt x="8823" y="5135"/>
                      <a:pt x="11437" y="393"/>
                    </a:cubicBezTo>
                    <a:cubicBezTo>
                      <a:pt x="11543" y="182"/>
                      <a:pt x="11370" y="0"/>
                      <a:pt x="111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5"/>
              <p:cNvSpPr/>
              <p:nvPr/>
            </p:nvSpPr>
            <p:spPr>
              <a:xfrm>
                <a:off x="3238975" y="3336750"/>
                <a:ext cx="192550" cy="254400"/>
              </a:xfrm>
              <a:custGeom>
                <a:avLst/>
                <a:gdLst/>
                <a:ahLst/>
                <a:cxnLst/>
                <a:rect l="l" t="t" r="r" b="b"/>
                <a:pathLst>
                  <a:path w="7702" h="10176" extrusionOk="0">
                    <a:moveTo>
                      <a:pt x="7150" y="0"/>
                    </a:moveTo>
                    <a:cubicBezTo>
                      <a:pt x="7065" y="0"/>
                      <a:pt x="6982" y="31"/>
                      <a:pt x="6916" y="104"/>
                    </a:cubicBezTo>
                    <a:cubicBezTo>
                      <a:pt x="4423" y="2992"/>
                      <a:pt x="2022" y="6305"/>
                      <a:pt x="168" y="9648"/>
                    </a:cubicBezTo>
                    <a:cubicBezTo>
                      <a:pt x="1" y="9941"/>
                      <a:pt x="236" y="10176"/>
                      <a:pt x="488" y="10176"/>
                    </a:cubicBezTo>
                    <a:cubicBezTo>
                      <a:pt x="603" y="10176"/>
                      <a:pt x="721" y="10127"/>
                      <a:pt x="806" y="10013"/>
                    </a:cubicBezTo>
                    <a:cubicBezTo>
                      <a:pt x="3056" y="6882"/>
                      <a:pt x="5275" y="3691"/>
                      <a:pt x="7493" y="560"/>
                    </a:cubicBezTo>
                    <a:cubicBezTo>
                      <a:pt x="7701" y="306"/>
                      <a:pt x="7418" y="0"/>
                      <a:pt x="71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5"/>
              <p:cNvSpPr/>
              <p:nvPr/>
            </p:nvSpPr>
            <p:spPr>
              <a:xfrm>
                <a:off x="2735475" y="3577675"/>
                <a:ext cx="518400" cy="426550"/>
              </a:xfrm>
              <a:custGeom>
                <a:avLst/>
                <a:gdLst/>
                <a:ahLst/>
                <a:cxnLst/>
                <a:rect l="l" t="t" r="r" b="b"/>
                <a:pathLst>
                  <a:path w="20736" h="17062" extrusionOk="0">
                    <a:moveTo>
                      <a:pt x="20457" y="1"/>
                    </a:moveTo>
                    <a:cubicBezTo>
                      <a:pt x="20419" y="1"/>
                      <a:pt x="20379" y="13"/>
                      <a:pt x="20338" y="42"/>
                    </a:cubicBezTo>
                    <a:cubicBezTo>
                      <a:pt x="16600" y="2777"/>
                      <a:pt x="12800" y="5452"/>
                      <a:pt x="9031" y="8157"/>
                    </a:cubicBezTo>
                    <a:cubicBezTo>
                      <a:pt x="5718" y="10559"/>
                      <a:pt x="2618" y="13203"/>
                      <a:pt x="216" y="16516"/>
                    </a:cubicBezTo>
                    <a:cubicBezTo>
                      <a:pt x="1" y="16797"/>
                      <a:pt x="275" y="17062"/>
                      <a:pt x="550" y="17062"/>
                    </a:cubicBezTo>
                    <a:cubicBezTo>
                      <a:pt x="663" y="17062"/>
                      <a:pt x="775" y="17017"/>
                      <a:pt x="855" y="16911"/>
                    </a:cubicBezTo>
                    <a:cubicBezTo>
                      <a:pt x="3560" y="13264"/>
                      <a:pt x="7086" y="10468"/>
                      <a:pt x="10764" y="7884"/>
                    </a:cubicBezTo>
                    <a:cubicBezTo>
                      <a:pt x="14107" y="5513"/>
                      <a:pt x="17785" y="3355"/>
                      <a:pt x="20612" y="376"/>
                    </a:cubicBezTo>
                    <a:cubicBezTo>
                      <a:pt x="20735" y="228"/>
                      <a:pt x="20619" y="1"/>
                      <a:pt x="204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5"/>
              <p:cNvSpPr/>
              <p:nvPr/>
            </p:nvSpPr>
            <p:spPr>
              <a:xfrm>
                <a:off x="3466575" y="2696875"/>
                <a:ext cx="70925" cy="48650"/>
              </a:xfrm>
              <a:custGeom>
                <a:avLst/>
                <a:gdLst/>
                <a:ahLst/>
                <a:cxnLst/>
                <a:rect l="l" t="t" r="r" b="b"/>
                <a:pathLst>
                  <a:path w="2837" h="1946" extrusionOk="0">
                    <a:moveTo>
                      <a:pt x="2607" y="0"/>
                    </a:moveTo>
                    <a:cubicBezTo>
                      <a:pt x="2550" y="0"/>
                      <a:pt x="2494" y="24"/>
                      <a:pt x="2462" y="76"/>
                    </a:cubicBezTo>
                    <a:lnTo>
                      <a:pt x="2462" y="106"/>
                    </a:lnTo>
                    <a:cubicBezTo>
                      <a:pt x="2189" y="501"/>
                      <a:pt x="1794" y="836"/>
                      <a:pt x="1368" y="1048"/>
                    </a:cubicBezTo>
                    <a:cubicBezTo>
                      <a:pt x="973" y="1261"/>
                      <a:pt x="517" y="1261"/>
                      <a:pt x="152" y="1474"/>
                    </a:cubicBezTo>
                    <a:cubicBezTo>
                      <a:pt x="31" y="1535"/>
                      <a:pt x="0" y="1778"/>
                      <a:pt x="152" y="1869"/>
                    </a:cubicBezTo>
                    <a:cubicBezTo>
                      <a:pt x="282" y="1922"/>
                      <a:pt x="416" y="1945"/>
                      <a:pt x="553" y="1945"/>
                    </a:cubicBezTo>
                    <a:cubicBezTo>
                      <a:pt x="964" y="1945"/>
                      <a:pt x="1391" y="1740"/>
                      <a:pt x="1733" y="1535"/>
                    </a:cubicBezTo>
                    <a:cubicBezTo>
                      <a:pt x="2219" y="1200"/>
                      <a:pt x="2554" y="775"/>
                      <a:pt x="2797" y="228"/>
                    </a:cubicBezTo>
                    <a:cubicBezTo>
                      <a:pt x="2837" y="88"/>
                      <a:pt x="2719" y="0"/>
                      <a:pt x="26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5"/>
              <p:cNvSpPr/>
              <p:nvPr/>
            </p:nvSpPr>
            <p:spPr>
              <a:xfrm>
                <a:off x="2772025" y="3445725"/>
                <a:ext cx="91950" cy="495100"/>
              </a:xfrm>
              <a:custGeom>
                <a:avLst/>
                <a:gdLst/>
                <a:ahLst/>
                <a:cxnLst/>
                <a:rect l="l" t="t" r="r" b="b"/>
                <a:pathLst>
                  <a:path w="3678" h="19804" extrusionOk="0">
                    <a:moveTo>
                      <a:pt x="3388" y="0"/>
                    </a:moveTo>
                    <a:cubicBezTo>
                      <a:pt x="3311" y="0"/>
                      <a:pt x="3235" y="37"/>
                      <a:pt x="3192" y="122"/>
                    </a:cubicBezTo>
                    <a:cubicBezTo>
                      <a:pt x="2372" y="1612"/>
                      <a:pt x="1794" y="3223"/>
                      <a:pt x="1095" y="4773"/>
                    </a:cubicBezTo>
                    <a:cubicBezTo>
                      <a:pt x="578" y="5989"/>
                      <a:pt x="153" y="6992"/>
                      <a:pt x="92" y="8299"/>
                    </a:cubicBezTo>
                    <a:cubicBezTo>
                      <a:pt x="1" y="10092"/>
                      <a:pt x="61" y="11916"/>
                      <a:pt x="153" y="13709"/>
                    </a:cubicBezTo>
                    <a:cubicBezTo>
                      <a:pt x="274" y="15654"/>
                      <a:pt x="183" y="17630"/>
                      <a:pt x="244" y="19575"/>
                    </a:cubicBezTo>
                    <a:cubicBezTo>
                      <a:pt x="244" y="19727"/>
                      <a:pt x="365" y="19803"/>
                      <a:pt x="487" y="19803"/>
                    </a:cubicBezTo>
                    <a:cubicBezTo>
                      <a:pt x="609" y="19803"/>
                      <a:pt x="730" y="19727"/>
                      <a:pt x="730" y="19575"/>
                    </a:cubicBezTo>
                    <a:cubicBezTo>
                      <a:pt x="578" y="16110"/>
                      <a:pt x="548" y="12767"/>
                      <a:pt x="730" y="9302"/>
                    </a:cubicBezTo>
                    <a:cubicBezTo>
                      <a:pt x="913" y="6141"/>
                      <a:pt x="2554" y="3283"/>
                      <a:pt x="3618" y="305"/>
                    </a:cubicBezTo>
                    <a:cubicBezTo>
                      <a:pt x="3677" y="127"/>
                      <a:pt x="3531" y="0"/>
                      <a:pt x="33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5"/>
              <p:cNvSpPr/>
              <p:nvPr/>
            </p:nvSpPr>
            <p:spPr>
              <a:xfrm>
                <a:off x="2926975" y="3587450"/>
                <a:ext cx="26700" cy="221575"/>
              </a:xfrm>
              <a:custGeom>
                <a:avLst/>
                <a:gdLst/>
                <a:ahLst/>
                <a:cxnLst/>
                <a:rect l="l" t="t" r="r" b="b"/>
                <a:pathLst>
                  <a:path w="1068" h="8863" extrusionOk="0">
                    <a:moveTo>
                      <a:pt x="676" y="0"/>
                    </a:moveTo>
                    <a:cubicBezTo>
                      <a:pt x="566" y="0"/>
                      <a:pt x="459" y="76"/>
                      <a:pt x="459" y="228"/>
                    </a:cubicBezTo>
                    <a:lnTo>
                      <a:pt x="429" y="228"/>
                    </a:lnTo>
                    <a:cubicBezTo>
                      <a:pt x="338" y="2994"/>
                      <a:pt x="459" y="5821"/>
                      <a:pt x="34" y="8557"/>
                    </a:cubicBezTo>
                    <a:cubicBezTo>
                      <a:pt x="1" y="8754"/>
                      <a:pt x="137" y="8863"/>
                      <a:pt x="274" y="8863"/>
                    </a:cubicBezTo>
                    <a:cubicBezTo>
                      <a:pt x="390" y="8863"/>
                      <a:pt x="506" y="8785"/>
                      <a:pt x="520" y="8618"/>
                    </a:cubicBezTo>
                    <a:cubicBezTo>
                      <a:pt x="703" y="5791"/>
                      <a:pt x="1067" y="3086"/>
                      <a:pt x="915" y="228"/>
                    </a:cubicBezTo>
                    <a:cubicBezTo>
                      <a:pt x="900" y="76"/>
                      <a:pt x="786" y="0"/>
                      <a:pt x="6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5"/>
              <p:cNvSpPr/>
              <p:nvPr/>
            </p:nvSpPr>
            <p:spPr>
              <a:xfrm>
                <a:off x="2937250" y="3537950"/>
                <a:ext cx="96500" cy="134175"/>
              </a:xfrm>
              <a:custGeom>
                <a:avLst/>
                <a:gdLst/>
                <a:ahLst/>
                <a:cxnLst/>
                <a:rect l="l" t="t" r="r" b="b"/>
                <a:pathLst>
                  <a:path w="3860" h="5367" extrusionOk="0">
                    <a:moveTo>
                      <a:pt x="3492" y="1"/>
                    </a:moveTo>
                    <a:cubicBezTo>
                      <a:pt x="3430" y="1"/>
                      <a:pt x="3364" y="25"/>
                      <a:pt x="3301" y="81"/>
                    </a:cubicBezTo>
                    <a:cubicBezTo>
                      <a:pt x="2602" y="719"/>
                      <a:pt x="2146" y="1570"/>
                      <a:pt x="1659" y="2391"/>
                    </a:cubicBezTo>
                    <a:cubicBezTo>
                      <a:pt x="1416" y="2877"/>
                      <a:pt x="1143" y="3333"/>
                      <a:pt x="839" y="3789"/>
                    </a:cubicBezTo>
                    <a:cubicBezTo>
                      <a:pt x="535" y="4245"/>
                      <a:pt x="231" y="4579"/>
                      <a:pt x="48" y="5096"/>
                    </a:cubicBezTo>
                    <a:cubicBezTo>
                      <a:pt x="0" y="5241"/>
                      <a:pt x="143" y="5366"/>
                      <a:pt x="281" y="5366"/>
                    </a:cubicBezTo>
                    <a:cubicBezTo>
                      <a:pt x="316" y="5366"/>
                      <a:pt x="351" y="5358"/>
                      <a:pt x="383" y="5339"/>
                    </a:cubicBezTo>
                    <a:cubicBezTo>
                      <a:pt x="1173" y="4974"/>
                      <a:pt x="1629" y="3911"/>
                      <a:pt x="2024" y="3181"/>
                    </a:cubicBezTo>
                    <a:cubicBezTo>
                      <a:pt x="2541" y="2269"/>
                      <a:pt x="2997" y="1236"/>
                      <a:pt x="3696" y="476"/>
                    </a:cubicBezTo>
                    <a:cubicBezTo>
                      <a:pt x="3860" y="265"/>
                      <a:pt x="3699" y="1"/>
                      <a:pt x="3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5"/>
              <p:cNvSpPr/>
              <p:nvPr/>
            </p:nvSpPr>
            <p:spPr>
              <a:xfrm>
                <a:off x="2906525" y="3978900"/>
                <a:ext cx="26625" cy="214575"/>
              </a:xfrm>
              <a:custGeom>
                <a:avLst/>
                <a:gdLst/>
                <a:ahLst/>
                <a:cxnLst/>
                <a:rect l="l" t="t" r="r" b="b"/>
                <a:pathLst>
                  <a:path w="1065" h="8583" extrusionOk="0">
                    <a:moveTo>
                      <a:pt x="644" y="1"/>
                    </a:moveTo>
                    <a:cubicBezTo>
                      <a:pt x="569" y="1"/>
                      <a:pt x="500" y="41"/>
                      <a:pt x="487" y="133"/>
                    </a:cubicBezTo>
                    <a:cubicBezTo>
                      <a:pt x="62" y="2747"/>
                      <a:pt x="1" y="5574"/>
                      <a:pt x="122" y="8218"/>
                    </a:cubicBezTo>
                    <a:cubicBezTo>
                      <a:pt x="122" y="8461"/>
                      <a:pt x="297" y="8583"/>
                      <a:pt x="476" y="8583"/>
                    </a:cubicBezTo>
                    <a:cubicBezTo>
                      <a:pt x="654" y="8583"/>
                      <a:pt x="837" y="8461"/>
                      <a:pt x="852" y="8218"/>
                    </a:cubicBezTo>
                    <a:cubicBezTo>
                      <a:pt x="1004" y="5574"/>
                      <a:pt x="1065" y="2808"/>
                      <a:pt x="852" y="194"/>
                    </a:cubicBezTo>
                    <a:cubicBezTo>
                      <a:pt x="852" y="72"/>
                      <a:pt x="743" y="1"/>
                      <a:pt x="6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5"/>
              <p:cNvSpPr/>
              <p:nvPr/>
            </p:nvSpPr>
            <p:spPr>
              <a:xfrm>
                <a:off x="2909825" y="4179925"/>
                <a:ext cx="69675" cy="260300"/>
              </a:xfrm>
              <a:custGeom>
                <a:avLst/>
                <a:gdLst/>
                <a:ahLst/>
                <a:cxnLst/>
                <a:rect l="l" t="t" r="r" b="b"/>
                <a:pathLst>
                  <a:path w="2787" h="10412" extrusionOk="0">
                    <a:moveTo>
                      <a:pt x="388" y="0"/>
                    </a:moveTo>
                    <a:cubicBezTo>
                      <a:pt x="200" y="0"/>
                      <a:pt x="1" y="168"/>
                      <a:pt x="82" y="390"/>
                    </a:cubicBezTo>
                    <a:cubicBezTo>
                      <a:pt x="629" y="2062"/>
                      <a:pt x="1297" y="3794"/>
                      <a:pt x="1297" y="5557"/>
                    </a:cubicBezTo>
                    <a:cubicBezTo>
                      <a:pt x="1328" y="7138"/>
                      <a:pt x="781" y="8658"/>
                      <a:pt x="933" y="10208"/>
                    </a:cubicBezTo>
                    <a:cubicBezTo>
                      <a:pt x="952" y="10321"/>
                      <a:pt x="1065" y="10412"/>
                      <a:pt x="1170" y="10412"/>
                    </a:cubicBezTo>
                    <a:cubicBezTo>
                      <a:pt x="1233" y="10412"/>
                      <a:pt x="1293" y="10379"/>
                      <a:pt x="1328" y="10299"/>
                    </a:cubicBezTo>
                    <a:cubicBezTo>
                      <a:pt x="2787" y="6955"/>
                      <a:pt x="2118" y="3338"/>
                      <a:pt x="629" y="147"/>
                    </a:cubicBezTo>
                    <a:cubicBezTo>
                      <a:pt x="577" y="44"/>
                      <a:pt x="484" y="0"/>
                      <a:pt x="3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5"/>
              <p:cNvSpPr/>
              <p:nvPr/>
            </p:nvSpPr>
            <p:spPr>
              <a:xfrm>
                <a:off x="2882625" y="4310200"/>
                <a:ext cx="69525" cy="248800"/>
              </a:xfrm>
              <a:custGeom>
                <a:avLst/>
                <a:gdLst/>
                <a:ahLst/>
                <a:cxnLst/>
                <a:rect l="l" t="t" r="r" b="b"/>
                <a:pathLst>
                  <a:path w="2781" h="9952" extrusionOk="0">
                    <a:moveTo>
                      <a:pt x="1930" y="1"/>
                    </a:moveTo>
                    <a:cubicBezTo>
                      <a:pt x="1825" y="1"/>
                      <a:pt x="1717" y="73"/>
                      <a:pt x="1717" y="194"/>
                    </a:cubicBezTo>
                    <a:cubicBezTo>
                      <a:pt x="1686" y="3386"/>
                      <a:pt x="1869" y="6577"/>
                      <a:pt x="136" y="9404"/>
                    </a:cubicBezTo>
                    <a:cubicBezTo>
                      <a:pt x="1" y="9652"/>
                      <a:pt x="234" y="9951"/>
                      <a:pt x="475" y="9951"/>
                    </a:cubicBezTo>
                    <a:cubicBezTo>
                      <a:pt x="559" y="9951"/>
                      <a:pt x="643" y="9915"/>
                      <a:pt x="714" y="9830"/>
                    </a:cubicBezTo>
                    <a:cubicBezTo>
                      <a:pt x="2780" y="7428"/>
                      <a:pt x="2780" y="3082"/>
                      <a:pt x="2112" y="133"/>
                    </a:cubicBezTo>
                    <a:cubicBezTo>
                      <a:pt x="2086" y="42"/>
                      <a:pt x="2009" y="1"/>
                      <a:pt x="1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5"/>
              <p:cNvSpPr/>
              <p:nvPr/>
            </p:nvSpPr>
            <p:spPr>
              <a:xfrm>
                <a:off x="2885250" y="4333775"/>
                <a:ext cx="33475" cy="202850"/>
              </a:xfrm>
              <a:custGeom>
                <a:avLst/>
                <a:gdLst/>
                <a:ahLst/>
                <a:cxnLst/>
                <a:rect l="l" t="t" r="r" b="b"/>
                <a:pathLst>
                  <a:path w="1339" h="8114" extrusionOk="0">
                    <a:moveTo>
                      <a:pt x="302" y="0"/>
                    </a:moveTo>
                    <a:cubicBezTo>
                      <a:pt x="206" y="0"/>
                      <a:pt x="109" y="72"/>
                      <a:pt x="92" y="193"/>
                    </a:cubicBezTo>
                    <a:cubicBezTo>
                      <a:pt x="1" y="1348"/>
                      <a:pt x="153" y="2534"/>
                      <a:pt x="183" y="3689"/>
                    </a:cubicBezTo>
                    <a:cubicBezTo>
                      <a:pt x="244" y="5087"/>
                      <a:pt x="61" y="6455"/>
                      <a:pt x="1" y="7853"/>
                    </a:cubicBezTo>
                    <a:cubicBezTo>
                      <a:pt x="1" y="8020"/>
                      <a:pt x="138" y="8114"/>
                      <a:pt x="278" y="8114"/>
                    </a:cubicBezTo>
                    <a:cubicBezTo>
                      <a:pt x="392" y="8114"/>
                      <a:pt x="507" y="8051"/>
                      <a:pt x="548" y="7914"/>
                    </a:cubicBezTo>
                    <a:cubicBezTo>
                      <a:pt x="1338" y="5573"/>
                      <a:pt x="1156" y="2473"/>
                      <a:pt x="487" y="133"/>
                    </a:cubicBezTo>
                    <a:cubicBezTo>
                      <a:pt x="448" y="41"/>
                      <a:pt x="375" y="0"/>
                      <a:pt x="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5"/>
              <p:cNvSpPr/>
              <p:nvPr/>
            </p:nvSpPr>
            <p:spPr>
              <a:xfrm>
                <a:off x="2849550" y="4341625"/>
                <a:ext cx="27375" cy="138725"/>
              </a:xfrm>
              <a:custGeom>
                <a:avLst/>
                <a:gdLst/>
                <a:ahLst/>
                <a:cxnLst/>
                <a:rect l="l" t="t" r="r" b="b"/>
                <a:pathLst>
                  <a:path w="1095" h="5549" extrusionOk="0">
                    <a:moveTo>
                      <a:pt x="308" y="0"/>
                    </a:moveTo>
                    <a:cubicBezTo>
                      <a:pt x="226" y="0"/>
                      <a:pt x="138" y="54"/>
                      <a:pt x="122" y="153"/>
                    </a:cubicBezTo>
                    <a:cubicBezTo>
                      <a:pt x="30" y="1825"/>
                      <a:pt x="0" y="3740"/>
                      <a:pt x="456" y="5381"/>
                    </a:cubicBezTo>
                    <a:cubicBezTo>
                      <a:pt x="482" y="5498"/>
                      <a:pt x="564" y="5549"/>
                      <a:pt x="651" y="5549"/>
                    </a:cubicBezTo>
                    <a:cubicBezTo>
                      <a:pt x="768" y="5549"/>
                      <a:pt x="895" y="5459"/>
                      <a:pt x="912" y="5320"/>
                    </a:cubicBezTo>
                    <a:cubicBezTo>
                      <a:pt x="1094" y="3648"/>
                      <a:pt x="790" y="1764"/>
                      <a:pt x="456" y="123"/>
                    </a:cubicBezTo>
                    <a:cubicBezTo>
                      <a:pt x="442" y="39"/>
                      <a:pt x="377"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5"/>
              <p:cNvSpPr/>
              <p:nvPr/>
            </p:nvSpPr>
            <p:spPr>
              <a:xfrm>
                <a:off x="2810775" y="4345575"/>
                <a:ext cx="28900" cy="87225"/>
              </a:xfrm>
              <a:custGeom>
                <a:avLst/>
                <a:gdLst/>
                <a:ahLst/>
                <a:cxnLst/>
                <a:rect l="l" t="t" r="r" b="b"/>
                <a:pathLst>
                  <a:path w="1156" h="3489" extrusionOk="0">
                    <a:moveTo>
                      <a:pt x="443" y="1"/>
                    </a:moveTo>
                    <a:cubicBezTo>
                      <a:pt x="376" y="1"/>
                      <a:pt x="310" y="33"/>
                      <a:pt x="274" y="86"/>
                    </a:cubicBezTo>
                    <a:cubicBezTo>
                      <a:pt x="1" y="542"/>
                      <a:pt x="183" y="1211"/>
                      <a:pt x="244" y="1697"/>
                    </a:cubicBezTo>
                    <a:cubicBezTo>
                      <a:pt x="305" y="2275"/>
                      <a:pt x="335" y="2852"/>
                      <a:pt x="578" y="3369"/>
                    </a:cubicBezTo>
                    <a:cubicBezTo>
                      <a:pt x="619" y="3450"/>
                      <a:pt x="707" y="3489"/>
                      <a:pt x="795" y="3489"/>
                    </a:cubicBezTo>
                    <a:cubicBezTo>
                      <a:pt x="906" y="3489"/>
                      <a:pt x="1017" y="3427"/>
                      <a:pt x="1034" y="3308"/>
                    </a:cubicBezTo>
                    <a:cubicBezTo>
                      <a:pt x="1156" y="2700"/>
                      <a:pt x="1004" y="2092"/>
                      <a:pt x="913" y="1484"/>
                    </a:cubicBezTo>
                    <a:cubicBezTo>
                      <a:pt x="882" y="998"/>
                      <a:pt x="913" y="421"/>
                      <a:pt x="578" y="56"/>
                    </a:cubicBezTo>
                    <a:cubicBezTo>
                      <a:pt x="540" y="18"/>
                      <a:pt x="491" y="1"/>
                      <a:pt x="4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5"/>
              <p:cNvSpPr/>
              <p:nvPr/>
            </p:nvSpPr>
            <p:spPr>
              <a:xfrm>
                <a:off x="3696050" y="2429750"/>
                <a:ext cx="412650" cy="822525"/>
              </a:xfrm>
              <a:custGeom>
                <a:avLst/>
                <a:gdLst/>
                <a:ahLst/>
                <a:cxnLst/>
                <a:rect l="l" t="t" r="r" b="b"/>
                <a:pathLst>
                  <a:path w="16506" h="32901" extrusionOk="0">
                    <a:moveTo>
                      <a:pt x="183" y="1"/>
                    </a:moveTo>
                    <a:cubicBezTo>
                      <a:pt x="1" y="1"/>
                      <a:pt x="31" y="244"/>
                      <a:pt x="183" y="274"/>
                    </a:cubicBezTo>
                    <a:cubicBezTo>
                      <a:pt x="4408" y="821"/>
                      <a:pt x="5958" y="6749"/>
                      <a:pt x="6597" y="10214"/>
                    </a:cubicBezTo>
                    <a:cubicBezTo>
                      <a:pt x="7113" y="13223"/>
                      <a:pt x="7448" y="16779"/>
                      <a:pt x="10153" y="18694"/>
                    </a:cubicBezTo>
                    <a:cubicBezTo>
                      <a:pt x="11734" y="19819"/>
                      <a:pt x="13466" y="20457"/>
                      <a:pt x="14500" y="22220"/>
                    </a:cubicBezTo>
                    <a:cubicBezTo>
                      <a:pt x="15533" y="24013"/>
                      <a:pt x="15442" y="25898"/>
                      <a:pt x="14834" y="27722"/>
                    </a:cubicBezTo>
                    <a:cubicBezTo>
                      <a:pt x="14287" y="29424"/>
                      <a:pt x="13405" y="30943"/>
                      <a:pt x="11612" y="31491"/>
                    </a:cubicBezTo>
                    <a:cubicBezTo>
                      <a:pt x="10031" y="31977"/>
                      <a:pt x="8390" y="31947"/>
                      <a:pt x="6779" y="32098"/>
                    </a:cubicBezTo>
                    <a:cubicBezTo>
                      <a:pt x="6323" y="32159"/>
                      <a:pt x="6323" y="32798"/>
                      <a:pt x="6779" y="32828"/>
                    </a:cubicBezTo>
                    <a:cubicBezTo>
                      <a:pt x="7240" y="32874"/>
                      <a:pt x="7717" y="32900"/>
                      <a:pt x="8201" y="32900"/>
                    </a:cubicBezTo>
                    <a:cubicBezTo>
                      <a:pt x="10879" y="32900"/>
                      <a:pt x="13750" y="32108"/>
                      <a:pt x="14986" y="29636"/>
                    </a:cubicBezTo>
                    <a:cubicBezTo>
                      <a:pt x="16506" y="26566"/>
                      <a:pt x="16445" y="22737"/>
                      <a:pt x="13740" y="20366"/>
                    </a:cubicBezTo>
                    <a:cubicBezTo>
                      <a:pt x="11703" y="18572"/>
                      <a:pt x="9393" y="17995"/>
                      <a:pt x="8329" y="15168"/>
                    </a:cubicBezTo>
                    <a:cubicBezTo>
                      <a:pt x="7478" y="12797"/>
                      <a:pt x="7326" y="10244"/>
                      <a:pt x="6718" y="7812"/>
                    </a:cubicBezTo>
                    <a:cubicBezTo>
                      <a:pt x="5928" y="4651"/>
                      <a:pt x="3983"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5"/>
              <p:cNvSpPr/>
              <p:nvPr/>
            </p:nvSpPr>
            <p:spPr>
              <a:xfrm>
                <a:off x="3269000" y="2394425"/>
                <a:ext cx="237150" cy="448300"/>
              </a:xfrm>
              <a:custGeom>
                <a:avLst/>
                <a:gdLst/>
                <a:ahLst/>
                <a:cxnLst/>
                <a:rect l="l" t="t" r="r" b="b"/>
                <a:pathLst>
                  <a:path w="9486" h="17932" extrusionOk="0">
                    <a:moveTo>
                      <a:pt x="9121" y="0"/>
                    </a:moveTo>
                    <a:cubicBezTo>
                      <a:pt x="9091" y="0"/>
                      <a:pt x="9060" y="5"/>
                      <a:pt x="9028" y="16"/>
                    </a:cubicBezTo>
                    <a:cubicBezTo>
                      <a:pt x="5624" y="1475"/>
                      <a:pt x="3648" y="4575"/>
                      <a:pt x="2463" y="7918"/>
                    </a:cubicBezTo>
                    <a:cubicBezTo>
                      <a:pt x="1368" y="10988"/>
                      <a:pt x="183" y="14453"/>
                      <a:pt x="0" y="17706"/>
                    </a:cubicBezTo>
                    <a:cubicBezTo>
                      <a:pt x="0" y="17855"/>
                      <a:pt x="117" y="17931"/>
                      <a:pt x="234" y="17931"/>
                    </a:cubicBezTo>
                    <a:cubicBezTo>
                      <a:pt x="331" y="17931"/>
                      <a:pt x="429" y="17877"/>
                      <a:pt x="456" y="17767"/>
                    </a:cubicBezTo>
                    <a:cubicBezTo>
                      <a:pt x="1277" y="14909"/>
                      <a:pt x="1824" y="11961"/>
                      <a:pt x="2675" y="9104"/>
                    </a:cubicBezTo>
                    <a:cubicBezTo>
                      <a:pt x="3861" y="5213"/>
                      <a:pt x="5715" y="2508"/>
                      <a:pt x="9271" y="411"/>
                    </a:cubicBezTo>
                    <a:cubicBezTo>
                      <a:pt x="9486" y="276"/>
                      <a:pt x="9345" y="0"/>
                      <a:pt x="9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5"/>
              <p:cNvSpPr/>
              <p:nvPr/>
            </p:nvSpPr>
            <p:spPr>
              <a:xfrm>
                <a:off x="3489950" y="2377900"/>
                <a:ext cx="212025" cy="60375"/>
              </a:xfrm>
              <a:custGeom>
                <a:avLst/>
                <a:gdLst/>
                <a:ahLst/>
                <a:cxnLst/>
                <a:rect l="l" t="t" r="r" b="b"/>
                <a:pathLst>
                  <a:path w="8481" h="2415" extrusionOk="0">
                    <a:moveTo>
                      <a:pt x="3278" y="0"/>
                    </a:moveTo>
                    <a:cubicBezTo>
                      <a:pt x="2194" y="0"/>
                      <a:pt x="979" y="173"/>
                      <a:pt x="190" y="677"/>
                    </a:cubicBezTo>
                    <a:cubicBezTo>
                      <a:pt x="0" y="812"/>
                      <a:pt x="76" y="1117"/>
                      <a:pt x="289" y="1117"/>
                    </a:cubicBezTo>
                    <a:cubicBezTo>
                      <a:pt x="315" y="1117"/>
                      <a:pt x="343" y="1112"/>
                      <a:pt x="372" y="1102"/>
                    </a:cubicBezTo>
                    <a:cubicBezTo>
                      <a:pt x="1344" y="764"/>
                      <a:pt x="2327" y="586"/>
                      <a:pt x="3293" y="586"/>
                    </a:cubicBezTo>
                    <a:cubicBezTo>
                      <a:pt x="5016" y="586"/>
                      <a:pt x="6682" y="1152"/>
                      <a:pt x="8123" y="2379"/>
                    </a:cubicBezTo>
                    <a:cubicBezTo>
                      <a:pt x="8155" y="2404"/>
                      <a:pt x="8190" y="2415"/>
                      <a:pt x="8225" y="2415"/>
                    </a:cubicBezTo>
                    <a:cubicBezTo>
                      <a:pt x="8358" y="2415"/>
                      <a:pt x="8481" y="2256"/>
                      <a:pt x="8336" y="2136"/>
                    </a:cubicBezTo>
                    <a:cubicBezTo>
                      <a:pt x="7363" y="1102"/>
                      <a:pt x="5874" y="221"/>
                      <a:pt x="4445" y="69"/>
                    </a:cubicBezTo>
                    <a:cubicBezTo>
                      <a:pt x="4097" y="26"/>
                      <a:pt x="3697" y="0"/>
                      <a:pt x="3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5"/>
              <p:cNvSpPr/>
              <p:nvPr/>
            </p:nvSpPr>
            <p:spPr>
              <a:xfrm>
                <a:off x="3686000" y="2385875"/>
                <a:ext cx="82275" cy="60725"/>
              </a:xfrm>
              <a:custGeom>
                <a:avLst/>
                <a:gdLst/>
                <a:ahLst/>
                <a:cxnLst/>
                <a:rect l="l" t="t" r="r" b="b"/>
                <a:pathLst>
                  <a:path w="3291" h="2429" extrusionOk="0">
                    <a:moveTo>
                      <a:pt x="2824" y="1"/>
                    </a:moveTo>
                    <a:cubicBezTo>
                      <a:pt x="2304" y="1"/>
                      <a:pt x="1743" y="339"/>
                      <a:pt x="1345" y="631"/>
                    </a:cubicBezTo>
                    <a:cubicBezTo>
                      <a:pt x="798" y="1026"/>
                      <a:pt x="372" y="1513"/>
                      <a:pt x="69" y="2120"/>
                    </a:cubicBezTo>
                    <a:cubicBezTo>
                      <a:pt x="0" y="2257"/>
                      <a:pt x="137" y="2428"/>
                      <a:pt x="274" y="2428"/>
                    </a:cubicBezTo>
                    <a:cubicBezTo>
                      <a:pt x="319" y="2428"/>
                      <a:pt x="365" y="2409"/>
                      <a:pt x="403" y="2364"/>
                    </a:cubicBezTo>
                    <a:cubicBezTo>
                      <a:pt x="798" y="1877"/>
                      <a:pt x="1224" y="1482"/>
                      <a:pt x="1740" y="1148"/>
                    </a:cubicBezTo>
                    <a:cubicBezTo>
                      <a:pt x="2196" y="874"/>
                      <a:pt x="2743" y="753"/>
                      <a:pt x="3169" y="388"/>
                    </a:cubicBezTo>
                    <a:cubicBezTo>
                      <a:pt x="3290" y="297"/>
                      <a:pt x="3230" y="54"/>
                      <a:pt x="3047" y="23"/>
                    </a:cubicBezTo>
                    <a:cubicBezTo>
                      <a:pt x="2974" y="8"/>
                      <a:pt x="2900" y="1"/>
                      <a:pt x="2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5"/>
              <p:cNvSpPr/>
              <p:nvPr/>
            </p:nvSpPr>
            <p:spPr>
              <a:xfrm>
                <a:off x="3683900" y="2368600"/>
                <a:ext cx="22825" cy="75250"/>
              </a:xfrm>
              <a:custGeom>
                <a:avLst/>
                <a:gdLst/>
                <a:ahLst/>
                <a:cxnLst/>
                <a:rect l="l" t="t" r="r" b="b"/>
                <a:pathLst>
                  <a:path w="913" h="3010" extrusionOk="0">
                    <a:moveTo>
                      <a:pt x="762" y="1"/>
                    </a:moveTo>
                    <a:cubicBezTo>
                      <a:pt x="706" y="1"/>
                      <a:pt x="647" y="25"/>
                      <a:pt x="608" y="76"/>
                    </a:cubicBezTo>
                    <a:cubicBezTo>
                      <a:pt x="122" y="745"/>
                      <a:pt x="1" y="1960"/>
                      <a:pt x="122" y="2781"/>
                    </a:cubicBezTo>
                    <a:cubicBezTo>
                      <a:pt x="137" y="2933"/>
                      <a:pt x="251" y="3009"/>
                      <a:pt x="365" y="3009"/>
                    </a:cubicBezTo>
                    <a:cubicBezTo>
                      <a:pt x="479" y="3009"/>
                      <a:pt x="593" y="2933"/>
                      <a:pt x="608" y="2781"/>
                    </a:cubicBezTo>
                    <a:cubicBezTo>
                      <a:pt x="608" y="2295"/>
                      <a:pt x="608" y="1808"/>
                      <a:pt x="700" y="1322"/>
                    </a:cubicBezTo>
                    <a:cubicBezTo>
                      <a:pt x="760" y="927"/>
                      <a:pt x="882" y="532"/>
                      <a:pt x="912" y="137"/>
                    </a:cubicBezTo>
                    <a:cubicBezTo>
                      <a:pt x="912" y="48"/>
                      <a:pt x="840" y="1"/>
                      <a:pt x="7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5"/>
              <p:cNvSpPr/>
              <p:nvPr/>
            </p:nvSpPr>
            <p:spPr>
              <a:xfrm>
                <a:off x="3455925" y="2733750"/>
                <a:ext cx="64625" cy="66850"/>
              </a:xfrm>
              <a:custGeom>
                <a:avLst/>
                <a:gdLst/>
                <a:ahLst/>
                <a:cxnLst/>
                <a:rect l="l" t="t" r="r" b="b"/>
                <a:pathLst>
                  <a:path w="2585" h="2674" extrusionOk="0">
                    <a:moveTo>
                      <a:pt x="709" y="1"/>
                    </a:moveTo>
                    <a:cubicBezTo>
                      <a:pt x="625" y="1"/>
                      <a:pt x="544" y="40"/>
                      <a:pt x="518" y="121"/>
                    </a:cubicBezTo>
                    <a:cubicBezTo>
                      <a:pt x="1" y="1215"/>
                      <a:pt x="852" y="2643"/>
                      <a:pt x="2068" y="2674"/>
                    </a:cubicBezTo>
                    <a:cubicBezTo>
                      <a:pt x="2189" y="2674"/>
                      <a:pt x="2311" y="2613"/>
                      <a:pt x="2372" y="2522"/>
                    </a:cubicBezTo>
                    <a:cubicBezTo>
                      <a:pt x="2584" y="2096"/>
                      <a:pt x="1916" y="1914"/>
                      <a:pt x="1673" y="1701"/>
                    </a:cubicBezTo>
                    <a:cubicBezTo>
                      <a:pt x="1186" y="1336"/>
                      <a:pt x="1004" y="759"/>
                      <a:pt x="943" y="181"/>
                    </a:cubicBezTo>
                    <a:cubicBezTo>
                      <a:pt x="926" y="63"/>
                      <a:pt x="815" y="1"/>
                      <a:pt x="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5"/>
              <p:cNvSpPr/>
              <p:nvPr/>
            </p:nvSpPr>
            <p:spPr>
              <a:xfrm>
                <a:off x="3418300" y="2823300"/>
                <a:ext cx="129600" cy="59775"/>
              </a:xfrm>
              <a:custGeom>
                <a:avLst/>
                <a:gdLst/>
                <a:ahLst/>
                <a:cxnLst/>
                <a:rect l="l" t="t" r="r" b="b"/>
                <a:pathLst>
                  <a:path w="5184" h="2391" extrusionOk="0">
                    <a:moveTo>
                      <a:pt x="386" y="1"/>
                    </a:moveTo>
                    <a:cubicBezTo>
                      <a:pt x="192" y="1"/>
                      <a:pt x="0" y="185"/>
                      <a:pt x="138" y="368"/>
                    </a:cubicBezTo>
                    <a:lnTo>
                      <a:pt x="138" y="399"/>
                    </a:lnTo>
                    <a:cubicBezTo>
                      <a:pt x="897" y="1395"/>
                      <a:pt x="2433" y="2391"/>
                      <a:pt x="3836" y="2391"/>
                    </a:cubicBezTo>
                    <a:cubicBezTo>
                      <a:pt x="4232" y="2391"/>
                      <a:pt x="4617" y="2312"/>
                      <a:pt x="4971" y="2131"/>
                    </a:cubicBezTo>
                    <a:cubicBezTo>
                      <a:pt x="5184" y="2010"/>
                      <a:pt x="5123" y="1675"/>
                      <a:pt x="4910" y="1615"/>
                    </a:cubicBezTo>
                    <a:cubicBezTo>
                      <a:pt x="4181" y="1463"/>
                      <a:pt x="3451" y="1554"/>
                      <a:pt x="2752" y="1341"/>
                    </a:cubicBezTo>
                    <a:cubicBezTo>
                      <a:pt x="1931" y="1098"/>
                      <a:pt x="1171" y="642"/>
                      <a:pt x="564" y="64"/>
                    </a:cubicBezTo>
                    <a:cubicBezTo>
                      <a:pt x="512" y="20"/>
                      <a:pt x="449" y="1"/>
                      <a:pt x="3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5"/>
              <p:cNvSpPr/>
              <p:nvPr/>
            </p:nvSpPr>
            <p:spPr>
              <a:xfrm>
                <a:off x="3408825" y="2592475"/>
                <a:ext cx="115700" cy="58850"/>
              </a:xfrm>
              <a:custGeom>
                <a:avLst/>
                <a:gdLst/>
                <a:ahLst/>
                <a:cxnLst/>
                <a:rect l="l" t="t" r="r" b="b"/>
                <a:pathLst>
                  <a:path w="4628" h="2354" extrusionOk="0">
                    <a:moveTo>
                      <a:pt x="1362" y="1"/>
                    </a:moveTo>
                    <a:cubicBezTo>
                      <a:pt x="860" y="1"/>
                      <a:pt x="357" y="115"/>
                      <a:pt x="91" y="513"/>
                    </a:cubicBezTo>
                    <a:cubicBezTo>
                      <a:pt x="0" y="635"/>
                      <a:pt x="31" y="847"/>
                      <a:pt x="152" y="939"/>
                    </a:cubicBezTo>
                    <a:cubicBezTo>
                      <a:pt x="547" y="1334"/>
                      <a:pt x="1277" y="1303"/>
                      <a:pt x="1824" y="1516"/>
                    </a:cubicBezTo>
                    <a:cubicBezTo>
                      <a:pt x="2402" y="1729"/>
                      <a:pt x="3040" y="2246"/>
                      <a:pt x="3648" y="2337"/>
                    </a:cubicBezTo>
                    <a:cubicBezTo>
                      <a:pt x="3706" y="2348"/>
                      <a:pt x="3762" y="2354"/>
                      <a:pt x="3815" y="2354"/>
                    </a:cubicBezTo>
                    <a:cubicBezTo>
                      <a:pt x="4325" y="2354"/>
                      <a:pt x="4628" y="1856"/>
                      <a:pt x="4408" y="1334"/>
                    </a:cubicBezTo>
                    <a:lnTo>
                      <a:pt x="4408" y="1334"/>
                    </a:lnTo>
                    <a:lnTo>
                      <a:pt x="4408" y="1364"/>
                    </a:lnTo>
                    <a:cubicBezTo>
                      <a:pt x="4104" y="604"/>
                      <a:pt x="2979" y="179"/>
                      <a:pt x="2219" y="88"/>
                    </a:cubicBezTo>
                    <a:cubicBezTo>
                      <a:pt x="1968" y="42"/>
                      <a:pt x="1665"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5"/>
              <p:cNvSpPr/>
              <p:nvPr/>
            </p:nvSpPr>
            <p:spPr>
              <a:xfrm>
                <a:off x="3415650" y="2640250"/>
                <a:ext cx="61775" cy="31025"/>
              </a:xfrm>
              <a:custGeom>
                <a:avLst/>
                <a:gdLst/>
                <a:ahLst/>
                <a:cxnLst/>
                <a:rect l="l" t="t" r="r" b="b"/>
                <a:pathLst>
                  <a:path w="2471" h="1241" extrusionOk="0">
                    <a:moveTo>
                      <a:pt x="458" y="1"/>
                    </a:moveTo>
                    <a:cubicBezTo>
                      <a:pt x="332" y="1"/>
                      <a:pt x="216" y="26"/>
                      <a:pt x="122" y="92"/>
                    </a:cubicBezTo>
                    <a:cubicBezTo>
                      <a:pt x="31" y="152"/>
                      <a:pt x="1" y="243"/>
                      <a:pt x="92" y="335"/>
                    </a:cubicBezTo>
                    <a:cubicBezTo>
                      <a:pt x="274" y="547"/>
                      <a:pt x="730" y="578"/>
                      <a:pt x="1004" y="669"/>
                    </a:cubicBezTo>
                    <a:cubicBezTo>
                      <a:pt x="1399" y="821"/>
                      <a:pt x="1733" y="1034"/>
                      <a:pt x="2098" y="1216"/>
                    </a:cubicBezTo>
                    <a:cubicBezTo>
                      <a:pt x="2126" y="1233"/>
                      <a:pt x="2158" y="1241"/>
                      <a:pt x="2189" y="1241"/>
                    </a:cubicBezTo>
                    <a:cubicBezTo>
                      <a:pt x="2328" y="1241"/>
                      <a:pt x="2471" y="1097"/>
                      <a:pt x="2372" y="973"/>
                    </a:cubicBezTo>
                    <a:cubicBezTo>
                      <a:pt x="2098" y="608"/>
                      <a:pt x="1703" y="395"/>
                      <a:pt x="1308" y="213"/>
                    </a:cubicBezTo>
                    <a:cubicBezTo>
                      <a:pt x="1076" y="129"/>
                      <a:pt x="743" y="1"/>
                      <a:pt x="4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5"/>
              <p:cNvSpPr/>
              <p:nvPr/>
            </p:nvSpPr>
            <p:spPr>
              <a:xfrm>
                <a:off x="3417175" y="2644800"/>
                <a:ext cx="46225" cy="38750"/>
              </a:xfrm>
              <a:custGeom>
                <a:avLst/>
                <a:gdLst/>
                <a:ahLst/>
                <a:cxnLst/>
                <a:rect l="l" t="t" r="r" b="b"/>
                <a:pathLst>
                  <a:path w="1849" h="1550" extrusionOk="0">
                    <a:moveTo>
                      <a:pt x="821" y="1065"/>
                    </a:moveTo>
                    <a:cubicBezTo>
                      <a:pt x="821" y="1065"/>
                      <a:pt x="852" y="1095"/>
                      <a:pt x="852" y="1095"/>
                    </a:cubicBezTo>
                    <a:lnTo>
                      <a:pt x="791" y="1095"/>
                    </a:lnTo>
                    <a:cubicBezTo>
                      <a:pt x="791" y="1095"/>
                      <a:pt x="821" y="1095"/>
                      <a:pt x="821" y="1065"/>
                    </a:cubicBezTo>
                    <a:close/>
                    <a:moveTo>
                      <a:pt x="591" y="1"/>
                    </a:moveTo>
                    <a:cubicBezTo>
                      <a:pt x="555" y="1"/>
                      <a:pt x="517" y="11"/>
                      <a:pt x="487" y="31"/>
                    </a:cubicBezTo>
                    <a:cubicBezTo>
                      <a:pt x="61" y="396"/>
                      <a:pt x="1" y="1247"/>
                      <a:pt x="578" y="1490"/>
                    </a:cubicBezTo>
                    <a:cubicBezTo>
                      <a:pt x="676" y="1531"/>
                      <a:pt x="770" y="1550"/>
                      <a:pt x="861" y="1550"/>
                    </a:cubicBezTo>
                    <a:cubicBezTo>
                      <a:pt x="1310" y="1550"/>
                      <a:pt x="1668" y="1099"/>
                      <a:pt x="1794" y="669"/>
                    </a:cubicBezTo>
                    <a:cubicBezTo>
                      <a:pt x="1848" y="533"/>
                      <a:pt x="1683" y="422"/>
                      <a:pt x="1561" y="422"/>
                    </a:cubicBezTo>
                    <a:cubicBezTo>
                      <a:pt x="1547" y="422"/>
                      <a:pt x="1533" y="423"/>
                      <a:pt x="1520" y="426"/>
                    </a:cubicBezTo>
                    <a:cubicBezTo>
                      <a:pt x="1399" y="274"/>
                      <a:pt x="1277" y="153"/>
                      <a:pt x="1125" y="122"/>
                    </a:cubicBezTo>
                    <a:cubicBezTo>
                      <a:pt x="1072" y="69"/>
                      <a:pt x="999" y="37"/>
                      <a:pt x="923" y="37"/>
                    </a:cubicBezTo>
                    <a:cubicBezTo>
                      <a:pt x="868" y="37"/>
                      <a:pt x="811" y="54"/>
                      <a:pt x="761" y="92"/>
                    </a:cubicBezTo>
                    <a:cubicBezTo>
                      <a:pt x="761" y="92"/>
                      <a:pt x="730" y="122"/>
                      <a:pt x="730" y="122"/>
                    </a:cubicBezTo>
                    <a:cubicBezTo>
                      <a:pt x="730" y="41"/>
                      <a:pt x="663" y="1"/>
                      <a:pt x="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5"/>
              <p:cNvSpPr/>
              <p:nvPr/>
            </p:nvSpPr>
            <p:spPr>
              <a:xfrm>
                <a:off x="3583600" y="2651425"/>
                <a:ext cx="109450" cy="81550"/>
              </a:xfrm>
              <a:custGeom>
                <a:avLst/>
                <a:gdLst/>
                <a:ahLst/>
                <a:cxnLst/>
                <a:rect l="l" t="t" r="r" b="b"/>
                <a:pathLst>
                  <a:path w="4378" h="3262" extrusionOk="0">
                    <a:moveTo>
                      <a:pt x="1084" y="0"/>
                    </a:moveTo>
                    <a:cubicBezTo>
                      <a:pt x="949" y="0"/>
                      <a:pt x="820" y="22"/>
                      <a:pt x="699" y="70"/>
                    </a:cubicBezTo>
                    <a:cubicBezTo>
                      <a:pt x="335" y="222"/>
                      <a:pt x="0" y="678"/>
                      <a:pt x="304" y="1073"/>
                    </a:cubicBezTo>
                    <a:cubicBezTo>
                      <a:pt x="730" y="1620"/>
                      <a:pt x="1550" y="1803"/>
                      <a:pt x="2128" y="2198"/>
                    </a:cubicBezTo>
                    <a:cubicBezTo>
                      <a:pt x="2402" y="2380"/>
                      <a:pt x="2675" y="2562"/>
                      <a:pt x="2918" y="2775"/>
                    </a:cubicBezTo>
                    <a:cubicBezTo>
                      <a:pt x="3161" y="2988"/>
                      <a:pt x="3344" y="3262"/>
                      <a:pt x="3709" y="3262"/>
                    </a:cubicBezTo>
                    <a:cubicBezTo>
                      <a:pt x="3830" y="3262"/>
                      <a:pt x="3982" y="3201"/>
                      <a:pt x="4043" y="3079"/>
                    </a:cubicBezTo>
                    <a:cubicBezTo>
                      <a:pt x="4377" y="2441"/>
                      <a:pt x="3557" y="1468"/>
                      <a:pt x="3101" y="1043"/>
                    </a:cubicBezTo>
                    <a:cubicBezTo>
                      <a:pt x="2666" y="608"/>
                      <a:pt x="1800" y="0"/>
                      <a:pt x="10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5"/>
              <p:cNvSpPr/>
              <p:nvPr/>
            </p:nvSpPr>
            <p:spPr>
              <a:xfrm>
                <a:off x="3593475" y="2710925"/>
                <a:ext cx="57775" cy="37250"/>
              </a:xfrm>
              <a:custGeom>
                <a:avLst/>
                <a:gdLst/>
                <a:ahLst/>
                <a:cxnLst/>
                <a:rect l="l" t="t" r="r" b="b"/>
                <a:pathLst>
                  <a:path w="2311" h="1490" extrusionOk="0">
                    <a:moveTo>
                      <a:pt x="274" y="0"/>
                    </a:moveTo>
                    <a:cubicBezTo>
                      <a:pt x="92" y="0"/>
                      <a:pt x="0" y="274"/>
                      <a:pt x="183" y="365"/>
                    </a:cubicBezTo>
                    <a:lnTo>
                      <a:pt x="152" y="365"/>
                    </a:lnTo>
                    <a:cubicBezTo>
                      <a:pt x="517" y="547"/>
                      <a:pt x="912" y="669"/>
                      <a:pt x="1247" y="912"/>
                    </a:cubicBezTo>
                    <a:cubicBezTo>
                      <a:pt x="1490" y="1094"/>
                      <a:pt x="1794" y="1490"/>
                      <a:pt x="2128" y="1490"/>
                    </a:cubicBezTo>
                    <a:cubicBezTo>
                      <a:pt x="2219" y="1490"/>
                      <a:pt x="2250" y="1429"/>
                      <a:pt x="2280" y="1338"/>
                    </a:cubicBezTo>
                    <a:cubicBezTo>
                      <a:pt x="2311" y="973"/>
                      <a:pt x="1794" y="638"/>
                      <a:pt x="1520" y="456"/>
                    </a:cubicBezTo>
                    <a:cubicBezTo>
                      <a:pt x="1155" y="243"/>
                      <a:pt x="700" y="31"/>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5"/>
              <p:cNvSpPr/>
              <p:nvPr/>
            </p:nvSpPr>
            <p:spPr>
              <a:xfrm>
                <a:off x="3586625" y="2715500"/>
                <a:ext cx="44100" cy="40500"/>
              </a:xfrm>
              <a:custGeom>
                <a:avLst/>
                <a:gdLst/>
                <a:ahLst/>
                <a:cxnLst/>
                <a:rect l="l" t="t" r="r" b="b"/>
                <a:pathLst>
                  <a:path w="1764" h="1620" extrusionOk="0">
                    <a:moveTo>
                      <a:pt x="700" y="1063"/>
                    </a:moveTo>
                    <a:cubicBezTo>
                      <a:pt x="700" y="1094"/>
                      <a:pt x="700" y="1094"/>
                      <a:pt x="700" y="1124"/>
                    </a:cubicBezTo>
                    <a:cubicBezTo>
                      <a:pt x="700" y="1094"/>
                      <a:pt x="700" y="1094"/>
                      <a:pt x="670" y="1063"/>
                    </a:cubicBezTo>
                    <a:close/>
                    <a:moveTo>
                      <a:pt x="638" y="1"/>
                    </a:moveTo>
                    <a:cubicBezTo>
                      <a:pt x="575" y="1"/>
                      <a:pt x="508" y="27"/>
                      <a:pt x="457" y="91"/>
                    </a:cubicBezTo>
                    <a:cubicBezTo>
                      <a:pt x="122" y="516"/>
                      <a:pt x="1" y="1246"/>
                      <a:pt x="609" y="1550"/>
                    </a:cubicBezTo>
                    <a:cubicBezTo>
                      <a:pt x="700" y="1598"/>
                      <a:pt x="795" y="1620"/>
                      <a:pt x="888" y="1620"/>
                    </a:cubicBezTo>
                    <a:cubicBezTo>
                      <a:pt x="1323" y="1620"/>
                      <a:pt x="1739" y="1149"/>
                      <a:pt x="1764" y="699"/>
                    </a:cubicBezTo>
                    <a:cubicBezTo>
                      <a:pt x="1764" y="618"/>
                      <a:pt x="1710" y="577"/>
                      <a:pt x="1647" y="577"/>
                    </a:cubicBezTo>
                    <a:cubicBezTo>
                      <a:pt x="1615" y="577"/>
                      <a:pt x="1581" y="587"/>
                      <a:pt x="1551" y="607"/>
                    </a:cubicBezTo>
                    <a:cubicBezTo>
                      <a:pt x="1551" y="547"/>
                      <a:pt x="1551" y="516"/>
                      <a:pt x="1551" y="486"/>
                    </a:cubicBezTo>
                    <a:cubicBezTo>
                      <a:pt x="1581" y="334"/>
                      <a:pt x="1460" y="273"/>
                      <a:pt x="1338" y="273"/>
                    </a:cubicBezTo>
                    <a:cubicBezTo>
                      <a:pt x="1247" y="182"/>
                      <a:pt x="1126" y="151"/>
                      <a:pt x="974" y="121"/>
                    </a:cubicBezTo>
                    <a:lnTo>
                      <a:pt x="822" y="121"/>
                    </a:lnTo>
                    <a:cubicBezTo>
                      <a:pt x="804" y="51"/>
                      <a:pt x="725" y="1"/>
                      <a:pt x="6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5"/>
              <p:cNvSpPr/>
              <p:nvPr/>
            </p:nvSpPr>
            <p:spPr>
              <a:xfrm>
                <a:off x="3411600" y="2880075"/>
                <a:ext cx="85400" cy="25950"/>
              </a:xfrm>
              <a:custGeom>
                <a:avLst/>
                <a:gdLst/>
                <a:ahLst/>
                <a:cxnLst/>
                <a:rect l="l" t="t" r="r" b="b"/>
                <a:pathLst>
                  <a:path w="3416" h="1038" extrusionOk="0">
                    <a:moveTo>
                      <a:pt x="1907" y="1"/>
                    </a:moveTo>
                    <a:cubicBezTo>
                      <a:pt x="1774" y="1"/>
                      <a:pt x="1646" y="6"/>
                      <a:pt x="1531" y="12"/>
                    </a:cubicBezTo>
                    <a:cubicBezTo>
                      <a:pt x="953" y="73"/>
                      <a:pt x="497" y="286"/>
                      <a:pt x="102" y="742"/>
                    </a:cubicBezTo>
                    <a:cubicBezTo>
                      <a:pt x="1" y="868"/>
                      <a:pt x="111" y="1037"/>
                      <a:pt x="255" y="1037"/>
                    </a:cubicBezTo>
                    <a:cubicBezTo>
                      <a:pt x="284" y="1037"/>
                      <a:pt x="315" y="1031"/>
                      <a:pt x="345" y="1015"/>
                    </a:cubicBezTo>
                    <a:cubicBezTo>
                      <a:pt x="718" y="802"/>
                      <a:pt x="1208" y="706"/>
                      <a:pt x="1672" y="706"/>
                    </a:cubicBezTo>
                    <a:cubicBezTo>
                      <a:pt x="1737" y="706"/>
                      <a:pt x="1801" y="708"/>
                      <a:pt x="1865" y="711"/>
                    </a:cubicBezTo>
                    <a:cubicBezTo>
                      <a:pt x="2179" y="711"/>
                      <a:pt x="2509" y="827"/>
                      <a:pt x="2831" y="827"/>
                    </a:cubicBezTo>
                    <a:cubicBezTo>
                      <a:pt x="2946" y="827"/>
                      <a:pt x="3060" y="812"/>
                      <a:pt x="3172" y="772"/>
                    </a:cubicBezTo>
                    <a:cubicBezTo>
                      <a:pt x="3354" y="742"/>
                      <a:pt x="3415" y="529"/>
                      <a:pt x="3294" y="407"/>
                    </a:cubicBezTo>
                    <a:cubicBezTo>
                      <a:pt x="2982" y="72"/>
                      <a:pt x="2405" y="1"/>
                      <a:pt x="19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5"/>
              <p:cNvSpPr/>
              <p:nvPr/>
            </p:nvSpPr>
            <p:spPr>
              <a:xfrm>
                <a:off x="3332075" y="2521450"/>
                <a:ext cx="362775" cy="465975"/>
              </a:xfrm>
              <a:custGeom>
                <a:avLst/>
                <a:gdLst/>
                <a:ahLst/>
                <a:cxnLst/>
                <a:rect l="l" t="t" r="r" b="b"/>
                <a:pathLst>
                  <a:path w="14511" h="18639" extrusionOk="0">
                    <a:moveTo>
                      <a:pt x="3278" y="1"/>
                    </a:moveTo>
                    <a:cubicBezTo>
                      <a:pt x="3192" y="1"/>
                      <a:pt x="3105" y="40"/>
                      <a:pt x="3040" y="132"/>
                    </a:cubicBezTo>
                    <a:cubicBezTo>
                      <a:pt x="1368" y="2716"/>
                      <a:pt x="730" y="5603"/>
                      <a:pt x="395" y="8613"/>
                    </a:cubicBezTo>
                    <a:cubicBezTo>
                      <a:pt x="122" y="11257"/>
                      <a:pt x="0" y="14205"/>
                      <a:pt x="1702" y="16455"/>
                    </a:cubicBezTo>
                    <a:cubicBezTo>
                      <a:pt x="2884" y="18020"/>
                      <a:pt x="4472" y="18639"/>
                      <a:pt x="6153" y="18639"/>
                    </a:cubicBezTo>
                    <a:cubicBezTo>
                      <a:pt x="9142" y="18639"/>
                      <a:pt x="12427" y="16682"/>
                      <a:pt x="14256" y="14600"/>
                    </a:cubicBezTo>
                    <a:cubicBezTo>
                      <a:pt x="14510" y="14300"/>
                      <a:pt x="14272" y="13929"/>
                      <a:pt x="13983" y="13929"/>
                    </a:cubicBezTo>
                    <a:cubicBezTo>
                      <a:pt x="13892" y="13929"/>
                      <a:pt x="13796" y="13966"/>
                      <a:pt x="13709" y="14053"/>
                    </a:cubicBezTo>
                    <a:cubicBezTo>
                      <a:pt x="11925" y="15872"/>
                      <a:pt x="8777" y="17620"/>
                      <a:pt x="6064" y="17620"/>
                    </a:cubicBezTo>
                    <a:cubicBezTo>
                      <a:pt x="4108" y="17620"/>
                      <a:pt x="2378" y="16711"/>
                      <a:pt x="1551" y="14266"/>
                    </a:cubicBezTo>
                    <a:cubicBezTo>
                      <a:pt x="821" y="12108"/>
                      <a:pt x="1125" y="9646"/>
                      <a:pt x="1429" y="7427"/>
                    </a:cubicBezTo>
                    <a:cubicBezTo>
                      <a:pt x="1763" y="4965"/>
                      <a:pt x="2432" y="2625"/>
                      <a:pt x="3557" y="436"/>
                    </a:cubicBezTo>
                    <a:cubicBezTo>
                      <a:pt x="3662" y="204"/>
                      <a:pt x="3474" y="1"/>
                      <a:pt x="3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5"/>
              <p:cNvSpPr/>
              <p:nvPr/>
            </p:nvSpPr>
            <p:spPr>
              <a:xfrm>
                <a:off x="3670400" y="2758525"/>
                <a:ext cx="152575" cy="149750"/>
              </a:xfrm>
              <a:custGeom>
                <a:avLst/>
                <a:gdLst/>
                <a:ahLst/>
                <a:cxnLst/>
                <a:rect l="l" t="t" r="r" b="b"/>
                <a:pathLst>
                  <a:path w="6103" h="5990" extrusionOk="0">
                    <a:moveTo>
                      <a:pt x="4176" y="1"/>
                    </a:moveTo>
                    <a:cubicBezTo>
                      <a:pt x="3660" y="1"/>
                      <a:pt x="3148" y="243"/>
                      <a:pt x="2759" y="649"/>
                    </a:cubicBezTo>
                    <a:cubicBezTo>
                      <a:pt x="2570" y="862"/>
                      <a:pt x="2749" y="1112"/>
                      <a:pt x="2952" y="1112"/>
                    </a:cubicBezTo>
                    <a:cubicBezTo>
                      <a:pt x="3010" y="1112"/>
                      <a:pt x="3070" y="1092"/>
                      <a:pt x="3124" y="1044"/>
                    </a:cubicBezTo>
                    <a:lnTo>
                      <a:pt x="3155" y="1044"/>
                    </a:lnTo>
                    <a:cubicBezTo>
                      <a:pt x="3433" y="795"/>
                      <a:pt x="3730" y="684"/>
                      <a:pt x="4008" y="684"/>
                    </a:cubicBezTo>
                    <a:cubicBezTo>
                      <a:pt x="4609" y="684"/>
                      <a:pt x="5119" y="1199"/>
                      <a:pt x="5161" y="1926"/>
                    </a:cubicBezTo>
                    <a:cubicBezTo>
                      <a:pt x="5191" y="2564"/>
                      <a:pt x="4887" y="3233"/>
                      <a:pt x="4522" y="3719"/>
                    </a:cubicBezTo>
                    <a:cubicBezTo>
                      <a:pt x="4002" y="4427"/>
                      <a:pt x="2983" y="5049"/>
                      <a:pt x="2041" y="5049"/>
                    </a:cubicBezTo>
                    <a:cubicBezTo>
                      <a:pt x="1607" y="5049"/>
                      <a:pt x="1190" y="4917"/>
                      <a:pt x="845" y="4601"/>
                    </a:cubicBezTo>
                    <a:cubicBezTo>
                      <a:pt x="762" y="4525"/>
                      <a:pt x="664" y="4493"/>
                      <a:pt x="567" y="4493"/>
                    </a:cubicBezTo>
                    <a:cubicBezTo>
                      <a:pt x="276" y="4493"/>
                      <a:pt x="1" y="4790"/>
                      <a:pt x="206" y="5087"/>
                    </a:cubicBezTo>
                    <a:cubicBezTo>
                      <a:pt x="647" y="5729"/>
                      <a:pt x="1261" y="5989"/>
                      <a:pt x="1923" y="5989"/>
                    </a:cubicBezTo>
                    <a:cubicBezTo>
                      <a:pt x="3455" y="5989"/>
                      <a:pt x="5241" y="4597"/>
                      <a:pt x="5708" y="3324"/>
                    </a:cubicBezTo>
                    <a:cubicBezTo>
                      <a:pt x="6042" y="2382"/>
                      <a:pt x="6103" y="1105"/>
                      <a:pt x="5252" y="406"/>
                    </a:cubicBezTo>
                    <a:cubicBezTo>
                      <a:pt x="4921" y="126"/>
                      <a:pt x="4548" y="1"/>
                      <a:pt x="4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5"/>
              <p:cNvSpPr/>
              <p:nvPr/>
            </p:nvSpPr>
            <p:spPr>
              <a:xfrm>
                <a:off x="3729375" y="2669900"/>
                <a:ext cx="59575" cy="132375"/>
              </a:xfrm>
              <a:custGeom>
                <a:avLst/>
                <a:gdLst/>
                <a:ahLst/>
                <a:cxnLst/>
                <a:rect l="l" t="t" r="r" b="b"/>
                <a:pathLst>
                  <a:path w="2383" h="5295" extrusionOk="0">
                    <a:moveTo>
                      <a:pt x="1954" y="1"/>
                    </a:moveTo>
                    <a:cubicBezTo>
                      <a:pt x="1821" y="1"/>
                      <a:pt x="1701" y="74"/>
                      <a:pt x="1677" y="243"/>
                    </a:cubicBezTo>
                    <a:cubicBezTo>
                      <a:pt x="1464" y="1823"/>
                      <a:pt x="765" y="3343"/>
                      <a:pt x="127" y="4802"/>
                    </a:cubicBezTo>
                    <a:cubicBezTo>
                      <a:pt x="0" y="5056"/>
                      <a:pt x="211" y="5294"/>
                      <a:pt x="422" y="5294"/>
                    </a:cubicBezTo>
                    <a:cubicBezTo>
                      <a:pt x="516" y="5294"/>
                      <a:pt x="609" y="5248"/>
                      <a:pt x="674" y="5137"/>
                    </a:cubicBezTo>
                    <a:cubicBezTo>
                      <a:pt x="1464" y="3708"/>
                      <a:pt x="2133" y="2036"/>
                      <a:pt x="2346" y="425"/>
                    </a:cubicBezTo>
                    <a:cubicBezTo>
                      <a:pt x="2382" y="169"/>
                      <a:pt x="2154" y="1"/>
                      <a:pt x="1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5"/>
              <p:cNvSpPr/>
              <p:nvPr/>
            </p:nvSpPr>
            <p:spPr>
              <a:xfrm>
                <a:off x="3755800" y="2778550"/>
                <a:ext cx="31475" cy="85250"/>
              </a:xfrm>
              <a:custGeom>
                <a:avLst/>
                <a:gdLst/>
                <a:ahLst/>
                <a:cxnLst/>
                <a:rect l="l" t="t" r="r" b="b"/>
                <a:pathLst>
                  <a:path w="1259" h="3410" extrusionOk="0">
                    <a:moveTo>
                      <a:pt x="286" y="0"/>
                    </a:moveTo>
                    <a:cubicBezTo>
                      <a:pt x="195" y="0"/>
                      <a:pt x="103" y="92"/>
                      <a:pt x="195" y="183"/>
                    </a:cubicBezTo>
                    <a:cubicBezTo>
                      <a:pt x="681" y="639"/>
                      <a:pt x="894" y="1125"/>
                      <a:pt x="742" y="1794"/>
                    </a:cubicBezTo>
                    <a:cubicBezTo>
                      <a:pt x="620" y="2280"/>
                      <a:pt x="255" y="2645"/>
                      <a:pt x="73" y="3101"/>
                    </a:cubicBezTo>
                    <a:cubicBezTo>
                      <a:pt x="0" y="3246"/>
                      <a:pt x="101" y="3410"/>
                      <a:pt x="237" y="3410"/>
                    </a:cubicBezTo>
                    <a:cubicBezTo>
                      <a:pt x="272" y="3410"/>
                      <a:pt x="309" y="3399"/>
                      <a:pt x="346" y="3374"/>
                    </a:cubicBezTo>
                    <a:cubicBezTo>
                      <a:pt x="924" y="3101"/>
                      <a:pt x="1198" y="2037"/>
                      <a:pt x="1228" y="1429"/>
                    </a:cubicBezTo>
                    <a:cubicBezTo>
                      <a:pt x="1258" y="851"/>
                      <a:pt x="954" y="92"/>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5"/>
              <p:cNvSpPr/>
              <p:nvPr/>
            </p:nvSpPr>
            <p:spPr>
              <a:xfrm>
                <a:off x="3696050" y="2803600"/>
                <a:ext cx="89700" cy="68625"/>
              </a:xfrm>
              <a:custGeom>
                <a:avLst/>
                <a:gdLst/>
                <a:ahLst/>
                <a:cxnLst/>
                <a:rect l="l" t="t" r="r" b="b"/>
                <a:pathLst>
                  <a:path w="3588" h="2745" extrusionOk="0">
                    <a:moveTo>
                      <a:pt x="3263" y="0"/>
                    </a:moveTo>
                    <a:cubicBezTo>
                      <a:pt x="2602" y="0"/>
                      <a:pt x="1783" y="559"/>
                      <a:pt x="1338" y="974"/>
                    </a:cubicBezTo>
                    <a:cubicBezTo>
                      <a:pt x="882" y="1369"/>
                      <a:pt x="92" y="1977"/>
                      <a:pt x="1" y="2615"/>
                    </a:cubicBezTo>
                    <a:cubicBezTo>
                      <a:pt x="1" y="2690"/>
                      <a:pt x="83" y="2745"/>
                      <a:pt x="146" y="2745"/>
                    </a:cubicBezTo>
                    <a:cubicBezTo>
                      <a:pt x="160" y="2745"/>
                      <a:pt x="172" y="2742"/>
                      <a:pt x="183" y="2737"/>
                    </a:cubicBezTo>
                    <a:cubicBezTo>
                      <a:pt x="457" y="2646"/>
                      <a:pt x="578" y="2463"/>
                      <a:pt x="791" y="2251"/>
                    </a:cubicBezTo>
                    <a:cubicBezTo>
                      <a:pt x="1095" y="1977"/>
                      <a:pt x="1399" y="1734"/>
                      <a:pt x="1733" y="1521"/>
                    </a:cubicBezTo>
                    <a:cubicBezTo>
                      <a:pt x="2037" y="1339"/>
                      <a:pt x="2281" y="1126"/>
                      <a:pt x="2585" y="974"/>
                    </a:cubicBezTo>
                    <a:cubicBezTo>
                      <a:pt x="2888" y="792"/>
                      <a:pt x="3223" y="670"/>
                      <a:pt x="3466" y="397"/>
                    </a:cubicBezTo>
                    <a:cubicBezTo>
                      <a:pt x="3588" y="245"/>
                      <a:pt x="3496" y="32"/>
                      <a:pt x="3314" y="1"/>
                    </a:cubicBezTo>
                    <a:cubicBezTo>
                      <a:pt x="3297" y="1"/>
                      <a:pt x="3280" y="0"/>
                      <a:pt x="32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5"/>
              <p:cNvSpPr/>
              <p:nvPr/>
            </p:nvSpPr>
            <p:spPr>
              <a:xfrm>
                <a:off x="3658950" y="2856100"/>
                <a:ext cx="82725" cy="80575"/>
              </a:xfrm>
              <a:custGeom>
                <a:avLst/>
                <a:gdLst/>
                <a:ahLst/>
                <a:cxnLst/>
                <a:rect l="l" t="t" r="r" b="b"/>
                <a:pathLst>
                  <a:path w="3309" h="3223" extrusionOk="0">
                    <a:moveTo>
                      <a:pt x="2684" y="1"/>
                    </a:moveTo>
                    <a:cubicBezTo>
                      <a:pt x="2565" y="1"/>
                      <a:pt x="2444" y="62"/>
                      <a:pt x="2427" y="181"/>
                    </a:cubicBezTo>
                    <a:cubicBezTo>
                      <a:pt x="2306" y="850"/>
                      <a:pt x="2336" y="1458"/>
                      <a:pt x="1971" y="2035"/>
                    </a:cubicBezTo>
                    <a:cubicBezTo>
                      <a:pt x="1834" y="2270"/>
                      <a:pt x="1672" y="2391"/>
                      <a:pt x="1485" y="2391"/>
                    </a:cubicBezTo>
                    <a:cubicBezTo>
                      <a:pt x="1381" y="2391"/>
                      <a:pt x="1270" y="2354"/>
                      <a:pt x="1151" y="2278"/>
                    </a:cubicBezTo>
                    <a:cubicBezTo>
                      <a:pt x="816" y="2096"/>
                      <a:pt x="755" y="1853"/>
                      <a:pt x="603" y="1518"/>
                    </a:cubicBezTo>
                    <a:cubicBezTo>
                      <a:pt x="572" y="1424"/>
                      <a:pt x="491" y="1370"/>
                      <a:pt x="412" y="1370"/>
                    </a:cubicBezTo>
                    <a:cubicBezTo>
                      <a:pt x="339" y="1370"/>
                      <a:pt x="268" y="1416"/>
                      <a:pt x="239" y="1518"/>
                    </a:cubicBezTo>
                    <a:cubicBezTo>
                      <a:pt x="0" y="2313"/>
                      <a:pt x="800" y="3223"/>
                      <a:pt x="1613" y="3223"/>
                    </a:cubicBezTo>
                    <a:cubicBezTo>
                      <a:pt x="1733" y="3223"/>
                      <a:pt x="1854" y="3203"/>
                      <a:pt x="1971" y="3160"/>
                    </a:cubicBezTo>
                    <a:cubicBezTo>
                      <a:pt x="2944" y="2765"/>
                      <a:pt x="3309" y="1002"/>
                      <a:pt x="2913" y="120"/>
                    </a:cubicBezTo>
                    <a:cubicBezTo>
                      <a:pt x="2873" y="40"/>
                      <a:pt x="2779" y="1"/>
                      <a:pt x="2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2" name="Google Shape;2822;p35"/>
            <p:cNvSpPr/>
            <p:nvPr/>
          </p:nvSpPr>
          <p:spPr>
            <a:xfrm>
              <a:off x="6848375" y="2320375"/>
              <a:ext cx="1751100" cy="14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5" name="Google Shape;2835;p35"/>
          <p:cNvSpPr/>
          <p:nvPr/>
        </p:nvSpPr>
        <p:spPr>
          <a:xfrm>
            <a:off x="7702812" y="-11864"/>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5">
            <a:hlinkClick r:id="rId3" action="ppaction://hlinksldjump"/>
          </p:cNvPr>
          <p:cNvSpPr txBox="1">
            <a:spLocks noGrp="1"/>
          </p:cNvSpPr>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Manfaat dan Batasan Masalah</a:t>
            </a:r>
            <a:endParaRPr sz="900" b="1" dirty="0"/>
          </a:p>
        </p:txBody>
      </p:sp>
      <p:sp>
        <p:nvSpPr>
          <p:cNvPr id="2837" name="Google Shape;2837;p35">
            <a:hlinkClick r:id="rId3" action="ppaction://hlinksldjump"/>
          </p:cNvPr>
          <p:cNvSpPr txBox="1">
            <a:spLocks noGrp="1"/>
          </p:cNvSpPr>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Rumusan Masalah dan Tujuan</a:t>
            </a:r>
            <a:endParaRPr sz="900" b="1" dirty="0"/>
          </a:p>
        </p:txBody>
      </p:sp>
      <p:sp>
        <p:nvSpPr>
          <p:cNvPr id="2838" name="Google Shape;2838;p35">
            <a:hlinkClick r:id="rId4" action="ppaction://hlinksldjump"/>
          </p:cNvPr>
          <p:cNvSpPr txBox="1">
            <a:spLocks noGrp="1"/>
          </p:cNvSpPr>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Latar Belakang</a:t>
            </a:r>
            <a:endParaRPr sz="1100" b="1" dirty="0"/>
          </a:p>
        </p:txBody>
      </p:sp>
      <p:sp>
        <p:nvSpPr>
          <p:cNvPr id="2839" name="Google Shape;2839;p35">
            <a:hlinkClick r:id="rId3"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smtClean="0"/>
              <a:t>About me</a:t>
            </a:r>
            <a:endParaRPr sz="1100" b="1" dirty="0"/>
          </a:p>
        </p:txBody>
      </p:sp>
      <p:sp>
        <p:nvSpPr>
          <p:cNvPr id="2840" name="Google Shape;2840;p35">
            <a:hlinkClick r:id=""/>
          </p:cNvPr>
          <p:cNvSpPr txBox="1">
            <a:spLocks noGrp="1"/>
          </p:cNvSpPr>
          <p:nvPr>
            <p:ph type="subTitle" idx="4294967295"/>
          </p:nvPr>
        </p:nvSpPr>
        <p:spPr>
          <a:xfrm>
            <a:off x="7656506" y="202096"/>
            <a:ext cx="1001574" cy="1723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Perancangan Sistem</a:t>
            </a:r>
            <a:endParaRPr sz="900" b="1" dirty="0"/>
          </a:p>
        </p:txBody>
      </p:sp>
      <p:sp>
        <p:nvSpPr>
          <p:cNvPr id="2841" name="Google Shape;2841;p35">
            <a:hlinkClick r:id=""/>
          </p:cNvPr>
          <p:cNvSpPr txBox="1">
            <a:spLocks noGrp="1"/>
          </p:cNvSpPr>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smtClean="0"/>
              <a:t>Metodologi Penelitian</a:t>
            </a:r>
            <a:endParaRPr sz="900" b="1" dirty="0"/>
          </a:p>
        </p:txBody>
      </p:sp>
      <p:sp>
        <p:nvSpPr>
          <p:cNvPr id="290" name="Rectangle 289"/>
          <p:cNvSpPr/>
          <p:nvPr/>
        </p:nvSpPr>
        <p:spPr>
          <a:xfrm>
            <a:off x="2383889" y="1945870"/>
            <a:ext cx="4572000" cy="261610"/>
          </a:xfrm>
          <a:prstGeom prst="rect">
            <a:avLst/>
          </a:prstGeom>
        </p:spPr>
        <p:txBody>
          <a:bodyPr>
            <a:spAutoFit/>
          </a:bodyPr>
          <a:lstStyle/>
          <a:p>
            <a:pPr algn="ctr"/>
            <a:r>
              <a:rPr lang="en-US" altLang="ko-KR" sz="1100" dirty="0" smtClean="0">
                <a:solidFill>
                  <a:schemeClr val="tx1"/>
                </a:solidFill>
                <a:latin typeface="Poppins" panose="020B0604020202020204" charset="0"/>
                <a:cs typeface="Poppins" panose="020B0604020202020204" charset="0"/>
              </a:rPr>
              <a:t>USE CASE DIAGRAM</a:t>
            </a:r>
            <a:endParaRPr lang="ko-KR" altLang="en-US" sz="1100" dirty="0">
              <a:solidFill>
                <a:schemeClr val="tx1"/>
              </a:solidFill>
              <a:latin typeface="Poppins" panose="020B0604020202020204" charset="0"/>
              <a:cs typeface="Poppins" panose="020B0604020202020204" charset="0"/>
            </a:endParaRPr>
          </a:p>
        </p:txBody>
      </p:sp>
      <p:pic>
        <p:nvPicPr>
          <p:cNvPr id="2" name="Picture 1"/>
          <p:cNvPicPr>
            <a:picLocks noChangeAspect="1"/>
          </p:cNvPicPr>
          <p:nvPr/>
        </p:nvPicPr>
        <p:blipFill>
          <a:blip r:embed="rId5"/>
          <a:stretch>
            <a:fillRect/>
          </a:stretch>
        </p:blipFill>
        <p:spPr>
          <a:xfrm>
            <a:off x="3116940" y="2316625"/>
            <a:ext cx="3105897" cy="2456482"/>
          </a:xfrm>
          <a:prstGeom prst="rect">
            <a:avLst/>
          </a:prstGeom>
        </p:spPr>
      </p:pic>
    </p:spTree>
    <p:extLst>
      <p:ext uri="{BB962C8B-B14F-4D97-AF65-F5344CB8AC3E}">
        <p14:creationId xmlns:p14="http://schemas.microsoft.com/office/powerpoint/2010/main" val="1542152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People &amp; Diversity Website Design by Slidesgo">
  <a:themeElements>
    <a:clrScheme name="Simple Light">
      <a:dk1>
        <a:srgbClr val="000000"/>
      </a:dk1>
      <a:lt1>
        <a:srgbClr val="FFFFFF"/>
      </a:lt1>
      <a:dk2>
        <a:srgbClr val="EFEFEF"/>
      </a:dk2>
      <a:lt2>
        <a:srgbClr val="FFCE1C"/>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1055</TotalTime>
  <Words>906</Words>
  <Application>Microsoft Office PowerPoint</Application>
  <PresentationFormat>On-screen Show (16:9)</PresentationFormat>
  <Paragraphs>262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Poppins</vt:lpstr>
      <vt:lpstr>People &amp; Diversity Website Design by Slidesgo</vt:lpstr>
      <vt:lpstr>SEMINAR PROPOSAL SISTEM PEMESANAN MAKANAN DAN MINUMAN BERBASIS WEBSITE MENGGUNAKAN QR CODE DI WARMINDO LICIOUS BANYUMANIK</vt:lpstr>
      <vt:lpstr>1. Di zaman modern sekarang ini perkembangan teknologi semakin hari semakin canggih manusia di tuntut untuk mengambil keputusan secara cepat dan instan, masyarakat pada era ini sangat menginginkan sesuatu hal yang cepat dan efisien misalkan dalam hal pemesanan makanan di sebuah restoran, pelanggan cukup menghabiskan banyak waktu dalam memesan makanan mulai dari menunggu pelayan untuk mencatat makanan hingga pesanan disajikan  2. Sistem pemesanan makanan dan minuman di rumah makan ini belum terstruktur dengan baik, pengelola melakukan pencatatan pesanan, penyajian pesanan serta pembayaran pesanan secara manual dan mandiri. Pengelola cukup kesulitan dalam melakukan pelayanan yang maksimal terhadap pelanggan, terlebih ketika rumah makan sedang banyak pelanggan.  Perlu adanya sistem yang mempermudah dalam pencatatan pesanan makanan dan minuman agar pengelola dapat melakukan pelayanan yang maksimal terhadap pelanggan</vt:lpstr>
      <vt:lpstr>2 </vt:lpstr>
      <vt:lpstr>2 </vt:lpstr>
      <vt:lpstr>MANFAAT</vt:lpstr>
      <vt:lpstr>BATASAN  MASALAH</vt:lpstr>
      <vt:lpstr>METODOLOGI PENELITIAN</vt:lpstr>
      <vt:lpstr>METODOLOGI PENELITIAN</vt:lpstr>
      <vt:lpstr>PERANCANGAN SISTEM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PROPOSAL SISTEM PEMESANAN MAKANAN DAN MINUMAN BERBASIS WEBSITE MENGGUNAKAN QR CODE DI WARMINDO LICIOUS BANYUMANIK</dc:title>
  <dc:creator>~박수선</dc:creator>
  <cp:lastModifiedBy>~박수선</cp:lastModifiedBy>
  <cp:revision>18</cp:revision>
  <dcterms:modified xsi:type="dcterms:W3CDTF">2022-10-26T19:18:02Z</dcterms:modified>
</cp:coreProperties>
</file>