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9" r:id="rId4"/>
    <p:sldId id="260" r:id="rId5"/>
    <p:sldId id="264" r:id="rId6"/>
    <p:sldId id="265" r:id="rId7"/>
    <p:sldId id="261" r:id="rId8"/>
    <p:sldId id="262" r:id="rId9"/>
    <p:sldId id="263" r:id="rId10"/>
    <p:sldId id="257" r:id="rId11"/>
    <p:sldId id="266" r:id="rId12"/>
    <p:sldId id="267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9B2C-8E96-44A9-9BD5-B7D8CD447BEE}" type="datetimeFigureOut">
              <a:rPr lang="id-ID" smtClean="0"/>
              <a:t>22/02/2015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11C-A4C2-4F4A-B980-B480E49E32EC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9B2C-8E96-44A9-9BD5-B7D8CD447BEE}" type="datetimeFigureOut">
              <a:rPr lang="id-ID" smtClean="0"/>
              <a:t>22/02/2015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11C-A4C2-4F4A-B980-B480E49E32E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9B2C-8E96-44A9-9BD5-B7D8CD447BEE}" type="datetimeFigureOut">
              <a:rPr lang="id-ID" smtClean="0"/>
              <a:t>22/02/2015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11C-A4C2-4F4A-B980-B480E49E32E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9B2C-8E96-44A9-9BD5-B7D8CD447BEE}" type="datetimeFigureOut">
              <a:rPr lang="id-ID" smtClean="0"/>
              <a:t>22/02/2015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11C-A4C2-4F4A-B980-B480E49E32E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9B2C-8E96-44A9-9BD5-B7D8CD447BEE}" type="datetimeFigureOut">
              <a:rPr lang="id-ID" smtClean="0"/>
              <a:t>22/02/2015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11C-A4C2-4F4A-B980-B480E49E32EC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9B2C-8E96-44A9-9BD5-B7D8CD447BEE}" type="datetimeFigureOut">
              <a:rPr lang="id-ID" smtClean="0"/>
              <a:t>22/02/2015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11C-A4C2-4F4A-B980-B480E49E32E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9B2C-8E96-44A9-9BD5-B7D8CD447BEE}" type="datetimeFigureOut">
              <a:rPr lang="id-ID" smtClean="0"/>
              <a:t>22/02/2015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11C-A4C2-4F4A-B980-B480E49E32EC}" type="slidenum">
              <a:rPr lang="id-ID" smtClean="0"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9B2C-8E96-44A9-9BD5-B7D8CD447BEE}" type="datetimeFigureOut">
              <a:rPr lang="id-ID" smtClean="0"/>
              <a:t>22/02/2015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11C-A4C2-4F4A-B980-B480E49E32E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9B2C-8E96-44A9-9BD5-B7D8CD447BEE}" type="datetimeFigureOut">
              <a:rPr lang="id-ID" smtClean="0"/>
              <a:t>22/02/2015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11C-A4C2-4F4A-B980-B480E49E32E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9B2C-8E96-44A9-9BD5-B7D8CD447BEE}" type="datetimeFigureOut">
              <a:rPr lang="id-ID" smtClean="0"/>
              <a:t>22/02/2015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11C-A4C2-4F4A-B980-B480E49E32EC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9B2C-8E96-44A9-9BD5-B7D8CD447BEE}" type="datetimeFigureOut">
              <a:rPr lang="id-ID" smtClean="0"/>
              <a:t>22/02/2015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11C-A4C2-4F4A-B980-B480E49E32E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CEC9B2C-8E96-44A9-9BD5-B7D8CD447BEE}" type="datetimeFigureOut">
              <a:rPr lang="id-ID" smtClean="0"/>
              <a:t>22/02/2015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DE0611C-A4C2-4F4A-B980-B480E49E32EC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ITS Punya Buku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65470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Diagram Kasus </a:t>
            </a:r>
            <a:r>
              <a:rPr lang="id-ID" dirty="0" smtClean="0"/>
              <a:t>Penggunaan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127" y="232012"/>
            <a:ext cx="7726812" cy="533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0016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Database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D:\kebutuhan mppl\pd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10" y="595890"/>
            <a:ext cx="6414448" cy="40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3957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12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Project Manager </a:t>
            </a:r>
            <a:r>
              <a:rPr lang="en-US" dirty="0" smtClean="0"/>
              <a:t>	</a:t>
            </a:r>
            <a:r>
              <a:rPr lang="id-ID" dirty="0" smtClean="0"/>
              <a:t>: </a:t>
            </a:r>
            <a:r>
              <a:rPr lang="id-ID" dirty="0"/>
              <a:t>Risky Dwi 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Programmer </a:t>
            </a:r>
            <a:r>
              <a:rPr lang="en-US" dirty="0" smtClean="0"/>
              <a:t>	</a:t>
            </a:r>
            <a:r>
              <a:rPr lang="id-ID" dirty="0" smtClean="0"/>
              <a:t>: </a:t>
            </a:r>
            <a:r>
              <a:rPr lang="id-ID" dirty="0"/>
              <a:t>Ryan Nathan, Irooyan Alfi 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Analyst </a:t>
            </a:r>
            <a:r>
              <a:rPr lang="en-US" dirty="0" smtClean="0"/>
              <a:t>		</a:t>
            </a:r>
            <a:r>
              <a:rPr lang="id-ID" dirty="0" smtClean="0"/>
              <a:t>: </a:t>
            </a:r>
            <a:r>
              <a:rPr lang="id-ID" dirty="0"/>
              <a:t>Ryan Nathan</a:t>
            </a:r>
            <a:r>
              <a:rPr lang="en-US" dirty="0"/>
              <a:t>, </a:t>
            </a:r>
            <a:r>
              <a:rPr lang="id-ID" dirty="0"/>
              <a:t>Irooyan Alfi 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Tester </a:t>
            </a:r>
            <a:r>
              <a:rPr lang="en-US" dirty="0" smtClean="0"/>
              <a:t>		</a:t>
            </a:r>
            <a:r>
              <a:rPr lang="id-ID" dirty="0" smtClean="0"/>
              <a:t>: </a:t>
            </a:r>
            <a:r>
              <a:rPr lang="id-ID" dirty="0"/>
              <a:t>Risky Dwi S., Wimba Agra 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Desainer </a:t>
            </a:r>
            <a:r>
              <a:rPr lang="en-US" dirty="0" smtClean="0"/>
              <a:t>		</a:t>
            </a:r>
            <a:r>
              <a:rPr lang="id-ID" dirty="0" smtClean="0"/>
              <a:t>: </a:t>
            </a:r>
            <a:r>
              <a:rPr lang="id-ID" dirty="0"/>
              <a:t>Aisha Kalila, Wimba Agra 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Dokumentasi </a:t>
            </a:r>
            <a:r>
              <a:rPr lang="en-US" dirty="0" smtClean="0"/>
              <a:t>	</a:t>
            </a:r>
            <a:r>
              <a:rPr lang="id-ID" dirty="0" smtClean="0"/>
              <a:t>: </a:t>
            </a:r>
            <a:r>
              <a:rPr lang="id-ID" dirty="0"/>
              <a:t>Aisha </a:t>
            </a:r>
            <a:r>
              <a:rPr lang="id-ID" dirty="0" smtClean="0"/>
              <a:t>Kalila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44180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Mahasiswa</a:t>
            </a:r>
            <a:r>
              <a:rPr lang="en-US" dirty="0" smtClean="0"/>
              <a:t> ITS </a:t>
            </a:r>
            <a:r>
              <a:rPr lang="en-US" dirty="0" err="1" smtClean="0"/>
              <a:t>terkadang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refrensi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mengerjakan</a:t>
            </a:r>
            <a:r>
              <a:rPr lang="en-US" dirty="0" smtClean="0"/>
              <a:t> </a:t>
            </a:r>
            <a:r>
              <a:rPr lang="en-US" dirty="0" err="1" smtClean="0"/>
              <a:t>tugas-tugasnya</a:t>
            </a:r>
            <a:endParaRPr lang="en-US" dirty="0" smtClean="0"/>
          </a:p>
          <a:p>
            <a:r>
              <a:rPr lang="en-US" dirty="0" err="1" smtClean="0"/>
              <a:t>Terkadang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</a:t>
            </a:r>
            <a:r>
              <a:rPr lang="en-US" dirty="0" err="1" smtClean="0"/>
              <a:t>jurusan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refrensi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jurusan</a:t>
            </a:r>
            <a:r>
              <a:rPr lang="en-US" dirty="0" smtClean="0"/>
              <a:t> yang lain</a:t>
            </a:r>
          </a:p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malas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pergi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endParaRPr lang="en-US" dirty="0" smtClean="0"/>
          </a:p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butuh</a:t>
            </a:r>
            <a:r>
              <a:rPr lang="en-US" dirty="0" smtClean="0"/>
              <a:t> </a:t>
            </a:r>
            <a:r>
              <a:rPr lang="en-US" dirty="0" err="1" smtClean="0"/>
              <a:t>buku-buku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menyalurkan</a:t>
            </a:r>
            <a:r>
              <a:rPr lang="en-US" dirty="0" smtClean="0"/>
              <a:t> </a:t>
            </a:r>
            <a:r>
              <a:rPr lang="en-US" dirty="0" err="1" smtClean="0"/>
              <a:t>hobinya</a:t>
            </a:r>
            <a:r>
              <a:rPr lang="en-US" dirty="0" smtClean="0"/>
              <a:t>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dijumpai</a:t>
            </a:r>
            <a:r>
              <a:rPr lang="en-US" dirty="0" smtClean="0"/>
              <a:t> di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216680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Utama 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Dapat mengelola buku (menambah, menghapus, mengedit)</a:t>
            </a:r>
          </a:p>
          <a:p>
            <a:r>
              <a:rPr lang="id-ID" dirty="0" smtClean="0"/>
              <a:t>Dapat </a:t>
            </a:r>
            <a:r>
              <a:rPr lang="en-US" dirty="0" err="1" smtClean="0"/>
              <a:t>reservasi</a:t>
            </a:r>
            <a:r>
              <a:rPr lang="en-US" dirty="0" smtClean="0"/>
              <a:t> </a:t>
            </a:r>
            <a:r>
              <a:rPr lang="id-ID" dirty="0" smtClean="0"/>
              <a:t>buku</a:t>
            </a:r>
            <a:endParaRPr lang="id-ID" dirty="0" smtClean="0"/>
          </a:p>
          <a:p>
            <a:r>
              <a:rPr lang="id-ID" dirty="0" smtClean="0"/>
              <a:t>Dapat mencari buku yang tersedia untuk dipinjam</a:t>
            </a:r>
          </a:p>
          <a:p>
            <a:r>
              <a:rPr lang="id-ID" dirty="0" smtClean="0"/>
              <a:t>Dapat mendaftarkan diri</a:t>
            </a:r>
          </a:p>
          <a:p>
            <a:r>
              <a:rPr lang="id-ID" dirty="0" smtClean="0"/>
              <a:t>Dapat mengedit profil</a:t>
            </a:r>
          </a:p>
          <a:p>
            <a:r>
              <a:rPr lang="id-ID" dirty="0" smtClean="0"/>
              <a:t>Dapat memberikan peringatan jika ada buku yang sudah tidak tersedia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95213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email ITS</a:t>
            </a:r>
          </a:p>
          <a:p>
            <a:r>
              <a:rPr lang="en-US" dirty="0" err="1" smtClean="0"/>
              <a:t>Sekuritas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captcha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verivikasi</a:t>
            </a:r>
            <a:r>
              <a:rPr lang="en-US" dirty="0" smtClean="0"/>
              <a:t> email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internet 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471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Risky D. Setiyawan\Downloads\mvc_role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98" y="941075"/>
            <a:ext cx="9960802" cy="459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6024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Pengguna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439278"/>
              </p:ext>
            </p:extLst>
          </p:nvPr>
        </p:nvGraphicFramePr>
        <p:xfrm>
          <a:off x="1016000" y="1411036"/>
          <a:ext cx="10058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Kategori Pengguna</a:t>
                      </a:r>
                      <a:endParaRPr lang="id-ID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Tugas</a:t>
                      </a:r>
                      <a:endParaRPr lang="id-ID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Hak Akses</a:t>
                      </a:r>
                      <a:endParaRPr lang="id-ID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Kemampuan</a:t>
                      </a:r>
                      <a:r>
                        <a:rPr lang="id-ID" baseline="0" dirty="0" smtClean="0"/>
                        <a:t> yang Harus Dimiliki</a:t>
                      </a:r>
                      <a:endParaRPr lang="id-ID" dirty="0"/>
                    </a:p>
                  </a:txBody>
                  <a:tcPr marL="87464" marR="87464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</a:t>
                      </a:r>
                      <a:endParaRPr lang="id-ID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- Mengelola semua buku</a:t>
                      </a:r>
                      <a:endParaRPr lang="id-ID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Administrator (semua)</a:t>
                      </a:r>
                      <a:endParaRPr lang="id-ID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Paham menggunakan komputer, dapat mengakses internet</a:t>
                      </a:r>
                      <a:endParaRPr lang="id-ID" dirty="0"/>
                    </a:p>
                  </a:txBody>
                  <a:tcPr marL="87464" marR="8746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Mahasiswa, Dosen</a:t>
                      </a:r>
                      <a:endParaRPr lang="id-ID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id-ID" dirty="0" smtClean="0"/>
                        <a:t>Meminjam buku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d-ID" dirty="0" smtClean="0"/>
                        <a:t>Mengelola buku yang didaftarkan ke dalam sistem</a:t>
                      </a:r>
                      <a:endParaRPr lang="id-ID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User (meminjam buku, mengelola buku)</a:t>
                      </a:r>
                      <a:endParaRPr lang="id-ID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Paham menggunakan komputer, dapat mengakses internet</a:t>
                      </a:r>
                      <a:endParaRPr lang="id-ID" dirty="0"/>
                    </a:p>
                  </a:txBody>
                  <a:tcPr marL="87464" marR="8746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Umum</a:t>
                      </a:r>
                      <a:endParaRPr lang="id-ID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Mencari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buku</a:t>
                      </a:r>
                      <a:endParaRPr lang="id-ID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Guest</a:t>
                      </a:r>
                      <a:endParaRPr lang="id-ID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Paham menggunakan komputer, dapat mengakses internet</a:t>
                      </a:r>
                    </a:p>
                  </a:txBody>
                  <a:tcPr marL="87464" marR="8746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0253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Batasan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Dibuat dengan </a:t>
            </a:r>
            <a:r>
              <a:rPr lang="id-ID" dirty="0" smtClean="0"/>
              <a:t>menggunakan</a:t>
            </a:r>
            <a:r>
              <a:rPr lang="en-US" dirty="0" smtClean="0"/>
              <a:t> HTML,</a:t>
            </a:r>
            <a:r>
              <a:rPr lang="id-ID" dirty="0" smtClean="0"/>
              <a:t> </a:t>
            </a:r>
            <a:r>
              <a:rPr lang="id-ID" dirty="0" smtClean="0"/>
              <a:t>PHP, Javascript, CI</a:t>
            </a:r>
          </a:p>
          <a:p>
            <a:r>
              <a:rPr lang="id-ID" dirty="0" smtClean="0"/>
              <a:t>Antarmuka menggunakan Bootstrap, CSS</a:t>
            </a:r>
          </a:p>
          <a:p>
            <a:r>
              <a:rPr lang="id-ID" dirty="0" smtClean="0"/>
              <a:t>Software yang digunakan xampp, Sublime Text, Notepad++, MySQL</a:t>
            </a:r>
          </a:p>
          <a:p>
            <a:r>
              <a:rPr lang="id-ID" dirty="0" smtClean="0"/>
              <a:t>Buku yang dipinjamkan berupa buku fisik</a:t>
            </a:r>
          </a:p>
          <a:p>
            <a:r>
              <a:rPr lang="id-ID" dirty="0" smtClean="0"/>
              <a:t>Input dapat berupa karakter, teks, serta file dalam bentuk gambar</a:t>
            </a:r>
          </a:p>
          <a:p>
            <a:r>
              <a:rPr lang="id-ID" dirty="0" smtClean="0"/>
              <a:t>Input yaitu data-data buku (judul, penulis, deskripsi kategori, tahun terbit, gambar buku), data-data pengguna (nama, email, password, pekerjaan, foto pengguna, contact person)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921775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Antarmuka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Pengguna : menggunakan antarmuka pengguna (UI), dapat menginputkan melalui keyboard dan mouse, dapat digunakan dalam sistem operasi apapun</a:t>
            </a:r>
          </a:p>
          <a:p>
            <a:r>
              <a:rPr lang="id-ID" dirty="0" smtClean="0"/>
              <a:t>Antarmuka perangkat keras : berjalan di komputer server</a:t>
            </a:r>
          </a:p>
          <a:p>
            <a:r>
              <a:rPr lang="id-ID" dirty="0" smtClean="0"/>
              <a:t>Antarmuka perangkat lunak : dibangun dengan menggunakan bahasa PHP, MySQL</a:t>
            </a:r>
          </a:p>
          <a:p>
            <a:r>
              <a:rPr lang="id-ID" dirty="0" smtClean="0"/>
              <a:t>Antarmuka komunikasi : terhubung di jaringan internet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87634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825</TotalTime>
  <Words>301</Words>
  <Application>Microsoft Office PowerPoint</Application>
  <PresentationFormat>Custom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NewsPrint</vt:lpstr>
      <vt:lpstr>ITS Punya Buku</vt:lpstr>
      <vt:lpstr>Kelompok</vt:lpstr>
      <vt:lpstr>Latar Belakang</vt:lpstr>
      <vt:lpstr>Fungsi Utama Sistem</vt:lpstr>
      <vt:lpstr>Performance</vt:lpstr>
      <vt:lpstr>Arsitektur</vt:lpstr>
      <vt:lpstr>Pengguna</vt:lpstr>
      <vt:lpstr>Batasan</vt:lpstr>
      <vt:lpstr>Antarmuka</vt:lpstr>
      <vt:lpstr>Diagram Kasus Penggunaan</vt:lpstr>
      <vt:lpstr>Physical Database Model</vt:lpstr>
      <vt:lpstr>Prototype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Icha</dc:creator>
  <cp:lastModifiedBy>Risky D. Setiyawan</cp:lastModifiedBy>
  <cp:revision>19</cp:revision>
  <dcterms:created xsi:type="dcterms:W3CDTF">2015-02-22T12:48:24Z</dcterms:created>
  <dcterms:modified xsi:type="dcterms:W3CDTF">2015-02-23T03:35:06Z</dcterms:modified>
</cp:coreProperties>
</file>