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2"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177A5-DDB1-4F17-B608-B51FD1E4DA44}" v="151" dt="2020-10-14T07:46:46.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瀬戸川 将夫" userId="d312638f3eb4b5ca" providerId="LiveId" clId="{5DC177A5-DDB1-4F17-B608-B51FD1E4DA44}"/>
    <pc:docChg chg="undo redo custSel addSld delSld modSld sldOrd">
      <pc:chgData name="瀬戸川 将夫" userId="d312638f3eb4b5ca" providerId="LiveId" clId="{5DC177A5-DDB1-4F17-B608-B51FD1E4DA44}" dt="2020-10-14T07:46:46.369" v="941"/>
      <pc:docMkLst>
        <pc:docMk/>
      </pc:docMkLst>
      <pc:sldChg chg="addSp delSp modSp new mod">
        <pc:chgData name="瀬戸川 将夫" userId="d312638f3eb4b5ca" providerId="LiveId" clId="{5DC177A5-DDB1-4F17-B608-B51FD1E4DA44}" dt="2020-10-14T07:30:05.448" v="660" actId="1076"/>
        <pc:sldMkLst>
          <pc:docMk/>
          <pc:sldMk cId="4074606944" sldId="256"/>
        </pc:sldMkLst>
        <pc:spChg chg="del">
          <ac:chgData name="瀬戸川 将夫" userId="d312638f3eb4b5ca" providerId="LiveId" clId="{5DC177A5-DDB1-4F17-B608-B51FD1E4DA44}" dt="2020-10-13T05:38:42.525" v="1" actId="478"/>
          <ac:spMkLst>
            <pc:docMk/>
            <pc:sldMk cId="4074606944" sldId="256"/>
            <ac:spMk id="2" creationId="{B26C6415-A224-4145-8995-383C7D89DA28}"/>
          </ac:spMkLst>
        </pc:spChg>
        <pc:spChg chg="add mod">
          <ac:chgData name="瀬戸川 将夫" userId="d312638f3eb4b5ca" providerId="LiveId" clId="{5DC177A5-DDB1-4F17-B608-B51FD1E4DA44}" dt="2020-10-14T07:06:57.105" v="264" actId="1076"/>
          <ac:spMkLst>
            <pc:docMk/>
            <pc:sldMk cId="4074606944" sldId="256"/>
            <ac:spMk id="2" creationId="{DA7516AE-1830-4C53-AF39-735B7A1E3778}"/>
          </ac:spMkLst>
        </pc:spChg>
        <pc:spChg chg="del">
          <ac:chgData name="瀬戸川 将夫" userId="d312638f3eb4b5ca" providerId="LiveId" clId="{5DC177A5-DDB1-4F17-B608-B51FD1E4DA44}" dt="2020-10-13T05:38:43.437" v="2" actId="478"/>
          <ac:spMkLst>
            <pc:docMk/>
            <pc:sldMk cId="4074606944" sldId="256"/>
            <ac:spMk id="3" creationId="{B78E36C6-63F1-4F55-9767-0CCFF2FA783E}"/>
          </ac:spMkLst>
        </pc:spChg>
        <pc:picChg chg="add mod">
          <ac:chgData name="瀬戸川 将夫" userId="d312638f3eb4b5ca" providerId="LiveId" clId="{5DC177A5-DDB1-4F17-B608-B51FD1E4DA44}" dt="2020-10-14T07:30:05.448" v="660" actId="1076"/>
          <ac:picMkLst>
            <pc:docMk/>
            <pc:sldMk cId="4074606944" sldId="256"/>
            <ac:picMk id="5" creationId="{7F6837C3-3A79-46EE-A6D5-F58B55D09E0B}"/>
          </ac:picMkLst>
        </pc:picChg>
      </pc:sldChg>
      <pc:sldChg chg="addSp delSp new del mod">
        <pc:chgData name="瀬戸川 将夫" userId="d312638f3eb4b5ca" providerId="LiveId" clId="{5DC177A5-DDB1-4F17-B608-B51FD1E4DA44}" dt="2020-10-14T07:06:45.536" v="243" actId="47"/>
        <pc:sldMkLst>
          <pc:docMk/>
          <pc:sldMk cId="2507891646" sldId="257"/>
        </pc:sldMkLst>
        <pc:spChg chg="del">
          <ac:chgData name="瀬戸川 将夫" userId="d312638f3eb4b5ca" providerId="LiveId" clId="{5DC177A5-DDB1-4F17-B608-B51FD1E4DA44}" dt="2020-10-13T05:40:38.405" v="5" actId="478"/>
          <ac:spMkLst>
            <pc:docMk/>
            <pc:sldMk cId="2507891646" sldId="257"/>
            <ac:spMk id="2" creationId="{1A647430-06D4-4DE1-BB99-3C79741AA784}"/>
          </ac:spMkLst>
        </pc:spChg>
        <pc:spChg chg="del">
          <ac:chgData name="瀬戸川 将夫" userId="d312638f3eb4b5ca" providerId="LiveId" clId="{5DC177A5-DDB1-4F17-B608-B51FD1E4DA44}" dt="2020-10-13T05:40:39.964" v="6" actId="478"/>
          <ac:spMkLst>
            <pc:docMk/>
            <pc:sldMk cId="2507891646" sldId="257"/>
            <ac:spMk id="3" creationId="{E7702238-8F42-42FE-8D8C-F431D4F6ACB5}"/>
          </ac:spMkLst>
        </pc:spChg>
        <pc:picChg chg="add del">
          <ac:chgData name="瀬戸川 将夫" userId="d312638f3eb4b5ca" providerId="LiveId" clId="{5DC177A5-DDB1-4F17-B608-B51FD1E4DA44}" dt="2020-10-14T07:06:43.465" v="242" actId="478"/>
          <ac:picMkLst>
            <pc:docMk/>
            <pc:sldMk cId="2507891646" sldId="257"/>
            <ac:picMk id="5" creationId="{F6D398AE-6BD7-4513-97AA-177AB6D8F7A2}"/>
          </ac:picMkLst>
        </pc:picChg>
      </pc:sldChg>
      <pc:sldChg chg="addSp delSp modSp new mod">
        <pc:chgData name="瀬戸川 将夫" userId="d312638f3eb4b5ca" providerId="LiveId" clId="{5DC177A5-DDB1-4F17-B608-B51FD1E4DA44}" dt="2020-10-14T07:31:05.030" v="665" actId="1582"/>
        <pc:sldMkLst>
          <pc:docMk/>
          <pc:sldMk cId="4129560794" sldId="258"/>
        </pc:sldMkLst>
        <pc:spChg chg="del">
          <ac:chgData name="瀬戸川 将夫" userId="d312638f3eb4b5ca" providerId="LiveId" clId="{5DC177A5-DDB1-4F17-B608-B51FD1E4DA44}" dt="2020-10-14T06:51:12.733" v="9" actId="478"/>
          <ac:spMkLst>
            <pc:docMk/>
            <pc:sldMk cId="4129560794" sldId="258"/>
            <ac:spMk id="2" creationId="{3AE69780-0642-4701-9E02-CBA95ABE47AC}"/>
          </ac:spMkLst>
        </pc:spChg>
        <pc:spChg chg="del">
          <ac:chgData name="瀬戸川 将夫" userId="d312638f3eb4b5ca" providerId="LiveId" clId="{5DC177A5-DDB1-4F17-B608-B51FD1E4DA44}" dt="2020-10-14T06:51:14.053" v="10" actId="478"/>
          <ac:spMkLst>
            <pc:docMk/>
            <pc:sldMk cId="4129560794" sldId="258"/>
            <ac:spMk id="3" creationId="{BDD1BABE-B7C0-4371-A11F-81374F9C9183}"/>
          </ac:spMkLst>
        </pc:spChg>
        <pc:spChg chg="add del">
          <ac:chgData name="瀬戸川 将夫" userId="d312638f3eb4b5ca" providerId="LiveId" clId="{5DC177A5-DDB1-4F17-B608-B51FD1E4DA44}" dt="2020-10-14T06:51:18.669" v="12" actId="478"/>
          <ac:spMkLst>
            <pc:docMk/>
            <pc:sldMk cId="4129560794" sldId="258"/>
            <ac:spMk id="4" creationId="{614A7B74-D7FC-4875-87BB-973CADCCBC5A}"/>
          </ac:spMkLst>
        </pc:spChg>
        <pc:spChg chg="add mod">
          <ac:chgData name="瀬戸川 将夫" userId="d312638f3eb4b5ca" providerId="LiveId" clId="{5DC177A5-DDB1-4F17-B608-B51FD1E4DA44}" dt="2020-10-14T06:52:43.044" v="88"/>
          <ac:spMkLst>
            <pc:docMk/>
            <pc:sldMk cId="4129560794" sldId="258"/>
            <ac:spMk id="5" creationId="{EE42012E-75B5-42EC-9305-BCBFAD686AA4}"/>
          </ac:spMkLst>
        </pc:spChg>
        <pc:spChg chg="add del mod ord">
          <ac:chgData name="瀬戸川 将夫" userId="d312638f3eb4b5ca" providerId="LiveId" clId="{5DC177A5-DDB1-4F17-B608-B51FD1E4DA44}" dt="2020-10-14T06:57:02.463" v="108" actId="478"/>
          <ac:spMkLst>
            <pc:docMk/>
            <pc:sldMk cId="4129560794" sldId="258"/>
            <ac:spMk id="10" creationId="{CDFC677C-FF91-47A6-8611-698A69FFC52B}"/>
          </ac:spMkLst>
        </pc:spChg>
        <pc:spChg chg="add del mod">
          <ac:chgData name="瀬戸川 将夫" userId="d312638f3eb4b5ca" providerId="LiveId" clId="{5DC177A5-DDB1-4F17-B608-B51FD1E4DA44}" dt="2020-10-14T06:57:03.878" v="109" actId="478"/>
          <ac:spMkLst>
            <pc:docMk/>
            <pc:sldMk cId="4129560794" sldId="258"/>
            <ac:spMk id="11" creationId="{88A63038-DCEE-4085-BA49-346F852C5A73}"/>
          </ac:spMkLst>
        </pc:spChg>
        <pc:spChg chg="add mod">
          <ac:chgData name="瀬戸川 将夫" userId="d312638f3eb4b5ca" providerId="LiveId" clId="{5DC177A5-DDB1-4F17-B608-B51FD1E4DA44}" dt="2020-10-14T07:02:00.068" v="199" actId="14100"/>
          <ac:spMkLst>
            <pc:docMk/>
            <pc:sldMk cId="4129560794" sldId="258"/>
            <ac:spMk id="14" creationId="{CC9BE2F2-82F4-4DD3-853D-DBC83669678E}"/>
          </ac:spMkLst>
        </pc:spChg>
        <pc:spChg chg="add mod">
          <ac:chgData name="瀬戸川 将夫" userId="d312638f3eb4b5ca" providerId="LiveId" clId="{5DC177A5-DDB1-4F17-B608-B51FD1E4DA44}" dt="2020-10-14T06:58:31.848" v="121" actId="1076"/>
          <ac:spMkLst>
            <pc:docMk/>
            <pc:sldMk cId="4129560794" sldId="258"/>
            <ac:spMk id="16" creationId="{165D8368-78CF-42F8-84EB-22276D89AE27}"/>
          </ac:spMkLst>
        </pc:spChg>
        <pc:spChg chg="add mod">
          <ac:chgData name="瀬戸川 将夫" userId="d312638f3eb4b5ca" providerId="LiveId" clId="{5DC177A5-DDB1-4F17-B608-B51FD1E4DA44}" dt="2020-10-14T07:03:18.707" v="221"/>
          <ac:spMkLst>
            <pc:docMk/>
            <pc:sldMk cId="4129560794" sldId="258"/>
            <ac:spMk id="18" creationId="{1AF27259-CF87-4D4E-BA2A-35AD74386D05}"/>
          </ac:spMkLst>
        </pc:spChg>
        <pc:spChg chg="add mod">
          <ac:chgData name="瀬戸川 将夫" userId="d312638f3eb4b5ca" providerId="LiveId" clId="{5DC177A5-DDB1-4F17-B608-B51FD1E4DA44}" dt="2020-10-14T07:03:01.023" v="215" actId="1076"/>
          <ac:spMkLst>
            <pc:docMk/>
            <pc:sldMk cId="4129560794" sldId="258"/>
            <ac:spMk id="20" creationId="{B3F405AB-301D-4B34-98E1-F3428966EF24}"/>
          </ac:spMkLst>
        </pc:spChg>
        <pc:picChg chg="add del mod">
          <ac:chgData name="瀬戸川 将夫" userId="d312638f3eb4b5ca" providerId="LiveId" clId="{5DC177A5-DDB1-4F17-B608-B51FD1E4DA44}" dt="2020-10-14T06:57:03.878" v="109" actId="478"/>
          <ac:picMkLst>
            <pc:docMk/>
            <pc:sldMk cId="4129560794" sldId="258"/>
            <ac:picMk id="7" creationId="{6C828CD3-8DD2-434D-B039-1D1C23E0015F}"/>
          </ac:picMkLst>
        </pc:picChg>
        <pc:picChg chg="add del mod">
          <ac:chgData name="瀬戸川 将夫" userId="d312638f3eb4b5ca" providerId="LiveId" clId="{5DC177A5-DDB1-4F17-B608-B51FD1E4DA44}" dt="2020-10-14T06:57:01.789" v="106" actId="478"/>
          <ac:picMkLst>
            <pc:docMk/>
            <pc:sldMk cId="4129560794" sldId="258"/>
            <ac:picMk id="9" creationId="{B8357AEB-CF3C-461E-BE37-1B4DD357ED7B}"/>
          </ac:picMkLst>
        </pc:picChg>
        <pc:picChg chg="add mod">
          <ac:chgData name="瀬戸川 将夫" userId="d312638f3eb4b5ca" providerId="LiveId" clId="{5DC177A5-DDB1-4F17-B608-B51FD1E4DA44}" dt="2020-10-14T07:01:53.416" v="197" actId="1076"/>
          <ac:picMkLst>
            <pc:docMk/>
            <pc:sldMk cId="4129560794" sldId="258"/>
            <ac:picMk id="13" creationId="{3452D063-EBFB-4669-930C-16D5FA07FE6F}"/>
          </ac:picMkLst>
        </pc:picChg>
        <pc:cxnChg chg="add mod">
          <ac:chgData name="瀬戸川 将夫" userId="d312638f3eb4b5ca" providerId="LiveId" clId="{5DC177A5-DDB1-4F17-B608-B51FD1E4DA44}" dt="2020-10-14T07:31:05.030" v="665" actId="1582"/>
          <ac:cxnSpMkLst>
            <pc:docMk/>
            <pc:sldMk cId="4129560794" sldId="258"/>
            <ac:cxnSpMk id="22" creationId="{0088B8D5-1F52-45E8-B93A-5F7606821DDC}"/>
          </ac:cxnSpMkLst>
        </pc:cxnChg>
      </pc:sldChg>
      <pc:sldChg chg="addSp modSp add mod">
        <pc:chgData name="瀬戸川 将夫" userId="d312638f3eb4b5ca" providerId="LiveId" clId="{5DC177A5-DDB1-4F17-B608-B51FD1E4DA44}" dt="2020-10-14T07:03:59.628" v="229" actId="14100"/>
        <pc:sldMkLst>
          <pc:docMk/>
          <pc:sldMk cId="1636402051" sldId="259"/>
        </pc:sldMkLst>
        <pc:spChg chg="add mod">
          <ac:chgData name="瀬戸川 将夫" userId="d312638f3eb4b5ca" providerId="LiveId" clId="{5DC177A5-DDB1-4F17-B608-B51FD1E4DA44}" dt="2020-10-14T07:03:59.628" v="229" actId="14100"/>
          <ac:spMkLst>
            <pc:docMk/>
            <pc:sldMk cId="1636402051" sldId="259"/>
            <ac:spMk id="2" creationId="{48CD418A-3B80-4CE3-B409-B7404DA8117F}"/>
          </ac:spMkLst>
        </pc:spChg>
        <pc:spChg chg="mod">
          <ac:chgData name="瀬戸川 将夫" userId="d312638f3eb4b5ca" providerId="LiveId" clId="{5DC177A5-DDB1-4F17-B608-B51FD1E4DA44}" dt="2020-10-14T07:01:26.786" v="193" actId="14100"/>
          <ac:spMkLst>
            <pc:docMk/>
            <pc:sldMk cId="1636402051" sldId="259"/>
            <ac:spMk id="10" creationId="{CDFC677C-FF91-47A6-8611-698A69FFC52B}"/>
          </ac:spMkLst>
        </pc:spChg>
        <pc:spChg chg="mod">
          <ac:chgData name="瀬戸川 将夫" userId="d312638f3eb4b5ca" providerId="LiveId" clId="{5DC177A5-DDB1-4F17-B608-B51FD1E4DA44}" dt="2020-10-14T07:01:23.814" v="192" actId="1076"/>
          <ac:spMkLst>
            <pc:docMk/>
            <pc:sldMk cId="1636402051" sldId="259"/>
            <ac:spMk id="11" creationId="{88A63038-DCEE-4085-BA49-346F852C5A73}"/>
          </ac:spMkLst>
        </pc:spChg>
      </pc:sldChg>
      <pc:sldChg chg="addSp delSp modSp new mod">
        <pc:chgData name="瀬戸川 将夫" userId="d312638f3eb4b5ca" providerId="LiveId" clId="{5DC177A5-DDB1-4F17-B608-B51FD1E4DA44}" dt="2020-10-14T07:32:38.836" v="696"/>
        <pc:sldMkLst>
          <pc:docMk/>
          <pc:sldMk cId="339811849" sldId="260"/>
        </pc:sldMkLst>
        <pc:spChg chg="del">
          <ac:chgData name="瀬戸川 将夫" userId="d312638f3eb4b5ca" providerId="LiveId" clId="{5DC177A5-DDB1-4F17-B608-B51FD1E4DA44}" dt="2020-10-14T07:04:18.449" v="231" actId="478"/>
          <ac:spMkLst>
            <pc:docMk/>
            <pc:sldMk cId="339811849" sldId="260"/>
            <ac:spMk id="2" creationId="{8D6E8864-5D99-4D4A-BFBA-30AFC50F3829}"/>
          </ac:spMkLst>
        </pc:spChg>
        <pc:spChg chg="del">
          <ac:chgData name="瀬戸川 将夫" userId="d312638f3eb4b5ca" providerId="LiveId" clId="{5DC177A5-DDB1-4F17-B608-B51FD1E4DA44}" dt="2020-10-14T07:04:19.369" v="232" actId="478"/>
          <ac:spMkLst>
            <pc:docMk/>
            <pc:sldMk cId="339811849" sldId="260"/>
            <ac:spMk id="3" creationId="{2DBF4936-FE9D-409B-8692-DB37D7AD7B85}"/>
          </ac:spMkLst>
        </pc:spChg>
        <pc:spChg chg="add mod">
          <ac:chgData name="瀬戸川 将夫" userId="d312638f3eb4b5ca" providerId="LiveId" clId="{5DC177A5-DDB1-4F17-B608-B51FD1E4DA44}" dt="2020-10-14T07:32:38.836" v="696"/>
          <ac:spMkLst>
            <pc:docMk/>
            <pc:sldMk cId="339811849" sldId="260"/>
            <ac:spMk id="5" creationId="{5C757897-0B6C-42B5-BC8D-7F02F2ACD71A}"/>
          </ac:spMkLst>
        </pc:spChg>
        <pc:spChg chg="add mod">
          <ac:chgData name="瀬戸川 将夫" userId="d312638f3eb4b5ca" providerId="LiveId" clId="{5DC177A5-DDB1-4F17-B608-B51FD1E4DA44}" dt="2020-10-14T07:07:26.336" v="334" actId="1076"/>
          <ac:spMkLst>
            <pc:docMk/>
            <pc:sldMk cId="339811849" sldId="260"/>
            <ac:spMk id="8" creationId="{B8C3646A-1430-49BA-9F32-94941A64226E}"/>
          </ac:spMkLst>
        </pc:spChg>
        <pc:picChg chg="add mod">
          <ac:chgData name="瀬戸川 将夫" userId="d312638f3eb4b5ca" providerId="LiveId" clId="{5DC177A5-DDB1-4F17-B608-B51FD1E4DA44}" dt="2020-10-14T07:05:36.357" v="238" actId="1076"/>
          <ac:picMkLst>
            <pc:docMk/>
            <pc:sldMk cId="339811849" sldId="260"/>
            <ac:picMk id="7" creationId="{D76DF761-9FA5-4712-B403-077156EC6000}"/>
          </ac:picMkLst>
        </pc:picChg>
      </pc:sldChg>
      <pc:sldChg chg="delSp new del mod ord">
        <pc:chgData name="瀬戸川 将夫" userId="d312638f3eb4b5ca" providerId="LiveId" clId="{5DC177A5-DDB1-4F17-B608-B51FD1E4DA44}" dt="2020-10-14T07:34:58.330" v="734" actId="47"/>
        <pc:sldMkLst>
          <pc:docMk/>
          <pc:sldMk cId="4065280921" sldId="261"/>
        </pc:sldMkLst>
        <pc:spChg chg="del">
          <ac:chgData name="瀬戸川 将夫" userId="d312638f3eb4b5ca" providerId="LiveId" clId="{5DC177A5-DDB1-4F17-B608-B51FD1E4DA44}" dt="2020-10-14T07:06:30.577" v="241" actId="478"/>
          <ac:spMkLst>
            <pc:docMk/>
            <pc:sldMk cId="4065280921" sldId="261"/>
            <ac:spMk id="2" creationId="{A8AFB317-2980-4DDA-9DAD-5C96658A38C5}"/>
          </ac:spMkLst>
        </pc:spChg>
        <pc:spChg chg="del">
          <ac:chgData name="瀬戸川 将夫" userId="d312638f3eb4b5ca" providerId="LiveId" clId="{5DC177A5-DDB1-4F17-B608-B51FD1E4DA44}" dt="2020-10-14T07:06:29.328" v="240" actId="478"/>
          <ac:spMkLst>
            <pc:docMk/>
            <pc:sldMk cId="4065280921" sldId="261"/>
            <ac:spMk id="3" creationId="{27D3BABC-995E-43A7-9A5C-1B4CB337F458}"/>
          </ac:spMkLst>
        </pc:spChg>
      </pc:sldChg>
      <pc:sldChg chg="addSp delSp modSp add mod">
        <pc:chgData name="瀬戸川 将夫" userId="d312638f3eb4b5ca" providerId="LiveId" clId="{5DC177A5-DDB1-4F17-B608-B51FD1E4DA44}" dt="2020-10-14T07:29:45.241" v="659" actId="1076"/>
        <pc:sldMkLst>
          <pc:docMk/>
          <pc:sldMk cId="3117280119" sldId="262"/>
        </pc:sldMkLst>
        <pc:spChg chg="add mod">
          <ac:chgData name="瀬戸川 将夫" userId="d312638f3eb4b5ca" providerId="LiveId" clId="{5DC177A5-DDB1-4F17-B608-B51FD1E4DA44}" dt="2020-10-14T07:26:48.296" v="567" actId="21"/>
          <ac:spMkLst>
            <pc:docMk/>
            <pc:sldMk cId="3117280119" sldId="262"/>
            <ac:spMk id="2" creationId="{E58A16F0-877E-42CE-91F9-E1B1B2E622C2}"/>
          </ac:spMkLst>
        </pc:spChg>
        <pc:spChg chg="mod">
          <ac:chgData name="瀬戸川 将夫" userId="d312638f3eb4b5ca" providerId="LiveId" clId="{5DC177A5-DDB1-4F17-B608-B51FD1E4DA44}" dt="2020-10-14T07:07:45.944" v="349"/>
          <ac:spMkLst>
            <pc:docMk/>
            <pc:sldMk cId="3117280119" sldId="262"/>
            <ac:spMk id="5" creationId="{EE42012E-75B5-42EC-9305-BCBFAD686AA4}"/>
          </ac:spMkLst>
        </pc:spChg>
        <pc:spChg chg="add mod">
          <ac:chgData name="瀬戸川 将夫" userId="d312638f3eb4b5ca" providerId="LiveId" clId="{5DC177A5-DDB1-4F17-B608-B51FD1E4DA44}" dt="2020-10-14T07:28:23.589" v="647" actId="20577"/>
          <ac:spMkLst>
            <pc:docMk/>
            <pc:sldMk cId="3117280119" sldId="262"/>
            <ac:spMk id="6" creationId="{C9F86E98-C160-4223-AA6D-09543E157529}"/>
          </ac:spMkLst>
        </pc:spChg>
        <pc:spChg chg="add del mod">
          <ac:chgData name="瀬戸川 将夫" userId="d312638f3eb4b5ca" providerId="LiveId" clId="{5DC177A5-DDB1-4F17-B608-B51FD1E4DA44}" dt="2020-10-14T07:23:47.889" v="509" actId="478"/>
          <ac:spMkLst>
            <pc:docMk/>
            <pc:sldMk cId="3117280119" sldId="262"/>
            <ac:spMk id="7" creationId="{2F1996A0-761B-4507-A72E-5DD459074F09}"/>
          </ac:spMkLst>
        </pc:spChg>
        <pc:spChg chg="add del">
          <ac:chgData name="瀬戸川 将夫" userId="d312638f3eb4b5ca" providerId="LiveId" clId="{5DC177A5-DDB1-4F17-B608-B51FD1E4DA44}" dt="2020-10-14T07:17:38.525" v="418" actId="22"/>
          <ac:spMkLst>
            <pc:docMk/>
            <pc:sldMk cId="3117280119" sldId="262"/>
            <ac:spMk id="10" creationId="{BB6EDCE3-066B-44AE-AAD7-47B48A2758DD}"/>
          </ac:spMkLst>
        </pc:spChg>
        <pc:spChg chg="add del mod">
          <ac:chgData name="瀬戸川 将夫" userId="d312638f3eb4b5ca" providerId="LiveId" clId="{5DC177A5-DDB1-4F17-B608-B51FD1E4DA44}" dt="2020-10-14T07:25:54.919" v="544" actId="478"/>
          <ac:spMkLst>
            <pc:docMk/>
            <pc:sldMk cId="3117280119" sldId="262"/>
            <ac:spMk id="11" creationId="{CF82C080-9C8C-4069-95B6-5A032ECA5411}"/>
          </ac:spMkLst>
        </pc:spChg>
        <pc:spChg chg="add mod">
          <ac:chgData name="瀬戸川 将夫" userId="d312638f3eb4b5ca" providerId="LiveId" clId="{5DC177A5-DDB1-4F17-B608-B51FD1E4DA44}" dt="2020-10-14T07:29:20.241" v="654" actId="1076"/>
          <ac:spMkLst>
            <pc:docMk/>
            <pc:sldMk cId="3117280119" sldId="262"/>
            <ac:spMk id="12" creationId="{DE10BAD9-4558-4610-8705-62797838D7E8}"/>
          </ac:spMkLst>
        </pc:spChg>
        <pc:spChg chg="del">
          <ac:chgData name="瀬戸川 将夫" userId="d312638f3eb4b5ca" providerId="LiveId" clId="{5DC177A5-DDB1-4F17-B608-B51FD1E4DA44}" dt="2020-10-14T07:14:44.010" v="405" actId="478"/>
          <ac:spMkLst>
            <pc:docMk/>
            <pc:sldMk cId="3117280119" sldId="262"/>
            <ac:spMk id="14" creationId="{CC9BE2F2-82F4-4DD3-853D-DBC83669678E}"/>
          </ac:spMkLst>
        </pc:spChg>
        <pc:spChg chg="del">
          <ac:chgData name="瀬戸川 将夫" userId="d312638f3eb4b5ca" providerId="LiveId" clId="{5DC177A5-DDB1-4F17-B608-B51FD1E4DA44}" dt="2020-10-14T07:23:36.810" v="508" actId="478"/>
          <ac:spMkLst>
            <pc:docMk/>
            <pc:sldMk cId="3117280119" sldId="262"/>
            <ac:spMk id="16" creationId="{165D8368-78CF-42F8-84EB-22276D89AE27}"/>
          </ac:spMkLst>
        </pc:spChg>
        <pc:spChg chg="del">
          <ac:chgData name="瀬戸川 将夫" userId="d312638f3eb4b5ca" providerId="LiveId" clId="{5DC177A5-DDB1-4F17-B608-B51FD1E4DA44}" dt="2020-10-14T07:14:46.883" v="407" actId="478"/>
          <ac:spMkLst>
            <pc:docMk/>
            <pc:sldMk cId="3117280119" sldId="262"/>
            <ac:spMk id="18" creationId="{1AF27259-CF87-4D4E-BA2A-35AD74386D05}"/>
          </ac:spMkLst>
        </pc:spChg>
        <pc:spChg chg="del">
          <ac:chgData name="瀬戸川 将夫" userId="d312638f3eb4b5ca" providerId="LiveId" clId="{5DC177A5-DDB1-4F17-B608-B51FD1E4DA44}" dt="2020-10-14T07:14:45.719" v="406" actId="478"/>
          <ac:spMkLst>
            <pc:docMk/>
            <pc:sldMk cId="3117280119" sldId="262"/>
            <ac:spMk id="20" creationId="{B3F405AB-301D-4B34-98E1-F3428966EF24}"/>
          </ac:spMkLst>
        </pc:spChg>
        <pc:spChg chg="add mod">
          <ac:chgData name="瀬戸川 将夫" userId="d312638f3eb4b5ca" providerId="LiveId" clId="{5DC177A5-DDB1-4F17-B608-B51FD1E4DA44}" dt="2020-10-14T07:29:12.957" v="653" actId="207"/>
          <ac:spMkLst>
            <pc:docMk/>
            <pc:sldMk cId="3117280119" sldId="262"/>
            <ac:spMk id="21" creationId="{B4AA22E6-9A28-41C4-BC97-7262082596B4}"/>
          </ac:spMkLst>
        </pc:spChg>
        <pc:spChg chg="add mod">
          <ac:chgData name="瀬戸川 将夫" userId="d312638f3eb4b5ca" providerId="LiveId" clId="{5DC177A5-DDB1-4F17-B608-B51FD1E4DA44}" dt="2020-10-14T07:28:57.898" v="649" actId="14100"/>
          <ac:spMkLst>
            <pc:docMk/>
            <pc:sldMk cId="3117280119" sldId="262"/>
            <ac:spMk id="22" creationId="{8C6E40C4-A45F-47A7-9078-187962C5B696}"/>
          </ac:spMkLst>
        </pc:spChg>
        <pc:spChg chg="add mod ord">
          <ac:chgData name="瀬戸川 将夫" userId="d312638f3eb4b5ca" providerId="LiveId" clId="{5DC177A5-DDB1-4F17-B608-B51FD1E4DA44}" dt="2020-10-14T07:29:39.898" v="657" actId="167"/>
          <ac:spMkLst>
            <pc:docMk/>
            <pc:sldMk cId="3117280119" sldId="262"/>
            <ac:spMk id="23" creationId="{4C044964-C389-4DD5-9C58-0D2AFD59FAC0}"/>
          </ac:spMkLst>
        </pc:spChg>
        <pc:picChg chg="add mod">
          <ac:chgData name="瀬戸川 将夫" userId="d312638f3eb4b5ca" providerId="LiveId" clId="{5DC177A5-DDB1-4F17-B608-B51FD1E4DA44}" dt="2020-10-14T07:29:45.241" v="659" actId="1076"/>
          <ac:picMkLst>
            <pc:docMk/>
            <pc:sldMk cId="3117280119" sldId="262"/>
            <ac:picMk id="9" creationId="{37486020-76B1-4EB6-BD30-9BA099D16CF8}"/>
          </ac:picMkLst>
        </pc:picChg>
        <pc:picChg chg="del">
          <ac:chgData name="瀬戸川 将夫" userId="d312638f3eb4b5ca" providerId="LiveId" clId="{5DC177A5-DDB1-4F17-B608-B51FD1E4DA44}" dt="2020-10-14T07:14:42.895" v="404" actId="478"/>
          <ac:picMkLst>
            <pc:docMk/>
            <pc:sldMk cId="3117280119" sldId="262"/>
            <ac:picMk id="13" creationId="{3452D063-EBFB-4669-930C-16D5FA07FE6F}"/>
          </ac:picMkLst>
        </pc:picChg>
      </pc:sldChg>
      <pc:sldChg chg="addSp delSp modSp new mod">
        <pc:chgData name="瀬戸川 将夫" userId="d312638f3eb4b5ca" providerId="LiveId" clId="{5DC177A5-DDB1-4F17-B608-B51FD1E4DA44}" dt="2020-10-14T07:33:03.244" v="732"/>
        <pc:sldMkLst>
          <pc:docMk/>
          <pc:sldMk cId="4002978187" sldId="263"/>
        </pc:sldMkLst>
        <pc:spChg chg="del">
          <ac:chgData name="瀬戸川 将夫" userId="d312638f3eb4b5ca" providerId="LiveId" clId="{5DC177A5-DDB1-4F17-B608-B51FD1E4DA44}" dt="2020-10-14T07:09:54.160" v="352" actId="478"/>
          <ac:spMkLst>
            <pc:docMk/>
            <pc:sldMk cId="4002978187" sldId="263"/>
            <ac:spMk id="2" creationId="{2033AB4B-B8ED-468D-91C4-3844FC618A9F}"/>
          </ac:spMkLst>
        </pc:spChg>
        <pc:spChg chg="del">
          <ac:chgData name="瀬戸川 将夫" userId="d312638f3eb4b5ca" providerId="LiveId" clId="{5DC177A5-DDB1-4F17-B608-B51FD1E4DA44}" dt="2020-10-14T07:09:52.650" v="351" actId="478"/>
          <ac:spMkLst>
            <pc:docMk/>
            <pc:sldMk cId="4002978187" sldId="263"/>
            <ac:spMk id="3" creationId="{65538349-1412-4564-A4C5-10B249B0C84F}"/>
          </ac:spMkLst>
        </pc:spChg>
        <pc:spChg chg="add mod">
          <ac:chgData name="瀬戸川 将夫" userId="d312638f3eb4b5ca" providerId="LiveId" clId="{5DC177A5-DDB1-4F17-B608-B51FD1E4DA44}" dt="2020-10-14T07:33:03.244" v="732"/>
          <ac:spMkLst>
            <pc:docMk/>
            <pc:sldMk cId="4002978187" sldId="263"/>
            <ac:spMk id="5" creationId="{A08D0B3A-F99A-48CE-9276-975878989F38}"/>
          </ac:spMkLst>
        </pc:spChg>
        <pc:spChg chg="add mod">
          <ac:chgData name="瀬戸川 将夫" userId="d312638f3eb4b5ca" providerId="LiveId" clId="{5DC177A5-DDB1-4F17-B608-B51FD1E4DA44}" dt="2020-10-14T07:11:42.807" v="367" actId="1582"/>
          <ac:spMkLst>
            <pc:docMk/>
            <pc:sldMk cId="4002978187" sldId="263"/>
            <ac:spMk id="8" creationId="{34C085BB-D72F-4F81-9857-D79CD6D7CBCE}"/>
          </ac:spMkLst>
        </pc:spChg>
        <pc:spChg chg="add del">
          <ac:chgData name="瀬戸川 将夫" userId="d312638f3eb4b5ca" providerId="LiveId" clId="{5DC177A5-DDB1-4F17-B608-B51FD1E4DA44}" dt="2020-10-14T07:11:55.798" v="369" actId="22"/>
          <ac:spMkLst>
            <pc:docMk/>
            <pc:sldMk cId="4002978187" sldId="263"/>
            <ac:spMk id="10" creationId="{E8DDC38F-FA2E-42A2-BE25-11AD384E59DF}"/>
          </ac:spMkLst>
        </pc:spChg>
        <pc:spChg chg="add del mod">
          <ac:chgData name="瀬戸川 将夫" userId="d312638f3eb4b5ca" providerId="LiveId" clId="{5DC177A5-DDB1-4F17-B608-B51FD1E4DA44}" dt="2020-10-14T07:12:13.385" v="378"/>
          <ac:spMkLst>
            <pc:docMk/>
            <pc:sldMk cId="4002978187" sldId="263"/>
            <ac:spMk id="11" creationId="{61C24125-B002-472E-A31E-80FDD61DA4C5}"/>
          </ac:spMkLst>
        </pc:spChg>
        <pc:spChg chg="add del">
          <ac:chgData name="瀬戸川 将夫" userId="d312638f3eb4b5ca" providerId="LiveId" clId="{5DC177A5-DDB1-4F17-B608-B51FD1E4DA44}" dt="2020-10-14T07:12:03.329" v="372"/>
          <ac:spMkLst>
            <pc:docMk/>
            <pc:sldMk cId="4002978187" sldId="263"/>
            <ac:spMk id="12" creationId="{F93C3A83-1DF4-41D8-9580-35892AB66DCA}"/>
          </ac:spMkLst>
        </pc:spChg>
        <pc:spChg chg="add mod">
          <ac:chgData name="瀬戸川 将夫" userId="d312638f3eb4b5ca" providerId="LiveId" clId="{5DC177A5-DDB1-4F17-B608-B51FD1E4DA44}" dt="2020-10-14T07:14:31.353" v="402" actId="1076"/>
          <ac:spMkLst>
            <pc:docMk/>
            <pc:sldMk cId="4002978187" sldId="263"/>
            <ac:spMk id="13" creationId="{D172C006-DFB9-4326-9C9E-4554754CE678}"/>
          </ac:spMkLst>
        </pc:spChg>
        <pc:spChg chg="add del mod">
          <ac:chgData name="瀬戸川 将夫" userId="d312638f3eb4b5ca" providerId="LiveId" clId="{5DC177A5-DDB1-4F17-B608-B51FD1E4DA44}" dt="2020-10-14T07:12:30.559" v="387" actId="478"/>
          <ac:spMkLst>
            <pc:docMk/>
            <pc:sldMk cId="4002978187" sldId="263"/>
            <ac:spMk id="14" creationId="{B717D0DE-1384-45B1-89C4-F80903578D20}"/>
          </ac:spMkLst>
        </pc:spChg>
        <pc:spChg chg="add mod">
          <ac:chgData name="瀬戸川 将夫" userId="d312638f3eb4b5ca" providerId="LiveId" clId="{5DC177A5-DDB1-4F17-B608-B51FD1E4DA44}" dt="2020-10-14T07:14:33.925" v="403" actId="1076"/>
          <ac:spMkLst>
            <pc:docMk/>
            <pc:sldMk cId="4002978187" sldId="263"/>
            <ac:spMk id="15" creationId="{9E00DA5C-4F1A-4292-BE9C-EA1D93286751}"/>
          </ac:spMkLst>
        </pc:spChg>
        <pc:picChg chg="add mod">
          <ac:chgData name="瀬戸川 将夫" userId="d312638f3eb4b5ca" providerId="LiveId" clId="{5DC177A5-DDB1-4F17-B608-B51FD1E4DA44}" dt="2020-10-14T07:10:56.296" v="362" actId="1076"/>
          <ac:picMkLst>
            <pc:docMk/>
            <pc:sldMk cId="4002978187" sldId="263"/>
            <ac:picMk id="7" creationId="{E12BCF86-2486-449A-BB43-45D2F2CB7604}"/>
          </ac:picMkLst>
        </pc:picChg>
      </pc:sldChg>
      <pc:sldChg chg="addSp delSp modSp add mod">
        <pc:chgData name="瀬戸川 将夫" userId="d312638f3eb4b5ca" providerId="LiveId" clId="{5DC177A5-DDB1-4F17-B608-B51FD1E4DA44}" dt="2020-10-14T07:46:46.369" v="941"/>
        <pc:sldMkLst>
          <pc:docMk/>
          <pc:sldMk cId="2804597776" sldId="264"/>
        </pc:sldMkLst>
        <pc:spChg chg="del">
          <ac:chgData name="瀬戸川 将夫" userId="d312638f3eb4b5ca" providerId="LiveId" clId="{5DC177A5-DDB1-4F17-B608-B51FD1E4DA44}" dt="2020-10-14T07:36:36.073" v="771" actId="478"/>
          <ac:spMkLst>
            <pc:docMk/>
            <pc:sldMk cId="2804597776" sldId="264"/>
            <ac:spMk id="2" creationId="{E58A16F0-877E-42CE-91F9-E1B1B2E622C2}"/>
          </ac:spMkLst>
        </pc:spChg>
        <pc:spChg chg="add mod">
          <ac:chgData name="瀬戸川 将夫" userId="d312638f3eb4b5ca" providerId="LiveId" clId="{5DC177A5-DDB1-4F17-B608-B51FD1E4DA44}" dt="2020-10-14T07:36:52.906" v="813" actId="1076"/>
          <ac:spMkLst>
            <pc:docMk/>
            <pc:sldMk cId="2804597776" sldId="264"/>
            <ac:spMk id="3" creationId="{75775E92-9A25-4960-9B7B-42CFBA6A74C0}"/>
          </ac:spMkLst>
        </pc:spChg>
        <pc:spChg chg="add mod">
          <ac:chgData name="瀬戸川 将夫" userId="d312638f3eb4b5ca" providerId="LiveId" clId="{5DC177A5-DDB1-4F17-B608-B51FD1E4DA44}" dt="2020-10-14T07:46:05.941" v="919" actId="1076"/>
          <ac:spMkLst>
            <pc:docMk/>
            <pc:sldMk cId="2804597776" sldId="264"/>
            <ac:spMk id="4" creationId="{6BAECB30-F2EE-4A3B-B2AD-0CD2C8486049}"/>
          </ac:spMkLst>
        </pc:spChg>
        <pc:spChg chg="mod">
          <ac:chgData name="瀬戸川 将夫" userId="d312638f3eb4b5ca" providerId="LiveId" clId="{5DC177A5-DDB1-4F17-B608-B51FD1E4DA44}" dt="2020-10-14T07:35:10.723" v="768"/>
          <ac:spMkLst>
            <pc:docMk/>
            <pc:sldMk cId="2804597776" sldId="264"/>
            <ac:spMk id="5" creationId="{EE42012E-75B5-42EC-9305-BCBFAD686AA4}"/>
          </ac:spMkLst>
        </pc:spChg>
        <pc:spChg chg="del">
          <ac:chgData name="瀬戸川 将夫" userId="d312638f3eb4b5ca" providerId="LiveId" clId="{5DC177A5-DDB1-4F17-B608-B51FD1E4DA44}" dt="2020-10-14T07:36:36.073" v="771" actId="478"/>
          <ac:spMkLst>
            <pc:docMk/>
            <pc:sldMk cId="2804597776" sldId="264"/>
            <ac:spMk id="6" creationId="{C9F86E98-C160-4223-AA6D-09543E157529}"/>
          </ac:spMkLst>
        </pc:spChg>
        <pc:spChg chg="add mod">
          <ac:chgData name="瀬戸川 将夫" userId="d312638f3eb4b5ca" providerId="LiveId" clId="{5DC177A5-DDB1-4F17-B608-B51FD1E4DA44}" dt="2020-10-14T07:46:05.941" v="919" actId="1076"/>
          <ac:spMkLst>
            <pc:docMk/>
            <pc:sldMk cId="2804597776" sldId="264"/>
            <ac:spMk id="7" creationId="{B1567F3E-7ABA-4C23-80A5-8A2A5EBD84E6}"/>
          </ac:spMkLst>
        </pc:spChg>
        <pc:spChg chg="add del">
          <ac:chgData name="瀬戸川 将夫" userId="d312638f3eb4b5ca" providerId="LiveId" clId="{5DC177A5-DDB1-4F17-B608-B51FD1E4DA44}" dt="2020-10-14T07:39:18.763" v="886" actId="478"/>
          <ac:spMkLst>
            <pc:docMk/>
            <pc:sldMk cId="2804597776" sldId="264"/>
            <ac:spMk id="8" creationId="{3CD8589A-4A2C-4E0A-A0DE-70EB03FEB802}"/>
          </ac:spMkLst>
        </pc:spChg>
        <pc:spChg chg="add mod">
          <ac:chgData name="瀬戸川 将夫" userId="d312638f3eb4b5ca" providerId="LiveId" clId="{5DC177A5-DDB1-4F17-B608-B51FD1E4DA44}" dt="2020-10-14T07:46:46.369" v="941"/>
          <ac:spMkLst>
            <pc:docMk/>
            <pc:sldMk cId="2804597776" sldId="264"/>
            <ac:spMk id="10" creationId="{87E97D06-4277-407E-AA0E-0A9EC64A5701}"/>
          </ac:spMkLst>
        </pc:spChg>
        <pc:spChg chg="del">
          <ac:chgData name="瀬戸川 将夫" userId="d312638f3eb4b5ca" providerId="LiveId" clId="{5DC177A5-DDB1-4F17-B608-B51FD1E4DA44}" dt="2020-10-14T07:36:36.073" v="771" actId="478"/>
          <ac:spMkLst>
            <pc:docMk/>
            <pc:sldMk cId="2804597776" sldId="264"/>
            <ac:spMk id="12" creationId="{DE10BAD9-4558-4610-8705-62797838D7E8}"/>
          </ac:spMkLst>
        </pc:spChg>
        <pc:spChg chg="del">
          <ac:chgData name="瀬戸川 将夫" userId="d312638f3eb4b5ca" providerId="LiveId" clId="{5DC177A5-DDB1-4F17-B608-B51FD1E4DA44}" dt="2020-10-14T07:36:36.073" v="771" actId="478"/>
          <ac:spMkLst>
            <pc:docMk/>
            <pc:sldMk cId="2804597776" sldId="264"/>
            <ac:spMk id="21" creationId="{B4AA22E6-9A28-41C4-BC97-7262082596B4}"/>
          </ac:spMkLst>
        </pc:spChg>
        <pc:spChg chg="del">
          <ac:chgData name="瀬戸川 将夫" userId="d312638f3eb4b5ca" providerId="LiveId" clId="{5DC177A5-DDB1-4F17-B608-B51FD1E4DA44}" dt="2020-10-14T07:36:36.073" v="771" actId="478"/>
          <ac:spMkLst>
            <pc:docMk/>
            <pc:sldMk cId="2804597776" sldId="264"/>
            <ac:spMk id="22" creationId="{8C6E40C4-A45F-47A7-9078-187962C5B696}"/>
          </ac:spMkLst>
        </pc:spChg>
        <pc:spChg chg="del">
          <ac:chgData name="瀬戸川 将夫" userId="d312638f3eb4b5ca" providerId="LiveId" clId="{5DC177A5-DDB1-4F17-B608-B51FD1E4DA44}" dt="2020-10-14T07:36:33.867" v="770" actId="478"/>
          <ac:spMkLst>
            <pc:docMk/>
            <pc:sldMk cId="2804597776" sldId="264"/>
            <ac:spMk id="23" creationId="{4C044964-C389-4DD5-9C58-0D2AFD59FAC0}"/>
          </ac:spMkLst>
        </pc:spChg>
        <pc:picChg chg="del">
          <ac:chgData name="瀬戸川 将夫" userId="d312638f3eb4b5ca" providerId="LiveId" clId="{5DC177A5-DDB1-4F17-B608-B51FD1E4DA44}" dt="2020-10-14T07:36:33.096" v="769" actId="478"/>
          <ac:picMkLst>
            <pc:docMk/>
            <pc:sldMk cId="2804597776" sldId="264"/>
            <ac:picMk id="9" creationId="{37486020-76B1-4EB6-BD30-9BA099D16C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4E58-DE53-46A5-B5D9-D0FE1AA307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47EAEE-BFB6-4F89-93DA-5378E4450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4894BE-1036-4B7C-8551-9452ECEA29E8}"/>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54FAE831-EA98-48D5-BC16-5C4A3B9E5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BA5FD0-0177-4AB3-BD60-A959011893D6}"/>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277931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D64FE-2A08-4DB9-A2DB-86960DAF6B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1B871C-EC78-4B9D-8F7D-B23ECE80CF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C2299-4D2D-4A37-9446-8FB932BDFCCE}"/>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E4789028-17AB-4CA7-88A0-F1BC8946A8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20C932-80D4-47EF-8768-E4C5A4F32178}"/>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18156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5ABF3F-23AB-4F20-85D8-87D85B9830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5DF7DA-D5D6-464D-94F2-4AB16706BA3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7DAB17-9D33-40FB-B277-01F089CDAFD1}"/>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862D6511-AB05-4B3C-B904-86F4550FB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A0F45A-60B0-446E-A264-BD56E41AFC99}"/>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5014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B02CF-55A9-4574-8264-D16EA1D2F8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BABEA-CFEA-45E0-B1A3-C826FB5DE3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192EFD-B75F-4CC0-BFE5-C31530CA51A7}"/>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3A9A8D7E-D92E-4F64-BC5A-81D0B0E800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F8EBC6-2BBC-4C1F-BE4D-370E0F489E31}"/>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3970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5E04-8F6D-4910-A412-54E1650CD1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728774-055B-4359-A6AC-F88427483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C058FE-9F1A-4D76-9A2B-7694963971E0}"/>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877ABD18-FB82-4B12-8379-CDFA172F00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D023FE-C1FC-43F3-86E3-5FD80130A5C2}"/>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411662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5E686-6A7C-42A5-A2E1-CA85386970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75AFBA-9415-4D62-A829-50072BE7D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9BA95A8-B76D-422C-9E81-00E8E5043BA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6DC09-4A71-485D-AADF-97FA758393A8}"/>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D7F8A186-EA17-4BFE-B0BD-165EF054A4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93FD2E-4C3C-4B14-84CE-DF87E0509587}"/>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412086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7A451-CCEE-45AD-8E17-0F0E27D250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DC674A-8C66-4110-ADA5-AD5B0B5B9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A30D9C-B4C5-4AE0-9B38-376AF3824E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A470C6-0A7F-4FB5-8B20-A023C345B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869DD2-5B89-468A-ABAD-B0A71A45E5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1C267D-371F-4E6D-BBAC-4FD97008DAD0}"/>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8" name="フッター プレースホルダー 7">
            <a:extLst>
              <a:ext uri="{FF2B5EF4-FFF2-40B4-BE49-F238E27FC236}">
                <a16:creationId xmlns:a16="http://schemas.microsoft.com/office/drawing/2014/main" id="{DDDFD5F6-DC2B-4EC4-B6AC-460FB7E09E1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57844A-D578-498E-8F1E-CF7DFC02F5F6}"/>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78527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163C-9D33-4BA0-A913-3718FFDDB0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FA2CDDB-0D88-4165-B25F-F44C552D7117}"/>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4" name="フッター プレースホルダー 3">
            <a:extLst>
              <a:ext uri="{FF2B5EF4-FFF2-40B4-BE49-F238E27FC236}">
                <a16:creationId xmlns:a16="http://schemas.microsoft.com/office/drawing/2014/main" id="{0236A5B2-C8B1-4D1E-BFB8-AD7A1101AA7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9F899C-2E63-4CD3-BA23-A8C692DE246C}"/>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11724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00F309-0F84-48FC-B5D0-84E61CD806D3}"/>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3" name="フッター プレースホルダー 2">
            <a:extLst>
              <a:ext uri="{FF2B5EF4-FFF2-40B4-BE49-F238E27FC236}">
                <a16:creationId xmlns:a16="http://schemas.microsoft.com/office/drawing/2014/main" id="{BED18545-DC9E-42B6-A0DB-32A7C99FA37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D2F34C-2789-4D15-8B95-9A5A17BAFE84}"/>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52393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88EB8-2E4D-45F3-BBFE-A92DBFA5B0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CBA8EA-039F-4DDC-95A5-0294CC7C6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D623E0C-A4AB-4337-A778-DC9007898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DAEACF-E796-4921-BA2A-ACF830504BB2}"/>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B21963E4-9BAE-401B-9FB0-93B37C9CDC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971BD8-7306-4B81-AF78-5BEF781BC7CF}"/>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29852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77CC8-9BCE-4901-BBEC-E29113095F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9438C21-E8D7-46F5-AED9-AAA5F6058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79C0BA-1F4E-4120-8815-EFAA3F58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5677D4-649A-4014-B5A6-761B45AC4937}"/>
              </a:ext>
            </a:extLst>
          </p:cNvPr>
          <p:cNvSpPr>
            <a:spLocks noGrp="1"/>
          </p:cNvSpPr>
          <p:nvPr>
            <p:ph type="dt" sz="half" idx="10"/>
          </p:nvPr>
        </p:nvSpPr>
        <p:spPr/>
        <p:txBody>
          <a:bodyPr/>
          <a:lstStyle/>
          <a:p>
            <a:fld id="{2DDF9644-5D30-4F46-881B-5F30F19E36C0}" type="datetimeFigureOut">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AB4FAD9B-116D-4CD5-8988-860C073CE9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B34D2A-E91B-424B-8EB0-2ACC038C0370}"/>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7000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BEE823-832B-4EDF-9D50-9E55F5750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26E1B9-7A94-45FB-AE58-3977E187F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5AAA67-C640-47B5-A6C0-061EB0B30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F9644-5D30-4F46-881B-5F30F19E36C0}" type="datetimeFigureOut">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328ABB3A-A7EB-49B6-9D34-BFA980441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851E60-92C3-4263-8B55-BDE7DA0FB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322021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F6837C3-3A79-46EE-A6D5-F58B55D09E0B}"/>
              </a:ext>
            </a:extLst>
          </p:cNvPr>
          <p:cNvPicPr>
            <a:picLocks noChangeAspect="1"/>
          </p:cNvPicPr>
          <p:nvPr/>
        </p:nvPicPr>
        <p:blipFill>
          <a:blip r:embed="rId2"/>
          <a:stretch>
            <a:fillRect/>
          </a:stretch>
        </p:blipFill>
        <p:spPr>
          <a:xfrm>
            <a:off x="2079307" y="969645"/>
            <a:ext cx="7667625" cy="4552950"/>
          </a:xfrm>
          <a:prstGeom prst="rect">
            <a:avLst/>
          </a:prstGeom>
        </p:spPr>
      </p:pic>
      <p:sp>
        <p:nvSpPr>
          <p:cNvPr id="2" name="テキスト ボックス 1">
            <a:extLst>
              <a:ext uri="{FF2B5EF4-FFF2-40B4-BE49-F238E27FC236}">
                <a16:creationId xmlns:a16="http://schemas.microsoft.com/office/drawing/2014/main" id="{DA7516AE-1830-4C53-AF39-735B7A1E3778}"/>
              </a:ext>
            </a:extLst>
          </p:cNvPr>
          <p:cNvSpPr txBox="1"/>
          <p:nvPr/>
        </p:nvSpPr>
        <p:spPr>
          <a:xfrm>
            <a:off x="653143" y="363895"/>
            <a:ext cx="1107996" cy="369332"/>
          </a:xfrm>
          <a:prstGeom prst="rect">
            <a:avLst/>
          </a:prstGeom>
          <a:noFill/>
        </p:spPr>
        <p:txBody>
          <a:bodyPr wrap="none" rtlCol="0">
            <a:spAutoFit/>
          </a:bodyPr>
          <a:lstStyle/>
          <a:p>
            <a:r>
              <a:rPr kumimoji="1" lang="ja-JP" altLang="en-US" dirty="0"/>
              <a:t>国際規格</a:t>
            </a:r>
          </a:p>
        </p:txBody>
      </p:sp>
    </p:spTree>
    <p:extLst>
      <p:ext uri="{BB962C8B-B14F-4D97-AF65-F5344CB8AC3E}">
        <p14:creationId xmlns:p14="http://schemas.microsoft.com/office/powerpoint/2010/main" val="407460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492990" cy="369332"/>
          </a:xfrm>
          <a:prstGeom prst="rect">
            <a:avLst/>
          </a:prstGeom>
          <a:noFill/>
        </p:spPr>
        <p:txBody>
          <a:bodyPr wrap="none" rtlCol="0">
            <a:spAutoFit/>
          </a:bodyPr>
          <a:lstStyle/>
          <a:p>
            <a:r>
              <a:rPr kumimoji="1" lang="ja-JP" altLang="en-US" dirty="0"/>
              <a:t>日本の電話番号の場合</a:t>
            </a:r>
          </a:p>
        </p:txBody>
      </p:sp>
      <p:pic>
        <p:nvPicPr>
          <p:cNvPr id="13" name="図 12">
            <a:extLst>
              <a:ext uri="{FF2B5EF4-FFF2-40B4-BE49-F238E27FC236}">
                <a16:creationId xmlns:a16="http://schemas.microsoft.com/office/drawing/2014/main" id="{3452D063-EBFB-4669-930C-16D5FA07FE6F}"/>
              </a:ext>
            </a:extLst>
          </p:cNvPr>
          <p:cNvPicPr>
            <a:picLocks noChangeAspect="1"/>
          </p:cNvPicPr>
          <p:nvPr/>
        </p:nvPicPr>
        <p:blipFill>
          <a:blip r:embed="rId2"/>
          <a:stretch>
            <a:fillRect/>
          </a:stretch>
        </p:blipFill>
        <p:spPr>
          <a:xfrm>
            <a:off x="1921198" y="2757127"/>
            <a:ext cx="6851616" cy="3234304"/>
          </a:xfrm>
          <a:prstGeom prst="rect">
            <a:avLst/>
          </a:prstGeom>
        </p:spPr>
      </p:pic>
      <p:sp>
        <p:nvSpPr>
          <p:cNvPr id="14" name="正方形/長方形 13">
            <a:extLst>
              <a:ext uri="{FF2B5EF4-FFF2-40B4-BE49-F238E27FC236}">
                <a16:creationId xmlns:a16="http://schemas.microsoft.com/office/drawing/2014/main" id="{CC9BE2F2-82F4-4DD3-853D-DBC83669678E}"/>
              </a:ext>
            </a:extLst>
          </p:cNvPr>
          <p:cNvSpPr/>
          <p:nvPr/>
        </p:nvSpPr>
        <p:spPr>
          <a:xfrm>
            <a:off x="1823275" y="4463205"/>
            <a:ext cx="6949540" cy="6325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65D8368-78CF-42F8-84EB-22276D89AE27}"/>
              </a:ext>
            </a:extLst>
          </p:cNvPr>
          <p:cNvSpPr txBox="1"/>
          <p:nvPr/>
        </p:nvSpPr>
        <p:spPr>
          <a:xfrm>
            <a:off x="2851950" y="6158699"/>
            <a:ext cx="8857695" cy="369332"/>
          </a:xfrm>
          <a:prstGeom prst="rect">
            <a:avLst/>
          </a:prstGeom>
          <a:noFill/>
        </p:spPr>
        <p:txBody>
          <a:bodyPr wrap="square">
            <a:spAutoFit/>
          </a:bodyPr>
          <a:lstStyle/>
          <a:p>
            <a:r>
              <a:rPr lang="ja-JP" altLang="en-US" dirty="0"/>
              <a:t>https://www.soumu.go.jp/main_sosiki/joho_tsusin/top/tel_number/q_and_a.html</a:t>
            </a:r>
          </a:p>
        </p:txBody>
      </p:sp>
      <p:sp>
        <p:nvSpPr>
          <p:cNvPr id="18" name="テキスト ボックス 17">
            <a:extLst>
              <a:ext uri="{FF2B5EF4-FFF2-40B4-BE49-F238E27FC236}">
                <a16:creationId xmlns:a16="http://schemas.microsoft.com/office/drawing/2014/main" id="{1AF27259-CF87-4D4E-BA2A-35AD74386D05}"/>
              </a:ext>
            </a:extLst>
          </p:cNvPr>
          <p:cNvSpPr txBox="1"/>
          <p:nvPr/>
        </p:nvSpPr>
        <p:spPr>
          <a:xfrm>
            <a:off x="1921198" y="1121258"/>
            <a:ext cx="6425214" cy="584775"/>
          </a:xfrm>
          <a:prstGeom prst="rect">
            <a:avLst/>
          </a:prstGeom>
          <a:noFill/>
        </p:spPr>
        <p:txBody>
          <a:bodyPr wrap="square">
            <a:spAutoFit/>
          </a:bodyPr>
          <a:lstStyle/>
          <a:p>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0+</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市外局番</a:t>
            </a:r>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市内局番</a:t>
            </a:r>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加入者番号</a:t>
            </a:r>
            <a:endParaRPr lang="ja-JP" altLang="en-US" sz="3200" b="1" dirty="0"/>
          </a:p>
        </p:txBody>
      </p:sp>
      <p:sp>
        <p:nvSpPr>
          <p:cNvPr id="20" name="テキスト ボックス 19">
            <a:extLst>
              <a:ext uri="{FF2B5EF4-FFF2-40B4-BE49-F238E27FC236}">
                <a16:creationId xmlns:a16="http://schemas.microsoft.com/office/drawing/2014/main" id="{B3F405AB-301D-4B34-98E1-F3428966EF24}"/>
              </a:ext>
            </a:extLst>
          </p:cNvPr>
          <p:cNvSpPr txBox="1"/>
          <p:nvPr/>
        </p:nvSpPr>
        <p:spPr>
          <a:xfrm>
            <a:off x="2851950" y="1840622"/>
            <a:ext cx="1800493" cy="646331"/>
          </a:xfrm>
          <a:prstGeom prst="rect">
            <a:avLst/>
          </a:prstGeom>
          <a:noFill/>
        </p:spPr>
        <p:txBody>
          <a:bodyPr wrap="none" rtlCol="0">
            <a:spAutoFit/>
          </a:bodyPr>
          <a:lstStyle/>
          <a:p>
            <a:r>
              <a:rPr kumimoji="1" lang="ja-JP" altLang="en-US" dirty="0"/>
              <a:t>富士吉田区役所</a:t>
            </a:r>
            <a:endParaRPr kumimoji="1" lang="en-US" altLang="ja-JP" dirty="0"/>
          </a:p>
          <a:p>
            <a:r>
              <a:rPr lang="en-US" altLang="ja-JP" dirty="0"/>
              <a:t>0555-22-1111</a:t>
            </a:r>
          </a:p>
        </p:txBody>
      </p:sp>
      <p:cxnSp>
        <p:nvCxnSpPr>
          <p:cNvPr id="22" name="コネクタ: カギ線 21">
            <a:extLst>
              <a:ext uri="{FF2B5EF4-FFF2-40B4-BE49-F238E27FC236}">
                <a16:creationId xmlns:a16="http://schemas.microsoft.com/office/drawing/2014/main" id="{0088B8D5-1F52-45E8-B93A-5F7606821DDC}"/>
              </a:ext>
            </a:extLst>
          </p:cNvPr>
          <p:cNvCxnSpPr>
            <a:stCxn id="18" idx="1"/>
            <a:endCxn id="14" idx="1"/>
          </p:cNvCxnSpPr>
          <p:nvPr/>
        </p:nvCxnSpPr>
        <p:spPr>
          <a:xfrm rot="10800000" flipV="1">
            <a:off x="1823276" y="1413646"/>
            <a:ext cx="97923" cy="3365848"/>
          </a:xfrm>
          <a:prstGeom prst="bentConnector3">
            <a:avLst>
              <a:gd name="adj1" fmla="val 3334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56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吹き出し: 四角形 9">
            <a:extLst>
              <a:ext uri="{FF2B5EF4-FFF2-40B4-BE49-F238E27FC236}">
                <a16:creationId xmlns:a16="http://schemas.microsoft.com/office/drawing/2014/main" id="{CDFC677C-FF91-47A6-8611-698A69FFC52B}"/>
              </a:ext>
            </a:extLst>
          </p:cNvPr>
          <p:cNvSpPr/>
          <p:nvPr/>
        </p:nvSpPr>
        <p:spPr>
          <a:xfrm>
            <a:off x="135683" y="3429000"/>
            <a:ext cx="6283778" cy="1813820"/>
          </a:xfrm>
          <a:prstGeom prst="wedgeRectCallout">
            <a:avLst>
              <a:gd name="adj1" fmla="val 25224"/>
              <a:gd name="adj2" fmla="val -101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492990" cy="369332"/>
          </a:xfrm>
          <a:prstGeom prst="rect">
            <a:avLst/>
          </a:prstGeom>
          <a:noFill/>
        </p:spPr>
        <p:txBody>
          <a:bodyPr wrap="none" rtlCol="0">
            <a:spAutoFit/>
          </a:bodyPr>
          <a:lstStyle/>
          <a:p>
            <a:r>
              <a:rPr kumimoji="1" lang="ja-JP" altLang="en-US" dirty="0"/>
              <a:t>日本の電話番号の場合</a:t>
            </a:r>
          </a:p>
        </p:txBody>
      </p:sp>
      <p:pic>
        <p:nvPicPr>
          <p:cNvPr id="7" name="図 6">
            <a:extLst>
              <a:ext uri="{FF2B5EF4-FFF2-40B4-BE49-F238E27FC236}">
                <a16:creationId xmlns:a16="http://schemas.microsoft.com/office/drawing/2014/main" id="{6C828CD3-8DD2-434D-B039-1D1C23E0015F}"/>
              </a:ext>
            </a:extLst>
          </p:cNvPr>
          <p:cNvPicPr>
            <a:picLocks noChangeAspect="1"/>
          </p:cNvPicPr>
          <p:nvPr/>
        </p:nvPicPr>
        <p:blipFill>
          <a:blip r:embed="rId2"/>
          <a:stretch>
            <a:fillRect/>
          </a:stretch>
        </p:blipFill>
        <p:spPr>
          <a:xfrm>
            <a:off x="3596811" y="1077796"/>
            <a:ext cx="6057900" cy="1343025"/>
          </a:xfrm>
          <a:prstGeom prst="rect">
            <a:avLst/>
          </a:prstGeom>
        </p:spPr>
      </p:pic>
      <p:pic>
        <p:nvPicPr>
          <p:cNvPr id="9" name="図 8">
            <a:extLst>
              <a:ext uri="{FF2B5EF4-FFF2-40B4-BE49-F238E27FC236}">
                <a16:creationId xmlns:a16="http://schemas.microsoft.com/office/drawing/2014/main" id="{B8357AEB-CF3C-461E-BE37-1B4DD357ED7B}"/>
              </a:ext>
            </a:extLst>
          </p:cNvPr>
          <p:cNvPicPr>
            <a:picLocks noChangeAspect="1"/>
          </p:cNvPicPr>
          <p:nvPr/>
        </p:nvPicPr>
        <p:blipFill>
          <a:blip r:embed="rId3"/>
          <a:stretch>
            <a:fillRect/>
          </a:stretch>
        </p:blipFill>
        <p:spPr>
          <a:xfrm>
            <a:off x="172422" y="3492947"/>
            <a:ext cx="6210300" cy="1685925"/>
          </a:xfrm>
          <a:prstGeom prst="rect">
            <a:avLst/>
          </a:prstGeom>
        </p:spPr>
      </p:pic>
      <p:sp>
        <p:nvSpPr>
          <p:cNvPr id="11" name="右中かっこ 10">
            <a:extLst>
              <a:ext uri="{FF2B5EF4-FFF2-40B4-BE49-F238E27FC236}">
                <a16:creationId xmlns:a16="http://schemas.microsoft.com/office/drawing/2014/main" id="{88A63038-DCEE-4085-BA49-346F852C5A73}"/>
              </a:ext>
            </a:extLst>
          </p:cNvPr>
          <p:cNvSpPr/>
          <p:nvPr/>
        </p:nvSpPr>
        <p:spPr>
          <a:xfrm rot="5400000">
            <a:off x="4690394" y="1015215"/>
            <a:ext cx="211409" cy="25998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8CD418A-3B80-4CE3-B409-B7404DA8117F}"/>
              </a:ext>
            </a:extLst>
          </p:cNvPr>
          <p:cNvSpPr txBox="1"/>
          <p:nvPr/>
        </p:nvSpPr>
        <p:spPr>
          <a:xfrm>
            <a:off x="7573559" y="2601745"/>
            <a:ext cx="2529230" cy="830997"/>
          </a:xfrm>
          <a:prstGeom prst="rect">
            <a:avLst/>
          </a:prstGeom>
          <a:noFill/>
        </p:spPr>
        <p:txBody>
          <a:bodyPr wrap="square" rtlCol="0">
            <a:spAutoFit/>
          </a:bodyPr>
          <a:lstStyle/>
          <a:p>
            <a:r>
              <a:rPr kumimoji="1" lang="ja-JP" altLang="en-US" sz="2400" dirty="0"/>
              <a:t>富士吉田区役所</a:t>
            </a:r>
            <a:endParaRPr kumimoji="1" lang="en-US" altLang="ja-JP" sz="2400" dirty="0"/>
          </a:p>
          <a:p>
            <a:r>
              <a:rPr lang="en-US" altLang="ja-JP" sz="2400" dirty="0"/>
              <a:t>0555-22-1111</a:t>
            </a:r>
          </a:p>
        </p:txBody>
      </p:sp>
    </p:spTree>
    <p:extLst>
      <p:ext uri="{BB962C8B-B14F-4D97-AF65-F5344CB8AC3E}">
        <p14:creationId xmlns:p14="http://schemas.microsoft.com/office/powerpoint/2010/main" val="163640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C757897-0B6C-42B5-BC8D-7F02F2ACD71A}"/>
              </a:ext>
            </a:extLst>
          </p:cNvPr>
          <p:cNvSpPr txBox="1"/>
          <p:nvPr/>
        </p:nvSpPr>
        <p:spPr>
          <a:xfrm>
            <a:off x="623656" y="423454"/>
            <a:ext cx="6094520" cy="369332"/>
          </a:xfrm>
          <a:prstGeom prst="rect">
            <a:avLst/>
          </a:prstGeom>
          <a:noFill/>
        </p:spPr>
        <p:txBody>
          <a:bodyPr wrap="square">
            <a:spAutoFit/>
          </a:bodyPr>
          <a:lstStyle/>
          <a:p>
            <a:pPr algn="l"/>
            <a:r>
              <a:rPr lang="ja-JP" altLang="en-US" dirty="0">
                <a:solidFill>
                  <a:srgbClr val="333333"/>
                </a:solidFill>
                <a:latin typeface="ＭＳ Ｐゴシック" panose="020B0600070205080204" pitchFamily="50" charset="-128"/>
                <a:ea typeface="ＭＳ Ｐゴシック" panose="020B0600070205080204" pitchFamily="50" charset="-128"/>
              </a:rPr>
              <a:t>日本→</a:t>
            </a:r>
            <a:r>
              <a:rPr lang="ja-JP" altLang="en-US" b="0" i="0" dirty="0">
                <a:solidFill>
                  <a:srgbClr val="333333"/>
                </a:solidFill>
                <a:effectLst/>
                <a:latin typeface="ＭＳ Ｐゴシック" panose="020B0600070205080204" pitchFamily="50" charset="-128"/>
                <a:ea typeface="ＭＳ Ｐゴシック" panose="020B0600070205080204" pitchFamily="50" charset="-128"/>
              </a:rPr>
              <a:t>外国に電話するには？</a:t>
            </a:r>
          </a:p>
        </p:txBody>
      </p:sp>
      <p:pic>
        <p:nvPicPr>
          <p:cNvPr id="7" name="図 6">
            <a:extLst>
              <a:ext uri="{FF2B5EF4-FFF2-40B4-BE49-F238E27FC236}">
                <a16:creationId xmlns:a16="http://schemas.microsoft.com/office/drawing/2014/main" id="{D76DF761-9FA5-4712-B403-077156EC6000}"/>
              </a:ext>
            </a:extLst>
          </p:cNvPr>
          <p:cNvPicPr>
            <a:picLocks noChangeAspect="1"/>
          </p:cNvPicPr>
          <p:nvPr/>
        </p:nvPicPr>
        <p:blipFill>
          <a:blip r:embed="rId2"/>
          <a:stretch>
            <a:fillRect/>
          </a:stretch>
        </p:blipFill>
        <p:spPr>
          <a:xfrm>
            <a:off x="1064262" y="1450402"/>
            <a:ext cx="10063476" cy="3263006"/>
          </a:xfrm>
          <a:prstGeom prst="rect">
            <a:avLst/>
          </a:prstGeom>
        </p:spPr>
      </p:pic>
    </p:spTree>
    <p:extLst>
      <p:ext uri="{BB962C8B-B14F-4D97-AF65-F5344CB8AC3E}">
        <p14:creationId xmlns:p14="http://schemas.microsoft.com/office/powerpoint/2010/main" val="33981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8D0B3A-F99A-48CE-9276-975878989F38}"/>
              </a:ext>
            </a:extLst>
          </p:cNvPr>
          <p:cNvSpPr txBox="1"/>
          <p:nvPr/>
        </p:nvSpPr>
        <p:spPr>
          <a:xfrm>
            <a:off x="685799" y="450087"/>
            <a:ext cx="6094520" cy="369332"/>
          </a:xfrm>
          <a:prstGeom prst="rect">
            <a:avLst/>
          </a:prstGeom>
          <a:noFill/>
        </p:spPr>
        <p:txBody>
          <a:bodyPr wrap="square">
            <a:spAutoFit/>
          </a:bodyPr>
          <a:lstStyle/>
          <a:p>
            <a:r>
              <a:rPr lang="ja-JP" altLang="en-US" b="0" i="0" dirty="0">
                <a:solidFill>
                  <a:srgbClr val="333333"/>
                </a:solidFill>
                <a:effectLst/>
                <a:latin typeface="ＭＳ Ｐゴシック" panose="020B0600070205080204" pitchFamily="50" charset="-128"/>
                <a:ea typeface="ＭＳ Ｐゴシック" panose="020B0600070205080204" pitchFamily="50" charset="-128"/>
              </a:rPr>
              <a:t>外国→日本に電話にするには？</a:t>
            </a:r>
            <a:endParaRPr lang="ja-JP" altLang="en-US" dirty="0"/>
          </a:p>
        </p:txBody>
      </p:sp>
      <p:pic>
        <p:nvPicPr>
          <p:cNvPr id="7" name="図 6">
            <a:extLst>
              <a:ext uri="{FF2B5EF4-FFF2-40B4-BE49-F238E27FC236}">
                <a16:creationId xmlns:a16="http://schemas.microsoft.com/office/drawing/2014/main" id="{E12BCF86-2486-449A-BB43-45D2F2CB7604}"/>
              </a:ext>
            </a:extLst>
          </p:cNvPr>
          <p:cNvPicPr>
            <a:picLocks noChangeAspect="1"/>
          </p:cNvPicPr>
          <p:nvPr/>
        </p:nvPicPr>
        <p:blipFill>
          <a:blip r:embed="rId2"/>
          <a:stretch>
            <a:fillRect/>
          </a:stretch>
        </p:blipFill>
        <p:spPr>
          <a:xfrm>
            <a:off x="1272929" y="897477"/>
            <a:ext cx="7369378" cy="5510436"/>
          </a:xfrm>
          <a:prstGeom prst="rect">
            <a:avLst/>
          </a:prstGeom>
        </p:spPr>
      </p:pic>
      <p:sp>
        <p:nvSpPr>
          <p:cNvPr id="8" name="正方形/長方形 7">
            <a:extLst>
              <a:ext uri="{FF2B5EF4-FFF2-40B4-BE49-F238E27FC236}">
                <a16:creationId xmlns:a16="http://schemas.microsoft.com/office/drawing/2014/main" id="{34C085BB-D72F-4F81-9857-D79CD6D7CBCE}"/>
              </a:ext>
            </a:extLst>
          </p:cNvPr>
          <p:cNvSpPr/>
          <p:nvPr/>
        </p:nvSpPr>
        <p:spPr>
          <a:xfrm>
            <a:off x="4696287" y="1340528"/>
            <a:ext cx="3657600" cy="3195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2">
            <a:extLst>
              <a:ext uri="{FF2B5EF4-FFF2-40B4-BE49-F238E27FC236}">
                <a16:creationId xmlns:a16="http://schemas.microsoft.com/office/drawing/2014/main" id="{D172C006-DFB9-4326-9C9E-4554754CE678}"/>
              </a:ext>
            </a:extLst>
          </p:cNvPr>
          <p:cNvSpPr>
            <a:spLocks noChangeArrowheads="1"/>
          </p:cNvSpPr>
          <p:nvPr/>
        </p:nvSpPr>
        <p:spPr bwMode="auto">
          <a:xfrm>
            <a:off x="9184966" y="1155862"/>
            <a:ext cx="1734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rPr>
              <a:t>090-1234-5678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9E00DA5C-4F1A-4292-BE9C-EA1D93286751}"/>
              </a:ext>
            </a:extLst>
          </p:cNvPr>
          <p:cNvSpPr>
            <a:spLocks noChangeArrowheads="1"/>
          </p:cNvSpPr>
          <p:nvPr/>
        </p:nvSpPr>
        <p:spPr bwMode="auto">
          <a:xfrm>
            <a:off x="9103013" y="1812248"/>
            <a:ext cx="2051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rPr>
              <a:t>+819012345678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297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吹き出し: 四角形 22">
            <a:extLst>
              <a:ext uri="{FF2B5EF4-FFF2-40B4-BE49-F238E27FC236}">
                <a16:creationId xmlns:a16="http://schemas.microsoft.com/office/drawing/2014/main" id="{4C044964-C389-4DD5-9C58-0D2AFD59FAC0}"/>
              </a:ext>
            </a:extLst>
          </p:cNvPr>
          <p:cNvSpPr/>
          <p:nvPr/>
        </p:nvSpPr>
        <p:spPr>
          <a:xfrm>
            <a:off x="738044" y="3675687"/>
            <a:ext cx="3770947" cy="1825953"/>
          </a:xfrm>
          <a:prstGeom prst="wedgeRectCallout">
            <a:avLst>
              <a:gd name="adj1" fmla="val 9882"/>
              <a:gd name="adj2" fmla="val -61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954655" cy="369332"/>
          </a:xfrm>
          <a:prstGeom prst="rect">
            <a:avLst/>
          </a:prstGeom>
          <a:noFill/>
        </p:spPr>
        <p:txBody>
          <a:bodyPr wrap="none" rtlCol="0">
            <a:spAutoFit/>
          </a:bodyPr>
          <a:lstStyle/>
          <a:p>
            <a:r>
              <a:rPr lang="ja-JP" altLang="en-US" dirty="0"/>
              <a:t>アメリカ</a:t>
            </a:r>
            <a:r>
              <a:rPr kumimoji="1" lang="ja-JP" altLang="en-US" dirty="0"/>
              <a:t>の電話番号の場合</a:t>
            </a:r>
          </a:p>
        </p:txBody>
      </p:sp>
      <p:sp>
        <p:nvSpPr>
          <p:cNvPr id="2" name="テキスト ボックス 1">
            <a:extLst>
              <a:ext uri="{FF2B5EF4-FFF2-40B4-BE49-F238E27FC236}">
                <a16:creationId xmlns:a16="http://schemas.microsoft.com/office/drawing/2014/main" id="{E58A16F0-877E-42CE-91F9-E1B1B2E622C2}"/>
              </a:ext>
            </a:extLst>
          </p:cNvPr>
          <p:cNvSpPr txBox="1"/>
          <p:nvPr/>
        </p:nvSpPr>
        <p:spPr>
          <a:xfrm>
            <a:off x="674703" y="2258983"/>
            <a:ext cx="6752169" cy="369332"/>
          </a:xfrm>
          <a:prstGeom prst="rect">
            <a:avLst/>
          </a:prstGeom>
          <a:noFill/>
        </p:spPr>
        <p:txBody>
          <a:bodyPr wrap="none" rtlCol="0">
            <a:spAutoFit/>
          </a:bodyPr>
          <a:lstStyle/>
          <a:p>
            <a:r>
              <a:rPr kumimoji="1" lang="ja-JP" altLang="en-US" dirty="0"/>
              <a:t>固定電話･</a:t>
            </a:r>
            <a:r>
              <a:rPr kumimoji="1" lang="en-US" altLang="ja-JP" dirty="0"/>
              <a:t>IP</a:t>
            </a:r>
            <a:r>
              <a:rPr kumimoji="1" lang="ja-JP" altLang="en-US" dirty="0"/>
              <a:t>電話･携帯電話･高度通信サービスのすべて同じ体系</a:t>
            </a:r>
            <a:endParaRPr kumimoji="1" lang="en-US" altLang="ja-JP" dirty="0"/>
          </a:p>
        </p:txBody>
      </p:sp>
      <p:sp>
        <p:nvSpPr>
          <p:cNvPr id="12" name="テキスト ボックス 11">
            <a:extLst>
              <a:ext uri="{FF2B5EF4-FFF2-40B4-BE49-F238E27FC236}">
                <a16:creationId xmlns:a16="http://schemas.microsoft.com/office/drawing/2014/main" id="{DE10BAD9-4558-4610-8705-62797838D7E8}"/>
              </a:ext>
            </a:extLst>
          </p:cNvPr>
          <p:cNvSpPr txBox="1"/>
          <p:nvPr/>
        </p:nvSpPr>
        <p:spPr>
          <a:xfrm>
            <a:off x="674703" y="990759"/>
            <a:ext cx="8244840" cy="923330"/>
          </a:xfrm>
          <a:prstGeom prst="rect">
            <a:avLst/>
          </a:prstGeom>
          <a:noFill/>
        </p:spPr>
        <p:txBody>
          <a:bodyPr wrap="square">
            <a:spAutoFit/>
          </a:bodyPr>
          <a:lstStyle/>
          <a:p>
            <a:r>
              <a:rPr lang="ja-JP" altLang="en-US" b="1" dirty="0"/>
              <a:t>北米電話番号計画</a:t>
            </a:r>
            <a:endParaRPr lang="en-US" altLang="ja-JP" b="1" dirty="0"/>
          </a:p>
          <a:p>
            <a:r>
              <a:rPr lang="ja-JP" altLang="en-US" dirty="0"/>
              <a:t>アメリカ合衆国とその海外領土、カナダ、西インド諸島の国々やイギリス海外領土などを対象とした国際電話番号の電話番号計画。</a:t>
            </a:r>
          </a:p>
        </p:txBody>
      </p:sp>
      <p:sp>
        <p:nvSpPr>
          <p:cNvPr id="6" name="Rectangle 1">
            <a:extLst>
              <a:ext uri="{FF2B5EF4-FFF2-40B4-BE49-F238E27FC236}">
                <a16:creationId xmlns:a16="http://schemas.microsoft.com/office/drawing/2014/main" id="{C9F86E98-C160-4223-AA6D-09543E157529}"/>
              </a:ext>
            </a:extLst>
          </p:cNvPr>
          <p:cNvSpPr>
            <a:spLocks noChangeArrowheads="1"/>
          </p:cNvSpPr>
          <p:nvPr/>
        </p:nvSpPr>
        <p:spPr bwMode="auto">
          <a:xfrm>
            <a:off x="5730240" y="3738746"/>
            <a:ext cx="2156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000000"/>
                </a:solidFill>
                <a:effectLst/>
                <a:latin typeface="Arial Unicode MS"/>
              </a:rPr>
              <a:t>例：</a:t>
            </a:r>
            <a:r>
              <a:rPr kumimoji="0" lang="ja-JP" altLang="ja-JP" b="0" i="0" u="none" strike="noStrike" cap="none" normalizeH="0" baseline="0" dirty="0">
                <a:ln>
                  <a:noFill/>
                </a:ln>
                <a:solidFill>
                  <a:srgbClr val="000000"/>
                </a:solidFill>
                <a:effectLst/>
                <a:latin typeface="Arial Unicode MS"/>
              </a:rPr>
              <a:t>20</a:t>
            </a:r>
            <a:r>
              <a:rPr kumimoji="0" lang="en-US" altLang="ja-JP" b="0" i="0" u="none" strike="noStrike" cap="none" normalizeH="0" baseline="0" dirty="0">
                <a:ln>
                  <a:noFill/>
                </a:ln>
                <a:solidFill>
                  <a:srgbClr val="000000"/>
                </a:solidFill>
                <a:effectLst/>
                <a:latin typeface="Arial Unicode MS"/>
              </a:rPr>
              <a:t>5-</a:t>
            </a:r>
            <a:r>
              <a:rPr kumimoji="0" lang="ja-JP" altLang="ja-JP" b="0" i="0" u="none" strike="noStrike" cap="none" normalizeH="0" baseline="0" dirty="0">
                <a:ln>
                  <a:noFill/>
                </a:ln>
                <a:solidFill>
                  <a:srgbClr val="000000"/>
                </a:solidFill>
                <a:effectLst/>
                <a:latin typeface="Arial Unicode MS"/>
              </a:rPr>
              <a:t>555</a:t>
            </a:r>
            <a:r>
              <a:rPr kumimoji="0" lang="en-US" altLang="ja-JP" b="0" i="0" u="none" strike="noStrike" cap="none" normalizeH="0" baseline="0" dirty="0">
                <a:ln>
                  <a:noFill/>
                </a:ln>
                <a:solidFill>
                  <a:srgbClr val="000000"/>
                </a:solidFill>
                <a:effectLst/>
                <a:latin typeface="Arial Unicode MS"/>
              </a:rPr>
              <a:t>-</a:t>
            </a:r>
            <a:r>
              <a:rPr kumimoji="0" lang="ja-JP" altLang="ja-JP" b="0" i="0" u="none" strike="noStrike" cap="none" normalizeH="0" baseline="0" dirty="0">
                <a:ln>
                  <a:noFill/>
                </a:ln>
                <a:solidFill>
                  <a:srgbClr val="000000"/>
                </a:solidFill>
                <a:effectLst/>
                <a:latin typeface="Arial Unicode MS"/>
              </a:rPr>
              <a:t>0178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pic>
        <p:nvPicPr>
          <p:cNvPr id="9" name="図 8">
            <a:extLst>
              <a:ext uri="{FF2B5EF4-FFF2-40B4-BE49-F238E27FC236}">
                <a16:creationId xmlns:a16="http://schemas.microsoft.com/office/drawing/2014/main" id="{37486020-76B1-4EB6-BD30-9BA099D16CF8}"/>
              </a:ext>
            </a:extLst>
          </p:cNvPr>
          <p:cNvPicPr>
            <a:picLocks noChangeAspect="1"/>
          </p:cNvPicPr>
          <p:nvPr/>
        </p:nvPicPr>
        <p:blipFill>
          <a:blip r:embed="rId2"/>
          <a:stretch>
            <a:fillRect/>
          </a:stretch>
        </p:blipFill>
        <p:spPr>
          <a:xfrm>
            <a:off x="791931" y="3738746"/>
            <a:ext cx="3663171" cy="1680448"/>
          </a:xfrm>
          <a:prstGeom prst="rect">
            <a:avLst/>
          </a:prstGeom>
        </p:spPr>
      </p:pic>
      <p:sp>
        <p:nvSpPr>
          <p:cNvPr id="21" name="テキスト ボックス 20">
            <a:extLst>
              <a:ext uri="{FF2B5EF4-FFF2-40B4-BE49-F238E27FC236}">
                <a16:creationId xmlns:a16="http://schemas.microsoft.com/office/drawing/2014/main" id="{B4AA22E6-9A28-41C4-BC97-7262082596B4}"/>
              </a:ext>
            </a:extLst>
          </p:cNvPr>
          <p:cNvSpPr txBox="1"/>
          <p:nvPr/>
        </p:nvSpPr>
        <p:spPr>
          <a:xfrm>
            <a:off x="2240280" y="3073201"/>
            <a:ext cx="6957060" cy="369332"/>
          </a:xfrm>
          <a:prstGeom prst="rect">
            <a:avLst/>
          </a:prstGeom>
          <a:noFill/>
        </p:spPr>
        <p:txBody>
          <a:bodyPr wrap="square">
            <a:spAutoFit/>
          </a:bodyPr>
          <a:lstStyle/>
          <a:p>
            <a:r>
              <a:rPr kumimoji="1" lang="en-US" altLang="ja-JP" b="1" dirty="0"/>
              <a:t>[</a:t>
            </a:r>
            <a:r>
              <a:rPr kumimoji="1" lang="en-US" altLang="ja-JP" b="1" dirty="0">
                <a:solidFill>
                  <a:srgbClr val="FF0000"/>
                </a:solidFill>
              </a:rPr>
              <a:t>2</a:t>
            </a:r>
            <a:r>
              <a:rPr kumimoji="1" lang="en-US" altLang="ja-JP" b="1" dirty="0"/>
              <a:t>-9][0-9][0-9]</a:t>
            </a:r>
            <a:r>
              <a:rPr lang="ja-JP" altLang="en-US" b="1" dirty="0"/>
              <a:t>             </a:t>
            </a:r>
            <a:r>
              <a:rPr kumimoji="1" lang="en-US" altLang="ja-JP" b="1" dirty="0"/>
              <a:t>[</a:t>
            </a:r>
            <a:r>
              <a:rPr kumimoji="1" lang="en-US" altLang="ja-JP" b="1" dirty="0">
                <a:solidFill>
                  <a:srgbClr val="FF0000"/>
                </a:solidFill>
              </a:rPr>
              <a:t>2</a:t>
            </a:r>
            <a:r>
              <a:rPr kumimoji="1" lang="en-US" altLang="ja-JP" b="1" dirty="0"/>
              <a:t>-9][0-9][0-9]</a:t>
            </a:r>
            <a:r>
              <a:rPr lang="ja-JP" altLang="en-US" b="1" dirty="0"/>
              <a:t>      </a:t>
            </a:r>
            <a:r>
              <a:rPr kumimoji="1" lang="en-US" altLang="ja-JP" b="1" dirty="0"/>
              <a:t>[0-9][0-9][0-9][0-9] </a:t>
            </a:r>
            <a:endParaRPr lang="ja-JP" altLang="en-US" b="1" dirty="0"/>
          </a:p>
        </p:txBody>
      </p:sp>
      <p:sp>
        <p:nvSpPr>
          <p:cNvPr id="22" name="テキスト ボックス 21">
            <a:extLst>
              <a:ext uri="{FF2B5EF4-FFF2-40B4-BE49-F238E27FC236}">
                <a16:creationId xmlns:a16="http://schemas.microsoft.com/office/drawing/2014/main" id="{8C6E40C4-A45F-47A7-9078-187962C5B696}"/>
              </a:ext>
            </a:extLst>
          </p:cNvPr>
          <p:cNvSpPr txBox="1"/>
          <p:nvPr/>
        </p:nvSpPr>
        <p:spPr>
          <a:xfrm>
            <a:off x="1950720" y="2684656"/>
            <a:ext cx="7536180" cy="461665"/>
          </a:xfrm>
          <a:prstGeom prst="rect">
            <a:avLst/>
          </a:prstGeom>
          <a:noFill/>
        </p:spPr>
        <p:txBody>
          <a:bodyPr wrap="square">
            <a:spAutoFit/>
          </a:bodyPr>
          <a:lstStyle/>
          <a:p>
            <a:r>
              <a:rPr kumimoji="1" lang="en-US" altLang="ja-JP" sz="2400" b="1" dirty="0"/>
              <a:t>1-3</a:t>
            </a:r>
            <a:r>
              <a:rPr kumimoji="1" lang="ja-JP" altLang="en-US" sz="2400" b="1" dirty="0"/>
              <a:t>桁エリアコード</a:t>
            </a:r>
            <a:r>
              <a:rPr kumimoji="1" lang="en-US" altLang="ja-JP" sz="2400" b="1" dirty="0"/>
              <a:t>- 3</a:t>
            </a:r>
            <a:r>
              <a:rPr kumimoji="1" lang="ja-JP" altLang="en-US" sz="2400" b="1" dirty="0"/>
              <a:t>桁局コード</a:t>
            </a:r>
            <a:r>
              <a:rPr kumimoji="1" lang="en-US" altLang="ja-JP" sz="2400" b="1" dirty="0"/>
              <a:t>- 4</a:t>
            </a:r>
            <a:r>
              <a:rPr kumimoji="1" lang="ja-JP" altLang="en-US" sz="2400" b="1" dirty="0"/>
              <a:t>桁の加入者番号</a:t>
            </a:r>
          </a:p>
        </p:txBody>
      </p:sp>
    </p:spTree>
    <p:extLst>
      <p:ext uri="{BB962C8B-B14F-4D97-AF65-F5344CB8AC3E}">
        <p14:creationId xmlns:p14="http://schemas.microsoft.com/office/powerpoint/2010/main" val="311728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3185487" cy="369332"/>
          </a:xfrm>
          <a:prstGeom prst="rect">
            <a:avLst/>
          </a:prstGeom>
          <a:noFill/>
        </p:spPr>
        <p:txBody>
          <a:bodyPr wrap="none" rtlCol="0">
            <a:spAutoFit/>
          </a:bodyPr>
          <a:lstStyle/>
          <a:p>
            <a:r>
              <a:rPr lang="ja-JP" altLang="en-US" dirty="0"/>
              <a:t>ヨーロッパ</a:t>
            </a:r>
            <a:r>
              <a:rPr kumimoji="1" lang="ja-JP" altLang="en-US" dirty="0"/>
              <a:t>の電話番号の場合</a:t>
            </a:r>
          </a:p>
        </p:txBody>
      </p:sp>
      <p:sp>
        <p:nvSpPr>
          <p:cNvPr id="3" name="テキスト ボックス 2">
            <a:extLst>
              <a:ext uri="{FF2B5EF4-FFF2-40B4-BE49-F238E27FC236}">
                <a16:creationId xmlns:a16="http://schemas.microsoft.com/office/drawing/2014/main" id="{75775E92-9A25-4960-9B7B-42CFBA6A74C0}"/>
              </a:ext>
            </a:extLst>
          </p:cNvPr>
          <p:cNvSpPr txBox="1"/>
          <p:nvPr/>
        </p:nvSpPr>
        <p:spPr>
          <a:xfrm>
            <a:off x="4191000" y="408374"/>
            <a:ext cx="1569660" cy="369332"/>
          </a:xfrm>
          <a:prstGeom prst="rect">
            <a:avLst/>
          </a:prstGeom>
          <a:noFill/>
        </p:spPr>
        <p:txBody>
          <a:bodyPr wrap="none" rtlCol="0">
            <a:spAutoFit/>
          </a:bodyPr>
          <a:lstStyle/>
          <a:p>
            <a:r>
              <a:rPr kumimoji="1" lang="ja-JP" altLang="en-US" dirty="0"/>
              <a:t>国ごとに違う</a:t>
            </a:r>
          </a:p>
        </p:txBody>
      </p:sp>
      <p:sp>
        <p:nvSpPr>
          <p:cNvPr id="4" name="テキスト ボックス 3">
            <a:extLst>
              <a:ext uri="{FF2B5EF4-FFF2-40B4-BE49-F238E27FC236}">
                <a16:creationId xmlns:a16="http://schemas.microsoft.com/office/drawing/2014/main" id="{6BAECB30-F2EE-4A3B-B2AD-0CD2C8486049}"/>
              </a:ext>
            </a:extLst>
          </p:cNvPr>
          <p:cNvSpPr txBox="1"/>
          <p:nvPr/>
        </p:nvSpPr>
        <p:spPr>
          <a:xfrm>
            <a:off x="1148812" y="1787594"/>
            <a:ext cx="4947188" cy="2923877"/>
          </a:xfrm>
          <a:prstGeom prst="rect">
            <a:avLst/>
          </a:prstGeom>
          <a:noFill/>
        </p:spPr>
        <p:txBody>
          <a:bodyPr wrap="none" rtlCol="0">
            <a:spAutoFit/>
          </a:bodyPr>
          <a:lstStyle/>
          <a:p>
            <a:r>
              <a:rPr lang="ja-JP" altLang="en-US" b="1" i="0" dirty="0">
                <a:effectLst/>
                <a:latin typeface="Noto Sans Japanese"/>
              </a:rPr>
              <a:t>全</a:t>
            </a:r>
            <a:r>
              <a:rPr lang="en-US" altLang="ja-JP" b="1" i="0" dirty="0">
                <a:effectLst/>
                <a:latin typeface="Noto Sans Japanese"/>
              </a:rPr>
              <a:t>10</a:t>
            </a:r>
            <a:r>
              <a:rPr lang="ja-JP" altLang="en-US" b="1" i="0" dirty="0">
                <a:effectLst/>
                <a:latin typeface="Noto Sans Japanese"/>
              </a:rPr>
              <a:t>桁の構成</a:t>
            </a:r>
            <a:endParaRPr lang="en-US" altLang="ja-JP" b="1" dirty="0">
              <a:latin typeface="Noto Sans Japanese"/>
            </a:endParaRPr>
          </a:p>
          <a:p>
            <a:r>
              <a:rPr lang="en-US" altLang="ja-JP" b="1" i="0" dirty="0">
                <a:effectLst/>
                <a:latin typeface="Noto Sans Japanese"/>
              </a:rPr>
              <a:t>0</a:t>
            </a:r>
            <a:r>
              <a:rPr lang="ja-JP" altLang="en-US" b="1" i="0" dirty="0">
                <a:effectLst/>
                <a:latin typeface="Noto Sans Japanese"/>
              </a:rPr>
              <a:t>から始まる市外</a:t>
            </a:r>
            <a:r>
              <a:rPr lang="en-US" altLang="ja-JP" b="1" i="0" dirty="0">
                <a:effectLst/>
                <a:latin typeface="Noto Sans Japanese"/>
              </a:rPr>
              <a:t>(</a:t>
            </a:r>
            <a:r>
              <a:rPr lang="ja-JP" altLang="en-US" b="1" i="0" dirty="0">
                <a:effectLst/>
                <a:latin typeface="Noto Sans Japanese"/>
              </a:rPr>
              <a:t>地域</a:t>
            </a:r>
            <a:r>
              <a:rPr lang="en-US" altLang="ja-JP" b="1" i="0" dirty="0">
                <a:effectLst/>
                <a:latin typeface="Noto Sans Japanese"/>
              </a:rPr>
              <a:t>)</a:t>
            </a:r>
            <a:r>
              <a:rPr lang="ja-JP" altLang="en-US" b="1" i="0" dirty="0">
                <a:effectLst/>
                <a:latin typeface="Noto Sans Japanese"/>
              </a:rPr>
              <a:t>局番２桁</a:t>
            </a:r>
            <a:r>
              <a:rPr lang="en-US" altLang="ja-JP" b="1" i="0" dirty="0">
                <a:effectLst/>
                <a:latin typeface="Noto Sans Japanese"/>
              </a:rPr>
              <a:t>+</a:t>
            </a:r>
            <a:r>
              <a:rPr lang="ja-JP" altLang="en-US" b="1" i="0" dirty="0">
                <a:effectLst/>
                <a:latin typeface="Noto Sans Japanese"/>
              </a:rPr>
              <a:t>電話番号８桁</a:t>
            </a:r>
            <a:endParaRPr lang="en-US" altLang="ja-JP" b="1" i="0" dirty="0">
              <a:effectLst/>
              <a:latin typeface="Noto Sans Japanese"/>
            </a:endParaRPr>
          </a:p>
          <a:p>
            <a:br>
              <a:rPr lang="ja-JP" altLang="en-US" dirty="0"/>
            </a:br>
            <a:br>
              <a:rPr lang="ja-JP" altLang="en-US" dirty="0"/>
            </a:br>
            <a:r>
              <a:rPr lang="en-US" altLang="ja-JP" sz="1400" b="1" i="0" dirty="0">
                <a:effectLst/>
                <a:latin typeface="Noto Sans Japanese"/>
              </a:rPr>
              <a:t>01</a:t>
            </a:r>
            <a:r>
              <a:rPr lang="ja-JP" altLang="en-US" sz="1400" b="0" i="0" dirty="0">
                <a:effectLst/>
                <a:latin typeface="Noto Sans Japanese"/>
              </a:rPr>
              <a:t>：　パリ、イルドフランス（パリ郊外）</a:t>
            </a:r>
            <a:br>
              <a:rPr lang="ja-JP" altLang="en-US" sz="1400" dirty="0"/>
            </a:br>
            <a:r>
              <a:rPr lang="en-US" altLang="ja-JP" sz="1400" b="1" i="0" dirty="0">
                <a:effectLst/>
                <a:latin typeface="Noto Sans Japanese"/>
              </a:rPr>
              <a:t>02</a:t>
            </a:r>
            <a:r>
              <a:rPr lang="ja-JP" altLang="en-US" sz="1400" b="0" i="0" dirty="0">
                <a:effectLst/>
                <a:latin typeface="Noto Sans Japanese"/>
              </a:rPr>
              <a:t>：　北西部、ロワール地方</a:t>
            </a:r>
            <a:br>
              <a:rPr lang="ja-JP" altLang="en-US" sz="1400" dirty="0"/>
            </a:br>
            <a:r>
              <a:rPr lang="en-US" altLang="ja-JP" sz="1400" b="1" i="0" dirty="0">
                <a:effectLst/>
                <a:latin typeface="Noto Sans Japanese"/>
              </a:rPr>
              <a:t>03</a:t>
            </a:r>
            <a:r>
              <a:rPr lang="ja-JP" altLang="en-US" sz="1400" b="0" i="0" dirty="0">
                <a:effectLst/>
                <a:latin typeface="Noto Sans Japanese"/>
              </a:rPr>
              <a:t>：　北東部、シャンパーニュ地方・・・</a:t>
            </a:r>
            <a:endParaRPr lang="en-US" altLang="ja-JP" sz="1400" b="0" i="0" dirty="0">
              <a:effectLst/>
              <a:latin typeface="Noto Sans Japanese"/>
            </a:endParaRPr>
          </a:p>
          <a:p>
            <a:r>
              <a:rPr lang="en-US" altLang="ja-JP" sz="1400" b="1" i="0" dirty="0">
                <a:effectLst/>
                <a:latin typeface="Noto Sans Japanese"/>
              </a:rPr>
              <a:t>04</a:t>
            </a:r>
            <a:r>
              <a:rPr lang="ja-JP" altLang="en-US" sz="1400" b="0" i="0" dirty="0">
                <a:effectLst/>
                <a:latin typeface="Noto Sans Japanese"/>
              </a:rPr>
              <a:t>：　南東部、ラングドック地方・・・</a:t>
            </a:r>
            <a:endParaRPr lang="en-US" altLang="ja-JP" sz="1400" b="0" i="0" dirty="0">
              <a:effectLst/>
              <a:latin typeface="Noto Sans Japanese"/>
            </a:endParaRPr>
          </a:p>
          <a:p>
            <a:r>
              <a:rPr lang="en-US" altLang="ja-JP" sz="1400" b="1" i="0" dirty="0">
                <a:effectLst/>
                <a:latin typeface="Noto Sans Japanese"/>
              </a:rPr>
              <a:t>05</a:t>
            </a:r>
            <a:r>
              <a:rPr lang="ja-JP" altLang="en-US" sz="1400" b="0" i="0" dirty="0">
                <a:effectLst/>
                <a:latin typeface="Noto Sans Japanese"/>
              </a:rPr>
              <a:t>：　南西部、ミディ・ピレネー地方・・・</a:t>
            </a:r>
            <a:br>
              <a:rPr lang="ja-JP" altLang="en-US" sz="1400" dirty="0"/>
            </a:br>
            <a:r>
              <a:rPr lang="en-US" altLang="ja-JP" sz="1400" b="1" i="0" dirty="0">
                <a:effectLst/>
                <a:latin typeface="Noto Sans Japanese"/>
              </a:rPr>
              <a:t>06</a:t>
            </a:r>
            <a:r>
              <a:rPr lang="ja-JP" altLang="en-US" sz="1400" b="0" i="0" dirty="0">
                <a:effectLst/>
                <a:latin typeface="Noto Sans Japanese"/>
              </a:rPr>
              <a:t>：　携帯電話</a:t>
            </a:r>
            <a:br>
              <a:rPr lang="ja-JP" altLang="en-US" sz="1400" dirty="0"/>
            </a:br>
            <a:r>
              <a:rPr lang="en-US" altLang="ja-JP" sz="1400" b="1" i="0" dirty="0">
                <a:effectLst/>
                <a:latin typeface="Noto Sans Japanese"/>
              </a:rPr>
              <a:t>07</a:t>
            </a:r>
            <a:r>
              <a:rPr lang="ja-JP" altLang="en-US" sz="1400" b="0" i="0" dirty="0">
                <a:effectLst/>
                <a:latin typeface="Noto Sans Japanese"/>
              </a:rPr>
              <a:t>：　携帯電話</a:t>
            </a:r>
            <a:br>
              <a:rPr lang="ja-JP" altLang="en-US" sz="1400" dirty="0"/>
            </a:br>
            <a:r>
              <a:rPr lang="en-US" altLang="ja-JP" sz="1400" b="1" i="0" dirty="0">
                <a:effectLst/>
                <a:latin typeface="Noto Sans Japanese"/>
              </a:rPr>
              <a:t>09</a:t>
            </a:r>
            <a:r>
              <a:rPr lang="ja-JP" altLang="en-US" sz="1400" b="0" i="0" dirty="0">
                <a:effectLst/>
                <a:latin typeface="Noto Sans Japanese"/>
              </a:rPr>
              <a:t>：　インターネット回線からの固定電話</a:t>
            </a:r>
            <a:endParaRPr kumimoji="1" lang="ja-JP" altLang="en-US" sz="1400" dirty="0"/>
          </a:p>
        </p:txBody>
      </p:sp>
      <p:sp>
        <p:nvSpPr>
          <p:cNvPr id="7" name="右中かっこ 6">
            <a:extLst>
              <a:ext uri="{FF2B5EF4-FFF2-40B4-BE49-F238E27FC236}">
                <a16:creationId xmlns:a16="http://schemas.microsoft.com/office/drawing/2014/main" id="{B1567F3E-7ABA-4C23-80A5-8A2A5EBD84E6}"/>
              </a:ext>
            </a:extLst>
          </p:cNvPr>
          <p:cNvSpPr/>
          <p:nvPr/>
        </p:nvSpPr>
        <p:spPr>
          <a:xfrm rot="16200000">
            <a:off x="2666810" y="840033"/>
            <a:ext cx="346615" cy="3649983"/>
          </a:xfrm>
          <a:prstGeom prst="rightBrace">
            <a:avLst>
              <a:gd name="adj1" fmla="val 45706"/>
              <a:gd name="adj2" fmla="val 2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7E97D06-4277-407E-AA0E-0A9EC64A5701}"/>
              </a:ext>
            </a:extLst>
          </p:cNvPr>
          <p:cNvSpPr txBox="1"/>
          <p:nvPr/>
        </p:nvSpPr>
        <p:spPr>
          <a:xfrm>
            <a:off x="946549" y="1297162"/>
            <a:ext cx="2584362" cy="369332"/>
          </a:xfrm>
          <a:prstGeom prst="rect">
            <a:avLst/>
          </a:prstGeom>
          <a:noFill/>
          <a:ln w="19050">
            <a:solidFill>
              <a:schemeClr val="tx1"/>
            </a:solidFill>
          </a:ln>
        </p:spPr>
        <p:txBody>
          <a:bodyPr wrap="none" rtlCol="0">
            <a:spAutoFit/>
          </a:bodyPr>
          <a:lstStyle/>
          <a:p>
            <a:r>
              <a:rPr kumimoji="1" lang="ja-JP" altLang="en-US" dirty="0"/>
              <a:t>フランス　国コード</a:t>
            </a:r>
            <a:r>
              <a:rPr kumimoji="1" lang="en-US" altLang="ja-JP"/>
              <a:t>:33</a:t>
            </a:r>
            <a:endParaRPr kumimoji="1" lang="ja-JP" altLang="en-US" dirty="0"/>
          </a:p>
        </p:txBody>
      </p:sp>
    </p:spTree>
    <p:extLst>
      <p:ext uri="{BB962C8B-B14F-4D97-AF65-F5344CB8AC3E}">
        <p14:creationId xmlns:p14="http://schemas.microsoft.com/office/powerpoint/2010/main" val="28045977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265</Words>
  <Application>Microsoft Office PowerPoint</Application>
  <PresentationFormat>ワイド画面</PresentationFormat>
  <Paragraphs>28</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Arial Unicode MS</vt:lpstr>
      <vt:lpstr>ＭＳ Ｐゴシック</vt:lpstr>
      <vt:lpstr>Noto Sans Japanese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瀬戸川 将夫</dc:creator>
  <cp:lastModifiedBy>瀬戸川 将夫</cp:lastModifiedBy>
  <cp:revision>2</cp:revision>
  <dcterms:created xsi:type="dcterms:W3CDTF">2020-10-13T05:38:38Z</dcterms:created>
  <dcterms:modified xsi:type="dcterms:W3CDTF">2020-10-15T06:48:06Z</dcterms:modified>
</cp:coreProperties>
</file>