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6D2F9-3CE4-494B-9F7D-AC93479B0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16EBC0-0D44-4C52-AC18-EE7AA1D23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50F85-787E-406B-98F6-B5FC3C35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1F227-6AE8-4930-8D43-3323C4C5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4F65-8E48-43ED-BA93-261A53B9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8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CDA01-569A-49BC-BB53-EB11A112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4204B-316E-4D99-9B9B-3F8555F0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349AF-A186-4187-A8D1-D6FC4A82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81894-D617-4CF3-8BEA-3BAF5F4C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E3BC6-C383-43B0-A669-BAD912FE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5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141B35-80BC-46EE-856B-756B45246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6ED27E-AAFC-404E-A587-A046EF68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147AC-8E83-48D6-A6C2-4F69A998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16844C-B015-417C-B9D8-1A667E78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BE020-23C4-4336-BABC-61AA6AD5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9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AE2AF-6969-4C2D-A56A-3AA31D8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D078C-2D16-49AD-BE3B-917D112E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19AA7-961D-4F0E-A339-C508052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DBF98-BC22-43C1-AA79-874267EA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5EC3E-26F7-4F14-8D51-864ECD41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4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1D5E3-7954-4B52-A72E-E20F5C93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CCC30-B249-4654-A2B6-F69151C7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53795-B3DB-49C8-A8E6-546B0ACC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CBB9B-8A63-436B-9BCE-ABB82F1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2A28E-E453-4076-943A-2BF945F0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6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F5ED4-C80A-421F-A108-4F702678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1F35F-6A39-4706-B8F8-EB2242424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E7AADC-82DD-4F7B-BFBA-D6CE2528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4C5CD-D88E-4DE9-BD44-422BBA7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BED25E-901E-46A0-A631-7D1C055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B33D2F-BFA5-47A8-91E9-E7F21A27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290E3-AF8C-4708-B390-BC1194F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6BB2EA-7ED3-49A7-AD42-EC1B0F46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394E0-0AB9-41F1-A7B1-C1CB388A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194B6E-59E3-4017-A262-A77441A8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FD8EE2-6529-4761-83D5-5F4133C44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7BE4EB-747A-44E6-A86B-BD09F95D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B5B9E0-2E83-4EB3-9526-C836FEC8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37B076-0496-44D9-9F8D-2748C19F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51F31-D513-478F-AF94-BB5A9E6E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BE047E-9126-4653-B700-A0857C29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E76EBA-8C08-41E5-AF97-AF4C7C1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D8A41-8841-49BE-9B60-FE5EF20C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3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672AD9-E6B2-45A5-9D05-D39D75BF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A3C620-0BFA-4793-86DA-45A2DAFC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280EB-C640-488E-9D4B-6553B85A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62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BCA37-A986-4B95-8E3F-B93B4B8C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FDEE6-92B8-4EA7-A643-E0EDFCDA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6D46E-1464-41E4-8CFE-8D13C919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44DF2-196B-42E4-BD29-80E510C9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B14BD-2C1F-4185-B177-50D9C82F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F4011-03A3-4627-92D6-822545B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F8FC4-C992-442D-A687-AB1944A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8E28D7-6374-411E-95C3-ED3F55601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F3DDAA-B2FE-4C3E-85CD-EA4A4910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DB752-CD05-4070-8D87-7A8F3098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C7737-ED4F-4101-BD07-DF2462D1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8AEC2F-76AF-488D-89BD-BF4DE3F7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CC9B12-BA52-4519-9F9C-89A6CBC5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9A34EF-3E0F-4E18-B237-364ED8F1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09B0D9-993E-4D9C-B598-1198010E5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A93B-5B66-4E8A-9E05-0AC3396B7A7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B44A5-EC24-4E2C-AC8A-49D6BC37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03A06-D012-470C-B0A9-1F68A961A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4C79-79DC-4EFA-A4D8-D98C347D4E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A25C4-2F6D-4633-A6EB-7DF96FB0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1" y="198913"/>
            <a:ext cx="2727491" cy="27274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67B62B-C7F7-4151-A16C-58B099ED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5" y="198913"/>
            <a:ext cx="2727491" cy="27274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162C51-7305-495E-98E4-44C78F2D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96" y="198912"/>
            <a:ext cx="2727491" cy="2727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29F6BE-95C8-4DCA-B466-50FEBBD2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77" y="283219"/>
            <a:ext cx="2727491" cy="27274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A3D4EE-A173-4D21-8CDA-DB891912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0" y="3428997"/>
            <a:ext cx="2727491" cy="2727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9B1B87-9E18-41D3-9082-AC176081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4" y="3428997"/>
            <a:ext cx="2727491" cy="27274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F428DC-D137-4859-B81F-09506520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96" y="3428997"/>
            <a:ext cx="2727491" cy="27274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9E82CF-D4EB-4919-80CF-ACE29EEE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77" y="3428998"/>
            <a:ext cx="2727491" cy="27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87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Alex</cp:lastModifiedBy>
  <cp:revision>2</cp:revision>
  <dcterms:created xsi:type="dcterms:W3CDTF">2020-08-31T06:42:03Z</dcterms:created>
  <dcterms:modified xsi:type="dcterms:W3CDTF">2020-08-31T06:43:30Z</dcterms:modified>
</cp:coreProperties>
</file>