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1" r:id="rId6"/>
    <p:sldId id="265" r:id="rId7"/>
    <p:sldId id="260" r:id="rId8"/>
    <p:sldId id="266" r:id="rId9"/>
    <p:sldId id="259" r:id="rId10"/>
    <p:sldId id="267" r:id="rId11"/>
    <p:sldId id="262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504370C-5D35-44DF-BE95-F7D907E33769}" type="datetimeFigureOut">
              <a:rPr kumimoji="1" lang="ja-JP" altLang="en-US" smtClean="0"/>
              <a:t>2012/10/25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CFECD39-6E66-46EA-AA4D-B67A97439E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980728"/>
            <a:ext cx="7543800" cy="1524000"/>
          </a:xfrm>
        </p:spPr>
        <p:txBody>
          <a:bodyPr/>
          <a:lstStyle/>
          <a:p>
            <a:r>
              <a:rPr lang="ja-JP" altLang="en-US" sz="6600" dirty="0" smtClean="0"/>
              <a:t>デザインパターン</a:t>
            </a:r>
            <a:r>
              <a:rPr lang="en-US" altLang="ja-JP" sz="6600" dirty="0" smtClean="0"/>
              <a:t>3</a:t>
            </a:r>
            <a:r>
              <a:rPr lang="ja-JP" altLang="en-US" sz="6600" dirty="0" smtClean="0"/>
              <a:t>章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>Template Method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4I  15</a:t>
            </a:r>
            <a:r>
              <a:rPr kumimoji="1" lang="ja-JP" altLang="en-US" sz="3200" dirty="0" smtClean="0"/>
              <a:t>番  齋藤新之助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4I  27</a:t>
            </a:r>
            <a:r>
              <a:rPr lang="ja-JP" altLang="en-US" sz="3200" dirty="0" smtClean="0"/>
              <a:t>番  鈴木智之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191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StringDisplay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サブクラスの１つである。</a:t>
            </a:r>
            <a:endParaRPr lang="en-US" altLang="ja-JP" dirty="0" smtClean="0"/>
          </a:p>
          <a:p>
            <a:r>
              <a:rPr lang="ja-JP" altLang="en-US" dirty="0" smtClean="0"/>
              <a:t>文字列のバイト数を取得し、そのバイト数に応じた数のハイフンを出力する。</a:t>
            </a:r>
            <a:endParaRPr lang="en-US" altLang="ja-JP" dirty="0" smtClean="0"/>
          </a:p>
          <a:p>
            <a:r>
              <a:rPr lang="en-US" altLang="ja-JP" dirty="0" smtClean="0"/>
              <a:t>CharDisplay</a:t>
            </a:r>
            <a:r>
              <a:rPr lang="ja-JP" altLang="en-US" dirty="0" smtClean="0"/>
              <a:t>が繰り返し処理の最後で改行しているのに対し、こちらでは指定された文字列の前後に</a:t>
            </a:r>
            <a:r>
              <a:rPr lang="en-US" altLang="ja-JP" dirty="0" smtClean="0"/>
              <a:t>’|’</a:t>
            </a:r>
            <a:r>
              <a:rPr lang="ja-JP" altLang="en-US" dirty="0" smtClean="0"/>
              <a:t>を表示して改行している。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6429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722593" cy="2668664"/>
          </a:xfrm>
        </p:spPr>
      </p:pic>
    </p:spTree>
    <p:extLst>
      <p:ext uri="{BB962C8B-B14F-4D97-AF65-F5344CB8AC3E}">
        <p14:creationId xmlns:p14="http://schemas.microsoft.com/office/powerpoint/2010/main" val="364410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クラスでは、これまで作った</a:t>
            </a:r>
            <a:r>
              <a:rPr lang="en-US" altLang="ja-JP" dirty="0" smtClean="0"/>
              <a:t>CharDisplay</a:t>
            </a:r>
            <a:r>
              <a:rPr lang="ja-JP" altLang="en-US" dirty="0" smtClean="0"/>
              <a:t>クラスと</a:t>
            </a:r>
            <a:r>
              <a:rPr lang="en-US" altLang="ja-JP" dirty="0" smtClean="0"/>
              <a:t>StringDisplay</a:t>
            </a:r>
            <a:r>
              <a:rPr lang="ja-JP" altLang="en-US" dirty="0" smtClean="0"/>
              <a:t>クラスのインスタンスを作り、継承した</a:t>
            </a:r>
            <a:r>
              <a:rPr lang="en-US" altLang="ja-JP" dirty="0" smtClean="0"/>
              <a:t>display</a:t>
            </a:r>
            <a:r>
              <a:rPr lang="ja-JP" altLang="en-US" dirty="0" smtClean="0"/>
              <a:t>メソッドを呼び出している。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020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動作結果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6940080" cy="3744416"/>
          </a:xfrm>
        </p:spPr>
      </p:pic>
    </p:spTree>
    <p:extLst>
      <p:ext uri="{BB962C8B-B14F-4D97-AF65-F5344CB8AC3E}">
        <p14:creationId xmlns:p14="http://schemas.microsoft.com/office/powerpoint/2010/main" val="16074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Template Method</a:t>
            </a:r>
            <a:r>
              <a:rPr kumimoji="1" lang="ja-JP" altLang="en-US" dirty="0" smtClean="0"/>
              <a:t>パターンを使うことによって文字通りテンプレートのようにスーパークラスで処理の枠組みを定めて、サブクラスで具体的内容を定めることができる。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9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770440" cy="160020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Template Method</a:t>
            </a:r>
            <a:r>
              <a:rPr lang="ja-JP" altLang="en-US" sz="4400" dirty="0" smtClean="0"/>
              <a:t>パターン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692696"/>
            <a:ext cx="7543800" cy="2736304"/>
          </a:xfrm>
        </p:spPr>
        <p:txBody>
          <a:bodyPr/>
          <a:lstStyle/>
          <a:p>
            <a:r>
              <a:rPr lang="ja-JP" altLang="en-US" sz="3200" dirty="0" smtClean="0"/>
              <a:t>処理の枠組みを示す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スーパークラス</a:t>
            </a:r>
            <a:r>
              <a:rPr lang="en-US" altLang="ja-JP" sz="3200" dirty="0" smtClean="0"/>
              <a:t>)</a:t>
            </a:r>
          </a:p>
          <a:p>
            <a:r>
              <a:rPr lang="ja-JP" altLang="en-US" sz="3200" dirty="0"/>
              <a:t>スーパークラス</a:t>
            </a:r>
            <a:r>
              <a:rPr lang="ja-JP" altLang="en-US" sz="3200" dirty="0" smtClean="0"/>
              <a:t>の下で具体的な処理を示す（サブクラス）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043608" y="3526704"/>
            <a:ext cx="1329506" cy="934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5776" y="37170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29310" y="3455422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これにより処理を柔軟に設定することができる。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49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2959224"/>
          </a:xfrm>
        </p:spPr>
        <p:txBody>
          <a:bodyPr/>
          <a:lstStyle/>
          <a:p>
            <a:r>
              <a:rPr kumimoji="1" lang="ja-JP" altLang="en-US" dirty="0" smtClean="0"/>
              <a:t>文字や文字列を５回繰り返して表示する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</a:t>
            </a:r>
            <a:r>
              <a:rPr lang="ja-JP" altLang="en-US" dirty="0"/>
              <a:t>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23161"/>
              </p:ext>
            </p:extLst>
          </p:nvPr>
        </p:nvGraphicFramePr>
        <p:xfrm>
          <a:off x="1403648" y="2708920"/>
          <a:ext cx="6408712" cy="19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608512"/>
              </a:tblGrid>
              <a:tr h="43776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AbstractDisplay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smtClean="0"/>
                        <a:t>display</a:t>
                      </a:r>
                      <a:r>
                        <a:rPr kumimoji="1" lang="ja-JP" altLang="en-US" dirty="0" smtClean="0"/>
                        <a:t>のみ実装されている抽象メソッド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CharDisplay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smtClean="0"/>
                        <a:t>open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print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close</a:t>
                      </a:r>
                      <a:r>
                        <a:rPr kumimoji="1" lang="ja-JP" altLang="en-US" dirty="0" smtClean="0"/>
                        <a:t>を実装しているクラス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StringDisplay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r>
                        <a:rPr kumimoji="1" lang="en-US" altLang="ja-JP" dirty="0" smtClean="0"/>
                        <a:t>open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print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close</a:t>
                      </a:r>
                      <a:r>
                        <a:rPr kumimoji="1" lang="ja-JP" altLang="en-US" dirty="0" smtClean="0"/>
                        <a:t>を実装しているクラス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動作テスト用のクラス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6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2696"/>
            <a:ext cx="4963658" cy="4555392"/>
          </a:xfrm>
        </p:spPr>
      </p:pic>
    </p:spTree>
    <p:extLst>
      <p:ext uri="{BB962C8B-B14F-4D97-AF65-F5344CB8AC3E}">
        <p14:creationId xmlns:p14="http://schemas.microsoft.com/office/powerpoint/2010/main" val="290962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6781800" cy="1600200"/>
          </a:xfrm>
        </p:spPr>
        <p:txBody>
          <a:bodyPr/>
          <a:lstStyle/>
          <a:p>
            <a:r>
              <a:rPr kumimoji="1" lang="en-US" altLang="ja-JP" dirty="0" smtClean="0"/>
              <a:t>AbstractDisplay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5400600" cy="3787670"/>
          </a:xfrm>
        </p:spPr>
      </p:pic>
    </p:spTree>
    <p:extLst>
      <p:ext uri="{BB962C8B-B14F-4D97-AF65-F5344CB8AC3E}">
        <p14:creationId xmlns:p14="http://schemas.microsoft.com/office/powerpoint/2010/main" val="425841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AbstractDisplay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ja-JP" dirty="0"/>
              <a:t>o</a:t>
            </a:r>
            <a:r>
              <a:rPr lang="en-US" altLang="ja-JP" dirty="0" smtClean="0"/>
              <a:t>pen</a:t>
            </a:r>
            <a:r>
              <a:rPr lang="ja-JP" altLang="en-US" dirty="0" smtClean="0"/>
              <a:t>メソッド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print</a:t>
            </a:r>
            <a:r>
              <a:rPr kumimoji="1" lang="ja-JP" altLang="en-US" dirty="0" smtClean="0"/>
              <a:t>メソッド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close</a:t>
            </a:r>
            <a:r>
              <a:rPr lang="ja-JP" altLang="en-US" dirty="0" smtClean="0"/>
              <a:t>メソッド</a:t>
            </a:r>
            <a:endParaRPr lang="en-US" altLang="ja-JP" dirty="0" smtClean="0"/>
          </a:p>
          <a:p>
            <a:r>
              <a:rPr kumimoji="1" lang="ja-JP" altLang="en-US" dirty="0" smtClean="0"/>
              <a:t>この３つが抽象メソッドになって</a:t>
            </a:r>
            <a:r>
              <a:rPr lang="ja-JP" altLang="en-US" dirty="0" smtClean="0"/>
              <a:t>いる。</a:t>
            </a:r>
            <a:endParaRPr lang="en-US" altLang="ja-JP" dirty="0" smtClean="0"/>
          </a:p>
          <a:p>
            <a:r>
              <a:rPr lang="en-US" altLang="ja-JP" dirty="0" smtClean="0"/>
              <a:t>display</a:t>
            </a:r>
            <a:r>
              <a:rPr lang="ja-JP" altLang="en-US" dirty="0" smtClean="0"/>
              <a:t>メソッドに</a:t>
            </a:r>
            <a:r>
              <a:rPr lang="ja-JP" altLang="en-US" dirty="0"/>
              <a:t>ついている</a:t>
            </a:r>
            <a:r>
              <a:rPr lang="en-US" altLang="ja-JP" dirty="0" smtClean="0"/>
              <a:t>final</a:t>
            </a:r>
            <a:r>
              <a:rPr lang="ja-JP" altLang="en-US" dirty="0"/>
              <a:t>修飾子はこのメソッドがサブクラスで</a:t>
            </a:r>
            <a:r>
              <a:rPr lang="ja-JP" altLang="en-US" dirty="0" smtClean="0"/>
              <a:t>オーバーライドできなくするために存在している。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6475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CharDisplay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5310134" cy="3881592"/>
          </a:xfrm>
        </p:spPr>
      </p:pic>
    </p:spTree>
    <p:extLst>
      <p:ext uri="{BB962C8B-B14F-4D97-AF65-F5344CB8AC3E}">
        <p14:creationId xmlns:p14="http://schemas.microsoft.com/office/powerpoint/2010/main" val="29328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CharDisplay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サブクラスの１つであり、</a:t>
            </a:r>
            <a:r>
              <a:rPr lang="en-US" altLang="ja-JP" dirty="0"/>
              <a:t> </a:t>
            </a:r>
            <a:r>
              <a:rPr lang="en-US" altLang="ja-JP" dirty="0" smtClean="0"/>
              <a:t>AbstractDisplay</a:t>
            </a:r>
            <a:r>
              <a:rPr lang="ja-JP" altLang="en-US" dirty="0" smtClean="0"/>
              <a:t>クラスで抽象メソッドになっていた</a:t>
            </a:r>
            <a:r>
              <a:rPr lang="en-US" altLang="ja-JP" dirty="0" smtClean="0"/>
              <a:t>open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print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close</a:t>
            </a:r>
            <a:r>
              <a:rPr lang="ja-JP" altLang="en-US" dirty="0" smtClean="0"/>
              <a:t>がすべて実装されているため</a:t>
            </a:r>
            <a:r>
              <a:rPr lang="en-US" altLang="ja-JP" dirty="0" smtClean="0"/>
              <a:t>CharDisplay</a:t>
            </a:r>
            <a:r>
              <a:rPr lang="ja-JP" altLang="en-US" dirty="0" smtClean="0"/>
              <a:t>クラスは抽象クラスではない。</a:t>
            </a:r>
            <a:endParaRPr kumimoji="1" lang="en-US" altLang="ja-JP" dirty="0" smtClean="0"/>
          </a:p>
          <a:p>
            <a:r>
              <a:rPr lang="en-US" altLang="ja-JP" dirty="0" smtClean="0"/>
              <a:t>display</a:t>
            </a:r>
            <a:r>
              <a:rPr lang="ja-JP" altLang="en-US" dirty="0" smtClean="0"/>
              <a:t>メソッドが呼ばれると次のように表示する。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&lt;HHHHH&gt;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922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StringDisplay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92696"/>
            <a:ext cx="4575432" cy="4255752"/>
          </a:xfrm>
        </p:spPr>
      </p:pic>
    </p:spTree>
    <p:extLst>
      <p:ext uri="{BB962C8B-B14F-4D97-AF65-F5344CB8AC3E}">
        <p14:creationId xmlns:p14="http://schemas.microsoft.com/office/powerpoint/2010/main" val="3212372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180</TotalTime>
  <Words>317</Words>
  <Application>Microsoft Office PowerPoint</Application>
  <PresentationFormat>画面に合わせる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NewsPrint</vt:lpstr>
      <vt:lpstr>デザインパターン3章 Template Method</vt:lpstr>
      <vt:lpstr>Template Methodパターン</vt:lpstr>
      <vt:lpstr>サンプルプログラム</vt:lpstr>
      <vt:lpstr>クラス図</vt:lpstr>
      <vt:lpstr>AbstractDisplayクラス</vt:lpstr>
      <vt:lpstr>AbstractDisplayクラス</vt:lpstr>
      <vt:lpstr>CharDisplayクラス</vt:lpstr>
      <vt:lpstr>CharDisplayクラス</vt:lpstr>
      <vt:lpstr>StringDisplayクラス</vt:lpstr>
      <vt:lpstr>StringDisplayクラス</vt:lpstr>
      <vt:lpstr>Mainクラス</vt:lpstr>
      <vt:lpstr>Mainクラス</vt:lpstr>
      <vt:lpstr>動作結果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デザインパターン3章 Template Method</dc:title>
  <dc:creator>shin</dc:creator>
  <cp:lastModifiedBy>shin</cp:lastModifiedBy>
  <cp:revision>18</cp:revision>
  <dcterms:created xsi:type="dcterms:W3CDTF">2012-10-18T05:48:38Z</dcterms:created>
  <dcterms:modified xsi:type="dcterms:W3CDTF">2012-10-25T05:57:43Z</dcterms:modified>
</cp:coreProperties>
</file>