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8" r:id="rId3"/>
    <p:sldId id="257" r:id="rId4"/>
    <p:sldId id="266" r:id="rId5"/>
    <p:sldId id="267" r:id="rId6"/>
    <p:sldId id="259" r:id="rId7"/>
    <p:sldId id="260" r:id="rId8"/>
    <p:sldId id="261" r:id="rId9"/>
    <p:sldId id="270"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4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644C39-7C2A-49E4-A3F6-386A4CE6AB6A}" type="datetimeFigureOut">
              <a:rPr lang="en-US" smtClean="0"/>
              <a:t>3/23/2023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2FD764-FB30-4573-819C-3F00A6323DF8}" type="slidenum">
              <a:rPr lang="en-US" smtClean="0"/>
              <a:t>‹#›</a:t>
            </a:fld>
            <a:endParaRPr lang="en-US"/>
          </a:p>
        </p:txBody>
      </p:sp>
    </p:spTree>
    <p:extLst>
      <p:ext uri="{BB962C8B-B14F-4D97-AF65-F5344CB8AC3E}">
        <p14:creationId xmlns:p14="http://schemas.microsoft.com/office/powerpoint/2010/main" val="13816102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B5D38D2-B053-4DFA-805D-7FD91A7F0953}" type="datetime1">
              <a:rPr lang="en-US" smtClean="0"/>
              <a:t>3/23/2023</a:t>
            </a:fld>
            <a:endParaRPr lang="en-US"/>
          </a:p>
        </p:txBody>
      </p:sp>
      <p:sp>
        <p:nvSpPr>
          <p:cNvPr id="5" name="Footer Placeholder 4"/>
          <p:cNvSpPr>
            <a:spLocks noGrp="1"/>
          </p:cNvSpPr>
          <p:nvPr>
            <p:ph type="ftr" sz="quarter" idx="11"/>
          </p:nvPr>
        </p:nvSpPr>
        <p:spPr/>
        <p:txBody>
          <a:bodyPr/>
          <a:lstStyle/>
          <a:p>
            <a:r>
              <a:rPr lang="en-US"/>
              <a:t>Daphne OLSON@ SKEMA</a:t>
            </a:r>
          </a:p>
        </p:txBody>
      </p:sp>
      <p:sp>
        <p:nvSpPr>
          <p:cNvPr id="6" name="Slide Number Placeholder 5"/>
          <p:cNvSpPr>
            <a:spLocks noGrp="1"/>
          </p:cNvSpPr>
          <p:nvPr>
            <p:ph type="sldNum" sz="quarter" idx="12"/>
          </p:nvPr>
        </p:nvSpPr>
        <p:spPr/>
        <p:txBody>
          <a:bodyPr/>
          <a:lstStyle/>
          <a:p>
            <a:fld id="{C991D663-C9E3-41E6-96DB-48B6CE7282D5}" type="slidenum">
              <a:rPr lang="en-US" smtClean="0"/>
              <a:t>‹#›</a:t>
            </a:fld>
            <a:endParaRPr lang="en-US"/>
          </a:p>
        </p:txBody>
      </p:sp>
    </p:spTree>
    <p:extLst>
      <p:ext uri="{BB962C8B-B14F-4D97-AF65-F5344CB8AC3E}">
        <p14:creationId xmlns:p14="http://schemas.microsoft.com/office/powerpoint/2010/main" val="2430427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957F5E-A18A-4C9B-BF6B-AFD358ACBFB0}" type="datetime1">
              <a:rPr lang="en-US" smtClean="0"/>
              <a:t>3/23/2023</a:t>
            </a:fld>
            <a:endParaRPr lang="en-US"/>
          </a:p>
        </p:txBody>
      </p:sp>
      <p:sp>
        <p:nvSpPr>
          <p:cNvPr id="5" name="Footer Placeholder 4"/>
          <p:cNvSpPr>
            <a:spLocks noGrp="1"/>
          </p:cNvSpPr>
          <p:nvPr>
            <p:ph type="ftr" sz="quarter" idx="11"/>
          </p:nvPr>
        </p:nvSpPr>
        <p:spPr/>
        <p:txBody>
          <a:bodyPr/>
          <a:lstStyle/>
          <a:p>
            <a:r>
              <a:rPr lang="en-US"/>
              <a:t>Daphne OLSON@ SKEMA</a:t>
            </a:r>
          </a:p>
        </p:txBody>
      </p:sp>
      <p:sp>
        <p:nvSpPr>
          <p:cNvPr id="6" name="Slide Number Placeholder 5"/>
          <p:cNvSpPr>
            <a:spLocks noGrp="1"/>
          </p:cNvSpPr>
          <p:nvPr>
            <p:ph type="sldNum" sz="quarter" idx="12"/>
          </p:nvPr>
        </p:nvSpPr>
        <p:spPr/>
        <p:txBody>
          <a:bodyPr/>
          <a:lstStyle/>
          <a:p>
            <a:fld id="{C991D663-C9E3-41E6-96DB-48B6CE7282D5}" type="slidenum">
              <a:rPr lang="en-US" smtClean="0"/>
              <a:t>‹#›</a:t>
            </a:fld>
            <a:endParaRPr lang="en-US"/>
          </a:p>
        </p:txBody>
      </p:sp>
    </p:spTree>
    <p:extLst>
      <p:ext uri="{BB962C8B-B14F-4D97-AF65-F5344CB8AC3E}">
        <p14:creationId xmlns:p14="http://schemas.microsoft.com/office/powerpoint/2010/main" val="4057892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445D2D-EA96-4F9F-8270-D0B549147858}" type="datetime1">
              <a:rPr lang="en-US" smtClean="0"/>
              <a:t>3/23/2023</a:t>
            </a:fld>
            <a:endParaRPr lang="en-US"/>
          </a:p>
        </p:txBody>
      </p:sp>
      <p:sp>
        <p:nvSpPr>
          <p:cNvPr id="5" name="Footer Placeholder 4"/>
          <p:cNvSpPr>
            <a:spLocks noGrp="1"/>
          </p:cNvSpPr>
          <p:nvPr>
            <p:ph type="ftr" sz="quarter" idx="11"/>
          </p:nvPr>
        </p:nvSpPr>
        <p:spPr/>
        <p:txBody>
          <a:bodyPr/>
          <a:lstStyle/>
          <a:p>
            <a:r>
              <a:rPr lang="en-US"/>
              <a:t>Daphne OLSON@ SKEMA</a:t>
            </a:r>
          </a:p>
        </p:txBody>
      </p:sp>
      <p:sp>
        <p:nvSpPr>
          <p:cNvPr id="6" name="Slide Number Placeholder 5"/>
          <p:cNvSpPr>
            <a:spLocks noGrp="1"/>
          </p:cNvSpPr>
          <p:nvPr>
            <p:ph type="sldNum" sz="quarter" idx="12"/>
          </p:nvPr>
        </p:nvSpPr>
        <p:spPr/>
        <p:txBody>
          <a:bodyPr/>
          <a:lstStyle/>
          <a:p>
            <a:fld id="{C991D663-C9E3-41E6-96DB-48B6CE7282D5}" type="slidenum">
              <a:rPr lang="en-US" smtClean="0"/>
              <a:t>‹#›</a:t>
            </a:fld>
            <a:endParaRPr lang="en-US"/>
          </a:p>
        </p:txBody>
      </p:sp>
    </p:spTree>
    <p:extLst>
      <p:ext uri="{BB962C8B-B14F-4D97-AF65-F5344CB8AC3E}">
        <p14:creationId xmlns:p14="http://schemas.microsoft.com/office/powerpoint/2010/main" val="3691495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FCEBB2-6FA4-4CAB-96EB-D299713D5529}" type="datetime1">
              <a:rPr lang="en-US" smtClean="0"/>
              <a:t>3/23/2023</a:t>
            </a:fld>
            <a:endParaRPr lang="en-US"/>
          </a:p>
        </p:txBody>
      </p:sp>
      <p:sp>
        <p:nvSpPr>
          <p:cNvPr id="5" name="Footer Placeholder 4"/>
          <p:cNvSpPr>
            <a:spLocks noGrp="1"/>
          </p:cNvSpPr>
          <p:nvPr>
            <p:ph type="ftr" sz="quarter" idx="11"/>
          </p:nvPr>
        </p:nvSpPr>
        <p:spPr/>
        <p:txBody>
          <a:bodyPr/>
          <a:lstStyle/>
          <a:p>
            <a:r>
              <a:rPr lang="en-US"/>
              <a:t>Daphne OLSON@ SKEMA</a:t>
            </a:r>
          </a:p>
        </p:txBody>
      </p:sp>
      <p:sp>
        <p:nvSpPr>
          <p:cNvPr id="6" name="Slide Number Placeholder 5"/>
          <p:cNvSpPr>
            <a:spLocks noGrp="1"/>
          </p:cNvSpPr>
          <p:nvPr>
            <p:ph type="sldNum" sz="quarter" idx="12"/>
          </p:nvPr>
        </p:nvSpPr>
        <p:spPr/>
        <p:txBody>
          <a:bodyPr/>
          <a:lstStyle/>
          <a:p>
            <a:fld id="{C991D663-C9E3-41E6-96DB-48B6CE7282D5}" type="slidenum">
              <a:rPr lang="en-US" smtClean="0"/>
              <a:t>‹#›</a:t>
            </a:fld>
            <a:endParaRPr lang="en-US"/>
          </a:p>
        </p:txBody>
      </p:sp>
    </p:spTree>
    <p:extLst>
      <p:ext uri="{BB962C8B-B14F-4D97-AF65-F5344CB8AC3E}">
        <p14:creationId xmlns:p14="http://schemas.microsoft.com/office/powerpoint/2010/main" val="2804863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A46F1B-83CE-4E3B-9B4E-74FA2CCA4D99}" type="datetime1">
              <a:rPr lang="en-US" smtClean="0"/>
              <a:t>3/23/2023</a:t>
            </a:fld>
            <a:endParaRPr lang="en-US"/>
          </a:p>
        </p:txBody>
      </p:sp>
      <p:sp>
        <p:nvSpPr>
          <p:cNvPr id="5" name="Footer Placeholder 4"/>
          <p:cNvSpPr>
            <a:spLocks noGrp="1"/>
          </p:cNvSpPr>
          <p:nvPr>
            <p:ph type="ftr" sz="quarter" idx="11"/>
          </p:nvPr>
        </p:nvSpPr>
        <p:spPr/>
        <p:txBody>
          <a:bodyPr/>
          <a:lstStyle/>
          <a:p>
            <a:r>
              <a:rPr lang="en-US"/>
              <a:t>Daphne OLSON@ SKEMA</a:t>
            </a:r>
          </a:p>
        </p:txBody>
      </p:sp>
      <p:sp>
        <p:nvSpPr>
          <p:cNvPr id="6" name="Slide Number Placeholder 5"/>
          <p:cNvSpPr>
            <a:spLocks noGrp="1"/>
          </p:cNvSpPr>
          <p:nvPr>
            <p:ph type="sldNum" sz="quarter" idx="12"/>
          </p:nvPr>
        </p:nvSpPr>
        <p:spPr/>
        <p:txBody>
          <a:bodyPr/>
          <a:lstStyle/>
          <a:p>
            <a:fld id="{C991D663-C9E3-41E6-96DB-48B6CE7282D5}" type="slidenum">
              <a:rPr lang="en-US" smtClean="0"/>
              <a:t>‹#›</a:t>
            </a:fld>
            <a:endParaRPr lang="en-US"/>
          </a:p>
        </p:txBody>
      </p:sp>
    </p:spTree>
    <p:extLst>
      <p:ext uri="{BB962C8B-B14F-4D97-AF65-F5344CB8AC3E}">
        <p14:creationId xmlns:p14="http://schemas.microsoft.com/office/powerpoint/2010/main" val="3578851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5A35EB-A47D-4B2E-8010-43EE046EDF4C}" type="datetime1">
              <a:rPr lang="en-US" smtClean="0"/>
              <a:t>3/23/2023</a:t>
            </a:fld>
            <a:endParaRPr lang="en-US"/>
          </a:p>
        </p:txBody>
      </p:sp>
      <p:sp>
        <p:nvSpPr>
          <p:cNvPr id="6" name="Footer Placeholder 5"/>
          <p:cNvSpPr>
            <a:spLocks noGrp="1"/>
          </p:cNvSpPr>
          <p:nvPr>
            <p:ph type="ftr" sz="quarter" idx="11"/>
          </p:nvPr>
        </p:nvSpPr>
        <p:spPr/>
        <p:txBody>
          <a:bodyPr/>
          <a:lstStyle/>
          <a:p>
            <a:r>
              <a:rPr lang="en-US"/>
              <a:t>Daphne OLSON@ SKEMA</a:t>
            </a:r>
          </a:p>
        </p:txBody>
      </p:sp>
      <p:sp>
        <p:nvSpPr>
          <p:cNvPr id="7" name="Slide Number Placeholder 6"/>
          <p:cNvSpPr>
            <a:spLocks noGrp="1"/>
          </p:cNvSpPr>
          <p:nvPr>
            <p:ph type="sldNum" sz="quarter" idx="12"/>
          </p:nvPr>
        </p:nvSpPr>
        <p:spPr/>
        <p:txBody>
          <a:bodyPr/>
          <a:lstStyle/>
          <a:p>
            <a:fld id="{C991D663-C9E3-41E6-96DB-48B6CE7282D5}" type="slidenum">
              <a:rPr lang="en-US" smtClean="0"/>
              <a:t>‹#›</a:t>
            </a:fld>
            <a:endParaRPr lang="en-US"/>
          </a:p>
        </p:txBody>
      </p:sp>
    </p:spTree>
    <p:extLst>
      <p:ext uri="{BB962C8B-B14F-4D97-AF65-F5344CB8AC3E}">
        <p14:creationId xmlns:p14="http://schemas.microsoft.com/office/powerpoint/2010/main" val="1031836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D91D7F0-1173-4516-B08C-1A9C56819DAD}" type="datetime1">
              <a:rPr lang="en-US" smtClean="0"/>
              <a:t>3/23/2023</a:t>
            </a:fld>
            <a:endParaRPr lang="en-US"/>
          </a:p>
        </p:txBody>
      </p:sp>
      <p:sp>
        <p:nvSpPr>
          <p:cNvPr id="8" name="Footer Placeholder 7"/>
          <p:cNvSpPr>
            <a:spLocks noGrp="1"/>
          </p:cNvSpPr>
          <p:nvPr>
            <p:ph type="ftr" sz="quarter" idx="11"/>
          </p:nvPr>
        </p:nvSpPr>
        <p:spPr/>
        <p:txBody>
          <a:bodyPr/>
          <a:lstStyle/>
          <a:p>
            <a:r>
              <a:rPr lang="en-US"/>
              <a:t>Daphne OLSON@ SKEMA</a:t>
            </a:r>
          </a:p>
        </p:txBody>
      </p:sp>
      <p:sp>
        <p:nvSpPr>
          <p:cNvPr id="9" name="Slide Number Placeholder 8"/>
          <p:cNvSpPr>
            <a:spLocks noGrp="1"/>
          </p:cNvSpPr>
          <p:nvPr>
            <p:ph type="sldNum" sz="quarter" idx="12"/>
          </p:nvPr>
        </p:nvSpPr>
        <p:spPr/>
        <p:txBody>
          <a:bodyPr/>
          <a:lstStyle/>
          <a:p>
            <a:fld id="{C991D663-C9E3-41E6-96DB-48B6CE7282D5}" type="slidenum">
              <a:rPr lang="en-US" smtClean="0"/>
              <a:t>‹#›</a:t>
            </a:fld>
            <a:endParaRPr lang="en-US"/>
          </a:p>
        </p:txBody>
      </p:sp>
    </p:spTree>
    <p:extLst>
      <p:ext uri="{BB962C8B-B14F-4D97-AF65-F5344CB8AC3E}">
        <p14:creationId xmlns:p14="http://schemas.microsoft.com/office/powerpoint/2010/main" val="3704581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F0FD02-6F49-4271-8003-3399974971DE}" type="datetime1">
              <a:rPr lang="en-US" smtClean="0"/>
              <a:t>3/23/2023</a:t>
            </a:fld>
            <a:endParaRPr lang="en-US"/>
          </a:p>
        </p:txBody>
      </p:sp>
      <p:sp>
        <p:nvSpPr>
          <p:cNvPr id="4" name="Footer Placeholder 3"/>
          <p:cNvSpPr>
            <a:spLocks noGrp="1"/>
          </p:cNvSpPr>
          <p:nvPr>
            <p:ph type="ftr" sz="quarter" idx="11"/>
          </p:nvPr>
        </p:nvSpPr>
        <p:spPr/>
        <p:txBody>
          <a:bodyPr/>
          <a:lstStyle/>
          <a:p>
            <a:r>
              <a:rPr lang="en-US"/>
              <a:t>Daphne OLSON@ SKEMA</a:t>
            </a:r>
          </a:p>
        </p:txBody>
      </p:sp>
      <p:sp>
        <p:nvSpPr>
          <p:cNvPr id="5" name="Slide Number Placeholder 4"/>
          <p:cNvSpPr>
            <a:spLocks noGrp="1"/>
          </p:cNvSpPr>
          <p:nvPr>
            <p:ph type="sldNum" sz="quarter" idx="12"/>
          </p:nvPr>
        </p:nvSpPr>
        <p:spPr/>
        <p:txBody>
          <a:bodyPr/>
          <a:lstStyle/>
          <a:p>
            <a:fld id="{C991D663-C9E3-41E6-96DB-48B6CE7282D5}" type="slidenum">
              <a:rPr lang="en-US" smtClean="0"/>
              <a:t>‹#›</a:t>
            </a:fld>
            <a:endParaRPr lang="en-US"/>
          </a:p>
        </p:txBody>
      </p:sp>
    </p:spTree>
    <p:extLst>
      <p:ext uri="{BB962C8B-B14F-4D97-AF65-F5344CB8AC3E}">
        <p14:creationId xmlns:p14="http://schemas.microsoft.com/office/powerpoint/2010/main" val="3461395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EC947D-5434-4B16-B91B-67148D11356F}" type="datetime1">
              <a:rPr lang="en-US" smtClean="0"/>
              <a:t>3/23/2023</a:t>
            </a:fld>
            <a:endParaRPr lang="en-US"/>
          </a:p>
        </p:txBody>
      </p:sp>
      <p:sp>
        <p:nvSpPr>
          <p:cNvPr id="3" name="Footer Placeholder 2"/>
          <p:cNvSpPr>
            <a:spLocks noGrp="1"/>
          </p:cNvSpPr>
          <p:nvPr>
            <p:ph type="ftr" sz="quarter" idx="11"/>
          </p:nvPr>
        </p:nvSpPr>
        <p:spPr/>
        <p:txBody>
          <a:bodyPr/>
          <a:lstStyle/>
          <a:p>
            <a:r>
              <a:rPr lang="en-US"/>
              <a:t>Daphne OLSON@ SKEMA</a:t>
            </a:r>
          </a:p>
        </p:txBody>
      </p:sp>
      <p:sp>
        <p:nvSpPr>
          <p:cNvPr id="4" name="Slide Number Placeholder 3"/>
          <p:cNvSpPr>
            <a:spLocks noGrp="1"/>
          </p:cNvSpPr>
          <p:nvPr>
            <p:ph type="sldNum" sz="quarter" idx="12"/>
          </p:nvPr>
        </p:nvSpPr>
        <p:spPr/>
        <p:txBody>
          <a:bodyPr/>
          <a:lstStyle/>
          <a:p>
            <a:fld id="{C991D663-C9E3-41E6-96DB-48B6CE7282D5}" type="slidenum">
              <a:rPr lang="en-US" smtClean="0"/>
              <a:t>‹#›</a:t>
            </a:fld>
            <a:endParaRPr lang="en-US"/>
          </a:p>
        </p:txBody>
      </p:sp>
    </p:spTree>
    <p:extLst>
      <p:ext uri="{BB962C8B-B14F-4D97-AF65-F5344CB8AC3E}">
        <p14:creationId xmlns:p14="http://schemas.microsoft.com/office/powerpoint/2010/main" val="2679815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48C13B-403A-48FA-8B7B-A12E54A78EF0}" type="datetime1">
              <a:rPr lang="en-US" smtClean="0"/>
              <a:t>3/23/2023</a:t>
            </a:fld>
            <a:endParaRPr lang="en-US"/>
          </a:p>
        </p:txBody>
      </p:sp>
      <p:sp>
        <p:nvSpPr>
          <p:cNvPr id="6" name="Footer Placeholder 5"/>
          <p:cNvSpPr>
            <a:spLocks noGrp="1"/>
          </p:cNvSpPr>
          <p:nvPr>
            <p:ph type="ftr" sz="quarter" idx="11"/>
          </p:nvPr>
        </p:nvSpPr>
        <p:spPr/>
        <p:txBody>
          <a:bodyPr/>
          <a:lstStyle/>
          <a:p>
            <a:r>
              <a:rPr lang="en-US"/>
              <a:t>Daphne OLSON@ SKEMA</a:t>
            </a:r>
          </a:p>
        </p:txBody>
      </p:sp>
      <p:sp>
        <p:nvSpPr>
          <p:cNvPr id="7" name="Slide Number Placeholder 6"/>
          <p:cNvSpPr>
            <a:spLocks noGrp="1"/>
          </p:cNvSpPr>
          <p:nvPr>
            <p:ph type="sldNum" sz="quarter" idx="12"/>
          </p:nvPr>
        </p:nvSpPr>
        <p:spPr/>
        <p:txBody>
          <a:bodyPr/>
          <a:lstStyle/>
          <a:p>
            <a:fld id="{C991D663-C9E3-41E6-96DB-48B6CE7282D5}" type="slidenum">
              <a:rPr lang="en-US" smtClean="0"/>
              <a:t>‹#›</a:t>
            </a:fld>
            <a:endParaRPr lang="en-US"/>
          </a:p>
        </p:txBody>
      </p:sp>
    </p:spTree>
    <p:extLst>
      <p:ext uri="{BB962C8B-B14F-4D97-AF65-F5344CB8AC3E}">
        <p14:creationId xmlns:p14="http://schemas.microsoft.com/office/powerpoint/2010/main" val="3227939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4CA048-91D2-400B-B678-74B7A1DE6920}" type="datetime1">
              <a:rPr lang="en-US" smtClean="0"/>
              <a:t>3/23/2023</a:t>
            </a:fld>
            <a:endParaRPr lang="en-US"/>
          </a:p>
        </p:txBody>
      </p:sp>
      <p:sp>
        <p:nvSpPr>
          <p:cNvPr id="6" name="Footer Placeholder 5"/>
          <p:cNvSpPr>
            <a:spLocks noGrp="1"/>
          </p:cNvSpPr>
          <p:nvPr>
            <p:ph type="ftr" sz="quarter" idx="11"/>
          </p:nvPr>
        </p:nvSpPr>
        <p:spPr/>
        <p:txBody>
          <a:bodyPr/>
          <a:lstStyle/>
          <a:p>
            <a:r>
              <a:rPr lang="en-US"/>
              <a:t>Daphne OLSON@ SKEMA</a:t>
            </a:r>
          </a:p>
        </p:txBody>
      </p:sp>
      <p:sp>
        <p:nvSpPr>
          <p:cNvPr id="7" name="Slide Number Placeholder 6"/>
          <p:cNvSpPr>
            <a:spLocks noGrp="1"/>
          </p:cNvSpPr>
          <p:nvPr>
            <p:ph type="sldNum" sz="quarter" idx="12"/>
          </p:nvPr>
        </p:nvSpPr>
        <p:spPr/>
        <p:txBody>
          <a:bodyPr/>
          <a:lstStyle/>
          <a:p>
            <a:fld id="{C991D663-C9E3-41E6-96DB-48B6CE7282D5}" type="slidenum">
              <a:rPr lang="en-US" smtClean="0"/>
              <a:t>‹#›</a:t>
            </a:fld>
            <a:endParaRPr lang="en-US"/>
          </a:p>
        </p:txBody>
      </p:sp>
    </p:spTree>
    <p:extLst>
      <p:ext uri="{BB962C8B-B14F-4D97-AF65-F5344CB8AC3E}">
        <p14:creationId xmlns:p14="http://schemas.microsoft.com/office/powerpoint/2010/main" val="2278310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FE4573-6284-4CB5-A3EF-4D8EAEF9EDCE}" type="datetime1">
              <a:rPr lang="en-US" smtClean="0"/>
              <a:t>3/23/2023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Daphne OLSON@ SKEMA</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91D663-C9E3-41E6-96DB-48B6CE7282D5}" type="slidenum">
              <a:rPr lang="en-US" smtClean="0"/>
              <a:t>‹#›</a:t>
            </a:fld>
            <a:endParaRPr lang="en-US"/>
          </a:p>
        </p:txBody>
      </p:sp>
    </p:spTree>
    <p:extLst>
      <p:ext uri="{BB962C8B-B14F-4D97-AF65-F5344CB8AC3E}">
        <p14:creationId xmlns:p14="http://schemas.microsoft.com/office/powerpoint/2010/main" val="1225447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resources.allsetlearning.com/chinese/pronunciation/Four_ton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style>
          <a:lnRef idx="0">
            <a:scrgbClr r="0" g="0" b="0"/>
          </a:lnRef>
          <a:fillRef idx="1001">
            <a:schemeClr val="lt2"/>
          </a:fillRef>
          <a:effectRef idx="0">
            <a:scrgbClr r="0" g="0" b="0"/>
          </a:effectRef>
          <a:fontRef idx="major"/>
        </p:style>
        <p:txBody>
          <a:bodyPr>
            <a:normAutofit fontScale="90000"/>
          </a:bodyPr>
          <a:lstStyle/>
          <a:p>
            <a:r>
              <a:rPr lang="fr-FR" dirty="0"/>
              <a:t>HSK A0-1 Pinyin &amp; </a:t>
            </a:r>
            <a:r>
              <a:rPr lang="en-GB" dirty="0"/>
              <a:t>The 4 Mandarin Chinese Tones</a:t>
            </a:r>
            <a:endParaRPr lang="en-US" dirty="0"/>
          </a:p>
        </p:txBody>
      </p:sp>
      <p:pic>
        <p:nvPicPr>
          <p:cNvPr id="1026"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1290637" y="2729706"/>
            <a:ext cx="2371725" cy="2266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5"/>
          <p:cNvSpPr>
            <a:spLocks noGrp="1"/>
          </p:cNvSpPr>
          <p:nvPr>
            <p:ph sz="half" idx="2"/>
          </p:nvPr>
        </p:nvSpPr>
        <p:spPr>
          <a:xfrm>
            <a:off x="4283968" y="1600200"/>
            <a:ext cx="4402832" cy="4637112"/>
          </a:xfrm>
        </p:spPr>
        <p:txBody>
          <a:bodyPr/>
          <a:lstStyle/>
          <a:p>
            <a:pPr marL="0" indent="0">
              <a:buNone/>
            </a:pPr>
            <a:r>
              <a:rPr lang="fr-FR" dirty="0" err="1">
                <a:solidFill>
                  <a:srgbClr val="FF0000"/>
                </a:solidFill>
              </a:rPr>
              <a:t>Chinese</a:t>
            </a:r>
            <a:r>
              <a:rPr lang="fr-FR" dirty="0">
                <a:solidFill>
                  <a:srgbClr val="FF0000"/>
                </a:solidFill>
              </a:rPr>
              <a:t> </a:t>
            </a:r>
            <a:r>
              <a:rPr lang="fr-FR" dirty="0" err="1">
                <a:solidFill>
                  <a:srgbClr val="FF0000"/>
                </a:solidFill>
              </a:rPr>
              <a:t>Phonetic</a:t>
            </a:r>
            <a:r>
              <a:rPr lang="fr-FR" dirty="0"/>
              <a:t>:</a:t>
            </a:r>
          </a:p>
          <a:p>
            <a:pPr marL="0" indent="0">
              <a:buNone/>
            </a:pPr>
            <a:endParaRPr lang="fr-FR" dirty="0"/>
          </a:p>
          <a:p>
            <a:pPr marL="0" indent="0">
              <a:buNone/>
            </a:pPr>
            <a:r>
              <a:rPr lang="en-GB" dirty="0"/>
              <a:t>Once you are able to read pinyin you will be able to read the Mandarin pronunciation of any Chinese character since every Chinese character corresponds to pinyin. </a:t>
            </a:r>
            <a:endParaRPr lang="en-US" dirty="0"/>
          </a:p>
        </p:txBody>
      </p:sp>
      <p:sp>
        <p:nvSpPr>
          <p:cNvPr id="7" name="Footer Placeholder 6"/>
          <p:cNvSpPr>
            <a:spLocks noGrp="1"/>
          </p:cNvSpPr>
          <p:nvPr>
            <p:ph type="ftr" sz="quarter" idx="11"/>
          </p:nvPr>
        </p:nvSpPr>
        <p:spPr/>
        <p:txBody>
          <a:bodyPr/>
          <a:lstStyle/>
          <a:p>
            <a:r>
              <a:rPr lang="en-US"/>
              <a:t>Daphne OLSON@ SKEMA</a:t>
            </a:r>
          </a:p>
        </p:txBody>
      </p:sp>
      <p:sp>
        <p:nvSpPr>
          <p:cNvPr id="2" name="Slide Number Placeholder 1"/>
          <p:cNvSpPr>
            <a:spLocks noGrp="1"/>
          </p:cNvSpPr>
          <p:nvPr>
            <p:ph type="sldNum" sz="quarter" idx="12"/>
          </p:nvPr>
        </p:nvSpPr>
        <p:spPr/>
        <p:txBody>
          <a:bodyPr/>
          <a:lstStyle/>
          <a:p>
            <a:fld id="{C991D663-C9E3-41E6-96DB-48B6CE7282D5}" type="slidenum">
              <a:rPr lang="en-US" smtClean="0"/>
              <a:t>1</a:t>
            </a:fld>
            <a:endParaRPr lang="en-US"/>
          </a:p>
        </p:txBody>
      </p:sp>
    </p:spTree>
    <p:extLst>
      <p:ext uri="{BB962C8B-B14F-4D97-AF65-F5344CB8AC3E}">
        <p14:creationId xmlns:p14="http://schemas.microsoft.com/office/powerpoint/2010/main" val="2438208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rgbClr r="0" g="0" b="0"/>
          </a:lnRef>
          <a:fillRef idx="1001">
            <a:schemeClr val="lt2"/>
          </a:fillRef>
          <a:effectRef idx="0">
            <a:scrgbClr r="0" g="0" b="0"/>
          </a:effectRef>
          <a:fontRef idx="major"/>
        </p:style>
        <p:txBody>
          <a:bodyPr/>
          <a:lstStyle/>
          <a:p>
            <a:r>
              <a:rPr lang="fr-FR" dirty="0" err="1"/>
              <a:t>Chinese</a:t>
            </a:r>
            <a:r>
              <a:rPr lang="fr-FR" dirty="0"/>
              <a:t> </a:t>
            </a:r>
            <a:r>
              <a:rPr lang="fr-FR" dirty="0" err="1"/>
              <a:t>Phonetic</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1680" y="2033577"/>
            <a:ext cx="5937713" cy="37716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p:cNvSpPr>
            <a:spLocks noGrp="1"/>
          </p:cNvSpPr>
          <p:nvPr>
            <p:ph type="ftr" sz="quarter" idx="11"/>
          </p:nvPr>
        </p:nvSpPr>
        <p:spPr/>
        <p:txBody>
          <a:bodyPr/>
          <a:lstStyle/>
          <a:p>
            <a:r>
              <a:rPr lang="en-US"/>
              <a:t>Daphne OLSON@ SKEMA</a:t>
            </a:r>
          </a:p>
        </p:txBody>
      </p:sp>
      <p:sp>
        <p:nvSpPr>
          <p:cNvPr id="3" name="Slide Number Placeholder 2"/>
          <p:cNvSpPr>
            <a:spLocks noGrp="1"/>
          </p:cNvSpPr>
          <p:nvPr>
            <p:ph type="sldNum" sz="quarter" idx="12"/>
          </p:nvPr>
        </p:nvSpPr>
        <p:spPr/>
        <p:txBody>
          <a:bodyPr/>
          <a:lstStyle/>
          <a:p>
            <a:fld id="{C991D663-C9E3-41E6-96DB-48B6CE7282D5}" type="slidenum">
              <a:rPr lang="en-US" smtClean="0"/>
              <a:t>2</a:t>
            </a:fld>
            <a:endParaRPr lang="en-US"/>
          </a:p>
        </p:txBody>
      </p:sp>
    </p:spTree>
    <p:extLst>
      <p:ext uri="{BB962C8B-B14F-4D97-AF65-F5344CB8AC3E}">
        <p14:creationId xmlns:p14="http://schemas.microsoft.com/office/powerpoint/2010/main" val="1616257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rgbClr r="0" g="0" b="0"/>
          </a:lnRef>
          <a:fillRef idx="1001">
            <a:schemeClr val="lt2"/>
          </a:fillRef>
          <a:effectRef idx="0">
            <a:scrgbClr r="0" g="0" b="0"/>
          </a:effectRef>
          <a:fontRef idx="major"/>
        </p:style>
        <p:txBody>
          <a:bodyPr>
            <a:normAutofit fontScale="90000"/>
          </a:bodyPr>
          <a:lstStyle/>
          <a:p>
            <a:r>
              <a:rPr lang="en-GB" dirty="0"/>
              <a:t/>
            </a:r>
            <a:br>
              <a:rPr lang="en-GB" dirty="0"/>
            </a:br>
            <a:r>
              <a:rPr lang="en-GB" sz="3600" b="1" dirty="0">
                <a:solidFill>
                  <a:srgbClr val="008000"/>
                </a:solidFill>
              </a:rPr>
              <a:t>The 4 Mandarin Chinese Tones + 1 neutral tone</a:t>
            </a:r>
            <a:br>
              <a:rPr lang="en-GB" sz="3600" b="1" dirty="0">
                <a:solidFill>
                  <a:srgbClr val="008000"/>
                </a:solidFill>
              </a:rPr>
            </a:br>
            <a:endParaRPr lang="en-US" sz="3600" b="1" dirty="0">
              <a:solidFill>
                <a:srgbClr val="008000"/>
              </a:solidFill>
            </a:endParaRPr>
          </a:p>
        </p:txBody>
      </p:sp>
      <p:sp>
        <p:nvSpPr>
          <p:cNvPr id="3" name="Content Placeholder 2"/>
          <p:cNvSpPr>
            <a:spLocks noGrp="1"/>
          </p:cNvSpPr>
          <p:nvPr>
            <p:ph idx="1"/>
          </p:nvPr>
        </p:nvSpPr>
        <p:spPr/>
        <p:txBody>
          <a:bodyPr/>
          <a:lstStyle/>
          <a:p>
            <a:r>
              <a:rPr lang="en-GB" dirty="0"/>
              <a:t>The </a:t>
            </a:r>
            <a:r>
              <a:rPr lang="en-GB" dirty="0">
                <a:hlinkClick r:id="rId2" tooltip="Four tones"/>
              </a:rPr>
              <a:t>four tones</a:t>
            </a:r>
            <a:r>
              <a:rPr lang="en-GB" dirty="0"/>
              <a:t> of Mandarin Chinese are widely known. Tones are an essential part of proper pronunciation. In Mandarin Chinese, many characters have the same sound. Therefore tones are necessary when speaking Chinese in order to differentiate words from each other.</a:t>
            </a:r>
          </a:p>
          <a:p>
            <a:r>
              <a:rPr lang="en-US" dirty="0"/>
              <a:t> The </a:t>
            </a:r>
            <a:r>
              <a:rPr lang="en-US" b="1" dirty="0"/>
              <a:t>neutral tone </a:t>
            </a:r>
            <a:r>
              <a:rPr lang="en-GB" i="1" dirty="0"/>
              <a:t>Also known as: fifth tone</a:t>
            </a:r>
            <a:endParaRPr lang="en-US" dirty="0"/>
          </a:p>
        </p:txBody>
      </p:sp>
      <p:sp>
        <p:nvSpPr>
          <p:cNvPr id="5" name="Footer Placeholder 4"/>
          <p:cNvSpPr>
            <a:spLocks noGrp="1"/>
          </p:cNvSpPr>
          <p:nvPr>
            <p:ph type="ftr" sz="quarter" idx="11"/>
          </p:nvPr>
        </p:nvSpPr>
        <p:spPr/>
        <p:txBody>
          <a:bodyPr/>
          <a:lstStyle/>
          <a:p>
            <a:r>
              <a:rPr lang="en-US"/>
              <a:t>Daphne OLSON@ SKEMA</a:t>
            </a:r>
          </a:p>
        </p:txBody>
      </p:sp>
      <p:sp>
        <p:nvSpPr>
          <p:cNvPr id="4" name="Slide Number Placeholder 3"/>
          <p:cNvSpPr>
            <a:spLocks noGrp="1"/>
          </p:cNvSpPr>
          <p:nvPr>
            <p:ph type="sldNum" sz="quarter" idx="12"/>
          </p:nvPr>
        </p:nvSpPr>
        <p:spPr/>
        <p:txBody>
          <a:bodyPr/>
          <a:lstStyle/>
          <a:p>
            <a:fld id="{C991D663-C9E3-41E6-96DB-48B6CE7282D5}" type="slidenum">
              <a:rPr lang="en-US" smtClean="0"/>
              <a:t>3</a:t>
            </a:fld>
            <a:endParaRPr lang="en-US"/>
          </a:p>
        </p:txBody>
      </p:sp>
    </p:spTree>
    <p:extLst>
      <p:ext uri="{BB962C8B-B14F-4D97-AF65-F5344CB8AC3E}">
        <p14:creationId xmlns:p14="http://schemas.microsoft.com/office/powerpoint/2010/main" val="3802801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style>
          <a:lnRef idx="0">
            <a:scrgbClr r="0" g="0" b="0"/>
          </a:lnRef>
          <a:fillRef idx="1001">
            <a:schemeClr val="lt2"/>
          </a:fillRef>
          <a:effectRef idx="0">
            <a:scrgbClr r="0" g="0" b="0"/>
          </a:effectRef>
          <a:fontRef idx="major"/>
        </p:style>
        <p:txBody>
          <a:bodyPr>
            <a:normAutofit fontScale="90000"/>
          </a:bodyPr>
          <a:lstStyle/>
          <a:p>
            <a:r>
              <a:rPr lang="en-US" sz="4000" dirty="0"/>
              <a:t/>
            </a:r>
            <a:br>
              <a:rPr lang="en-US" sz="4000" dirty="0"/>
            </a:br>
            <a:r>
              <a:rPr lang="en-US" sz="4000" b="1" dirty="0"/>
              <a:t>Les 4 tons </a:t>
            </a:r>
            <a:r>
              <a:rPr lang="en-US" sz="4000" b="1" dirty="0" err="1"/>
              <a:t>en</a:t>
            </a:r>
            <a:r>
              <a:rPr lang="en-US" sz="4000" b="1" dirty="0"/>
              <a:t> chinois + Ton </a:t>
            </a:r>
            <a:r>
              <a:rPr lang="en-US" sz="4000" b="1" dirty="0" err="1"/>
              <a:t>neutre</a:t>
            </a:r>
            <a:r>
              <a:rPr lang="en-US" sz="4000" b="1" dirty="0"/>
              <a:t> </a:t>
            </a:r>
            <a:r>
              <a:rPr lang="en-US" sz="2000" b="1" dirty="0"/>
              <a:t>(Fr)</a:t>
            </a:r>
            <a:br>
              <a:rPr lang="en-US" sz="2000" b="1" dirty="0"/>
            </a:br>
            <a:r>
              <a:rPr lang="en-US" sz="2000" dirty="0"/>
              <a:t/>
            </a:r>
            <a:br>
              <a:rPr lang="en-US" sz="2000" dirty="0"/>
            </a:br>
            <a:endParaRPr lang="en-US" sz="2000" dirty="0"/>
          </a:p>
        </p:txBody>
      </p:sp>
      <p:sp>
        <p:nvSpPr>
          <p:cNvPr id="3" name="Content Placeholder 2"/>
          <p:cNvSpPr>
            <a:spLocks noGrp="1"/>
          </p:cNvSpPr>
          <p:nvPr>
            <p:ph idx="1"/>
          </p:nvPr>
        </p:nvSpPr>
        <p:spPr>
          <a:xfrm>
            <a:off x="457200" y="1340768"/>
            <a:ext cx="8229600" cy="4785395"/>
          </a:xfrm>
        </p:spPr>
        <p:txBody>
          <a:bodyPr/>
          <a:lstStyle/>
          <a:p>
            <a:r>
              <a:rPr lang="fr-FR" dirty="0"/>
              <a:t>Le chinois mandarin possède </a:t>
            </a:r>
            <a:r>
              <a:rPr lang="fr-FR" b="1" dirty="0"/>
              <a:t>4 tons</a:t>
            </a:r>
            <a:r>
              <a:rPr lang="fr-FR" dirty="0"/>
              <a:t>, plus un "ton" neutre. Le ton utilisé pour prononcer les syllabes d'un mot chinois peut changer complétement sa signification.</a:t>
            </a:r>
          </a:p>
          <a:p>
            <a:endParaRPr lang="fr-FR" dirty="0"/>
          </a:p>
          <a:p>
            <a:r>
              <a:rPr lang="fr-FR" dirty="0"/>
              <a:t>Avec le pinyin, le ton de chaque syllabe est indiqué par les marquages suivants :  ou encore parfois, par les numéros correspondants 1,2,3 et 4 à la fin des syllabes.</a:t>
            </a:r>
            <a:endParaRPr lang="en-US" dirty="0"/>
          </a:p>
        </p:txBody>
      </p:sp>
      <p:sp>
        <p:nvSpPr>
          <p:cNvPr id="4" name="Footer Placeholder 3"/>
          <p:cNvSpPr>
            <a:spLocks noGrp="1"/>
          </p:cNvSpPr>
          <p:nvPr>
            <p:ph type="ftr" sz="quarter" idx="11"/>
          </p:nvPr>
        </p:nvSpPr>
        <p:spPr/>
        <p:txBody>
          <a:bodyPr/>
          <a:lstStyle/>
          <a:p>
            <a:r>
              <a:rPr lang="en-US"/>
              <a:t>Daphne OLSON@ SKEMA</a:t>
            </a:r>
          </a:p>
        </p:txBody>
      </p:sp>
      <p:sp>
        <p:nvSpPr>
          <p:cNvPr id="5" name="Slide Number Placeholder 4"/>
          <p:cNvSpPr>
            <a:spLocks noGrp="1"/>
          </p:cNvSpPr>
          <p:nvPr>
            <p:ph type="sldNum" sz="quarter" idx="12"/>
          </p:nvPr>
        </p:nvSpPr>
        <p:spPr/>
        <p:txBody>
          <a:bodyPr/>
          <a:lstStyle/>
          <a:p>
            <a:fld id="{C991D663-C9E3-41E6-96DB-48B6CE7282D5}" type="slidenum">
              <a:rPr lang="en-US" smtClean="0"/>
              <a:t>4</a:t>
            </a:fld>
            <a:endParaRPr lang="en-US"/>
          </a:p>
        </p:txBody>
      </p:sp>
    </p:spTree>
    <p:extLst>
      <p:ext uri="{BB962C8B-B14F-4D97-AF65-F5344CB8AC3E}">
        <p14:creationId xmlns:p14="http://schemas.microsoft.com/office/powerpoint/2010/main" val="2729958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style>
          <a:lnRef idx="0">
            <a:scrgbClr r="0" g="0" b="0"/>
          </a:lnRef>
          <a:fillRef idx="1001">
            <a:schemeClr val="lt2"/>
          </a:fillRef>
          <a:effectRef idx="0">
            <a:scrgbClr r="0" g="0" b="0"/>
          </a:effectRef>
          <a:fontRef idx="major"/>
        </p:style>
        <p:txBody>
          <a:bodyPr>
            <a:normAutofit fontScale="90000"/>
          </a:bodyPr>
          <a:lstStyle/>
          <a:p>
            <a:r>
              <a:rPr lang="en-US" b="1" dirty="0"/>
              <a:t/>
            </a:r>
            <a:br>
              <a:rPr lang="en-US" b="1" dirty="0"/>
            </a:br>
            <a:r>
              <a:rPr lang="en-US" b="1" dirty="0"/>
              <a:t>Ton </a:t>
            </a:r>
            <a:r>
              <a:rPr lang="en-US" b="1" dirty="0" err="1"/>
              <a:t>neutre</a:t>
            </a:r>
            <a:r>
              <a:rPr lang="en-US" b="1" dirty="0"/>
              <a:t> (</a:t>
            </a:r>
            <a:r>
              <a:rPr lang="zh-TW" altLang="en-US" b="1" dirty="0"/>
              <a:t>轻声</a:t>
            </a:r>
            <a:r>
              <a:rPr lang="en-US" altLang="zh-TW" b="1" dirty="0"/>
              <a:t>)</a:t>
            </a:r>
            <a:br>
              <a:rPr lang="en-US" altLang="zh-TW" b="1" dirty="0"/>
            </a:br>
            <a:endParaRPr lang="en-US" dirty="0"/>
          </a:p>
        </p:txBody>
      </p:sp>
      <p:sp>
        <p:nvSpPr>
          <p:cNvPr id="3" name="Content Placeholder 2"/>
          <p:cNvSpPr>
            <a:spLocks noGrp="1"/>
          </p:cNvSpPr>
          <p:nvPr>
            <p:ph idx="1"/>
          </p:nvPr>
        </p:nvSpPr>
        <p:spPr/>
        <p:txBody>
          <a:bodyPr/>
          <a:lstStyle/>
          <a:p>
            <a:r>
              <a:rPr lang="en-US" dirty="0" err="1"/>
              <a:t>Parfois</a:t>
            </a:r>
            <a:r>
              <a:rPr lang="en-US" dirty="0"/>
              <a:t> </a:t>
            </a:r>
            <a:r>
              <a:rPr lang="en-US" dirty="0" err="1"/>
              <a:t>appelé</a:t>
            </a:r>
            <a:r>
              <a:rPr lang="en-US" dirty="0"/>
              <a:t> "</a:t>
            </a:r>
            <a:r>
              <a:rPr lang="en-US" b="1" dirty="0"/>
              <a:t>5ème ton</a:t>
            </a:r>
            <a:r>
              <a:rPr lang="en-US" dirty="0"/>
              <a:t>", </a:t>
            </a:r>
            <a:r>
              <a:rPr lang="en-US" dirty="0" err="1"/>
              <a:t>ce</a:t>
            </a:r>
            <a:r>
              <a:rPr lang="en-US" dirty="0"/>
              <a:t> </a:t>
            </a:r>
            <a:r>
              <a:rPr lang="en-US" dirty="0" err="1"/>
              <a:t>n'est</a:t>
            </a:r>
            <a:r>
              <a:rPr lang="en-US" dirty="0"/>
              <a:t> </a:t>
            </a:r>
            <a:r>
              <a:rPr lang="en-US" dirty="0" err="1"/>
              <a:t>en</a:t>
            </a:r>
            <a:r>
              <a:rPr lang="en-US" dirty="0"/>
              <a:t> </a:t>
            </a:r>
            <a:r>
              <a:rPr lang="en-US" dirty="0" err="1"/>
              <a:t>réalité</a:t>
            </a:r>
            <a:r>
              <a:rPr lang="en-US" dirty="0"/>
              <a:t> pas </a:t>
            </a:r>
            <a:r>
              <a:rPr lang="en-US" dirty="0" err="1"/>
              <a:t>vraiment</a:t>
            </a:r>
            <a:r>
              <a:rPr lang="en-US" dirty="0"/>
              <a:t> un ton </a:t>
            </a:r>
            <a:r>
              <a:rPr lang="en-US" dirty="0" err="1"/>
              <a:t>mais</a:t>
            </a:r>
            <a:r>
              <a:rPr lang="en-US" dirty="0"/>
              <a:t> plus </a:t>
            </a:r>
            <a:r>
              <a:rPr lang="en-US" dirty="0" err="1"/>
              <a:t>une</a:t>
            </a:r>
            <a:r>
              <a:rPr lang="en-US" dirty="0"/>
              <a:t> </a:t>
            </a:r>
            <a:r>
              <a:rPr lang="en-US" dirty="0" err="1"/>
              <a:t>façon</a:t>
            </a:r>
            <a:r>
              <a:rPr lang="en-US" dirty="0"/>
              <a:t> "</a:t>
            </a:r>
            <a:r>
              <a:rPr lang="en-US" dirty="0" err="1"/>
              <a:t>légère</a:t>
            </a:r>
            <a:r>
              <a:rPr lang="en-US" dirty="0"/>
              <a:t>" de </a:t>
            </a:r>
            <a:r>
              <a:rPr lang="en-US" dirty="0" err="1"/>
              <a:t>prononcer</a:t>
            </a:r>
            <a:r>
              <a:rPr lang="en-US" dirty="0"/>
              <a:t> </a:t>
            </a:r>
            <a:r>
              <a:rPr lang="en-US" dirty="0" err="1"/>
              <a:t>une</a:t>
            </a:r>
            <a:r>
              <a:rPr lang="en-US" dirty="0"/>
              <a:t> </a:t>
            </a:r>
            <a:r>
              <a:rPr lang="en-US" dirty="0" err="1"/>
              <a:t>syllabe</a:t>
            </a:r>
            <a:r>
              <a:rPr lang="en-US" dirty="0"/>
              <a:t>. </a:t>
            </a:r>
            <a:r>
              <a:rPr lang="en-US" dirty="0" err="1"/>
              <a:t>Prononcez</a:t>
            </a:r>
            <a:r>
              <a:rPr lang="en-US" dirty="0"/>
              <a:t>-le de la </a:t>
            </a:r>
            <a:r>
              <a:rPr lang="en-US" dirty="0" err="1"/>
              <a:t>même</a:t>
            </a:r>
            <a:r>
              <a:rPr lang="en-US" dirty="0"/>
              <a:t> </a:t>
            </a:r>
            <a:r>
              <a:rPr lang="en-US" dirty="0" err="1"/>
              <a:t>manière</a:t>
            </a:r>
            <a:r>
              <a:rPr lang="en-US" dirty="0"/>
              <a:t> que </a:t>
            </a:r>
            <a:r>
              <a:rPr lang="en-US" dirty="0" err="1"/>
              <a:t>vous</a:t>
            </a:r>
            <a:r>
              <a:rPr lang="en-US" dirty="0"/>
              <a:t> </a:t>
            </a:r>
            <a:r>
              <a:rPr lang="en-US" dirty="0" err="1"/>
              <a:t>diriez</a:t>
            </a:r>
            <a:r>
              <a:rPr lang="en-US" dirty="0"/>
              <a:t> un mot </a:t>
            </a:r>
            <a:r>
              <a:rPr lang="en-US" dirty="0" err="1"/>
              <a:t>en</a:t>
            </a:r>
            <a:r>
              <a:rPr lang="en-US" dirty="0"/>
              <a:t> </a:t>
            </a:r>
            <a:r>
              <a:rPr lang="en-US" dirty="0" err="1"/>
              <a:t>français</a:t>
            </a:r>
            <a:r>
              <a:rPr lang="en-US" dirty="0"/>
              <a:t> sans accentuation </a:t>
            </a:r>
            <a:r>
              <a:rPr lang="en-US" dirty="0" err="1"/>
              <a:t>ni</a:t>
            </a:r>
            <a:r>
              <a:rPr lang="en-US" dirty="0"/>
              <a:t> intonation.</a:t>
            </a:r>
          </a:p>
          <a:p>
            <a:endParaRPr lang="en-US" dirty="0"/>
          </a:p>
        </p:txBody>
      </p:sp>
      <p:sp>
        <p:nvSpPr>
          <p:cNvPr id="4" name="Footer Placeholder 3"/>
          <p:cNvSpPr>
            <a:spLocks noGrp="1"/>
          </p:cNvSpPr>
          <p:nvPr>
            <p:ph type="ftr" sz="quarter" idx="11"/>
          </p:nvPr>
        </p:nvSpPr>
        <p:spPr/>
        <p:txBody>
          <a:bodyPr/>
          <a:lstStyle/>
          <a:p>
            <a:r>
              <a:rPr lang="en-US"/>
              <a:t>Daphne OLSON@ SKEMA</a:t>
            </a:r>
          </a:p>
        </p:txBody>
      </p:sp>
      <p:sp>
        <p:nvSpPr>
          <p:cNvPr id="5" name="Slide Number Placeholder 4"/>
          <p:cNvSpPr>
            <a:spLocks noGrp="1"/>
          </p:cNvSpPr>
          <p:nvPr>
            <p:ph type="sldNum" sz="quarter" idx="12"/>
          </p:nvPr>
        </p:nvSpPr>
        <p:spPr/>
        <p:txBody>
          <a:bodyPr/>
          <a:lstStyle/>
          <a:p>
            <a:fld id="{C991D663-C9E3-41E6-96DB-48B6CE7282D5}" type="slidenum">
              <a:rPr lang="en-US" smtClean="0"/>
              <a:t>5</a:t>
            </a:fld>
            <a:endParaRPr lang="en-US"/>
          </a:p>
        </p:txBody>
      </p:sp>
    </p:spTree>
    <p:extLst>
      <p:ext uri="{BB962C8B-B14F-4D97-AF65-F5344CB8AC3E}">
        <p14:creationId xmlns:p14="http://schemas.microsoft.com/office/powerpoint/2010/main" val="546551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endParaRPr lang="en-US" dirty="0"/>
          </a:p>
        </p:txBody>
      </p:sp>
      <p:pic>
        <p:nvPicPr>
          <p:cNvPr id="4101"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67744" y="2060848"/>
            <a:ext cx="4572638" cy="3429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3" y="1268761"/>
            <a:ext cx="6408713" cy="18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8" y="3140968"/>
            <a:ext cx="6984776" cy="30515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Footer Placeholder 4"/>
          <p:cNvSpPr>
            <a:spLocks noGrp="1"/>
          </p:cNvSpPr>
          <p:nvPr>
            <p:ph type="ftr" sz="quarter" idx="11"/>
          </p:nvPr>
        </p:nvSpPr>
        <p:spPr/>
        <p:txBody>
          <a:bodyPr/>
          <a:lstStyle/>
          <a:p>
            <a:r>
              <a:rPr lang="en-US"/>
              <a:t>Daphne OLSON@ SKEMA</a:t>
            </a:r>
          </a:p>
        </p:txBody>
      </p:sp>
      <p:sp>
        <p:nvSpPr>
          <p:cNvPr id="3" name="Slide Number Placeholder 2"/>
          <p:cNvSpPr>
            <a:spLocks noGrp="1"/>
          </p:cNvSpPr>
          <p:nvPr>
            <p:ph type="sldNum" sz="quarter" idx="12"/>
          </p:nvPr>
        </p:nvSpPr>
        <p:spPr/>
        <p:txBody>
          <a:bodyPr/>
          <a:lstStyle/>
          <a:p>
            <a:fld id="{C991D663-C9E3-41E6-96DB-48B6CE7282D5}" type="slidenum">
              <a:rPr lang="en-US" smtClean="0"/>
              <a:t>6</a:t>
            </a:fld>
            <a:endParaRPr lang="en-US"/>
          </a:p>
        </p:txBody>
      </p:sp>
    </p:spTree>
    <p:extLst>
      <p:ext uri="{BB962C8B-B14F-4D97-AF65-F5344CB8AC3E}">
        <p14:creationId xmlns:p14="http://schemas.microsoft.com/office/powerpoint/2010/main" val="3947760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35696" y="1484784"/>
            <a:ext cx="5257800" cy="2705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p:cNvSpPr>
            <a:spLocks noGrp="1"/>
          </p:cNvSpPr>
          <p:nvPr>
            <p:ph type="ftr" sz="quarter" idx="11"/>
          </p:nvPr>
        </p:nvSpPr>
        <p:spPr/>
        <p:txBody>
          <a:bodyPr/>
          <a:lstStyle/>
          <a:p>
            <a:r>
              <a:rPr lang="en-US"/>
              <a:t>Daphne OLSON@ SKEMA</a:t>
            </a:r>
          </a:p>
        </p:txBody>
      </p:sp>
      <p:sp>
        <p:nvSpPr>
          <p:cNvPr id="3" name="Slide Number Placeholder 2"/>
          <p:cNvSpPr>
            <a:spLocks noGrp="1"/>
          </p:cNvSpPr>
          <p:nvPr>
            <p:ph type="sldNum" sz="quarter" idx="12"/>
          </p:nvPr>
        </p:nvSpPr>
        <p:spPr/>
        <p:txBody>
          <a:bodyPr/>
          <a:lstStyle/>
          <a:p>
            <a:fld id="{C991D663-C9E3-41E6-96DB-48B6CE7282D5}" type="slidenum">
              <a:rPr lang="en-US" smtClean="0"/>
              <a:t>7</a:t>
            </a:fld>
            <a:endParaRPr lang="en-US"/>
          </a:p>
        </p:txBody>
      </p:sp>
    </p:spTree>
    <p:extLst>
      <p:ext uri="{BB962C8B-B14F-4D97-AF65-F5344CB8AC3E}">
        <p14:creationId xmlns:p14="http://schemas.microsoft.com/office/powerpoint/2010/main" val="2077346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ésultat de recherche d'images pour &quot;chinese hand signals for numbers&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7416" y="1700808"/>
            <a:ext cx="6324943" cy="4294564"/>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1043608" y="274638"/>
            <a:ext cx="7643192" cy="850106"/>
          </a:xfrm>
        </p:spPr>
        <p:style>
          <a:lnRef idx="0">
            <a:scrgbClr r="0" g="0" b="0"/>
          </a:lnRef>
          <a:fillRef idx="1001">
            <a:schemeClr val="lt2"/>
          </a:fillRef>
          <a:effectRef idx="0">
            <a:scrgbClr r="0" g="0" b="0"/>
          </a:effectRef>
          <a:fontRef idx="major"/>
        </p:style>
        <p:txBody>
          <a:bodyPr>
            <a:normAutofit fontScale="90000"/>
          </a:bodyPr>
          <a:lstStyle/>
          <a:p>
            <a:r>
              <a:rPr lang="fr-FR" dirty="0" err="1"/>
              <a:t>Chinese</a:t>
            </a:r>
            <a:r>
              <a:rPr lang="fr-FR" dirty="0"/>
              <a:t> Hand </a:t>
            </a:r>
            <a:r>
              <a:rPr lang="fr-FR" dirty="0" err="1"/>
              <a:t>gestures</a:t>
            </a:r>
            <a:r>
              <a:rPr lang="fr-FR" dirty="0"/>
              <a:t> for </a:t>
            </a:r>
            <a:r>
              <a:rPr lang="fr-FR" dirty="0" err="1"/>
              <a:t>numbers</a:t>
            </a:r>
            <a:endParaRPr lang="en-US" dirty="0"/>
          </a:p>
        </p:txBody>
      </p:sp>
      <p:sp>
        <p:nvSpPr>
          <p:cNvPr id="5" name="Content Placeholder 4"/>
          <p:cNvSpPr>
            <a:spLocks noGrp="1"/>
          </p:cNvSpPr>
          <p:nvPr>
            <p:ph idx="1"/>
          </p:nvPr>
        </p:nvSpPr>
        <p:spPr>
          <a:xfrm>
            <a:off x="457200" y="1484784"/>
            <a:ext cx="8229600" cy="4641379"/>
          </a:xfrm>
        </p:spPr>
        <p:txBody>
          <a:bodyPr/>
          <a:lstStyle/>
          <a:p>
            <a:endParaRPr lang="fr-FR" dirty="0"/>
          </a:p>
          <a:p>
            <a:endParaRPr lang="en-US" dirty="0"/>
          </a:p>
        </p:txBody>
      </p:sp>
      <p:sp>
        <p:nvSpPr>
          <p:cNvPr id="6" name="Footer Placeholder 5"/>
          <p:cNvSpPr>
            <a:spLocks noGrp="1"/>
          </p:cNvSpPr>
          <p:nvPr>
            <p:ph type="ftr" sz="quarter" idx="11"/>
          </p:nvPr>
        </p:nvSpPr>
        <p:spPr/>
        <p:txBody>
          <a:bodyPr/>
          <a:lstStyle/>
          <a:p>
            <a:r>
              <a:rPr lang="en-US"/>
              <a:t>Daphne OLSON@ SKEMA</a:t>
            </a:r>
          </a:p>
        </p:txBody>
      </p:sp>
      <p:sp>
        <p:nvSpPr>
          <p:cNvPr id="2" name="Slide Number Placeholder 1"/>
          <p:cNvSpPr>
            <a:spLocks noGrp="1"/>
          </p:cNvSpPr>
          <p:nvPr>
            <p:ph type="sldNum" sz="quarter" idx="12"/>
          </p:nvPr>
        </p:nvSpPr>
        <p:spPr/>
        <p:txBody>
          <a:bodyPr/>
          <a:lstStyle/>
          <a:p>
            <a:fld id="{C991D663-C9E3-41E6-96DB-48B6CE7282D5}" type="slidenum">
              <a:rPr lang="en-US" smtClean="0"/>
              <a:t>8</a:t>
            </a:fld>
            <a:endParaRPr lang="en-US"/>
          </a:p>
        </p:txBody>
      </p:sp>
    </p:spTree>
    <p:extLst>
      <p:ext uri="{BB962C8B-B14F-4D97-AF65-F5344CB8AC3E}">
        <p14:creationId xmlns:p14="http://schemas.microsoft.com/office/powerpoint/2010/main" val="4016153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style>
          <a:lnRef idx="0">
            <a:scrgbClr r="0" g="0" b="0"/>
          </a:lnRef>
          <a:fillRef idx="1001">
            <a:schemeClr val="lt2"/>
          </a:fillRef>
          <a:effectRef idx="0">
            <a:scrgbClr r="0" g="0" b="0"/>
          </a:effectRef>
          <a:fontRef idx="major"/>
        </p:style>
        <p:txBody>
          <a:bodyPr>
            <a:normAutofit/>
          </a:bodyPr>
          <a:lstStyle/>
          <a:p>
            <a:r>
              <a:rPr lang="fr-FR" sz="3600" dirty="0" err="1">
                <a:solidFill>
                  <a:srgbClr val="008000"/>
                </a:solidFill>
              </a:rPr>
              <a:t>Personal</a:t>
            </a:r>
            <a:r>
              <a:rPr lang="fr-FR" sz="3600" dirty="0">
                <a:solidFill>
                  <a:srgbClr val="008000"/>
                </a:solidFill>
              </a:rPr>
              <a:t> </a:t>
            </a:r>
            <a:r>
              <a:rPr lang="fr-FR" sz="3600" dirty="0" err="1">
                <a:solidFill>
                  <a:srgbClr val="008000"/>
                </a:solidFill>
              </a:rPr>
              <a:t>Pronouns</a:t>
            </a:r>
            <a:r>
              <a:rPr lang="fr-FR" sz="3600" dirty="0">
                <a:solidFill>
                  <a:srgbClr val="008000"/>
                </a:solidFill>
              </a:rPr>
              <a:t> </a:t>
            </a:r>
            <a:r>
              <a:rPr lang="fr-FR" sz="3600" dirty="0"/>
              <a:t>: I, </a:t>
            </a:r>
            <a:r>
              <a:rPr lang="fr-FR" sz="3600" dirty="0" err="1"/>
              <a:t>you</a:t>
            </a:r>
            <a:r>
              <a:rPr lang="fr-FR" sz="3600" dirty="0"/>
              <a:t> &amp; </a:t>
            </a:r>
            <a:r>
              <a:rPr lang="fr-FR" sz="3600" dirty="0" err="1"/>
              <a:t>he</a:t>
            </a:r>
            <a:r>
              <a:rPr lang="fr-FR" sz="3600" dirty="0"/>
              <a:t>/</a:t>
            </a:r>
            <a:r>
              <a:rPr lang="fr-FR" sz="3600" dirty="0" err="1"/>
              <a:t>her</a:t>
            </a:r>
            <a:r>
              <a:rPr lang="fr-FR" sz="3600" dirty="0"/>
              <a:t> etc..</a:t>
            </a:r>
            <a:endParaRPr lang="en-US" sz="3600" dirty="0"/>
          </a:p>
        </p:txBody>
      </p:sp>
      <p:sp>
        <p:nvSpPr>
          <p:cNvPr id="4" name="Footer Placeholder 3"/>
          <p:cNvSpPr>
            <a:spLocks noGrp="1"/>
          </p:cNvSpPr>
          <p:nvPr>
            <p:ph type="ftr" sz="quarter" idx="11"/>
          </p:nvPr>
        </p:nvSpPr>
        <p:spPr/>
        <p:txBody>
          <a:bodyPr/>
          <a:lstStyle/>
          <a:p>
            <a:r>
              <a:rPr lang="en-US"/>
              <a:t>Daphne OLSON@ SKEMA</a:t>
            </a:r>
          </a:p>
        </p:txBody>
      </p:sp>
      <p:sp>
        <p:nvSpPr>
          <p:cNvPr id="5" name="Slide Number Placeholder 4"/>
          <p:cNvSpPr>
            <a:spLocks noGrp="1"/>
          </p:cNvSpPr>
          <p:nvPr>
            <p:ph type="sldNum" sz="quarter" idx="12"/>
          </p:nvPr>
        </p:nvSpPr>
        <p:spPr/>
        <p:txBody>
          <a:bodyPr/>
          <a:lstStyle/>
          <a:p>
            <a:fld id="{C991D663-C9E3-41E6-96DB-48B6CE7282D5}" type="slidenum">
              <a:rPr lang="en-US" smtClean="0"/>
              <a:t>9</a:t>
            </a:fld>
            <a:endParaRPr 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80526" y="1412776"/>
            <a:ext cx="3963682" cy="50447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37224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150</Words>
  <Application>Microsoft Office PowerPoint</Application>
  <PresentationFormat>On-screen Show (4:3)</PresentationFormat>
  <Paragraphs>34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HSK A0-1 Pinyin &amp; The 4 Mandarin Chinese Tones</vt:lpstr>
      <vt:lpstr>Chinese Phonetic</vt:lpstr>
      <vt:lpstr> The 4 Mandarin Chinese Tones + 1 neutral tone </vt:lpstr>
      <vt:lpstr> Les 4 tons en chinois + Ton neutre (Fr)  </vt:lpstr>
      <vt:lpstr> Ton neutre (轻声) </vt:lpstr>
      <vt:lpstr>PowerPoint Presentation</vt:lpstr>
      <vt:lpstr>PowerPoint Presentation</vt:lpstr>
      <vt:lpstr>Chinese Hand gestures for numbers</vt:lpstr>
      <vt:lpstr>Personal Pronouns : I, you &amp; he/her etc..</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HSK A0-1 Pinyin &amp; The 4 Mandarin Chinese Tones</dc:title>
  <dc:creator>colson</dc:creator>
  <cp:lastModifiedBy>colson</cp:lastModifiedBy>
  <cp:revision>31</cp:revision>
  <dcterms:created xsi:type="dcterms:W3CDTF">2020-09-21T09:11:09Z</dcterms:created>
  <dcterms:modified xsi:type="dcterms:W3CDTF">2023-03-23T17:57:24Z</dcterms:modified>
</cp:coreProperties>
</file>