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3" r:id="rId7"/>
    <p:sldId id="271" r:id="rId8"/>
    <p:sldId id="272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3300"/>
    <a:srgbClr val="FF3300"/>
    <a:srgbClr val="008000"/>
    <a:srgbClr val="0000F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FA0E7-C2C4-4FA3-A46B-934E5DBD763E}" type="datetimeFigureOut">
              <a:rPr lang="fr-FR" smtClean="0"/>
              <a:t>25/03/2024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17CAE-563D-4F30-A9C9-C6367A6DCF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892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9BA0C-B898-4B38-9943-664BE42958CB}" type="datetime1">
              <a:rPr lang="fr-FR" smtClean="0"/>
              <a:t>25/03/2024</a:t>
            </a:fld>
            <a:endParaRPr lang="fr-F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Property of Daphne OLSON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ED4A-3F43-4934-A268-14C582298EF1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8D26-E020-4CB8-BB63-860F71344581}" type="datetime1">
              <a:rPr lang="fr-FR" smtClean="0"/>
              <a:t>25/03/2024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Property of Daphne OLSON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ED4A-3F43-4934-A268-14C582298EF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AE42-DD0E-458A-BFE6-04D1AB513C8A}" type="datetime1">
              <a:rPr lang="fr-FR" smtClean="0"/>
              <a:t>25/03/2024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Property of Daphne OLSON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ED4A-3F43-4934-A268-14C582298EF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B3120-9884-47E9-AE48-071F798CA163}" type="datetime1">
              <a:rPr lang="fr-FR" smtClean="0"/>
              <a:t>25/03/2024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Property of Daphne OLSON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ED4A-3F43-4934-A268-14C582298EF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9951-B61B-4143-841E-201873B58004}" type="datetime1">
              <a:rPr lang="fr-FR" smtClean="0"/>
              <a:t>25/03/2024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Property of Daphne OLSON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ED4A-3F43-4934-A268-14C582298EF1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BDD5C-FB00-4698-926F-2BCE1D33F11C}" type="datetime1">
              <a:rPr lang="fr-FR" smtClean="0"/>
              <a:t>25/03/2024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Property of Daphne OLSON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ED4A-3F43-4934-A268-14C582298EF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8BE9-0E72-4C74-A01A-F02D08EBBABD}" type="datetime1">
              <a:rPr lang="fr-FR" smtClean="0"/>
              <a:t>25/03/2024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Property of Daphne OLSON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ED4A-3F43-4934-A268-14C582298EF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6351-4704-466B-9C03-29D2651EA691}" type="datetime1">
              <a:rPr lang="fr-FR" smtClean="0"/>
              <a:t>25/03/2024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Property of Daphne OLSON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ED4A-3F43-4934-A268-14C582298EF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8005-6F73-47D1-A768-BD4BF81CEF92}" type="datetime1">
              <a:rPr lang="fr-FR" smtClean="0"/>
              <a:t>25/03/2024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Property of Daphne OLSON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ED4A-3F43-4934-A268-14C582298EF1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A4F3-D1A0-46FD-AF1C-C568DA50D93E}" type="datetime1">
              <a:rPr lang="fr-FR" smtClean="0"/>
              <a:t>25/03/2024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Property of Daphne OLSON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ED4A-3F43-4934-A268-14C582298EF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3C0E-164F-481F-9E2E-7037988EABBD}" type="datetime1">
              <a:rPr lang="fr-FR" smtClean="0"/>
              <a:t>25/03/2024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Property of Daphne OLSON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ED4A-3F43-4934-A268-14C582298EF1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4F6B221-CA1D-4B37-B22B-427BFCD6F94E}" type="datetime1">
              <a:rPr lang="fr-FR" smtClean="0"/>
              <a:t>25/03/2024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fr-FR"/>
              <a:t>Property of Daphne OLSON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062ED4A-3F43-4934-A268-14C582298EF1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704" y="548681"/>
            <a:ext cx="6116216" cy="936104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fr-FR" dirty="0" smtClean="0"/>
              <a:t>		</a:t>
            </a:r>
            <a:r>
              <a:rPr lang="fr-FR" dirty="0" err="1" smtClean="0"/>
              <a:t>Lesson</a:t>
            </a:r>
            <a:r>
              <a:rPr lang="fr-FR" dirty="0" smtClean="0"/>
              <a:t> </a:t>
            </a:r>
            <a:r>
              <a:rPr lang="fr-FR" dirty="0"/>
              <a:t>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2060848"/>
            <a:ext cx="7488832" cy="4248472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GB" altLang="zh-CN" dirty="0">
                <a:solidFill>
                  <a:schemeClr val="tx1"/>
                </a:solidFill>
              </a:rPr>
              <a:t>	</a:t>
            </a:r>
            <a:r>
              <a:rPr lang="en-GB" altLang="zh-CN" sz="3200" dirty="0">
                <a:solidFill>
                  <a:schemeClr val="tx1"/>
                </a:solidFill>
              </a:rPr>
              <a:t>        </a:t>
            </a:r>
            <a:r>
              <a:rPr lang="zh-CN" sz="3200" b="1" dirty="0">
                <a:solidFill>
                  <a:schemeClr val="tx1"/>
                </a:solidFill>
              </a:rPr>
              <a:t>她是我的汉语老师</a:t>
            </a:r>
            <a:endParaRPr lang="en-GB" altLang="zh-CN" sz="3200" b="1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dirty="0">
                <a:solidFill>
                  <a:srgbClr val="0070C0"/>
                </a:solidFill>
              </a:rPr>
              <a:t>     </a:t>
            </a:r>
            <a:r>
              <a:rPr lang="en-US" sz="3200" dirty="0" err="1">
                <a:solidFill>
                  <a:srgbClr val="0070C0"/>
                </a:solidFill>
              </a:rPr>
              <a:t>Tā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shì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wǒ</a:t>
            </a:r>
            <a:r>
              <a:rPr lang="en-US" sz="3200" dirty="0">
                <a:solidFill>
                  <a:srgbClr val="0070C0"/>
                </a:solidFill>
              </a:rPr>
              <a:t> de </a:t>
            </a:r>
            <a:r>
              <a:rPr lang="en-US" sz="3200" dirty="0" err="1">
                <a:solidFill>
                  <a:srgbClr val="FF0000"/>
                </a:solidFill>
              </a:rPr>
              <a:t>H</a:t>
            </a:r>
            <a:r>
              <a:rPr lang="en-US" sz="3200" dirty="0" err="1" smtClean="0">
                <a:solidFill>
                  <a:srgbClr val="FF0000"/>
                </a:solidFill>
              </a:rPr>
              <a:t>ànyǔ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lǎoshī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 	     She </a:t>
            </a:r>
            <a:r>
              <a:rPr lang="en-US" sz="3200" dirty="0" smtClean="0">
                <a:solidFill>
                  <a:schemeClr val="tx1"/>
                </a:solidFill>
              </a:rPr>
              <a:t> is  </a:t>
            </a:r>
            <a:r>
              <a:rPr lang="en-US" sz="3200" dirty="0">
                <a:solidFill>
                  <a:schemeClr val="tx1"/>
                </a:solidFill>
              </a:rPr>
              <a:t>my </a:t>
            </a:r>
            <a:r>
              <a:rPr lang="en-US" sz="3200" dirty="0" smtClean="0">
                <a:solidFill>
                  <a:schemeClr val="tx1"/>
                </a:solidFill>
              </a:rPr>
              <a:t>    </a:t>
            </a:r>
            <a:r>
              <a:rPr lang="en-US" sz="3200" dirty="0" smtClean="0">
                <a:solidFill>
                  <a:srgbClr val="FF0000"/>
                </a:solidFill>
              </a:rPr>
              <a:t>Chinese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teacher</a:t>
            </a:r>
          </a:p>
          <a:p>
            <a:endParaRPr lang="fr-FR" sz="3200" dirty="0">
              <a:solidFill>
                <a:schemeClr val="tx1"/>
              </a:solidFill>
            </a:endParaRPr>
          </a:p>
          <a:p>
            <a:r>
              <a:rPr lang="fr-FR" sz="2400" dirty="0" smtClean="0">
                <a:solidFill>
                  <a:srgbClr val="FF3300"/>
                </a:solidFill>
              </a:rPr>
              <a:t>This </a:t>
            </a:r>
            <a:r>
              <a:rPr lang="fr-FR" sz="2400" dirty="0" err="1" smtClean="0">
                <a:solidFill>
                  <a:srgbClr val="FF3300"/>
                </a:solidFill>
              </a:rPr>
              <a:t>lesson</a:t>
            </a:r>
            <a:r>
              <a:rPr lang="fr-FR" sz="2400" dirty="0" smtClean="0">
                <a:solidFill>
                  <a:srgbClr val="FF3300"/>
                </a:solidFill>
              </a:rPr>
              <a:t> </a:t>
            </a:r>
            <a:r>
              <a:rPr lang="fr-FR" sz="2400" dirty="0" err="1" smtClean="0">
                <a:solidFill>
                  <a:srgbClr val="FF3300"/>
                </a:solidFill>
              </a:rPr>
              <a:t>you</a:t>
            </a:r>
            <a:r>
              <a:rPr lang="fr-FR" sz="2400" dirty="0" smtClean="0">
                <a:solidFill>
                  <a:srgbClr val="FF3300"/>
                </a:solidFill>
              </a:rPr>
              <a:t> </a:t>
            </a:r>
            <a:r>
              <a:rPr lang="fr-FR" sz="2400" dirty="0" err="1" smtClean="0">
                <a:solidFill>
                  <a:srgbClr val="FF3300"/>
                </a:solidFill>
              </a:rPr>
              <a:t>will</a:t>
            </a:r>
            <a:r>
              <a:rPr lang="fr-FR" sz="2400" dirty="0" smtClean="0">
                <a:solidFill>
                  <a:srgbClr val="FF3300"/>
                </a:solidFill>
              </a:rPr>
              <a:t> </a:t>
            </a:r>
            <a:r>
              <a:rPr lang="fr-FR" sz="2400" dirty="0" err="1" smtClean="0">
                <a:solidFill>
                  <a:srgbClr val="FF3300"/>
                </a:solidFill>
              </a:rPr>
              <a:t>learn</a:t>
            </a:r>
            <a:r>
              <a:rPr lang="fr-FR" sz="2400" dirty="0" smtClean="0">
                <a:solidFill>
                  <a:srgbClr val="FF3300"/>
                </a:solidFill>
              </a:rPr>
              <a:t>:</a:t>
            </a:r>
          </a:p>
          <a:p>
            <a:r>
              <a:rPr lang="fr-FR" sz="2400" dirty="0">
                <a:solidFill>
                  <a:schemeClr val="tx1"/>
                </a:solidFill>
              </a:rPr>
              <a:t>-</a:t>
            </a:r>
            <a:r>
              <a:rPr lang="fr-FR" sz="2400" dirty="0" smtClean="0">
                <a:solidFill>
                  <a:schemeClr val="tx1"/>
                </a:solidFill>
              </a:rPr>
              <a:t>How to </a:t>
            </a:r>
            <a:r>
              <a:rPr lang="fr-FR" sz="2400" dirty="0" err="1" smtClean="0">
                <a:solidFill>
                  <a:schemeClr val="tx1"/>
                </a:solidFill>
              </a:rPr>
              <a:t>say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where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you</a:t>
            </a:r>
            <a:r>
              <a:rPr lang="fr-FR" sz="2400" dirty="0" smtClean="0">
                <a:solidFill>
                  <a:schemeClr val="tx1"/>
                </a:solidFill>
              </a:rPr>
              <a:t> come </a:t>
            </a:r>
            <a:r>
              <a:rPr lang="fr-FR" sz="2400" dirty="0" err="1" smtClean="0">
                <a:solidFill>
                  <a:schemeClr val="tx1"/>
                </a:solidFill>
              </a:rPr>
              <a:t>from</a:t>
            </a:r>
            <a:r>
              <a:rPr lang="fr-FR" sz="2400" dirty="0" smtClean="0">
                <a:solidFill>
                  <a:schemeClr val="tx1"/>
                </a:solidFill>
              </a:rPr>
              <a:t> and </a:t>
            </a:r>
            <a:r>
              <a:rPr lang="fr-FR" sz="2400" dirty="0" err="1" smtClean="0">
                <a:solidFill>
                  <a:schemeClr val="tx1"/>
                </a:solidFill>
              </a:rPr>
              <a:t>what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nationality</a:t>
            </a:r>
            <a:r>
              <a:rPr lang="fr-FR" sz="2400" dirty="0" smtClean="0">
                <a:solidFill>
                  <a:schemeClr val="tx1"/>
                </a:solidFill>
              </a:rPr>
              <a:t>  </a:t>
            </a:r>
            <a:r>
              <a:rPr lang="fr-FR" sz="2400" dirty="0" err="1" smtClean="0">
                <a:solidFill>
                  <a:schemeClr val="tx1"/>
                </a:solidFill>
              </a:rPr>
              <a:t>you</a:t>
            </a:r>
            <a:r>
              <a:rPr lang="fr-FR" sz="2400" dirty="0" smtClean="0">
                <a:solidFill>
                  <a:schemeClr val="tx1"/>
                </a:solidFill>
              </a:rPr>
              <a:t> are.</a:t>
            </a:r>
          </a:p>
          <a:p>
            <a:r>
              <a:rPr lang="fr-FR" sz="2400" dirty="0" smtClean="0">
                <a:solidFill>
                  <a:schemeClr val="tx1"/>
                </a:solidFill>
              </a:rPr>
              <a:t>-And </a:t>
            </a:r>
            <a:r>
              <a:rPr lang="fr-FR" sz="2400" dirty="0" err="1" smtClean="0">
                <a:solidFill>
                  <a:schemeClr val="tx1"/>
                </a:solidFill>
              </a:rPr>
              <a:t>ask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other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people’s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nationality</a:t>
            </a:r>
            <a:endParaRPr lang="fr-FR" sz="2400" dirty="0" smtClean="0">
              <a:solidFill>
                <a:schemeClr val="tx1"/>
              </a:solidFill>
            </a:endParaRP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endParaRPr lang="fr-FR" sz="32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4DCD134-7C19-469B-B35B-9BD928FE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Property of Daphne OLSON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ED4A-3F43-4934-A268-14C582298EF1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632848" cy="1282154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	</a:t>
            </a:r>
            <a:r>
              <a:rPr lang="fr-FR" b="1" dirty="0"/>
              <a:t>Caractère chinois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 </a:t>
            </a:r>
            <a:r>
              <a:rPr lang="zh-CN" altLang="en-US" dirty="0"/>
              <a:t>她 </a:t>
            </a:r>
            <a:r>
              <a:rPr lang="en-US" dirty="0" err="1"/>
              <a:t>Tā</a:t>
            </a:r>
            <a:r>
              <a:rPr lang="en-US" dirty="0"/>
              <a:t> (</a:t>
            </a:r>
            <a:r>
              <a:rPr lang="en-US" dirty="0" err="1"/>
              <a:t>elle</a:t>
            </a:r>
            <a:r>
              <a:rPr lang="en-US" dirty="0"/>
              <a:t>, femme)  </a:t>
            </a:r>
            <a:r>
              <a:rPr lang="en-US" dirty="0" err="1"/>
              <a:t>vs</a:t>
            </a:r>
            <a:r>
              <a:rPr lang="zh-CN" altLang="en-US" dirty="0"/>
              <a:t>他</a:t>
            </a:r>
            <a:r>
              <a:rPr lang="en-US" dirty="0" err="1"/>
              <a:t>Tā</a:t>
            </a:r>
            <a:r>
              <a:rPr lang="en-US" dirty="0"/>
              <a:t> ( </a:t>
            </a:r>
            <a:r>
              <a:rPr lang="en-US" dirty="0" err="1"/>
              <a:t>il</a:t>
            </a:r>
            <a:r>
              <a:rPr lang="en-US" dirty="0"/>
              <a:t> )</a:t>
            </a:r>
            <a:r>
              <a:rPr lang="fr-FR" dirty="0"/>
              <a:t/>
            </a:r>
            <a:br>
              <a:rPr lang="fr-FR" dirty="0"/>
            </a:b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772816"/>
            <a:ext cx="7818072" cy="475252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她 </a:t>
            </a:r>
            <a:r>
              <a:rPr lang="en-US" dirty="0" err="1"/>
              <a:t>Tā</a:t>
            </a:r>
            <a:r>
              <a:rPr lang="en-US" dirty="0"/>
              <a:t>= </a:t>
            </a:r>
            <a:r>
              <a:rPr lang="zh-CN" altLang="en-US" dirty="0">
                <a:solidFill>
                  <a:srgbClr val="FF0000"/>
                </a:solidFill>
              </a:rPr>
              <a:t>女</a:t>
            </a:r>
            <a:r>
              <a:rPr lang="en-US" dirty="0" err="1">
                <a:solidFill>
                  <a:srgbClr val="FF0000"/>
                </a:solidFill>
              </a:rPr>
              <a:t>Nǚ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+ </a:t>
            </a:r>
            <a:r>
              <a:rPr lang="zh-CN" altLang="en-US" dirty="0"/>
              <a:t>也 </a:t>
            </a:r>
            <a:r>
              <a:rPr lang="en-US" dirty="0" err="1"/>
              <a:t>Yě</a:t>
            </a:r>
            <a:endParaRPr lang="en-US" dirty="0"/>
          </a:p>
          <a:p>
            <a:r>
              <a:rPr lang="zh-CN" altLang="en-US" dirty="0"/>
              <a:t>她们</a:t>
            </a:r>
            <a:r>
              <a:rPr lang="en-US" dirty="0" err="1"/>
              <a:t>Tāmen</a:t>
            </a:r>
            <a:r>
              <a:rPr lang="en-US" dirty="0"/>
              <a:t>= </a:t>
            </a:r>
            <a:r>
              <a:rPr lang="en-US" dirty="0" err="1"/>
              <a:t>Elles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latin typeface="Times New Roman"/>
                <a:cs typeface="Times New Roman"/>
              </a:rPr>
              <a:t>→</a:t>
            </a:r>
            <a:r>
              <a:rPr lang="en-US" dirty="0"/>
              <a:t> </a:t>
            </a:r>
            <a:r>
              <a:rPr lang="en-US" dirty="0" err="1"/>
              <a:t>Tāmen</a:t>
            </a:r>
            <a:r>
              <a:rPr lang="en-US" dirty="0"/>
              <a:t> </a:t>
            </a:r>
            <a:r>
              <a:rPr lang="en-US" dirty="0" err="1"/>
              <a:t>shì</a:t>
            </a:r>
            <a:r>
              <a:rPr lang="en-US" dirty="0"/>
              <a:t> </a:t>
            </a:r>
            <a:r>
              <a:rPr lang="en-US" dirty="0" err="1"/>
              <a:t>xuéshēng</a:t>
            </a:r>
            <a:r>
              <a:rPr lang="en-US" dirty="0"/>
              <a:t>. </a:t>
            </a:r>
            <a:r>
              <a:rPr lang="en-US" i="1" dirty="0" err="1"/>
              <a:t>Elles</a:t>
            </a:r>
            <a:r>
              <a:rPr lang="en-US" i="1" dirty="0"/>
              <a:t> </a:t>
            </a:r>
            <a:r>
              <a:rPr lang="en-US" i="1" dirty="0" err="1"/>
              <a:t>sont</a:t>
            </a:r>
            <a:r>
              <a:rPr lang="en-US" i="1" dirty="0"/>
              <a:t> </a:t>
            </a:r>
            <a:r>
              <a:rPr lang="en-US" i="1" dirty="0" err="1"/>
              <a:t>étudiantes</a:t>
            </a:r>
            <a:endParaRPr lang="en-US" i="1" dirty="0"/>
          </a:p>
          <a:p>
            <a:endParaRPr lang="en-US" dirty="0"/>
          </a:p>
          <a:p>
            <a:r>
              <a:rPr lang="zh-CN" altLang="en-US" dirty="0"/>
              <a:t>他</a:t>
            </a:r>
            <a:r>
              <a:rPr lang="en-US" dirty="0" err="1"/>
              <a:t>Tā</a:t>
            </a:r>
            <a:r>
              <a:rPr lang="en-US" dirty="0"/>
              <a:t>= </a:t>
            </a:r>
            <a:r>
              <a:rPr lang="zh-TW" altLang="en-US" dirty="0">
                <a:solidFill>
                  <a:srgbClr val="FF0000"/>
                </a:solidFill>
              </a:rPr>
              <a:t>亻</a:t>
            </a:r>
            <a:r>
              <a:rPr lang="en-GB" altLang="zh-TW" dirty="0"/>
              <a:t>= </a:t>
            </a:r>
            <a:r>
              <a:rPr lang="zh-TW" altLang="en-US" dirty="0">
                <a:solidFill>
                  <a:srgbClr val="FF0000"/>
                </a:solidFill>
              </a:rPr>
              <a:t>人 </a:t>
            </a:r>
            <a:r>
              <a:rPr lang="en-US" dirty="0" err="1">
                <a:solidFill>
                  <a:srgbClr val="FF0000"/>
                </a:solidFill>
              </a:rPr>
              <a:t>rén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personne</a:t>
            </a:r>
            <a:r>
              <a:rPr lang="en-US" dirty="0"/>
              <a:t> + </a:t>
            </a:r>
            <a:r>
              <a:rPr lang="zh-CN" altLang="en-US" dirty="0"/>
              <a:t>也 </a:t>
            </a:r>
            <a:r>
              <a:rPr lang="en-US" dirty="0" err="1"/>
              <a:t>Yě</a:t>
            </a:r>
            <a:endParaRPr lang="en-US" dirty="0"/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zh-CN" altLang="en-US" dirty="0"/>
              <a:t>他们是法国人</a:t>
            </a:r>
            <a:r>
              <a:rPr lang="en-GB" altLang="zh-CN" dirty="0"/>
              <a:t>.</a:t>
            </a:r>
            <a:r>
              <a:rPr lang="zh-CN" altLang="en-US" dirty="0"/>
              <a:t>  </a:t>
            </a:r>
            <a:r>
              <a:rPr lang="en-US" dirty="0" err="1"/>
              <a:t>Tāmen</a:t>
            </a:r>
            <a:r>
              <a:rPr lang="en-US" dirty="0"/>
              <a:t> </a:t>
            </a:r>
            <a:r>
              <a:rPr lang="en-US" dirty="0" err="1"/>
              <a:t>shì</a:t>
            </a:r>
            <a:r>
              <a:rPr lang="en-US" dirty="0"/>
              <a:t> </a:t>
            </a:r>
            <a:r>
              <a:rPr lang="en-US" dirty="0" err="1"/>
              <a:t>Fàguó</a:t>
            </a:r>
            <a:r>
              <a:rPr lang="en-US" dirty="0"/>
              <a:t> </a:t>
            </a:r>
            <a:r>
              <a:rPr lang="en-US" dirty="0" err="1"/>
              <a:t>rén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i="1" dirty="0"/>
              <a:t> </a:t>
            </a:r>
            <a:r>
              <a:rPr lang="en-US" i="1" dirty="0" err="1"/>
              <a:t>Ils</a:t>
            </a:r>
            <a:r>
              <a:rPr lang="en-US" i="1" dirty="0"/>
              <a:t> </a:t>
            </a:r>
            <a:r>
              <a:rPr lang="en-US" i="1" dirty="0" err="1"/>
              <a:t>sont</a:t>
            </a:r>
            <a:r>
              <a:rPr lang="en-US" i="1" dirty="0"/>
              <a:t> </a:t>
            </a:r>
            <a:r>
              <a:rPr lang="en-US" i="1" dirty="0" err="1"/>
              <a:t>français</a:t>
            </a:r>
            <a:r>
              <a:rPr lang="en-US" i="1" dirty="0"/>
              <a:t>. </a:t>
            </a:r>
          </a:p>
          <a:p>
            <a:pPr>
              <a:buNone/>
            </a:pPr>
            <a:r>
              <a:rPr lang="en-US" i="1" dirty="0"/>
              <a:t> (</a:t>
            </a:r>
            <a:r>
              <a:rPr lang="fr-FR" dirty="0"/>
              <a:t>les pronoms personnels il(s) et elle(s) ne peuvent désigner que des êtres humains)</a:t>
            </a:r>
            <a:endParaRPr lang="fr-FR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3333B74-D98A-47F5-ADD8-F448D8AD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Property of Daphne OLSON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ED4A-3F43-4934-A268-14C582298EF1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fr-FR" dirty="0"/>
              <a:t> Les Pays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法</a:t>
            </a:r>
            <a:r>
              <a:rPr lang="zh-TW" altLang="en-US" sz="2400" dirty="0" smtClean="0"/>
              <a:t>国 </a:t>
            </a:r>
            <a:r>
              <a:rPr lang="en-US" sz="2400" dirty="0" err="1" smtClean="0"/>
              <a:t>Fǎguó</a:t>
            </a:r>
            <a:r>
              <a:rPr lang="en-US" sz="2400" dirty="0" smtClean="0"/>
              <a:t> =</a:t>
            </a:r>
            <a:r>
              <a:rPr lang="en-US" sz="2400" dirty="0" smtClean="0"/>
              <a:t> </a:t>
            </a:r>
            <a:r>
              <a:rPr lang="en-US" sz="2400" dirty="0"/>
              <a:t>France </a:t>
            </a:r>
          </a:p>
          <a:p>
            <a:r>
              <a:rPr lang="zh-TW" altLang="en-US" sz="2400" dirty="0"/>
              <a:t>德</a:t>
            </a:r>
            <a:r>
              <a:rPr lang="zh-TW" altLang="en-US" sz="2400" dirty="0" smtClean="0"/>
              <a:t>国 </a:t>
            </a:r>
            <a:r>
              <a:rPr lang="en-US" sz="2400" dirty="0" err="1" smtClean="0"/>
              <a:t>Déguó</a:t>
            </a:r>
            <a:r>
              <a:rPr lang="en-US" sz="2400" dirty="0" smtClean="0"/>
              <a:t>= </a:t>
            </a:r>
            <a:r>
              <a:rPr lang="en-US" sz="2400" dirty="0" err="1" smtClean="0"/>
              <a:t>Allemagne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zh-TW" altLang="en-US" sz="2400" dirty="0"/>
              <a:t>加拿</a:t>
            </a:r>
            <a:r>
              <a:rPr lang="zh-TW" altLang="en-US" sz="2400" dirty="0" smtClean="0"/>
              <a:t>大 </a:t>
            </a:r>
            <a:r>
              <a:rPr lang="en-US" sz="2400" dirty="0" err="1" smtClean="0"/>
              <a:t>Jiānádà</a:t>
            </a:r>
            <a:r>
              <a:rPr lang="en-US" sz="2400" dirty="0" smtClean="0"/>
              <a:t> =</a:t>
            </a:r>
            <a:r>
              <a:rPr lang="en-US" sz="2400" dirty="0" smtClean="0"/>
              <a:t> </a:t>
            </a:r>
            <a:r>
              <a:rPr lang="en-US" sz="2400" dirty="0"/>
              <a:t>Canada </a:t>
            </a:r>
          </a:p>
          <a:p>
            <a:r>
              <a:rPr lang="zh-TW" altLang="en-US" sz="2400" dirty="0"/>
              <a:t>意大</a:t>
            </a:r>
            <a:r>
              <a:rPr lang="zh-TW" altLang="en-US" sz="2400" dirty="0" smtClean="0"/>
              <a:t>利 </a:t>
            </a:r>
            <a:r>
              <a:rPr lang="en-US" sz="2400" dirty="0" err="1" smtClean="0"/>
              <a:t>Yìdàlì</a:t>
            </a:r>
            <a:r>
              <a:rPr lang="en-US" sz="2400" dirty="0" smtClean="0"/>
              <a:t> = </a:t>
            </a:r>
            <a:r>
              <a:rPr lang="en-US" sz="2400" dirty="0" err="1" smtClean="0"/>
              <a:t>Italie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zh-TW" altLang="en-US" sz="2400" dirty="0"/>
              <a:t>日</a:t>
            </a:r>
            <a:r>
              <a:rPr lang="zh-TW" altLang="en-US" sz="2400" dirty="0" smtClean="0"/>
              <a:t>本 </a:t>
            </a:r>
            <a:r>
              <a:rPr lang="en-US" sz="2400" dirty="0" err="1" smtClean="0"/>
              <a:t>Rīběn</a:t>
            </a:r>
            <a:r>
              <a:rPr lang="en-US" sz="2400" dirty="0" smtClean="0"/>
              <a:t> = </a:t>
            </a:r>
            <a:r>
              <a:rPr lang="en-US" sz="2400" dirty="0" err="1" smtClean="0"/>
              <a:t>Japon</a:t>
            </a:r>
            <a:endParaRPr lang="en-US" sz="2400" dirty="0"/>
          </a:p>
          <a:p>
            <a:r>
              <a:rPr lang="zh-CN" altLang="en-US" sz="2400" dirty="0"/>
              <a:t>西班</a:t>
            </a:r>
            <a:r>
              <a:rPr lang="zh-CN" altLang="en-US" sz="2400" dirty="0" smtClean="0"/>
              <a:t>牙 </a:t>
            </a:r>
            <a:r>
              <a:rPr lang="en-US" sz="2400" dirty="0" err="1" smtClean="0"/>
              <a:t>Xībānyá</a:t>
            </a:r>
            <a:r>
              <a:rPr lang="en-US" sz="2400" dirty="0" smtClean="0"/>
              <a:t> </a:t>
            </a:r>
            <a:r>
              <a:rPr lang="en-US" sz="2400" dirty="0" smtClean="0"/>
              <a:t>= </a:t>
            </a:r>
            <a:r>
              <a:rPr lang="fr-FR" sz="2400" dirty="0" smtClean="0"/>
              <a:t>Espagne</a:t>
            </a:r>
            <a:endParaRPr lang="fr-FR" sz="2400" dirty="0" smtClean="0"/>
          </a:p>
          <a:p>
            <a:r>
              <a:rPr lang="zh-TW" altLang="en-US" sz="2400" dirty="0"/>
              <a:t>突尼</a:t>
            </a:r>
            <a:r>
              <a:rPr lang="zh-TW" altLang="en-US" sz="2400" dirty="0" smtClean="0"/>
              <a:t>斯 </a:t>
            </a:r>
            <a:r>
              <a:rPr lang="en-US" sz="2400" dirty="0" err="1" smtClean="0"/>
              <a:t>Túnísī</a:t>
            </a:r>
            <a:r>
              <a:rPr lang="en-US" sz="2400" dirty="0" smtClean="0"/>
              <a:t> </a:t>
            </a:r>
            <a:r>
              <a:rPr lang="en-US" sz="2400" dirty="0"/>
              <a:t>=</a:t>
            </a:r>
            <a:r>
              <a:rPr lang="en-US" sz="2400" dirty="0" smtClean="0"/>
              <a:t> </a:t>
            </a:r>
            <a:r>
              <a:rPr lang="fr-FR" sz="2400" dirty="0" smtClean="0"/>
              <a:t>Tunisie</a:t>
            </a:r>
          </a:p>
          <a:p>
            <a:r>
              <a:rPr lang="zh-TW" altLang="en-US" sz="2400" dirty="0"/>
              <a:t>摩洛</a:t>
            </a:r>
            <a:r>
              <a:rPr lang="zh-TW" altLang="en-US" sz="2400" dirty="0" smtClean="0"/>
              <a:t>哥  </a:t>
            </a:r>
            <a:r>
              <a:rPr lang="en-US" sz="2400" dirty="0" err="1" smtClean="0"/>
              <a:t>Móluògē</a:t>
            </a:r>
            <a:r>
              <a:rPr lang="en-US" sz="2400" dirty="0"/>
              <a:t> </a:t>
            </a:r>
            <a:r>
              <a:rPr lang="en-US" sz="2400" dirty="0" smtClean="0"/>
              <a:t>= </a:t>
            </a:r>
            <a:r>
              <a:rPr lang="en-US" sz="2400" dirty="0" err="1" smtClean="0"/>
              <a:t>Maroc</a:t>
            </a:r>
            <a:r>
              <a:rPr lang="en-US" sz="2400" dirty="0" smtClean="0"/>
              <a:t> </a:t>
            </a:r>
            <a:r>
              <a:rPr lang="en-US" sz="2400" dirty="0" smtClean="0"/>
              <a:t>/ </a:t>
            </a:r>
            <a:r>
              <a:rPr lang="en-US" sz="2400" dirty="0" smtClean="0"/>
              <a:t>Morocco</a:t>
            </a:r>
          </a:p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阿尔及利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亚 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Ā'ěrjílìyǎ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Algeria</a:t>
            </a:r>
            <a:endParaRPr lang="fr-FR" sz="2400" dirty="0"/>
          </a:p>
          <a:p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747F37E-E1F3-43EB-9C0A-60FC7729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Property of Daphne OLSON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ED4A-3F43-4934-A268-14C582298EF1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Nationalité</a:t>
            </a:r>
            <a:r>
              <a:rPr lang="en-US" dirty="0"/>
              <a:t>/ Les </a:t>
            </a:r>
            <a:r>
              <a:rPr lang="en-US" dirty="0" err="1"/>
              <a:t>personnes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608" y="1844824"/>
            <a:ext cx="7498080" cy="4403576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法国人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Fǎguó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rén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Français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personne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德国人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Déguó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rén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Allemand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加拿大人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Jiānádà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rén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Canadien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意大利人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Yìdàlì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rén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Italien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日本人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Rīběn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rén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Japonais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马达加斯加人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Mǎdájiāsījiā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rén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=(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Madagascar </a:t>
            </a:r>
            <a:r>
              <a:rPr lang="fr-FR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阿尔及利亚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人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Ā'ěr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jí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lì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yǎ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rén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400" smtClean="0">
                <a:latin typeface="Arial" panose="020B0604020202020204" pitchFamily="34" charset="0"/>
                <a:cs typeface="Arial" panose="020B0604020202020204" pitchFamily="34" charset="0"/>
              </a:rPr>
              <a:t>Algerian (person)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15BB98A-6132-45DD-84E6-1B9A768C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Property of Daphne OLSON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ED4A-3F43-4934-A268-14C582298EF1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zh-CN" altLang="en-US" dirty="0"/>
              <a:t> 朋友</a:t>
            </a:r>
            <a:r>
              <a:rPr lang="en-US" dirty="0" err="1"/>
              <a:t>péngyou</a:t>
            </a:r>
            <a:r>
              <a:rPr lang="en-US" dirty="0"/>
              <a:t>- friends/</a:t>
            </a:r>
            <a:r>
              <a:rPr lang="en-US" dirty="0" err="1"/>
              <a:t>amis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5608" y="1556792"/>
            <a:ext cx="7498080" cy="4691608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法国</a:t>
            </a:r>
            <a:r>
              <a:rPr lang="zh-CN" altLang="en-US" dirty="0"/>
              <a:t>朋友</a:t>
            </a:r>
            <a:r>
              <a:rPr lang="en-US" dirty="0" err="1"/>
              <a:t>Fǎguó</a:t>
            </a:r>
            <a:r>
              <a:rPr lang="en-US" dirty="0"/>
              <a:t> </a:t>
            </a:r>
            <a:r>
              <a:rPr lang="en-US" dirty="0" err="1"/>
              <a:t>péngyou</a:t>
            </a:r>
            <a:r>
              <a:rPr lang="en-US" dirty="0"/>
              <a:t> -</a:t>
            </a:r>
            <a:r>
              <a:rPr lang="fr-FR" dirty="0"/>
              <a:t> amis français</a:t>
            </a:r>
          </a:p>
          <a:p>
            <a:endParaRPr lang="fr-FR" dirty="0"/>
          </a:p>
          <a:p>
            <a:r>
              <a:rPr lang="zh-TW" altLang="en-US" dirty="0"/>
              <a:t>日本</a:t>
            </a:r>
            <a:r>
              <a:rPr lang="zh-CN" altLang="en-US" dirty="0"/>
              <a:t>朋友</a:t>
            </a:r>
            <a:r>
              <a:rPr lang="en-US" dirty="0" err="1"/>
              <a:t>Rīběn</a:t>
            </a:r>
            <a:r>
              <a:rPr lang="en-US" dirty="0"/>
              <a:t> </a:t>
            </a:r>
            <a:r>
              <a:rPr lang="en-US" dirty="0" err="1"/>
              <a:t>péngyou</a:t>
            </a:r>
            <a:r>
              <a:rPr lang="en-US" dirty="0"/>
              <a:t>- </a:t>
            </a:r>
            <a:r>
              <a:rPr lang="fr-FR" dirty="0"/>
              <a:t>amis japonais</a:t>
            </a:r>
          </a:p>
          <a:p>
            <a:endParaRPr lang="en-US" dirty="0"/>
          </a:p>
          <a:p>
            <a:r>
              <a:rPr lang="zh-CN" altLang="en-US" dirty="0"/>
              <a:t>美国朋友 </a:t>
            </a:r>
            <a:r>
              <a:rPr lang="en-US" dirty="0" err="1"/>
              <a:t>Měiguó</a:t>
            </a:r>
            <a:r>
              <a:rPr lang="en-US" dirty="0"/>
              <a:t> </a:t>
            </a:r>
            <a:r>
              <a:rPr lang="en-US" dirty="0" err="1"/>
              <a:t>péngyou</a:t>
            </a:r>
            <a:r>
              <a:rPr lang="en-US" dirty="0"/>
              <a:t>- </a:t>
            </a:r>
            <a:r>
              <a:rPr lang="fr-FR" dirty="0"/>
              <a:t>amis américains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西班牙朋友</a:t>
            </a:r>
            <a:r>
              <a:rPr lang="en-US" dirty="0" err="1"/>
              <a:t>Xībānyá</a:t>
            </a:r>
            <a:r>
              <a:rPr lang="en-US" dirty="0"/>
              <a:t> </a:t>
            </a:r>
            <a:r>
              <a:rPr lang="en-US" dirty="0" err="1"/>
              <a:t>péngyou</a:t>
            </a:r>
            <a:r>
              <a:rPr lang="en-US" dirty="0"/>
              <a:t>- </a:t>
            </a:r>
            <a:r>
              <a:rPr lang="fr-FR" dirty="0"/>
              <a:t>amis espagnol</a:t>
            </a:r>
            <a:endParaRPr lang="en-US" dirty="0"/>
          </a:p>
          <a:p>
            <a:endParaRPr lang="fr-F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7CD3718C-BB08-4489-A3B3-05E07118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Property of Daphne OLSON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ED4A-3F43-4934-A268-14C582298EF1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你</a:t>
            </a:r>
            <a:r>
              <a:rPr lang="en-US" dirty="0" err="1"/>
              <a:t>nǐ</a:t>
            </a:r>
            <a:r>
              <a:rPr lang="en-US" dirty="0"/>
              <a:t>(pro)</a:t>
            </a:r>
            <a:r>
              <a:rPr lang="en-US" dirty="0" err="1"/>
              <a:t>tu</a:t>
            </a:r>
            <a:r>
              <a:rPr lang="en-US" dirty="0"/>
              <a:t>, </a:t>
            </a:r>
            <a:r>
              <a:rPr lang="en-US" dirty="0" err="1"/>
              <a:t>toi</a:t>
            </a:r>
            <a:r>
              <a:rPr lang="en-US" dirty="0"/>
              <a:t> </a:t>
            </a:r>
          </a:p>
          <a:p>
            <a:r>
              <a:rPr lang="zh-TW" altLang="en-US" dirty="0"/>
              <a:t>我</a:t>
            </a:r>
            <a:r>
              <a:rPr lang="en-US" dirty="0" err="1"/>
              <a:t>wǒ</a:t>
            </a:r>
            <a:r>
              <a:rPr lang="en-US" dirty="0"/>
              <a:t>(pro)je, </a:t>
            </a:r>
            <a:r>
              <a:rPr lang="en-US" dirty="0" err="1"/>
              <a:t>moi</a:t>
            </a:r>
            <a:r>
              <a:rPr lang="en-US" dirty="0"/>
              <a:t> </a:t>
            </a:r>
          </a:p>
          <a:p>
            <a:r>
              <a:rPr lang="zh-TW" altLang="en-US" dirty="0"/>
              <a:t>你们</a:t>
            </a:r>
            <a:r>
              <a:rPr lang="en-US" dirty="0" err="1"/>
              <a:t>nǐmen</a:t>
            </a:r>
            <a:r>
              <a:rPr lang="en-US" dirty="0"/>
              <a:t>(pro)</a:t>
            </a:r>
            <a:r>
              <a:rPr lang="en-US" dirty="0" err="1"/>
              <a:t>vous</a:t>
            </a:r>
            <a:r>
              <a:rPr lang="en-US" dirty="0"/>
              <a:t> </a:t>
            </a:r>
          </a:p>
          <a:p>
            <a:r>
              <a:rPr lang="zh-TW" altLang="en-US" dirty="0"/>
              <a:t>我们</a:t>
            </a:r>
            <a:r>
              <a:rPr lang="en-US" dirty="0" err="1"/>
              <a:t>wǒmen</a:t>
            </a:r>
            <a:r>
              <a:rPr lang="en-US" dirty="0"/>
              <a:t>(pro)nous </a:t>
            </a:r>
          </a:p>
          <a:p>
            <a:r>
              <a:rPr lang="zh-TW" altLang="en-US" dirty="0"/>
              <a:t>他</a:t>
            </a:r>
            <a:r>
              <a:rPr lang="en-US" dirty="0" err="1"/>
              <a:t>tā</a:t>
            </a:r>
            <a:r>
              <a:rPr lang="en-US" dirty="0"/>
              <a:t>(pro)</a:t>
            </a:r>
            <a:r>
              <a:rPr lang="en-US" dirty="0" err="1"/>
              <a:t>il</a:t>
            </a:r>
            <a:r>
              <a:rPr lang="en-US" dirty="0"/>
              <a:t>, </a:t>
            </a:r>
            <a:r>
              <a:rPr lang="en-US" dirty="0" err="1"/>
              <a:t>lui</a:t>
            </a:r>
            <a:r>
              <a:rPr lang="en-US" dirty="0"/>
              <a:t> </a:t>
            </a:r>
          </a:p>
          <a:p>
            <a:r>
              <a:rPr lang="zh-TW" altLang="en-US" dirty="0"/>
              <a:t>她</a:t>
            </a:r>
            <a:r>
              <a:rPr lang="en-US" dirty="0" err="1"/>
              <a:t>tā</a:t>
            </a:r>
            <a:r>
              <a:rPr lang="en-US" dirty="0"/>
              <a:t>(pro)</a:t>
            </a:r>
            <a:r>
              <a:rPr lang="en-US" dirty="0" err="1"/>
              <a:t>elle</a:t>
            </a:r>
            <a:r>
              <a:rPr lang="en-US" dirty="0"/>
              <a:t> </a:t>
            </a:r>
          </a:p>
          <a:p>
            <a:r>
              <a:rPr lang="zh-TW" altLang="en-US" dirty="0"/>
              <a:t>他们</a:t>
            </a:r>
            <a:r>
              <a:rPr lang="en-US" dirty="0" err="1"/>
              <a:t>tāmen</a:t>
            </a:r>
            <a:r>
              <a:rPr lang="en-US" dirty="0"/>
              <a:t>(pro)</a:t>
            </a:r>
            <a:r>
              <a:rPr lang="en-US" dirty="0" err="1"/>
              <a:t>ils</a:t>
            </a: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8A3E57B-47B0-4E2D-8D79-200393DC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Property of Daphne OLSON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ED4A-3F43-4934-A268-14C582298EF1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922114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Chinese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r>
              <a:rPr lang="fr-FR" dirty="0" smtClean="0"/>
              <a:t>:</a:t>
            </a:r>
            <a:r>
              <a:rPr lang="fr-FR" altLang="zh-TW" dirty="0"/>
              <a:t> </a:t>
            </a:r>
            <a:r>
              <a:rPr lang="fr-FR" altLang="zh-TW" dirty="0" smtClean="0"/>
              <a:t>pierre, feuille, ciseaux</a:t>
            </a:r>
            <a:r>
              <a:rPr lang="fr-FR" altLang="zh-TW" dirty="0"/>
              <a:t/>
            </a:r>
            <a:br>
              <a:rPr lang="fr-FR" altLang="zh-TW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340768"/>
            <a:ext cx="7776864" cy="5112568"/>
          </a:xfrm>
        </p:spPr>
        <p:txBody>
          <a:bodyPr/>
          <a:lstStyle/>
          <a:p>
            <a:pPr marL="82296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Scissors         stone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smtClean="0">
                <a:solidFill>
                  <a:srgbClr val="0070C0"/>
                </a:solidFill>
              </a:rPr>
              <a:t>rock     cloth</a:t>
            </a:r>
            <a:r>
              <a:rPr lang="en-US" dirty="0">
                <a:solidFill>
                  <a:srgbClr val="0070C0"/>
                </a:solidFill>
              </a:rPr>
              <a:t>, fabric</a:t>
            </a:r>
          </a:p>
          <a:p>
            <a:pPr marL="82296" indent="0">
              <a:buNone/>
            </a:pPr>
            <a:r>
              <a:rPr lang="fr-FR" altLang="zh-TW" dirty="0" smtClean="0"/>
              <a:t>   </a:t>
            </a:r>
            <a:r>
              <a:rPr lang="zh-TW" altLang="en-US" dirty="0" smtClean="0"/>
              <a:t>剪 刀            石 头               布</a:t>
            </a:r>
            <a:endParaRPr lang="fr-FR" altLang="zh-TW" dirty="0" smtClean="0"/>
          </a:p>
          <a:p>
            <a:pPr marL="82296" indent="0">
              <a:buNone/>
            </a:pPr>
            <a:r>
              <a:rPr lang="en-US" dirty="0" smtClean="0"/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Jiǎn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dāo</a:t>
            </a:r>
            <a:r>
              <a:rPr lang="en-US" dirty="0" smtClean="0">
                <a:solidFill>
                  <a:srgbClr val="FF0000"/>
                </a:solidFill>
              </a:rPr>
              <a:t>         </a:t>
            </a:r>
            <a:r>
              <a:rPr lang="en-US" dirty="0" err="1" smtClean="0">
                <a:solidFill>
                  <a:srgbClr val="FF0000"/>
                </a:solidFill>
              </a:rPr>
              <a:t>Shí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tou</a:t>
            </a:r>
            <a:r>
              <a:rPr lang="en-US" dirty="0" smtClean="0">
                <a:solidFill>
                  <a:srgbClr val="FF0000"/>
                </a:solidFill>
              </a:rPr>
              <a:t>             </a:t>
            </a:r>
            <a:r>
              <a:rPr lang="en-US" dirty="0" err="1" smtClean="0">
                <a:solidFill>
                  <a:srgbClr val="FF0000"/>
                </a:solidFill>
              </a:rPr>
              <a:t>Bù</a:t>
            </a:r>
            <a:endParaRPr lang="en-US" dirty="0" smtClean="0">
              <a:solidFill>
                <a:srgbClr val="FF0000"/>
              </a:solidFill>
            </a:endParaRPr>
          </a:p>
          <a:p>
            <a:pPr marL="82296" indent="0">
              <a:buNone/>
            </a:pPr>
            <a:r>
              <a:rPr lang="fr-FR" altLang="zh-TW" dirty="0" smtClean="0"/>
              <a:t>  </a:t>
            </a:r>
            <a:r>
              <a:rPr lang="fr-FR" altLang="zh-TW" dirty="0" smtClean="0">
                <a:solidFill>
                  <a:srgbClr val="7030A0"/>
                </a:solidFill>
              </a:rPr>
              <a:t>Ciseaux          pierre           feuille</a:t>
            </a:r>
          </a:p>
          <a:p>
            <a:pPr marL="82296" indent="0">
              <a:buNone/>
            </a:pPr>
            <a:r>
              <a:rPr lang="fr-FR" altLang="zh-TW" dirty="0" smtClean="0"/>
              <a:t>----------------------</a:t>
            </a:r>
          </a:p>
          <a:p>
            <a:pPr marL="82296" indent="0">
              <a:buNone/>
            </a:pPr>
            <a:r>
              <a:rPr lang="en-GB" dirty="0"/>
              <a:t>R</a:t>
            </a:r>
            <a:r>
              <a:rPr lang="en-GB" dirty="0" smtClean="0"/>
              <a:t>ock</a:t>
            </a:r>
            <a:r>
              <a:rPr lang="en-GB" dirty="0"/>
              <a:t> paper scissors is a random game of </a:t>
            </a:r>
            <a:endParaRPr lang="en-GB" dirty="0" smtClean="0"/>
          </a:p>
          <a:p>
            <a:pPr marL="82296" indent="0">
              <a:buNone/>
            </a:pPr>
            <a:r>
              <a:rPr lang="en-GB" dirty="0" smtClean="0"/>
              <a:t>chance</a:t>
            </a:r>
            <a:r>
              <a:rPr lang="en-GB" dirty="0"/>
              <a:t>?</a:t>
            </a:r>
            <a:endParaRPr lang="fr-FR" altLang="zh-TW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Property of Daphne OLSON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ED4A-3F43-4934-A268-14C582298EF1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797152"/>
            <a:ext cx="28575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57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88640"/>
            <a:ext cx="7498080" cy="1228998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fr-FR" dirty="0"/>
              <a:t>The Interrogatives </a:t>
            </a:r>
            <a:r>
              <a:rPr lang="fr-FR" dirty="0" err="1" smtClean="0"/>
              <a:t>Pronouns</a:t>
            </a:r>
            <a:r>
              <a:rPr lang="fr-FR" dirty="0"/>
              <a:t/>
            </a:r>
            <a:br>
              <a:rPr lang="fr-FR" dirty="0"/>
            </a:br>
            <a:r>
              <a:rPr lang="zh-CN" altLang="en-US" dirty="0" smtClean="0">
                <a:solidFill>
                  <a:srgbClr val="FF0000"/>
                </a:solidFill>
              </a:rPr>
              <a:t>谁</a:t>
            </a:r>
            <a:r>
              <a:rPr lang="en-GB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FF0000"/>
                </a:solidFill>
              </a:rPr>
              <a:t>heí</a:t>
            </a:r>
            <a:r>
              <a:rPr lang="en-US" dirty="0" smtClean="0">
                <a:solidFill>
                  <a:srgbClr val="FF0000"/>
                </a:solidFill>
              </a:rPr>
              <a:t>) qui  </a:t>
            </a:r>
            <a:r>
              <a:rPr lang="en-US" dirty="0"/>
              <a:t>and </a:t>
            </a:r>
            <a:r>
              <a:rPr lang="zh-CN" altLang="en-US" dirty="0">
                <a:solidFill>
                  <a:srgbClr val="0000FF"/>
                </a:solidFill>
              </a:rPr>
              <a:t>哪</a:t>
            </a:r>
            <a:r>
              <a:rPr lang="en-GB" altLang="zh-CN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nǎ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err="1" smtClean="0">
                <a:solidFill>
                  <a:srgbClr val="0000FF"/>
                </a:solidFill>
              </a:rPr>
              <a:t>quel</a:t>
            </a:r>
            <a:endParaRPr lang="fr-FR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700808"/>
            <a:ext cx="7890080" cy="4968552"/>
          </a:xfrm>
        </p:spPr>
        <p:txBody>
          <a:bodyPr>
            <a:no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谁 </a:t>
            </a:r>
            <a:r>
              <a:rPr lang="en-GB" altLang="zh-TW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shéi</a:t>
            </a:r>
            <a:r>
              <a:rPr lang="en-US" sz="2800" dirty="0">
                <a:solidFill>
                  <a:srgbClr val="FF0000"/>
                </a:solidFill>
              </a:rPr>
              <a:t>) -qui ?</a:t>
            </a:r>
            <a:r>
              <a:rPr lang="en-US" sz="2800" dirty="0"/>
              <a:t> </a:t>
            </a:r>
            <a:r>
              <a:rPr lang="en-US" sz="2400" dirty="0"/>
              <a:t>Pour demander le nom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person.</a:t>
            </a:r>
          </a:p>
          <a:p>
            <a:pPr marL="870966" lvl="1" indent="-514350">
              <a:buNone/>
            </a:pPr>
            <a:r>
              <a:rPr lang="en-US" dirty="0" err="1">
                <a:solidFill>
                  <a:srgbClr val="0000FF"/>
                </a:solidFill>
              </a:rPr>
              <a:t>Subject+Verb+Object</a:t>
            </a:r>
            <a:endParaRPr lang="en-US" dirty="0">
              <a:solidFill>
                <a:srgbClr val="0000FF"/>
              </a:solidFill>
            </a:endParaRPr>
          </a:p>
          <a:p>
            <a:pPr marL="596646" indent="-514350">
              <a:buNone/>
            </a:pPr>
            <a:r>
              <a:rPr lang="en-GB" altLang="zh-CN" sz="2400" dirty="0"/>
              <a:t>	 </a:t>
            </a:r>
            <a:r>
              <a:rPr lang="zh-CN" altLang="en-US" sz="2400" dirty="0"/>
              <a:t>她</a:t>
            </a:r>
            <a:r>
              <a:rPr lang="en-US" sz="2400" dirty="0" err="1"/>
              <a:t>Tā</a:t>
            </a:r>
            <a:r>
              <a:rPr lang="en-US" sz="2400" dirty="0"/>
              <a:t>   </a:t>
            </a:r>
            <a:r>
              <a:rPr lang="zh-CN" altLang="en-US" sz="2400" dirty="0"/>
              <a:t>是</a:t>
            </a:r>
            <a:r>
              <a:rPr lang="en-US" sz="2400" dirty="0" err="1"/>
              <a:t>shì</a:t>
            </a:r>
            <a:r>
              <a:rPr lang="en-US" sz="2400" dirty="0"/>
              <a:t>    </a:t>
            </a:r>
            <a:r>
              <a:rPr lang="zh-CN" altLang="en-US" sz="2400" dirty="0">
                <a:solidFill>
                  <a:srgbClr val="FF0000"/>
                </a:solidFill>
              </a:rPr>
              <a:t>谁</a:t>
            </a:r>
            <a:r>
              <a:rPr lang="en-US" sz="2400" dirty="0" err="1">
                <a:solidFill>
                  <a:srgbClr val="FF0000"/>
                </a:solidFill>
              </a:rPr>
              <a:t>sheí</a:t>
            </a:r>
            <a:r>
              <a:rPr lang="en-GB" altLang="zh-CN" sz="2400" dirty="0"/>
              <a:t>? </a:t>
            </a:r>
            <a:r>
              <a:rPr lang="fr-FR" sz="2400" dirty="0"/>
              <a:t>Qui est-elle</a:t>
            </a:r>
          </a:p>
          <a:p>
            <a:pPr marL="596646" indent="-514350">
              <a:buNone/>
            </a:pPr>
            <a:r>
              <a:rPr lang="fr-FR" sz="2400" dirty="0"/>
              <a:t>	-</a:t>
            </a:r>
            <a:r>
              <a:rPr lang="zh-CN" altLang="en-US" sz="2400" dirty="0"/>
              <a:t>她</a:t>
            </a:r>
            <a:r>
              <a:rPr lang="en-US" sz="2400" dirty="0" err="1"/>
              <a:t>Tā</a:t>
            </a:r>
            <a:r>
              <a:rPr lang="en-US" sz="2400" dirty="0"/>
              <a:t>   </a:t>
            </a:r>
            <a:r>
              <a:rPr lang="zh-CN" altLang="en-US" sz="2400" dirty="0"/>
              <a:t>是</a:t>
            </a:r>
            <a:r>
              <a:rPr lang="en-US" sz="2400" dirty="0" err="1"/>
              <a:t>shì</a:t>
            </a:r>
            <a:r>
              <a:rPr lang="en-US" sz="2400" dirty="0"/>
              <a:t>   </a:t>
            </a:r>
            <a:r>
              <a:rPr lang="zh-TW" altLang="en-US" sz="2400" dirty="0">
                <a:solidFill>
                  <a:srgbClr val="FF0000"/>
                </a:solidFill>
              </a:rPr>
              <a:t>我</a:t>
            </a:r>
            <a:r>
              <a:rPr lang="en-US" sz="2400" dirty="0" err="1">
                <a:solidFill>
                  <a:srgbClr val="FF0000"/>
                </a:solidFill>
              </a:rPr>
              <a:t>wǒ</a:t>
            </a:r>
            <a:r>
              <a:rPr lang="zh-TW" altLang="en-US" sz="2400" dirty="0">
                <a:solidFill>
                  <a:srgbClr val="FF0000"/>
                </a:solidFill>
              </a:rPr>
              <a:t> 的</a:t>
            </a:r>
            <a:r>
              <a:rPr lang="en-US" sz="2400" dirty="0">
                <a:solidFill>
                  <a:srgbClr val="FF0000"/>
                </a:solidFill>
              </a:rPr>
              <a:t>de</a:t>
            </a:r>
            <a:r>
              <a:rPr lang="zh-TW" altLang="en-US" sz="2400" dirty="0">
                <a:solidFill>
                  <a:srgbClr val="FF0000"/>
                </a:solidFill>
              </a:rPr>
              <a:t> 老师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lǎoshī</a:t>
            </a:r>
            <a:r>
              <a:rPr lang="en-US" sz="2400" dirty="0">
                <a:solidFill>
                  <a:srgbClr val="FF0000"/>
                </a:solidFill>
              </a:rPr>
              <a:t>.  </a:t>
            </a:r>
            <a:r>
              <a:rPr lang="en-US" sz="2400" dirty="0" err="1"/>
              <a:t>C'est</a:t>
            </a:r>
            <a:r>
              <a:rPr lang="en-US" sz="2400" dirty="0"/>
              <a:t> </a:t>
            </a:r>
            <a:r>
              <a:rPr lang="en-US" sz="2400" dirty="0" err="1"/>
              <a:t>mon</a:t>
            </a:r>
            <a:r>
              <a:rPr lang="en-US" sz="2400" dirty="0"/>
              <a:t> </a:t>
            </a:r>
            <a:r>
              <a:rPr lang="en-US" sz="2400" dirty="0" err="1"/>
              <a:t>professeur</a:t>
            </a:r>
            <a:r>
              <a:rPr lang="en-US" sz="2400" dirty="0"/>
              <a:t>.</a:t>
            </a:r>
            <a:endParaRPr lang="fr-FR" sz="2400" dirty="0">
              <a:solidFill>
                <a:srgbClr val="FF0000"/>
              </a:solidFill>
            </a:endParaRPr>
          </a:p>
          <a:p>
            <a:pPr marL="596646" indent="-514350">
              <a:buNone/>
            </a:pPr>
            <a:endParaRPr lang="fr-FR" sz="2400" dirty="0"/>
          </a:p>
          <a:p>
            <a:pPr marL="596646" indent="-514350">
              <a:buNone/>
            </a:pPr>
            <a:r>
              <a:rPr lang="en-GB" sz="2400" dirty="0"/>
              <a:t>	 </a:t>
            </a:r>
            <a:r>
              <a:rPr lang="zh-TW" altLang="en-US" sz="2400" dirty="0"/>
              <a:t>你</a:t>
            </a:r>
            <a:r>
              <a:rPr lang="en-US" sz="2400" dirty="0" err="1"/>
              <a:t>Nǐ</a:t>
            </a:r>
            <a:r>
              <a:rPr lang="en-US" sz="2400" dirty="0"/>
              <a:t>    </a:t>
            </a:r>
            <a:r>
              <a:rPr lang="zh-TW" altLang="en-US" sz="2400" dirty="0"/>
              <a:t>是</a:t>
            </a:r>
            <a:r>
              <a:rPr lang="en-US" sz="2400" dirty="0" err="1"/>
              <a:t>shì</a:t>
            </a:r>
            <a:r>
              <a:rPr lang="en-US" sz="2400" dirty="0"/>
              <a:t>   </a:t>
            </a:r>
            <a:r>
              <a:rPr lang="zh-TW" altLang="en-US" sz="2400" dirty="0">
                <a:solidFill>
                  <a:srgbClr val="FF0000"/>
                </a:solidFill>
              </a:rPr>
              <a:t>谁</a:t>
            </a:r>
            <a:r>
              <a:rPr lang="en-US" sz="2400" dirty="0" err="1">
                <a:solidFill>
                  <a:srgbClr val="FF0000"/>
                </a:solidFill>
              </a:rPr>
              <a:t>shéi</a:t>
            </a:r>
            <a:r>
              <a:rPr lang="en-US" sz="2400" dirty="0">
                <a:solidFill>
                  <a:srgbClr val="FF0000"/>
                </a:solidFill>
              </a:rPr>
              <a:t> ?    </a:t>
            </a:r>
            <a:r>
              <a:rPr lang="fr-FR" sz="2400" dirty="0"/>
              <a:t>Qui es-tu?(Tu es qui ?)</a:t>
            </a:r>
          </a:p>
          <a:p>
            <a:pPr marL="596646" indent="-514350">
              <a:buNone/>
            </a:pPr>
            <a:r>
              <a:rPr lang="fr-FR" sz="2400" dirty="0"/>
              <a:t>	-</a:t>
            </a:r>
            <a:r>
              <a:rPr lang="zh-TW" altLang="en-US" sz="2400" dirty="0"/>
              <a:t>我</a:t>
            </a:r>
            <a:r>
              <a:rPr lang="en-US" sz="2400" dirty="0" err="1"/>
              <a:t>Wǒ</a:t>
            </a:r>
            <a:r>
              <a:rPr lang="en-US" sz="2400" dirty="0"/>
              <a:t>  </a:t>
            </a:r>
            <a:r>
              <a:rPr lang="zh-TW" altLang="en-US" sz="2400" dirty="0"/>
              <a:t>是</a:t>
            </a:r>
            <a:r>
              <a:rPr lang="en-US" sz="2400" dirty="0" err="1"/>
              <a:t>shì</a:t>
            </a:r>
            <a:r>
              <a:rPr lang="en-US" sz="2400" dirty="0"/>
              <a:t>   </a:t>
            </a:r>
            <a:r>
              <a:rPr lang="zh-TW" altLang="en-US" sz="2400" dirty="0">
                <a:solidFill>
                  <a:srgbClr val="FF0000"/>
                </a:solidFill>
              </a:rPr>
              <a:t>小李</a:t>
            </a:r>
            <a:r>
              <a:rPr lang="en-US" sz="2400" dirty="0" err="1">
                <a:solidFill>
                  <a:srgbClr val="FF0000"/>
                </a:solidFill>
              </a:rPr>
              <a:t>Xiǎo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Lǐ</a:t>
            </a:r>
            <a:r>
              <a:rPr lang="en-US" sz="2400" dirty="0">
                <a:solidFill>
                  <a:srgbClr val="FF0000"/>
                </a:solidFill>
              </a:rPr>
              <a:t>.  </a:t>
            </a:r>
            <a:r>
              <a:rPr lang="en-US" sz="2400" dirty="0"/>
              <a:t>Je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suis</a:t>
            </a:r>
            <a:r>
              <a:rPr lang="en-US" sz="2400" dirty="0"/>
              <a:t> Xiao Li.</a:t>
            </a:r>
            <a:endParaRPr lang="fr-FR" sz="2400" dirty="0"/>
          </a:p>
          <a:p>
            <a:endParaRPr lang="en-US" sz="2400" dirty="0"/>
          </a:p>
          <a:p>
            <a:r>
              <a:rPr lang="fr-FR" sz="2400" dirty="0"/>
              <a:t>Dans la question</a:t>
            </a:r>
            <a:r>
              <a:rPr lang="fr-FR" sz="2400" dirty="0">
                <a:solidFill>
                  <a:srgbClr val="FF0000"/>
                </a:solidFill>
              </a:rPr>
              <a:t>, '</a:t>
            </a:r>
            <a:r>
              <a:rPr lang="fr-FR" sz="2400" dirty="0" err="1">
                <a:solidFill>
                  <a:srgbClr val="FF0000"/>
                </a:solidFill>
              </a:rPr>
              <a:t>sheí</a:t>
            </a:r>
            <a:r>
              <a:rPr lang="fr-FR" sz="2400" dirty="0">
                <a:solidFill>
                  <a:srgbClr val="FF0000"/>
                </a:solidFill>
              </a:rPr>
              <a:t>' </a:t>
            </a:r>
            <a:r>
              <a:rPr lang="fr-FR" sz="2400" dirty="0"/>
              <a:t>prend la même place que dans la réponse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0343FA5-6E02-42E0-8FDD-5BCC32BA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Property of Daphne OLSON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ED4A-3F43-4934-A268-14C582298EF1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74056" cy="792088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哪</a:t>
            </a:r>
            <a:r>
              <a:rPr lang="en-US" dirty="0" err="1">
                <a:solidFill>
                  <a:srgbClr val="FF0000"/>
                </a:solidFill>
              </a:rPr>
              <a:t>nǎ</a:t>
            </a:r>
            <a:r>
              <a:rPr lang="en-US" dirty="0">
                <a:solidFill>
                  <a:srgbClr val="FF0000"/>
                </a:solidFill>
              </a:rPr>
              <a:t> ? </a:t>
            </a:r>
            <a:r>
              <a:rPr lang="fr-FR" dirty="0"/>
              <a:t>lequel, quel 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447800"/>
            <a:ext cx="7818072" cy="514955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哪</a:t>
            </a:r>
            <a:r>
              <a:rPr lang="fr-FR" b="1" dirty="0" err="1">
                <a:solidFill>
                  <a:srgbClr val="FF0000"/>
                </a:solidFill>
              </a:rPr>
              <a:t>nǎ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/>
              <a:t>is</a:t>
            </a:r>
            <a:r>
              <a:rPr lang="fr-FR" b="1" dirty="0"/>
              <a:t> </a:t>
            </a:r>
            <a:r>
              <a:rPr lang="fr-FR" b="1" dirty="0" err="1"/>
              <a:t>used</a:t>
            </a:r>
            <a:r>
              <a:rPr lang="fr-FR" b="1" dirty="0"/>
              <a:t> in a question, the structure </a:t>
            </a:r>
            <a:r>
              <a:rPr lang="fr-FR" b="1" dirty="0" err="1"/>
              <a:t>is</a:t>
            </a:r>
            <a:r>
              <a:rPr lang="fr-FR" b="1" dirty="0"/>
              <a:t>:</a:t>
            </a:r>
          </a:p>
          <a:p>
            <a:pPr>
              <a:buNone/>
            </a:pPr>
            <a:r>
              <a:rPr lang="en-GB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>
                <a:solidFill>
                  <a:srgbClr val="FF0000"/>
                </a:solidFill>
              </a:rPr>
              <a:t>哪</a:t>
            </a:r>
            <a:r>
              <a:rPr lang="fr-FR" b="1" dirty="0" err="1">
                <a:solidFill>
                  <a:srgbClr val="FF0000"/>
                </a:solidFill>
              </a:rPr>
              <a:t>nǎ</a:t>
            </a:r>
            <a:r>
              <a:rPr lang="fr-FR" b="1" dirty="0">
                <a:solidFill>
                  <a:srgbClr val="FF0000"/>
                </a:solidFill>
              </a:rPr>
              <a:t>+ </a:t>
            </a:r>
            <a:r>
              <a:rPr lang="fr-FR" b="1" dirty="0" err="1">
                <a:solidFill>
                  <a:srgbClr val="00B050"/>
                </a:solidFill>
              </a:rPr>
              <a:t>measure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word</a:t>
            </a:r>
            <a:r>
              <a:rPr lang="fr-FR" b="1" dirty="0">
                <a:solidFill>
                  <a:srgbClr val="FF0000"/>
                </a:solidFill>
              </a:rPr>
              <a:t>/</a:t>
            </a:r>
            <a:r>
              <a:rPr lang="fr-FR" b="1" dirty="0" err="1">
                <a:solidFill>
                  <a:srgbClr val="FF0000"/>
                </a:solidFill>
              </a:rPr>
              <a:t>noun</a:t>
            </a:r>
            <a:r>
              <a:rPr lang="fr-FR" b="1" dirty="0">
                <a:solidFill>
                  <a:srgbClr val="FF0000"/>
                </a:solidFill>
              </a:rPr>
              <a:t>+</a:t>
            </a:r>
            <a:r>
              <a:rPr lang="fr-FR" b="1" dirty="0" err="1">
                <a:solidFill>
                  <a:srgbClr val="FF0000"/>
                </a:solidFill>
              </a:rPr>
              <a:t>noun</a:t>
            </a:r>
            <a:r>
              <a:rPr lang="fr-FR" b="1" dirty="0">
                <a:solidFill>
                  <a:srgbClr val="FF0000"/>
                </a:solidFill>
              </a:rPr>
              <a:t>.</a:t>
            </a:r>
            <a:endParaRPr lang="en-GB" altLang="zh-CN" dirty="0">
              <a:solidFill>
                <a:srgbClr val="FF0000"/>
              </a:solidFill>
            </a:endParaRPr>
          </a:p>
          <a:p>
            <a:endParaRPr lang="en-GB" altLang="zh-CN" dirty="0"/>
          </a:p>
          <a:p>
            <a:r>
              <a:rPr lang="zh-CN" altLang="en-US" dirty="0"/>
              <a:t>她是</a:t>
            </a:r>
            <a:r>
              <a:rPr lang="zh-CN" altLang="en-US" dirty="0">
                <a:solidFill>
                  <a:srgbClr val="FF0000"/>
                </a:solidFill>
              </a:rPr>
              <a:t>哪</a:t>
            </a:r>
            <a:r>
              <a:rPr lang="zh-CN" altLang="en-US" dirty="0"/>
              <a:t>国人</a:t>
            </a:r>
            <a:r>
              <a:rPr lang="fr-FR" dirty="0" err="1"/>
              <a:t>Tā</a:t>
            </a:r>
            <a:r>
              <a:rPr lang="fr-FR" dirty="0"/>
              <a:t> </a:t>
            </a:r>
            <a:r>
              <a:rPr lang="fr-FR" dirty="0" err="1"/>
              <a:t>shì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nǎ</a:t>
            </a:r>
            <a:r>
              <a:rPr lang="fr-FR" dirty="0"/>
              <a:t> </a:t>
            </a:r>
            <a:r>
              <a:rPr lang="fr-FR" dirty="0" err="1"/>
              <a:t>guó</a:t>
            </a:r>
            <a:r>
              <a:rPr lang="fr-FR" dirty="0"/>
              <a:t> </a:t>
            </a:r>
            <a:r>
              <a:rPr lang="fr-FR" dirty="0" err="1"/>
              <a:t>rén</a:t>
            </a:r>
            <a:r>
              <a:rPr lang="fr-FR" dirty="0"/>
              <a:t> ? </a:t>
            </a:r>
          </a:p>
          <a:p>
            <a:pPr>
              <a:buNone/>
            </a:pPr>
            <a:r>
              <a:rPr lang="fr-FR" i="1" dirty="0"/>
              <a:t>	De </a:t>
            </a:r>
            <a:r>
              <a:rPr lang="fr-FR" i="1" dirty="0">
                <a:solidFill>
                  <a:srgbClr val="FF0000"/>
                </a:solidFill>
              </a:rPr>
              <a:t>quel</a:t>
            </a:r>
            <a:r>
              <a:rPr lang="fr-FR" i="1" dirty="0"/>
              <a:t> pays est-elle </a:t>
            </a:r>
            <a:r>
              <a:rPr lang="fr-FR" i="1" dirty="0" smtClean="0"/>
              <a:t>?</a:t>
            </a:r>
          </a:p>
          <a:p>
            <a:pPr>
              <a:buNone/>
            </a:pPr>
            <a:endParaRPr lang="fr-FR" i="1" dirty="0"/>
          </a:p>
          <a:p>
            <a:r>
              <a:rPr lang="zh-TW" altLang="en-US" dirty="0" smtClean="0"/>
              <a:t>你</a:t>
            </a:r>
            <a:r>
              <a:rPr lang="en-US" dirty="0" err="1"/>
              <a:t>nǐ</a:t>
            </a:r>
            <a:r>
              <a:rPr lang="zh-TW" altLang="en-US" dirty="0"/>
              <a:t>是</a:t>
            </a:r>
            <a:r>
              <a:rPr lang="en-US" dirty="0" err="1"/>
              <a:t>shì</a:t>
            </a:r>
            <a:r>
              <a:rPr lang="zh-TW" altLang="en-US" dirty="0">
                <a:solidFill>
                  <a:srgbClr val="FF0000"/>
                </a:solidFill>
              </a:rPr>
              <a:t>哪</a:t>
            </a:r>
            <a:r>
              <a:rPr lang="en-US" dirty="0" err="1">
                <a:solidFill>
                  <a:srgbClr val="FF0000"/>
                </a:solidFill>
              </a:rPr>
              <a:t>nǎ</a:t>
            </a:r>
            <a:r>
              <a:rPr lang="zh-TW" altLang="en-US" dirty="0"/>
              <a:t>国</a:t>
            </a:r>
            <a:r>
              <a:rPr lang="en-US" dirty="0" err="1"/>
              <a:t>guó</a:t>
            </a:r>
            <a:r>
              <a:rPr lang="zh-TW" altLang="en-US" dirty="0">
                <a:solidFill>
                  <a:srgbClr val="00B0F0"/>
                </a:solidFill>
              </a:rPr>
              <a:t>人</a:t>
            </a:r>
            <a:r>
              <a:rPr lang="en-US" dirty="0" err="1">
                <a:solidFill>
                  <a:srgbClr val="00B0F0"/>
                </a:solidFill>
              </a:rPr>
              <a:t>rén</a:t>
            </a:r>
            <a:r>
              <a:rPr lang="en-US" dirty="0" smtClean="0"/>
              <a:t>?</a:t>
            </a:r>
          </a:p>
          <a:p>
            <a:pPr marL="82296" indent="0">
              <a:buNone/>
            </a:pPr>
            <a:r>
              <a:rPr lang="fr-FR" altLang="zh-TW" dirty="0" smtClean="0"/>
              <a:t> ( </a:t>
            </a:r>
            <a:r>
              <a:rPr lang="fr-FR" altLang="zh-TW" dirty="0" err="1" smtClean="0"/>
              <a:t>you</a:t>
            </a:r>
            <a:r>
              <a:rPr lang="fr-FR" altLang="zh-TW" dirty="0" smtClean="0"/>
              <a:t> are </a:t>
            </a:r>
            <a:r>
              <a:rPr lang="fr-FR" altLang="zh-TW" dirty="0" err="1" smtClean="0">
                <a:solidFill>
                  <a:srgbClr val="FF0000"/>
                </a:solidFill>
              </a:rPr>
              <a:t>which</a:t>
            </a:r>
            <a:r>
              <a:rPr lang="fr-FR" altLang="zh-TW" dirty="0" smtClean="0"/>
              <a:t> country people?)</a:t>
            </a:r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6A42B70-DFF8-449E-850F-BF2DC9C9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Property of Daphne OLSON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ED4A-3F43-4934-A268-14C582298EF1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31640" y="404664"/>
            <a:ext cx="7602048" cy="93610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9632" y="1447800"/>
            <a:ext cx="7674056" cy="5005536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你</a:t>
            </a:r>
            <a:r>
              <a:rPr lang="en-US" dirty="0" err="1"/>
              <a:t>nǐ</a:t>
            </a:r>
            <a:r>
              <a:rPr lang="zh-TW" altLang="en-US" dirty="0"/>
              <a:t>是</a:t>
            </a:r>
            <a:r>
              <a:rPr lang="en-US" dirty="0" err="1"/>
              <a:t>shì</a:t>
            </a:r>
            <a:r>
              <a:rPr lang="zh-TW" altLang="en-US" dirty="0"/>
              <a:t>哪</a:t>
            </a:r>
            <a:r>
              <a:rPr lang="en-US" dirty="0" err="1"/>
              <a:t>nǎ</a:t>
            </a:r>
            <a:r>
              <a:rPr lang="zh-TW" altLang="en-US" dirty="0"/>
              <a:t>国</a:t>
            </a:r>
            <a:r>
              <a:rPr lang="en-US" dirty="0" err="1"/>
              <a:t>guó</a:t>
            </a:r>
            <a:r>
              <a:rPr lang="zh-TW" altLang="en-US" dirty="0">
                <a:solidFill>
                  <a:srgbClr val="0070C0"/>
                </a:solidFill>
              </a:rPr>
              <a:t>人</a:t>
            </a:r>
            <a:r>
              <a:rPr lang="en-US" dirty="0" err="1">
                <a:solidFill>
                  <a:srgbClr val="0070C0"/>
                </a:solidFill>
              </a:rPr>
              <a:t>rén</a:t>
            </a:r>
            <a:r>
              <a:rPr lang="en-US" dirty="0"/>
              <a:t>?</a:t>
            </a:r>
            <a:endParaRPr lang="zh-TW" altLang="en-US" dirty="0"/>
          </a:p>
          <a:p>
            <a:pPr>
              <a:buNone/>
            </a:pPr>
            <a:r>
              <a:rPr lang="fr-FR" dirty="0"/>
              <a:t>	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FF0000"/>
                </a:solidFill>
              </a:rPr>
              <a:t>Nǐ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shì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nǎ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guó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rén</a:t>
            </a:r>
            <a:r>
              <a:rPr lang="fr-FR" dirty="0">
                <a:solidFill>
                  <a:srgbClr val="FF0000"/>
                </a:solidFill>
              </a:rPr>
              <a:t> ? </a:t>
            </a:r>
          </a:p>
          <a:p>
            <a:pPr>
              <a:buNone/>
            </a:pPr>
            <a:r>
              <a:rPr lang="fr-FR" i="1" dirty="0">
                <a:solidFill>
                  <a:srgbClr val="FF0000"/>
                </a:solidFill>
              </a:rPr>
              <a:t>	</a:t>
            </a:r>
            <a:r>
              <a:rPr lang="fr-FR" i="1" dirty="0">
                <a:latin typeface="Times New Roman"/>
                <a:cs typeface="Times New Roman"/>
              </a:rPr>
              <a:t>→</a:t>
            </a:r>
            <a:r>
              <a:rPr lang="fr-FR" i="1" dirty="0"/>
              <a:t>De quelle nationalité es-tu ?</a:t>
            </a:r>
            <a:r>
              <a:rPr lang="fr-FR" dirty="0"/>
              <a:t> </a:t>
            </a:r>
          </a:p>
          <a:p>
            <a:pPr>
              <a:buNone/>
            </a:pPr>
            <a:r>
              <a:rPr lang="fr-FR" dirty="0"/>
              <a:t>	</a:t>
            </a:r>
            <a:r>
              <a:rPr lang="fr-FR" dirty="0">
                <a:latin typeface="Times New Roman"/>
                <a:cs typeface="Times New Roman"/>
              </a:rPr>
              <a:t>→</a:t>
            </a:r>
            <a:r>
              <a:rPr lang="fr-FR" dirty="0" err="1"/>
              <a:t>Wǒ</a:t>
            </a:r>
            <a:r>
              <a:rPr lang="fr-FR" dirty="0"/>
              <a:t> </a:t>
            </a:r>
            <a:r>
              <a:rPr lang="fr-FR" dirty="0" err="1"/>
              <a:t>shì</a:t>
            </a:r>
            <a:r>
              <a:rPr lang="fr-FR" dirty="0"/>
              <a:t> </a:t>
            </a:r>
            <a:r>
              <a:rPr lang="fr-FR" b="1" dirty="0" err="1" smtClean="0">
                <a:solidFill>
                  <a:srgbClr val="0000FF"/>
                </a:solidFill>
              </a:rPr>
              <a:t>Fǎguó</a:t>
            </a:r>
            <a:r>
              <a:rPr lang="fr-FR" b="1" dirty="0" smtClean="0"/>
              <a:t> </a:t>
            </a:r>
            <a:r>
              <a:rPr lang="fr-FR" b="1" dirty="0" err="1" smtClean="0">
                <a:solidFill>
                  <a:srgbClr val="0070C0"/>
                </a:solidFill>
              </a:rPr>
              <a:t>rén</a:t>
            </a:r>
            <a:r>
              <a:rPr lang="fr-FR" dirty="0" smtClean="0"/>
              <a:t> </a:t>
            </a:r>
            <a:r>
              <a:rPr lang="fr-FR" dirty="0"/>
              <a:t>! </a:t>
            </a:r>
            <a:r>
              <a:rPr lang="fr-FR" i="1" dirty="0"/>
              <a:t>Je suis Français ?</a:t>
            </a:r>
            <a:br>
              <a:rPr lang="fr-FR" i="1" dirty="0"/>
            </a:br>
            <a:r>
              <a:rPr lang="fr-FR" i="1" dirty="0"/>
              <a:t>France</a:t>
            </a:r>
            <a:r>
              <a:rPr lang="fr-FR" dirty="0"/>
              <a:t> = </a:t>
            </a:r>
            <a:r>
              <a:rPr lang="fr-FR" dirty="0" err="1">
                <a:solidFill>
                  <a:srgbClr val="0000FF"/>
                </a:solidFill>
              </a:rPr>
              <a:t>Fǎ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dirty="0" err="1">
                <a:solidFill>
                  <a:srgbClr val="0000FF"/>
                </a:solidFill>
              </a:rPr>
              <a:t>guó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i="1" dirty="0"/>
              <a:t>( </a:t>
            </a:r>
            <a:r>
              <a:rPr lang="fr-FR" i="1" dirty="0">
                <a:solidFill>
                  <a:srgbClr val="0000FF"/>
                </a:solidFill>
              </a:rPr>
              <a:t>langue française = </a:t>
            </a:r>
            <a:r>
              <a:rPr lang="fr-FR" dirty="0" err="1">
                <a:solidFill>
                  <a:srgbClr val="0000FF"/>
                </a:solidFill>
              </a:rPr>
              <a:t>F</a:t>
            </a:r>
            <a:r>
              <a:rPr lang="fr-FR" dirty="0" err="1" smtClean="0">
                <a:solidFill>
                  <a:srgbClr val="0000FF"/>
                </a:solidFill>
              </a:rPr>
              <a:t>ǎ</a:t>
            </a:r>
            <a:r>
              <a:rPr lang="fr-FR" dirty="0" smtClean="0">
                <a:solidFill>
                  <a:srgbClr val="0000FF"/>
                </a:solidFill>
              </a:rPr>
              <a:t> </a:t>
            </a:r>
            <a:r>
              <a:rPr lang="fr-FR" dirty="0" err="1">
                <a:solidFill>
                  <a:srgbClr val="0000FF"/>
                </a:solidFill>
              </a:rPr>
              <a:t>yǔ</a:t>
            </a:r>
            <a:r>
              <a:rPr lang="fr-FR" dirty="0">
                <a:solidFill>
                  <a:srgbClr val="0000FF"/>
                </a:solidFill>
              </a:rPr>
              <a:t> </a:t>
            </a:r>
            <a:r>
              <a:rPr lang="fr-FR" i="1" dirty="0"/>
              <a:t>)</a:t>
            </a:r>
          </a:p>
          <a:p>
            <a:pPr>
              <a:buNone/>
            </a:pPr>
            <a:endParaRPr lang="fr-FR" i="1" dirty="0"/>
          </a:p>
          <a:p>
            <a:r>
              <a:rPr lang="zh-TW" altLang="en-US" dirty="0"/>
              <a:t>法国</a:t>
            </a:r>
            <a:r>
              <a:rPr lang="zh-TW" altLang="en-US" dirty="0">
                <a:solidFill>
                  <a:srgbClr val="0070C0"/>
                </a:solidFill>
              </a:rPr>
              <a:t>人</a:t>
            </a:r>
            <a:r>
              <a:rPr lang="en-US" dirty="0" err="1"/>
              <a:t>Fǎguó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rén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=  French</a:t>
            </a:r>
            <a:endParaRPr lang="zh-TW" altLang="en-US" dirty="0"/>
          </a:p>
          <a:p>
            <a:r>
              <a:rPr lang="zh-CN" altLang="en-US" dirty="0"/>
              <a:t>摩洛哥</a:t>
            </a:r>
            <a:r>
              <a:rPr lang="zh-TW" altLang="en-US" dirty="0">
                <a:solidFill>
                  <a:srgbClr val="0070C0"/>
                </a:solidFill>
              </a:rPr>
              <a:t>人</a:t>
            </a:r>
            <a:r>
              <a:rPr lang="en-US" dirty="0" err="1"/>
              <a:t>Móluògē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rén</a:t>
            </a:r>
            <a:r>
              <a:rPr lang="en-US" dirty="0">
                <a:solidFill>
                  <a:srgbClr val="0070C0"/>
                </a:solidFill>
              </a:rPr>
              <a:t>= </a:t>
            </a:r>
            <a:r>
              <a:rPr lang="en-US" dirty="0"/>
              <a:t>Moroccan</a:t>
            </a:r>
            <a:endParaRPr lang="fr-FR" i="1" dirty="0">
              <a:solidFill>
                <a:srgbClr val="0070C0"/>
              </a:solidFill>
            </a:endParaRPr>
          </a:p>
          <a:p>
            <a:r>
              <a:rPr lang="zh-CN" altLang="en-US" dirty="0"/>
              <a:t>突尼西亚</a:t>
            </a:r>
            <a:r>
              <a:rPr lang="zh-TW" altLang="en-US" dirty="0">
                <a:solidFill>
                  <a:srgbClr val="0070C0"/>
                </a:solidFill>
              </a:rPr>
              <a:t>人</a:t>
            </a:r>
            <a:r>
              <a:rPr lang="en-US" dirty="0" err="1"/>
              <a:t>Túníxīyà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rén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/>
              <a:t>Tunisian</a:t>
            </a:r>
            <a:endParaRPr lang="fr-FR" i="1" dirty="0">
              <a:solidFill>
                <a:srgbClr val="0070C0"/>
              </a:solidFill>
            </a:endParaRPr>
          </a:p>
          <a:p>
            <a:r>
              <a:rPr lang="zh-TW" altLang="en-US" dirty="0"/>
              <a:t>英国</a:t>
            </a:r>
            <a:r>
              <a:rPr lang="en-US" dirty="0" err="1"/>
              <a:t>Yīngguó</a:t>
            </a:r>
            <a:r>
              <a:rPr lang="en-US" dirty="0"/>
              <a:t>(n)Grande-Bretagne</a:t>
            </a:r>
          </a:p>
          <a:p>
            <a:r>
              <a:rPr lang="zh-TW" altLang="en-US" dirty="0"/>
              <a:t>美国</a:t>
            </a:r>
            <a:r>
              <a:rPr lang="en-US" dirty="0" err="1"/>
              <a:t>Měiguó</a:t>
            </a:r>
            <a:r>
              <a:rPr lang="en-US" dirty="0"/>
              <a:t>(n)</a:t>
            </a:r>
            <a:r>
              <a:rPr lang="en-US" dirty="0" err="1"/>
              <a:t>États-unis</a:t>
            </a:r>
            <a:endParaRPr lang="fr-FR" dirty="0"/>
          </a:p>
          <a:p>
            <a:endParaRPr lang="fr-F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8317A31-51EC-472E-912A-39CB2BEB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Property of Daphne OLSON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ED4A-3F43-4934-A268-14C582298EF1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fr-FR" dirty="0"/>
              <a:t>The Structural </a:t>
            </a:r>
            <a:r>
              <a:rPr lang="fr-FR" dirty="0" err="1"/>
              <a:t>Particle</a:t>
            </a:r>
            <a:r>
              <a:rPr lang="fr-FR" dirty="0"/>
              <a:t>  </a:t>
            </a:r>
            <a:r>
              <a:rPr lang="zh-CN" altLang="en-US" dirty="0">
                <a:solidFill>
                  <a:srgbClr val="FF0000"/>
                </a:solidFill>
              </a:rPr>
              <a:t>的 </a:t>
            </a:r>
            <a:r>
              <a:rPr lang="en-US" dirty="0">
                <a:solidFill>
                  <a:srgbClr val="FF0000"/>
                </a:solidFill>
              </a:rPr>
              <a:t>De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Pronoms</a:t>
            </a:r>
            <a:r>
              <a:rPr lang="en-US" dirty="0"/>
              <a:t> </a:t>
            </a:r>
            <a:r>
              <a:rPr lang="en-US" dirty="0" err="1"/>
              <a:t>personnels</a:t>
            </a:r>
            <a:r>
              <a:rPr lang="en-US" dirty="0"/>
              <a:t> et </a:t>
            </a:r>
            <a:r>
              <a:rPr lang="en-US" dirty="0" err="1"/>
              <a:t>possessifs</a:t>
            </a:r>
            <a:r>
              <a:rPr lang="en-US" dirty="0"/>
              <a:t> 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87624" y="1700808"/>
            <a:ext cx="7776864" cy="4896544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的 </a:t>
            </a:r>
            <a:r>
              <a:rPr lang="en-US" sz="2800" dirty="0">
                <a:solidFill>
                  <a:srgbClr val="FF0000"/>
                </a:solidFill>
              </a:rPr>
              <a:t>De-</a:t>
            </a:r>
            <a:r>
              <a:rPr lang="en-US" sz="2800" dirty="0"/>
              <a:t>- </a:t>
            </a:r>
            <a:r>
              <a:rPr lang="fr-FR" sz="2800" dirty="0"/>
              <a:t>Pour passer d'un pronom personnel à un pronom possessif, il suffit d'ajouter la particule </a:t>
            </a:r>
            <a:r>
              <a:rPr lang="fr-FR" sz="2800" dirty="0">
                <a:solidFill>
                  <a:srgbClr val="FF0000"/>
                </a:solidFill>
              </a:rPr>
              <a:t>"</a:t>
            </a:r>
            <a:r>
              <a:rPr lang="fr-FR" sz="2800" b="1" dirty="0">
                <a:solidFill>
                  <a:srgbClr val="FF0000"/>
                </a:solidFill>
              </a:rPr>
              <a:t>de</a:t>
            </a:r>
            <a:r>
              <a:rPr lang="fr-FR" sz="2800" dirty="0">
                <a:solidFill>
                  <a:srgbClr val="FF0000"/>
                </a:solidFill>
              </a:rPr>
              <a:t>" </a:t>
            </a:r>
            <a:r>
              <a:rPr lang="fr-FR" sz="2800" dirty="0"/>
              <a:t>après le sujet.</a:t>
            </a:r>
          </a:p>
          <a:p>
            <a:pPr>
              <a:buNone/>
            </a:pPr>
            <a:r>
              <a:rPr lang="fr-FR" sz="2800" i="1" dirty="0" smtClean="0">
                <a:latin typeface="Times New Roman"/>
                <a:cs typeface="Times New Roman"/>
              </a:rPr>
              <a:t>→ </a:t>
            </a:r>
            <a:r>
              <a:rPr lang="fr-FR" sz="2800" b="1" dirty="0" err="1"/>
              <a:t>wǒ</a:t>
            </a:r>
            <a:r>
              <a:rPr lang="fr-FR" sz="2800" b="1" dirty="0"/>
              <a:t> de</a:t>
            </a:r>
            <a:r>
              <a:rPr lang="fr-FR" sz="2800" i="1" dirty="0"/>
              <a:t> = mon, ma, mes =&gt; </a:t>
            </a:r>
            <a:r>
              <a:rPr lang="fr-FR" sz="2800" dirty="0" err="1">
                <a:solidFill>
                  <a:srgbClr val="FF3300"/>
                </a:solidFill>
              </a:rPr>
              <a:t>wǒ</a:t>
            </a:r>
            <a:r>
              <a:rPr lang="fr-FR" sz="2800" dirty="0">
                <a:solidFill>
                  <a:srgbClr val="FF3300"/>
                </a:solidFill>
              </a:rPr>
              <a:t> de </a:t>
            </a:r>
            <a:r>
              <a:rPr lang="fr-FR" sz="2800" dirty="0" err="1">
                <a:solidFill>
                  <a:srgbClr val="0000FF"/>
                </a:solidFill>
              </a:rPr>
              <a:t>shū</a:t>
            </a:r>
            <a:r>
              <a:rPr lang="fr-FR" sz="2800" dirty="0">
                <a:solidFill>
                  <a:srgbClr val="0000FF"/>
                </a:solidFill>
              </a:rPr>
              <a:t>,</a:t>
            </a:r>
            <a:r>
              <a:rPr lang="fr-FR" sz="2800" dirty="0"/>
              <a:t> </a:t>
            </a:r>
            <a:r>
              <a:rPr lang="fr-FR" sz="2800" i="1" dirty="0"/>
              <a:t>mon </a:t>
            </a:r>
            <a:r>
              <a:rPr lang="fr-FR" sz="2800" i="1" dirty="0">
                <a:solidFill>
                  <a:srgbClr val="0000FF"/>
                </a:solidFill>
              </a:rPr>
              <a:t>livre</a:t>
            </a:r>
          </a:p>
          <a:p>
            <a:pPr>
              <a:buNone/>
            </a:pPr>
            <a:r>
              <a:rPr lang="fr-FR" sz="2800" i="1" dirty="0">
                <a:latin typeface="Times New Roman"/>
                <a:cs typeface="Times New Roman"/>
              </a:rPr>
              <a:t>→</a:t>
            </a:r>
            <a:r>
              <a:rPr lang="fr-FR" sz="2800" b="1" dirty="0"/>
              <a:t> </a:t>
            </a:r>
            <a:r>
              <a:rPr lang="fr-FR" sz="2800" b="1" dirty="0" err="1"/>
              <a:t>nǐ</a:t>
            </a:r>
            <a:r>
              <a:rPr lang="fr-FR" sz="2800" b="1" dirty="0"/>
              <a:t> de</a:t>
            </a:r>
            <a:r>
              <a:rPr lang="fr-FR" sz="2800" i="1" dirty="0"/>
              <a:t> = ton, ta, tes =&gt; </a:t>
            </a:r>
            <a:r>
              <a:rPr lang="fr-FR" sz="2800" dirty="0" err="1"/>
              <a:t>zhè</a:t>
            </a:r>
            <a:r>
              <a:rPr lang="fr-FR" sz="2800" dirty="0"/>
              <a:t> </a:t>
            </a:r>
            <a:r>
              <a:rPr lang="fr-FR" sz="2800" dirty="0" err="1"/>
              <a:t>shì</a:t>
            </a:r>
            <a:r>
              <a:rPr lang="fr-FR" sz="2800" dirty="0"/>
              <a:t> </a:t>
            </a:r>
            <a:r>
              <a:rPr lang="fr-FR" sz="2800" dirty="0" err="1">
                <a:solidFill>
                  <a:srgbClr val="FF3300"/>
                </a:solidFill>
              </a:rPr>
              <a:t>nǐ</a:t>
            </a:r>
            <a:r>
              <a:rPr lang="fr-FR" sz="2800" dirty="0">
                <a:solidFill>
                  <a:srgbClr val="FF3300"/>
                </a:solidFill>
              </a:rPr>
              <a:t> de </a:t>
            </a:r>
            <a:r>
              <a:rPr lang="fr-FR" sz="2800" dirty="0"/>
              <a:t>! </a:t>
            </a:r>
            <a:r>
              <a:rPr lang="fr-FR" sz="2800" i="1" dirty="0"/>
              <a:t>C'est à toi ! </a:t>
            </a:r>
          </a:p>
          <a:p>
            <a:pPr>
              <a:buNone/>
            </a:pPr>
            <a:r>
              <a:rPr lang="fr-FR" sz="2800" i="1" dirty="0" smtClean="0">
                <a:latin typeface="Times New Roman"/>
                <a:cs typeface="Times New Roman"/>
              </a:rPr>
              <a:t>→ </a:t>
            </a:r>
            <a:r>
              <a:rPr lang="fr-FR" sz="2800" b="1" dirty="0" err="1" smtClean="0"/>
              <a:t>tā</a:t>
            </a:r>
            <a:r>
              <a:rPr lang="fr-FR" sz="2800" b="1" dirty="0" smtClean="0"/>
              <a:t> </a:t>
            </a:r>
            <a:r>
              <a:rPr lang="fr-FR" sz="2800" b="1" dirty="0"/>
              <a:t>de</a:t>
            </a:r>
            <a:r>
              <a:rPr lang="fr-FR" sz="2800" i="1" dirty="0"/>
              <a:t> = son, sa, ses =&gt; </a:t>
            </a:r>
            <a:r>
              <a:rPr lang="fr-FR" sz="2800" b="1" dirty="0" err="1">
                <a:solidFill>
                  <a:srgbClr val="FF3300"/>
                </a:solidFill>
              </a:rPr>
              <a:t>tā</a:t>
            </a:r>
            <a:r>
              <a:rPr lang="fr-FR" sz="2800" b="1" dirty="0">
                <a:solidFill>
                  <a:srgbClr val="FF3300"/>
                </a:solidFill>
              </a:rPr>
              <a:t> de</a:t>
            </a:r>
            <a:r>
              <a:rPr lang="fr-FR" sz="2800" dirty="0">
                <a:solidFill>
                  <a:srgbClr val="FF3300"/>
                </a:solidFill>
              </a:rPr>
              <a:t> </a:t>
            </a:r>
            <a:r>
              <a:rPr lang="fr-FR" sz="2800" dirty="0"/>
              <a:t>baba</a:t>
            </a:r>
            <a:r>
              <a:rPr lang="fr-FR" sz="2800" i="1" dirty="0"/>
              <a:t>. Son père. </a:t>
            </a:r>
            <a:endParaRPr lang="fr-FR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9E9756FB-DE6B-4AEC-AE63-96568F0C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Property of Daphne OLSON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ED4A-3F43-4934-A268-14C582298EF1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498080" cy="1008112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fr-FR" dirty="0"/>
              <a:t>Few more </a:t>
            </a:r>
            <a:r>
              <a:rPr lang="fr-FR" dirty="0" err="1"/>
              <a:t>examples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15616" y="1447800"/>
            <a:ext cx="7818072" cy="5149552"/>
          </a:xfrm>
        </p:spPr>
        <p:txBody>
          <a:bodyPr>
            <a:normAutofit fontScale="85000" lnSpcReduction="20000"/>
          </a:bodyPr>
          <a:lstStyle/>
          <a:p>
            <a:r>
              <a:rPr lang="fr-FR" dirty="0" err="1"/>
              <a:t>Wǒ</a:t>
            </a:r>
            <a:r>
              <a:rPr lang="fr-FR" dirty="0"/>
              <a:t> </a:t>
            </a:r>
            <a:r>
              <a:rPr lang="fr-FR" dirty="0" err="1">
                <a:solidFill>
                  <a:srgbClr val="FF0000"/>
                </a:solidFill>
              </a:rPr>
              <a:t>péngyǒu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b="1" dirty="0">
                <a:solidFill>
                  <a:srgbClr val="FF0000"/>
                </a:solidFill>
              </a:rPr>
              <a:t>de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/>
              <a:t>shū</a:t>
            </a:r>
            <a:r>
              <a:rPr lang="fr-FR" dirty="0"/>
              <a:t>. </a:t>
            </a:r>
            <a:r>
              <a:rPr lang="fr-FR" i="1" dirty="0"/>
              <a:t> Le livre de mon ami. </a:t>
            </a:r>
          </a:p>
          <a:p>
            <a:pPr>
              <a:buNone/>
            </a:pPr>
            <a:r>
              <a:rPr lang="fr-FR" i="1" dirty="0"/>
              <a:t>	( </a:t>
            </a:r>
            <a:r>
              <a:rPr lang="fr-FR" i="1" dirty="0" err="1"/>
              <a:t>It’s</a:t>
            </a:r>
            <a:r>
              <a:rPr lang="fr-FR" i="1" dirty="0"/>
              <a:t> </a:t>
            </a:r>
            <a:r>
              <a:rPr lang="fr-FR" i="1" dirty="0" err="1"/>
              <a:t>my</a:t>
            </a:r>
            <a:r>
              <a:rPr lang="fr-FR" i="1" dirty="0"/>
              <a:t> </a:t>
            </a:r>
            <a:r>
              <a:rPr lang="fr-FR" i="1" dirty="0" err="1">
                <a:solidFill>
                  <a:srgbClr val="FF0000"/>
                </a:solidFill>
              </a:rPr>
              <a:t>friend’s</a:t>
            </a:r>
            <a:r>
              <a:rPr lang="fr-FR" i="1" dirty="0"/>
              <a:t> book)</a:t>
            </a:r>
          </a:p>
          <a:p>
            <a:endParaRPr lang="fr-FR" i="1" dirty="0"/>
          </a:p>
          <a:p>
            <a:r>
              <a:rPr lang="en-US" dirty="0" err="1"/>
              <a:t>Lǐ</a:t>
            </a:r>
            <a:r>
              <a:rPr lang="en-US" dirty="0"/>
              <a:t> </a:t>
            </a:r>
            <a:r>
              <a:rPr lang="en-US" dirty="0" err="1"/>
              <a:t>yuè</a:t>
            </a:r>
            <a:r>
              <a:rPr lang="en-US" dirty="0"/>
              <a:t> </a:t>
            </a:r>
            <a:r>
              <a:rPr lang="en-US" dirty="0" err="1"/>
              <a:t>shì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wǒ</a:t>
            </a:r>
            <a:r>
              <a:rPr lang="en-US" dirty="0">
                <a:solidFill>
                  <a:srgbClr val="FF0000"/>
                </a:solidFill>
              </a:rPr>
              <a:t> de </a:t>
            </a:r>
            <a:r>
              <a:rPr lang="en-US" dirty="0" err="1">
                <a:solidFill>
                  <a:srgbClr val="FF0000"/>
                </a:solidFill>
              </a:rPr>
              <a:t>lǎoshī</a:t>
            </a:r>
            <a:r>
              <a:rPr lang="en-US" dirty="0"/>
              <a:t>. </a:t>
            </a:r>
            <a:r>
              <a:rPr lang="en-US" i="1" dirty="0" err="1"/>
              <a:t>Lǐ</a:t>
            </a:r>
            <a:r>
              <a:rPr lang="en-US" i="1" dirty="0"/>
              <a:t> </a:t>
            </a:r>
            <a:r>
              <a:rPr lang="en-US" i="1" dirty="0" err="1"/>
              <a:t>yuè</a:t>
            </a:r>
            <a:r>
              <a:rPr lang="en-US" i="1" dirty="0"/>
              <a:t> </a:t>
            </a:r>
            <a:r>
              <a:rPr lang="fr-FR" i="1" dirty="0"/>
              <a:t>est mon professeur. </a:t>
            </a:r>
            <a:endParaRPr lang="fr-FR" i="1" dirty="0" smtClean="0"/>
          </a:p>
          <a:p>
            <a:pPr marL="82296" indent="0">
              <a:buNone/>
            </a:pPr>
            <a:r>
              <a:rPr lang="fr-FR" i="1" dirty="0"/>
              <a:t> </a:t>
            </a:r>
            <a:r>
              <a:rPr lang="fr-FR" i="1" dirty="0" smtClean="0"/>
              <a:t>   ( </a:t>
            </a:r>
            <a:r>
              <a:rPr lang="fr-FR" i="1" dirty="0"/>
              <a:t>Li yue </a:t>
            </a:r>
            <a:r>
              <a:rPr lang="fr-FR" i="1" dirty="0" err="1"/>
              <a:t>is</a:t>
            </a:r>
            <a:r>
              <a:rPr lang="fr-FR" i="1" dirty="0"/>
              <a:t> </a:t>
            </a:r>
            <a:r>
              <a:rPr lang="fr-FR" i="1" dirty="0" err="1">
                <a:solidFill>
                  <a:srgbClr val="FF0000"/>
                </a:solidFill>
              </a:rPr>
              <a:t>my</a:t>
            </a:r>
            <a:r>
              <a:rPr lang="fr-FR" i="1" dirty="0">
                <a:solidFill>
                  <a:srgbClr val="FF0000"/>
                </a:solidFill>
              </a:rPr>
              <a:t> </a:t>
            </a:r>
            <a:r>
              <a:rPr lang="fr-FR" i="1" dirty="0" err="1">
                <a:solidFill>
                  <a:srgbClr val="FF0000"/>
                </a:solidFill>
              </a:rPr>
              <a:t>teacher</a:t>
            </a:r>
            <a:r>
              <a:rPr lang="fr-FR" i="1" dirty="0">
                <a:solidFill>
                  <a:srgbClr val="FF0000"/>
                </a:solidFill>
              </a:rPr>
              <a:t>.)</a:t>
            </a:r>
          </a:p>
          <a:p>
            <a:endParaRPr lang="fr-FR" i="1" dirty="0">
              <a:solidFill>
                <a:srgbClr val="FF0000"/>
              </a:solidFill>
            </a:endParaRPr>
          </a:p>
          <a:p>
            <a:r>
              <a:rPr lang="en-US" b="1" dirty="0" err="1"/>
              <a:t>wǒ</a:t>
            </a:r>
            <a:r>
              <a:rPr lang="en-US" b="1" dirty="0"/>
              <a:t> de </a:t>
            </a:r>
            <a:r>
              <a:rPr lang="en-US" dirty="0" err="1">
                <a:solidFill>
                  <a:srgbClr val="FF0000"/>
                </a:solidFill>
              </a:rPr>
              <a:t>H</a:t>
            </a:r>
            <a:r>
              <a:rPr lang="en-US" dirty="0" err="1" smtClean="0">
                <a:solidFill>
                  <a:srgbClr val="FF0000"/>
                </a:solidFill>
              </a:rPr>
              <a:t>ànyǔ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lǎoshī</a:t>
            </a:r>
            <a:r>
              <a:rPr lang="en-US" dirty="0"/>
              <a:t>.  </a:t>
            </a:r>
            <a:r>
              <a:rPr lang="en-US" i="1" dirty="0"/>
              <a:t>Mon </a:t>
            </a:r>
            <a:r>
              <a:rPr lang="en-US" i="1" dirty="0" err="1">
                <a:solidFill>
                  <a:srgbClr val="FF0000"/>
                </a:solidFill>
              </a:rPr>
              <a:t>prof</a:t>
            </a:r>
            <a:r>
              <a:rPr lang="en-US" i="1" dirty="0">
                <a:solidFill>
                  <a:srgbClr val="FF0000"/>
                </a:solidFill>
              </a:rPr>
              <a:t>. de </a:t>
            </a:r>
            <a:r>
              <a:rPr lang="en-US" i="1" dirty="0" err="1">
                <a:solidFill>
                  <a:srgbClr val="FF0000"/>
                </a:solidFill>
              </a:rPr>
              <a:t>chinois</a:t>
            </a:r>
            <a:endParaRPr lang="en-US" i="1" dirty="0">
              <a:solidFill>
                <a:srgbClr val="FF0000"/>
              </a:solidFill>
            </a:endParaRPr>
          </a:p>
          <a:p>
            <a:endParaRPr lang="en-US" i="1" dirty="0"/>
          </a:p>
          <a:p>
            <a:r>
              <a:rPr lang="en-US" b="1" dirty="0" err="1"/>
              <a:t>wǒmen</a:t>
            </a:r>
            <a:r>
              <a:rPr lang="en-US" b="1" dirty="0"/>
              <a:t> de </a:t>
            </a:r>
            <a:r>
              <a:rPr lang="en-US" dirty="0" err="1"/>
              <a:t>Yīngyǔ</a:t>
            </a:r>
            <a:r>
              <a:rPr lang="en-US" dirty="0"/>
              <a:t> </a:t>
            </a:r>
            <a:r>
              <a:rPr lang="en-US" dirty="0" err="1"/>
              <a:t>lǎoshī</a:t>
            </a:r>
            <a:r>
              <a:rPr lang="en-US" dirty="0"/>
              <a:t>.  </a:t>
            </a:r>
            <a:r>
              <a:rPr lang="en-US" i="1" dirty="0"/>
              <a:t>Notre </a:t>
            </a:r>
            <a:r>
              <a:rPr lang="en-US" i="1" dirty="0" err="1"/>
              <a:t>prof</a:t>
            </a:r>
            <a:r>
              <a:rPr lang="en-US" i="1" dirty="0"/>
              <a:t>. </a:t>
            </a:r>
            <a:r>
              <a:rPr lang="en-US" i="1" dirty="0" err="1"/>
              <a:t>d’anglais</a:t>
            </a:r>
            <a:r>
              <a:rPr lang="en-US" i="1" dirty="0"/>
              <a:t>.    (</a:t>
            </a:r>
            <a:r>
              <a:rPr lang="en-US" u="sng" dirty="0" err="1" smtClean="0">
                <a:solidFill>
                  <a:srgbClr val="7030A0"/>
                </a:solidFill>
              </a:rPr>
              <a:t>Yīng</a:t>
            </a:r>
            <a:r>
              <a:rPr lang="en-US" u="sng" dirty="0" smtClean="0">
                <a:solidFill>
                  <a:srgbClr val="7030A0"/>
                </a:solidFill>
              </a:rPr>
              <a:t> </a:t>
            </a:r>
            <a:r>
              <a:rPr lang="en-US" u="sng" dirty="0" err="1" smtClean="0">
                <a:solidFill>
                  <a:srgbClr val="7030A0"/>
                </a:solidFill>
              </a:rPr>
              <a:t>yǔ</a:t>
            </a:r>
            <a:r>
              <a:rPr lang="en-US" u="sng" dirty="0">
                <a:solidFill>
                  <a:srgbClr val="7030A0"/>
                </a:solidFill>
              </a:rPr>
              <a:t>= langue </a:t>
            </a:r>
            <a:r>
              <a:rPr lang="en-US" u="sng" dirty="0" err="1">
                <a:solidFill>
                  <a:srgbClr val="7030A0"/>
                </a:solidFill>
              </a:rPr>
              <a:t>anglaise</a:t>
            </a:r>
            <a:r>
              <a:rPr lang="en-US" dirty="0"/>
              <a:t>)</a:t>
            </a:r>
            <a:r>
              <a:rPr lang="en-US" i="1" dirty="0"/>
              <a:t> </a:t>
            </a:r>
          </a:p>
          <a:p>
            <a:pPr>
              <a:buNone/>
            </a:pPr>
            <a:r>
              <a:rPr lang="en-US" i="1" dirty="0"/>
              <a:t>   </a:t>
            </a:r>
            <a:endParaRPr lang="en-US" dirty="0"/>
          </a:p>
          <a:p>
            <a:r>
              <a:rPr lang="en-US" b="1" dirty="0"/>
              <a:t>SKEMA de </a:t>
            </a:r>
            <a:r>
              <a:rPr lang="en-US" dirty="0" err="1"/>
              <a:t>Xībānyá</a:t>
            </a:r>
            <a:r>
              <a:rPr lang="en-US" dirty="0"/>
              <a:t> </a:t>
            </a:r>
            <a:r>
              <a:rPr lang="en-US" dirty="0" err="1"/>
              <a:t>yǔ</a:t>
            </a:r>
            <a:r>
              <a:rPr lang="en-US" dirty="0"/>
              <a:t> </a:t>
            </a:r>
            <a:r>
              <a:rPr lang="en-US" dirty="0" err="1"/>
              <a:t>lǎoshī</a:t>
            </a:r>
            <a:r>
              <a:rPr lang="en-US" dirty="0"/>
              <a:t>.  </a:t>
            </a:r>
            <a:r>
              <a:rPr lang="en-US" i="1" dirty="0"/>
              <a:t>SKEMA’s Spanish teacher</a:t>
            </a:r>
            <a:endParaRPr lang="fr-FR" i="1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3F312DB-EE82-493D-A57E-CF27996D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Property of Daphne OLSON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ED4A-3F43-4934-A268-14C582298EF1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16632"/>
            <a:ext cx="7674056" cy="720080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US" sz="3200" dirty="0" smtClean="0">
                <a:effectLst/>
              </a:rPr>
              <a:t>Noun</a:t>
            </a:r>
            <a:r>
              <a:rPr lang="en-US" sz="3200" dirty="0">
                <a:effectLst/>
              </a:rPr>
              <a:t>/ </a:t>
            </a:r>
            <a:r>
              <a:rPr lang="en-US" sz="3200" dirty="0" smtClean="0">
                <a:effectLst/>
              </a:rPr>
              <a:t>pronoun…&amp; </a:t>
            </a:r>
            <a:r>
              <a:rPr lang="en-US" sz="3200" dirty="0" err="1">
                <a:effectLst/>
              </a:rPr>
              <a:t>Pronoms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possessifs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836712"/>
            <a:ext cx="7962088" cy="5616624"/>
          </a:xfrm>
        </p:spPr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endParaRPr lang="fr-FR" sz="2400" dirty="0" smtClean="0">
              <a:latin typeface="Calibri"/>
              <a:cs typeface="Calibri"/>
            </a:endParaRPr>
          </a:p>
          <a:p>
            <a:pPr marL="82296" indent="0">
              <a:buNone/>
            </a:pPr>
            <a:r>
              <a:rPr lang="fr-FR" sz="2400" dirty="0" smtClean="0">
                <a:solidFill>
                  <a:srgbClr val="0000FF"/>
                </a:solidFill>
                <a:latin typeface="Calibri"/>
                <a:cs typeface="Calibri"/>
              </a:rPr>
              <a:t>❶</a:t>
            </a:r>
            <a:r>
              <a:rPr lang="fr-FR" sz="2400" dirty="0" smtClean="0">
                <a:solidFill>
                  <a:srgbClr val="FF3300"/>
                </a:solidFill>
              </a:rPr>
              <a:t>我    </a:t>
            </a:r>
            <a:r>
              <a:rPr lang="fr-FR" sz="2400" dirty="0">
                <a:solidFill>
                  <a:srgbClr val="FF3300"/>
                </a:solidFill>
              </a:rPr>
              <a:t>[</a:t>
            </a:r>
            <a:r>
              <a:rPr lang="fr-FR" sz="2400" dirty="0" err="1">
                <a:solidFill>
                  <a:srgbClr val="FF3300"/>
                </a:solidFill>
              </a:rPr>
              <a:t>wǒ</a:t>
            </a:r>
            <a:r>
              <a:rPr lang="fr-FR" sz="2400" dirty="0">
                <a:solidFill>
                  <a:srgbClr val="FF3300"/>
                </a:solidFill>
              </a:rPr>
              <a:t>] : je, moi, me </a:t>
            </a:r>
            <a:r>
              <a:rPr lang="fr-FR" sz="2400" dirty="0"/>
              <a:t>---- </a:t>
            </a:r>
            <a:r>
              <a:rPr lang="fr-FR" sz="2400" dirty="0" err="1">
                <a:solidFill>
                  <a:srgbClr val="FF00FF"/>
                </a:solidFill>
              </a:rPr>
              <a:t>我的</a:t>
            </a:r>
            <a:r>
              <a:rPr lang="fr-FR" sz="2400" dirty="0">
                <a:solidFill>
                  <a:srgbClr val="FF00FF"/>
                </a:solidFill>
              </a:rPr>
              <a:t> [</a:t>
            </a:r>
            <a:r>
              <a:rPr lang="fr-FR" sz="2400" dirty="0" err="1" smtClean="0">
                <a:solidFill>
                  <a:srgbClr val="FF00FF"/>
                </a:solidFill>
              </a:rPr>
              <a:t>wode</a:t>
            </a:r>
            <a:r>
              <a:rPr lang="fr-FR" sz="2400" dirty="0" smtClean="0">
                <a:solidFill>
                  <a:srgbClr val="FF00FF"/>
                </a:solidFill>
              </a:rPr>
              <a:t>] </a:t>
            </a:r>
            <a:r>
              <a:rPr lang="fr-FR" sz="2400" dirty="0">
                <a:solidFill>
                  <a:srgbClr val="FF00FF"/>
                </a:solidFill>
              </a:rPr>
              <a:t>: mon, le mien, à </a:t>
            </a:r>
            <a:r>
              <a:rPr lang="fr-FR" sz="2400" dirty="0" smtClean="0">
                <a:solidFill>
                  <a:srgbClr val="FF00FF"/>
                </a:solidFill>
              </a:rPr>
              <a:t>moi</a:t>
            </a:r>
          </a:p>
          <a:p>
            <a:pPr marL="82296" indent="0">
              <a:buNone/>
            </a:pPr>
            <a:r>
              <a:rPr lang="zh-TW" alt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❷</a:t>
            </a:r>
            <a:r>
              <a:rPr lang="zh-TW" altLang="en-US" sz="2400" dirty="0" smtClean="0">
                <a:solidFill>
                  <a:srgbClr val="FF3300"/>
                </a:solidFill>
              </a:rPr>
              <a:t>我</a:t>
            </a:r>
            <a:r>
              <a:rPr lang="zh-TW" altLang="en-US" sz="2400" dirty="0">
                <a:solidFill>
                  <a:srgbClr val="FF3300"/>
                </a:solidFill>
              </a:rPr>
              <a:t>们 </a:t>
            </a:r>
            <a:r>
              <a:rPr lang="en-US" altLang="zh-TW" sz="2400" dirty="0">
                <a:solidFill>
                  <a:srgbClr val="FF3300"/>
                </a:solidFill>
              </a:rPr>
              <a:t>[</a:t>
            </a:r>
            <a:r>
              <a:rPr lang="en-US" sz="2400" dirty="0" smtClean="0">
                <a:solidFill>
                  <a:srgbClr val="FF3300"/>
                </a:solidFill>
              </a:rPr>
              <a:t>w</a:t>
            </a:r>
            <a:r>
              <a:rPr lang="fr-FR" sz="2400" dirty="0">
                <a:solidFill>
                  <a:srgbClr val="FF3300"/>
                </a:solidFill>
              </a:rPr>
              <a:t>ǒ</a:t>
            </a:r>
            <a:r>
              <a:rPr lang="en-US" sz="2400" dirty="0" smtClean="0">
                <a:solidFill>
                  <a:srgbClr val="FF3300"/>
                </a:solidFill>
              </a:rPr>
              <a:t>men</a:t>
            </a:r>
            <a:r>
              <a:rPr lang="en-US" sz="2400" dirty="0">
                <a:solidFill>
                  <a:srgbClr val="FF3300"/>
                </a:solidFill>
              </a:rPr>
              <a:t>] : nous</a:t>
            </a:r>
            <a:r>
              <a:rPr lang="en-US" sz="2400" dirty="0"/>
              <a:t> </a:t>
            </a:r>
            <a:r>
              <a:rPr lang="en-US" sz="2400" dirty="0" smtClean="0"/>
              <a:t>----   </a:t>
            </a:r>
            <a:r>
              <a:rPr lang="zh-TW" altLang="en-US" sz="2400" dirty="0" smtClean="0">
                <a:solidFill>
                  <a:srgbClr val="FF00FF"/>
                </a:solidFill>
              </a:rPr>
              <a:t>我</a:t>
            </a:r>
            <a:r>
              <a:rPr lang="zh-TW" altLang="en-US" sz="2400" dirty="0">
                <a:solidFill>
                  <a:srgbClr val="FF00FF"/>
                </a:solidFill>
              </a:rPr>
              <a:t>们的 </a:t>
            </a:r>
            <a:r>
              <a:rPr lang="en-US" altLang="zh-TW" sz="2400" dirty="0">
                <a:solidFill>
                  <a:srgbClr val="FF00FF"/>
                </a:solidFill>
              </a:rPr>
              <a:t>[</a:t>
            </a:r>
            <a:r>
              <a:rPr lang="en-US" sz="2400" dirty="0" err="1">
                <a:solidFill>
                  <a:srgbClr val="FF00FF"/>
                </a:solidFill>
              </a:rPr>
              <a:t>womende</a:t>
            </a:r>
            <a:r>
              <a:rPr lang="en-US" sz="2400" dirty="0">
                <a:solidFill>
                  <a:srgbClr val="FF00FF"/>
                </a:solidFill>
              </a:rPr>
              <a:t>] : </a:t>
            </a:r>
            <a:r>
              <a:rPr lang="en-US" sz="2400" dirty="0" err="1">
                <a:solidFill>
                  <a:srgbClr val="FF00FF"/>
                </a:solidFill>
              </a:rPr>
              <a:t>notre</a:t>
            </a:r>
            <a:r>
              <a:rPr lang="en-US" sz="2400" dirty="0">
                <a:solidFill>
                  <a:srgbClr val="FF00FF"/>
                </a:solidFill>
              </a:rPr>
              <a:t>, le </a:t>
            </a:r>
            <a:r>
              <a:rPr lang="en-US" sz="2400" dirty="0" err="1">
                <a:solidFill>
                  <a:srgbClr val="FF00FF"/>
                </a:solidFill>
              </a:rPr>
              <a:t>nôtre</a:t>
            </a:r>
            <a:r>
              <a:rPr lang="en-US" sz="2400" dirty="0">
                <a:solidFill>
                  <a:srgbClr val="FF00FF"/>
                </a:solidFill>
              </a:rPr>
              <a:t>, </a:t>
            </a:r>
            <a:r>
              <a:rPr lang="en-US" sz="2400" dirty="0" smtClean="0">
                <a:solidFill>
                  <a:srgbClr val="FF00FF"/>
                </a:solidFill>
              </a:rPr>
              <a:t>  					à   nous</a:t>
            </a:r>
          </a:p>
          <a:p>
            <a:pPr marL="82296" indent="0">
              <a:buNone/>
            </a:pPr>
            <a:r>
              <a:rPr lang="fr-FR" sz="2400" dirty="0" smtClean="0">
                <a:solidFill>
                  <a:srgbClr val="0000FF"/>
                </a:solidFill>
                <a:latin typeface="Calibri"/>
                <a:cs typeface="Calibri"/>
              </a:rPr>
              <a:t>❸</a:t>
            </a:r>
            <a:r>
              <a:rPr lang="fr-FR" sz="2400" dirty="0" smtClean="0">
                <a:solidFill>
                  <a:srgbClr val="FF3300"/>
                </a:solidFill>
              </a:rPr>
              <a:t>你    </a:t>
            </a:r>
            <a:r>
              <a:rPr lang="fr-FR" sz="2400" dirty="0">
                <a:solidFill>
                  <a:srgbClr val="FF3300"/>
                </a:solidFill>
              </a:rPr>
              <a:t>[</a:t>
            </a:r>
            <a:r>
              <a:rPr lang="fr-FR" sz="2400" dirty="0" err="1" smtClean="0">
                <a:solidFill>
                  <a:srgbClr val="FF3300"/>
                </a:solidFill>
              </a:rPr>
              <a:t>n</a:t>
            </a:r>
            <a:r>
              <a:rPr lang="fr-FR" sz="2400" b="1" dirty="0" err="1">
                <a:solidFill>
                  <a:srgbClr val="FF3300"/>
                </a:solidFill>
              </a:rPr>
              <a:t>ǐ</a:t>
            </a:r>
            <a:r>
              <a:rPr lang="fr-FR" sz="2400" dirty="0" smtClean="0">
                <a:solidFill>
                  <a:srgbClr val="FF3300"/>
                </a:solidFill>
              </a:rPr>
              <a:t>] </a:t>
            </a:r>
            <a:r>
              <a:rPr lang="fr-FR" sz="2400" dirty="0">
                <a:solidFill>
                  <a:srgbClr val="FF3300"/>
                </a:solidFill>
              </a:rPr>
              <a:t>: tu, toi, te </a:t>
            </a:r>
            <a:r>
              <a:rPr lang="fr-FR" sz="2400" dirty="0"/>
              <a:t>---- </a:t>
            </a:r>
            <a:r>
              <a:rPr lang="fr-FR" sz="2400" dirty="0" smtClean="0"/>
              <a:t>  </a:t>
            </a:r>
            <a:r>
              <a:rPr lang="fr-FR" sz="2400" dirty="0" err="1" smtClean="0">
                <a:solidFill>
                  <a:srgbClr val="FF00FF"/>
                </a:solidFill>
              </a:rPr>
              <a:t>你的</a:t>
            </a:r>
            <a:r>
              <a:rPr lang="fr-FR" sz="2400" dirty="0" smtClean="0">
                <a:solidFill>
                  <a:srgbClr val="FF00FF"/>
                </a:solidFill>
              </a:rPr>
              <a:t> </a:t>
            </a:r>
            <a:r>
              <a:rPr lang="fr-FR" sz="2400" dirty="0">
                <a:solidFill>
                  <a:srgbClr val="FF00FF"/>
                </a:solidFill>
              </a:rPr>
              <a:t>[</a:t>
            </a:r>
            <a:r>
              <a:rPr lang="fr-FR" sz="2400" dirty="0" err="1">
                <a:solidFill>
                  <a:srgbClr val="FF00FF"/>
                </a:solidFill>
              </a:rPr>
              <a:t>nide</a:t>
            </a:r>
            <a:r>
              <a:rPr lang="fr-FR" sz="2400" dirty="0">
                <a:solidFill>
                  <a:srgbClr val="FF00FF"/>
                </a:solidFill>
              </a:rPr>
              <a:t>] : ton, le tien, à </a:t>
            </a:r>
            <a:r>
              <a:rPr lang="fr-FR" sz="2400" dirty="0" smtClean="0">
                <a:solidFill>
                  <a:srgbClr val="FF00FF"/>
                </a:solidFill>
              </a:rPr>
              <a:t>toi</a:t>
            </a:r>
          </a:p>
          <a:p>
            <a:pPr marL="82296" indent="0" fontAlgn="base">
              <a:buNone/>
            </a:pPr>
            <a:r>
              <a:rPr lang="zh-TW" alt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❹</a:t>
            </a:r>
            <a:r>
              <a:rPr lang="zh-TW" altLang="en-US" sz="2400" dirty="0" smtClean="0">
                <a:solidFill>
                  <a:srgbClr val="FF3300"/>
                </a:solidFill>
              </a:rPr>
              <a:t>你</a:t>
            </a:r>
            <a:r>
              <a:rPr lang="zh-TW" altLang="en-US" sz="2400" dirty="0">
                <a:solidFill>
                  <a:srgbClr val="FF3300"/>
                </a:solidFill>
              </a:rPr>
              <a:t>们 </a:t>
            </a:r>
            <a:r>
              <a:rPr lang="en-US" altLang="zh-TW" sz="2400" dirty="0">
                <a:solidFill>
                  <a:srgbClr val="FF3300"/>
                </a:solidFill>
              </a:rPr>
              <a:t>[</a:t>
            </a:r>
            <a:r>
              <a:rPr lang="en-US" sz="2400" dirty="0" smtClean="0">
                <a:solidFill>
                  <a:srgbClr val="FF3300"/>
                </a:solidFill>
              </a:rPr>
              <a:t>n</a:t>
            </a:r>
            <a:r>
              <a:rPr lang="fr-FR" sz="2400" b="1" dirty="0">
                <a:solidFill>
                  <a:srgbClr val="FF3300"/>
                </a:solidFill>
              </a:rPr>
              <a:t>ǐ</a:t>
            </a:r>
            <a:r>
              <a:rPr lang="en-US" sz="2400" dirty="0" smtClean="0">
                <a:solidFill>
                  <a:srgbClr val="FF3300"/>
                </a:solidFill>
              </a:rPr>
              <a:t>men</a:t>
            </a:r>
            <a:r>
              <a:rPr lang="en-US" sz="2400" dirty="0">
                <a:solidFill>
                  <a:srgbClr val="FF3300"/>
                </a:solidFill>
              </a:rPr>
              <a:t>] : </a:t>
            </a:r>
            <a:r>
              <a:rPr lang="en-US" sz="2400" dirty="0" err="1">
                <a:solidFill>
                  <a:srgbClr val="FF3300"/>
                </a:solidFill>
              </a:rPr>
              <a:t>vous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/>
              <a:t>---- </a:t>
            </a:r>
            <a:r>
              <a:rPr lang="en-US" sz="2400" dirty="0" smtClean="0"/>
              <a:t> </a:t>
            </a:r>
            <a:r>
              <a:rPr lang="zh-TW" altLang="en-US" sz="2400" dirty="0" smtClean="0">
                <a:solidFill>
                  <a:srgbClr val="FF00FF"/>
                </a:solidFill>
              </a:rPr>
              <a:t>你</a:t>
            </a:r>
            <a:r>
              <a:rPr lang="zh-TW" altLang="en-US" sz="2400" dirty="0">
                <a:solidFill>
                  <a:srgbClr val="FF00FF"/>
                </a:solidFill>
              </a:rPr>
              <a:t>们的 </a:t>
            </a:r>
            <a:r>
              <a:rPr lang="en-US" altLang="zh-TW" sz="2400" dirty="0">
                <a:solidFill>
                  <a:srgbClr val="FF00FF"/>
                </a:solidFill>
              </a:rPr>
              <a:t>[</a:t>
            </a:r>
            <a:r>
              <a:rPr lang="en-US" sz="2400" dirty="0" err="1">
                <a:solidFill>
                  <a:srgbClr val="FF00FF"/>
                </a:solidFill>
              </a:rPr>
              <a:t>nimende</a:t>
            </a:r>
            <a:r>
              <a:rPr lang="en-US" sz="2400" dirty="0">
                <a:solidFill>
                  <a:srgbClr val="FF00FF"/>
                </a:solidFill>
              </a:rPr>
              <a:t>] : </a:t>
            </a:r>
            <a:r>
              <a:rPr lang="en-US" sz="2400" dirty="0" err="1">
                <a:solidFill>
                  <a:srgbClr val="FF00FF"/>
                </a:solidFill>
              </a:rPr>
              <a:t>votre</a:t>
            </a:r>
            <a:r>
              <a:rPr lang="en-US" sz="2400" dirty="0">
                <a:solidFill>
                  <a:srgbClr val="FF00FF"/>
                </a:solidFill>
              </a:rPr>
              <a:t>, le </a:t>
            </a:r>
            <a:r>
              <a:rPr lang="en-US" sz="2400" dirty="0" err="1">
                <a:solidFill>
                  <a:srgbClr val="FF00FF"/>
                </a:solidFill>
              </a:rPr>
              <a:t>vôtre</a:t>
            </a:r>
            <a:r>
              <a:rPr lang="en-US" sz="2400" dirty="0">
                <a:solidFill>
                  <a:srgbClr val="FF00FF"/>
                </a:solidFill>
              </a:rPr>
              <a:t>, à </a:t>
            </a:r>
            <a:r>
              <a:rPr lang="en-US" sz="2400" dirty="0" smtClean="0">
                <a:solidFill>
                  <a:srgbClr val="FF00FF"/>
                </a:solidFill>
              </a:rPr>
              <a:t>						</a:t>
            </a:r>
            <a:r>
              <a:rPr lang="en-US" sz="2400" dirty="0" err="1" smtClean="0">
                <a:solidFill>
                  <a:srgbClr val="FF00FF"/>
                </a:solidFill>
              </a:rPr>
              <a:t>vous</a:t>
            </a:r>
            <a:endParaRPr lang="en-US" sz="2400" dirty="0">
              <a:solidFill>
                <a:srgbClr val="FF00FF"/>
              </a:solidFill>
            </a:endParaRPr>
          </a:p>
          <a:p>
            <a:pPr marL="82296" indent="0">
              <a:buNone/>
            </a:pPr>
            <a:r>
              <a:rPr lang="fr-FR" sz="2400" dirty="0" smtClean="0">
                <a:solidFill>
                  <a:srgbClr val="0000FF"/>
                </a:solidFill>
                <a:latin typeface="Calibri"/>
                <a:cs typeface="Calibri"/>
              </a:rPr>
              <a:t>❺</a:t>
            </a:r>
            <a:r>
              <a:rPr lang="fr-FR" sz="2400" dirty="0" smtClean="0">
                <a:solidFill>
                  <a:srgbClr val="FF3300"/>
                </a:solidFill>
              </a:rPr>
              <a:t>他    [</a:t>
            </a:r>
            <a:r>
              <a:rPr lang="fr-FR" sz="2400" dirty="0" err="1" smtClean="0">
                <a:solidFill>
                  <a:srgbClr val="FF3300"/>
                </a:solidFill>
              </a:rPr>
              <a:t>t</a:t>
            </a:r>
            <a:r>
              <a:rPr lang="fr-FR" sz="2400" b="1" dirty="0" err="1">
                <a:solidFill>
                  <a:srgbClr val="FF3300"/>
                </a:solidFill>
              </a:rPr>
              <a:t>ā</a:t>
            </a:r>
            <a:r>
              <a:rPr lang="fr-FR" sz="2400" dirty="0" smtClean="0">
                <a:solidFill>
                  <a:srgbClr val="FF3300"/>
                </a:solidFill>
              </a:rPr>
              <a:t>] </a:t>
            </a:r>
            <a:r>
              <a:rPr lang="fr-FR" sz="2400" dirty="0">
                <a:solidFill>
                  <a:srgbClr val="FF3300"/>
                </a:solidFill>
              </a:rPr>
              <a:t>: il, lui, le </a:t>
            </a:r>
            <a:r>
              <a:rPr lang="fr-FR" sz="2400" dirty="0"/>
              <a:t>---- </a:t>
            </a:r>
            <a:r>
              <a:rPr lang="fr-FR" sz="2400" dirty="0" smtClean="0"/>
              <a:t>           </a:t>
            </a:r>
            <a:r>
              <a:rPr lang="fr-FR" sz="2400" dirty="0" err="1" smtClean="0">
                <a:solidFill>
                  <a:srgbClr val="FF00FF"/>
                </a:solidFill>
              </a:rPr>
              <a:t>他的</a:t>
            </a:r>
            <a:r>
              <a:rPr lang="fr-FR" sz="2400" dirty="0" smtClean="0">
                <a:solidFill>
                  <a:srgbClr val="FF00FF"/>
                </a:solidFill>
              </a:rPr>
              <a:t> </a:t>
            </a:r>
            <a:r>
              <a:rPr lang="fr-FR" sz="2400" dirty="0">
                <a:solidFill>
                  <a:srgbClr val="FF00FF"/>
                </a:solidFill>
              </a:rPr>
              <a:t>[</a:t>
            </a:r>
            <a:r>
              <a:rPr lang="fr-FR" sz="2400" dirty="0" err="1">
                <a:solidFill>
                  <a:srgbClr val="FF00FF"/>
                </a:solidFill>
              </a:rPr>
              <a:t>tade</a:t>
            </a:r>
            <a:r>
              <a:rPr lang="fr-FR" sz="2400" dirty="0">
                <a:solidFill>
                  <a:srgbClr val="FF00FF"/>
                </a:solidFill>
              </a:rPr>
              <a:t>] : son, le sien, à </a:t>
            </a:r>
            <a:r>
              <a:rPr lang="fr-FR" sz="2400" dirty="0" smtClean="0">
                <a:solidFill>
                  <a:srgbClr val="FF00FF"/>
                </a:solidFill>
              </a:rPr>
              <a:t>lui</a:t>
            </a:r>
          </a:p>
          <a:p>
            <a:pPr marL="82296" indent="0">
              <a:buNone/>
            </a:pPr>
            <a:r>
              <a:rPr lang="zh-TW" alt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❻</a:t>
            </a:r>
            <a:r>
              <a:rPr lang="zh-TW" altLang="en-US" sz="2400" dirty="0" smtClean="0">
                <a:solidFill>
                  <a:srgbClr val="FF3300"/>
                </a:solidFill>
              </a:rPr>
              <a:t>他</a:t>
            </a:r>
            <a:r>
              <a:rPr lang="zh-TW" altLang="en-US" sz="2400" dirty="0">
                <a:solidFill>
                  <a:srgbClr val="FF3300"/>
                </a:solidFill>
              </a:rPr>
              <a:t>们 </a:t>
            </a:r>
            <a:r>
              <a:rPr lang="en-US" altLang="zh-TW" sz="2400" dirty="0">
                <a:solidFill>
                  <a:srgbClr val="FF3300"/>
                </a:solidFill>
              </a:rPr>
              <a:t>[</a:t>
            </a:r>
            <a:r>
              <a:rPr lang="en-US" sz="2400" dirty="0" smtClean="0">
                <a:solidFill>
                  <a:srgbClr val="FF3300"/>
                </a:solidFill>
              </a:rPr>
              <a:t>t</a:t>
            </a:r>
            <a:r>
              <a:rPr lang="fr-FR" sz="2400" b="1" dirty="0">
                <a:solidFill>
                  <a:srgbClr val="FF3300"/>
                </a:solidFill>
              </a:rPr>
              <a:t>ā</a:t>
            </a:r>
            <a:r>
              <a:rPr lang="en-US" sz="2400" dirty="0" smtClean="0">
                <a:solidFill>
                  <a:srgbClr val="FF3300"/>
                </a:solidFill>
              </a:rPr>
              <a:t>men</a:t>
            </a:r>
            <a:r>
              <a:rPr lang="en-US" sz="2400" dirty="0">
                <a:solidFill>
                  <a:srgbClr val="FF3300"/>
                </a:solidFill>
              </a:rPr>
              <a:t>] : </a:t>
            </a:r>
            <a:r>
              <a:rPr lang="en-US" sz="2400" dirty="0" err="1">
                <a:solidFill>
                  <a:srgbClr val="FF3300"/>
                </a:solidFill>
              </a:rPr>
              <a:t>ils</a:t>
            </a:r>
            <a:r>
              <a:rPr lang="en-US" sz="2400" dirty="0">
                <a:solidFill>
                  <a:srgbClr val="FF3300"/>
                </a:solidFill>
              </a:rPr>
              <a:t>, </a:t>
            </a:r>
            <a:r>
              <a:rPr lang="en-US" sz="2400" dirty="0" err="1">
                <a:solidFill>
                  <a:srgbClr val="FF3300"/>
                </a:solidFill>
              </a:rPr>
              <a:t>eux</a:t>
            </a:r>
            <a:r>
              <a:rPr lang="en-US" sz="2400" dirty="0">
                <a:solidFill>
                  <a:srgbClr val="FF3300"/>
                </a:solidFill>
              </a:rPr>
              <a:t>, les </a:t>
            </a:r>
            <a:r>
              <a:rPr lang="en-US" sz="2400" dirty="0"/>
              <a:t>---- </a:t>
            </a:r>
            <a:r>
              <a:rPr lang="zh-TW" altLang="en-US" sz="2400" dirty="0">
                <a:solidFill>
                  <a:srgbClr val="FF00FF"/>
                </a:solidFill>
              </a:rPr>
              <a:t>他们的 </a:t>
            </a:r>
            <a:r>
              <a:rPr lang="en-US" altLang="zh-TW" sz="2400" dirty="0">
                <a:solidFill>
                  <a:srgbClr val="FF00FF"/>
                </a:solidFill>
              </a:rPr>
              <a:t>[</a:t>
            </a:r>
            <a:r>
              <a:rPr lang="en-US" sz="2400" dirty="0" err="1">
                <a:solidFill>
                  <a:srgbClr val="FF00FF"/>
                </a:solidFill>
              </a:rPr>
              <a:t>tamende</a:t>
            </a:r>
            <a:r>
              <a:rPr lang="en-US" sz="2400" dirty="0">
                <a:solidFill>
                  <a:srgbClr val="FF00FF"/>
                </a:solidFill>
              </a:rPr>
              <a:t>] : </a:t>
            </a:r>
            <a:r>
              <a:rPr lang="en-US" sz="2400" dirty="0" err="1">
                <a:solidFill>
                  <a:srgbClr val="FF00FF"/>
                </a:solidFill>
              </a:rPr>
              <a:t>leur</a:t>
            </a:r>
            <a:r>
              <a:rPr lang="en-US" sz="2400" dirty="0">
                <a:solidFill>
                  <a:srgbClr val="FF00FF"/>
                </a:solidFill>
              </a:rPr>
              <a:t>, le </a:t>
            </a:r>
            <a:r>
              <a:rPr lang="en-US" sz="2400" dirty="0" err="1">
                <a:solidFill>
                  <a:srgbClr val="FF00FF"/>
                </a:solidFill>
              </a:rPr>
              <a:t>leur</a:t>
            </a:r>
            <a:r>
              <a:rPr lang="en-US" sz="2400" dirty="0">
                <a:solidFill>
                  <a:srgbClr val="FF00FF"/>
                </a:solidFill>
              </a:rPr>
              <a:t>, à </a:t>
            </a:r>
            <a:r>
              <a:rPr lang="en-US" sz="2400" dirty="0" smtClean="0">
                <a:solidFill>
                  <a:srgbClr val="FF00FF"/>
                </a:solidFill>
              </a:rPr>
              <a:t>							</a:t>
            </a:r>
            <a:r>
              <a:rPr lang="en-US" sz="2400" dirty="0" err="1" smtClean="0">
                <a:solidFill>
                  <a:srgbClr val="FF00FF"/>
                </a:solidFill>
              </a:rPr>
              <a:t>eux</a:t>
            </a:r>
            <a:endParaRPr lang="en-US" sz="2400" dirty="0" smtClean="0">
              <a:solidFill>
                <a:srgbClr val="FF00FF"/>
              </a:solidFill>
            </a:endParaRPr>
          </a:p>
          <a:p>
            <a:pPr marL="82296" indent="0" fontAlgn="base">
              <a:buNone/>
            </a:pPr>
            <a:r>
              <a:rPr lang="fr-FR" sz="2400" dirty="0" smtClean="0">
                <a:solidFill>
                  <a:srgbClr val="0000FF"/>
                </a:solidFill>
                <a:latin typeface="Calibri"/>
                <a:cs typeface="Calibri"/>
              </a:rPr>
              <a:t>❼</a:t>
            </a:r>
            <a:r>
              <a:rPr lang="fr-FR" sz="2400" dirty="0" smtClean="0">
                <a:solidFill>
                  <a:srgbClr val="FF3300"/>
                </a:solidFill>
              </a:rPr>
              <a:t>她    [</a:t>
            </a:r>
            <a:r>
              <a:rPr lang="fr-FR" sz="2400" dirty="0" err="1" smtClean="0">
                <a:solidFill>
                  <a:srgbClr val="FF3300"/>
                </a:solidFill>
              </a:rPr>
              <a:t>t</a:t>
            </a:r>
            <a:r>
              <a:rPr lang="fr-FR" sz="2400" b="1" dirty="0" err="1">
                <a:solidFill>
                  <a:srgbClr val="FF3300"/>
                </a:solidFill>
              </a:rPr>
              <a:t>ā</a:t>
            </a:r>
            <a:r>
              <a:rPr lang="fr-FR" sz="2400" dirty="0" smtClean="0">
                <a:solidFill>
                  <a:srgbClr val="FF3300"/>
                </a:solidFill>
              </a:rPr>
              <a:t>] </a:t>
            </a:r>
            <a:r>
              <a:rPr lang="fr-FR" sz="2400" dirty="0">
                <a:solidFill>
                  <a:srgbClr val="FF3300"/>
                </a:solidFill>
              </a:rPr>
              <a:t>: elle, lui, la </a:t>
            </a:r>
            <a:r>
              <a:rPr lang="fr-FR" sz="2400" dirty="0"/>
              <a:t>---- </a:t>
            </a:r>
            <a:r>
              <a:rPr lang="fr-FR" sz="2400" dirty="0" smtClean="0"/>
              <a:t>       </a:t>
            </a:r>
            <a:r>
              <a:rPr lang="fr-FR" sz="2400" dirty="0" err="1" smtClean="0">
                <a:solidFill>
                  <a:srgbClr val="FF00FF"/>
                </a:solidFill>
              </a:rPr>
              <a:t>她的</a:t>
            </a:r>
            <a:r>
              <a:rPr lang="fr-FR" sz="2400" dirty="0" smtClean="0">
                <a:solidFill>
                  <a:srgbClr val="FF00FF"/>
                </a:solidFill>
              </a:rPr>
              <a:t> </a:t>
            </a:r>
            <a:r>
              <a:rPr lang="fr-FR" sz="2400" dirty="0">
                <a:solidFill>
                  <a:srgbClr val="FF00FF"/>
                </a:solidFill>
              </a:rPr>
              <a:t>[</a:t>
            </a:r>
            <a:r>
              <a:rPr lang="fr-FR" sz="2400" dirty="0" err="1">
                <a:solidFill>
                  <a:srgbClr val="FF00FF"/>
                </a:solidFill>
              </a:rPr>
              <a:t>tade</a:t>
            </a:r>
            <a:r>
              <a:rPr lang="fr-FR" sz="2400" dirty="0">
                <a:solidFill>
                  <a:srgbClr val="FF00FF"/>
                </a:solidFill>
              </a:rPr>
              <a:t>] : son, le sien, à elle</a:t>
            </a:r>
          </a:p>
          <a:p>
            <a:pPr marL="82296" indent="0" fontAlgn="base">
              <a:buNone/>
            </a:pPr>
            <a:r>
              <a:rPr lang="zh-TW" altLang="en-US" sz="2400" dirty="0" smtClean="0">
                <a:solidFill>
                  <a:srgbClr val="0000FF"/>
                </a:solidFill>
                <a:latin typeface="Calibri"/>
                <a:cs typeface="Calibri"/>
              </a:rPr>
              <a:t>❽</a:t>
            </a:r>
            <a:r>
              <a:rPr lang="zh-TW" altLang="en-US" sz="2400" dirty="0" smtClean="0">
                <a:solidFill>
                  <a:srgbClr val="FF3300"/>
                </a:solidFill>
              </a:rPr>
              <a:t>她</a:t>
            </a:r>
            <a:r>
              <a:rPr lang="zh-TW" altLang="en-US" sz="2400" dirty="0">
                <a:solidFill>
                  <a:srgbClr val="FF3300"/>
                </a:solidFill>
              </a:rPr>
              <a:t>们 </a:t>
            </a:r>
            <a:r>
              <a:rPr lang="en-US" altLang="zh-TW" sz="2400" dirty="0">
                <a:solidFill>
                  <a:srgbClr val="FF3300"/>
                </a:solidFill>
              </a:rPr>
              <a:t>[</a:t>
            </a:r>
            <a:r>
              <a:rPr lang="en-US" sz="2400" dirty="0" smtClean="0">
                <a:solidFill>
                  <a:srgbClr val="FF3300"/>
                </a:solidFill>
              </a:rPr>
              <a:t>t</a:t>
            </a:r>
            <a:r>
              <a:rPr lang="fr-FR" sz="2400" b="1" dirty="0">
                <a:solidFill>
                  <a:srgbClr val="FF3300"/>
                </a:solidFill>
              </a:rPr>
              <a:t>ā</a:t>
            </a:r>
            <a:r>
              <a:rPr lang="en-US" sz="2400" dirty="0" smtClean="0">
                <a:solidFill>
                  <a:srgbClr val="FF3300"/>
                </a:solidFill>
              </a:rPr>
              <a:t>men</a:t>
            </a:r>
            <a:r>
              <a:rPr lang="en-US" sz="2400" dirty="0">
                <a:solidFill>
                  <a:srgbClr val="FF3300"/>
                </a:solidFill>
              </a:rPr>
              <a:t>] : </a:t>
            </a:r>
            <a:r>
              <a:rPr lang="en-US" sz="2400" dirty="0" err="1">
                <a:solidFill>
                  <a:srgbClr val="FF3300"/>
                </a:solidFill>
              </a:rPr>
              <a:t>elles，les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>
                <a:solidFill>
                  <a:srgbClr val="FF00FF"/>
                </a:solidFill>
              </a:rPr>
              <a:t>---- </a:t>
            </a:r>
            <a:r>
              <a:rPr lang="zh-TW" altLang="en-US" sz="2400" dirty="0">
                <a:solidFill>
                  <a:srgbClr val="FF00FF"/>
                </a:solidFill>
              </a:rPr>
              <a:t>她们的 </a:t>
            </a:r>
            <a:r>
              <a:rPr lang="en-US" altLang="zh-TW" sz="2400" dirty="0">
                <a:solidFill>
                  <a:srgbClr val="FF00FF"/>
                </a:solidFill>
              </a:rPr>
              <a:t>[</a:t>
            </a:r>
            <a:r>
              <a:rPr lang="en-US" sz="2400" dirty="0" err="1">
                <a:solidFill>
                  <a:srgbClr val="FF00FF"/>
                </a:solidFill>
              </a:rPr>
              <a:t>tamende</a:t>
            </a:r>
            <a:r>
              <a:rPr lang="en-US" sz="2400" dirty="0">
                <a:solidFill>
                  <a:srgbClr val="FF00FF"/>
                </a:solidFill>
              </a:rPr>
              <a:t>] : </a:t>
            </a:r>
            <a:r>
              <a:rPr lang="en-US" sz="2400" dirty="0" err="1">
                <a:solidFill>
                  <a:srgbClr val="FF00FF"/>
                </a:solidFill>
              </a:rPr>
              <a:t>leur</a:t>
            </a:r>
            <a:r>
              <a:rPr lang="en-US" sz="2400" dirty="0">
                <a:solidFill>
                  <a:srgbClr val="FF00FF"/>
                </a:solidFill>
              </a:rPr>
              <a:t>, le </a:t>
            </a:r>
            <a:r>
              <a:rPr lang="en-US" sz="2400" dirty="0" err="1">
                <a:solidFill>
                  <a:srgbClr val="FF00FF"/>
                </a:solidFill>
              </a:rPr>
              <a:t>leur</a:t>
            </a:r>
            <a:r>
              <a:rPr lang="en-US" sz="2400" dirty="0">
                <a:solidFill>
                  <a:srgbClr val="FF00FF"/>
                </a:solidFill>
              </a:rPr>
              <a:t>, à </a:t>
            </a:r>
            <a:r>
              <a:rPr lang="en-US" sz="2400" dirty="0" smtClean="0">
                <a:solidFill>
                  <a:srgbClr val="FF00FF"/>
                </a:solidFill>
              </a:rPr>
              <a:t>							</a:t>
            </a:r>
            <a:r>
              <a:rPr lang="en-US" sz="2400" dirty="0" err="1" smtClean="0">
                <a:solidFill>
                  <a:srgbClr val="FF00FF"/>
                </a:solidFill>
              </a:rPr>
              <a:t>elles</a:t>
            </a:r>
            <a:endParaRPr lang="en-US" sz="2400" dirty="0">
              <a:solidFill>
                <a:srgbClr val="FF00FF"/>
              </a:solidFill>
            </a:endParaRPr>
          </a:p>
          <a:p>
            <a:pPr marL="82296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fr-FR" sz="2000" b="1" u="sng" dirty="0">
                <a:solidFill>
                  <a:srgbClr val="008000"/>
                </a:solidFill>
              </a:rPr>
              <a:t>Possessifs sans la particule</a:t>
            </a:r>
            <a:r>
              <a:rPr lang="fr-FR" sz="2000" b="1" u="sng" dirty="0"/>
              <a:t> </a:t>
            </a:r>
            <a:r>
              <a:rPr lang="fr-FR" sz="2000" b="1" u="sng" dirty="0">
                <a:solidFill>
                  <a:srgbClr val="FF3300"/>
                </a:solidFill>
              </a:rPr>
              <a:t>的 [de</a:t>
            </a:r>
            <a:r>
              <a:rPr lang="fr-FR" sz="2000" b="1" u="sng" dirty="0" smtClean="0">
                <a:solidFill>
                  <a:srgbClr val="FF3300"/>
                </a:solidFill>
              </a:rPr>
              <a:t>]</a:t>
            </a:r>
          </a:p>
          <a:p>
            <a:pPr marL="82296" indent="0">
              <a:buNone/>
            </a:pPr>
            <a:r>
              <a:rPr lang="fr-FR" sz="2000" b="1" u="sng" dirty="0" smtClean="0"/>
              <a:t>- </a:t>
            </a:r>
            <a:r>
              <a:rPr lang="fr-FR" sz="2000" b="1" u="sng" dirty="0">
                <a:solidFill>
                  <a:srgbClr val="FF3300"/>
                </a:solidFill>
              </a:rPr>
              <a:t>的 [</a:t>
            </a:r>
            <a:r>
              <a:rPr lang="fr-FR" sz="2000" b="1" u="sng" dirty="0" smtClean="0">
                <a:solidFill>
                  <a:srgbClr val="FF3300"/>
                </a:solidFill>
              </a:rPr>
              <a:t>de] </a:t>
            </a:r>
            <a:r>
              <a:rPr lang="fr-FR" sz="2000" b="1" u="sng" dirty="0" smtClean="0"/>
              <a:t>est souvent omis dans l’expression d’une relation humaine proche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ED4A-3F43-4934-A268-14C582298EF1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197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3002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ED4A-3F43-4934-A268-14C582298EF1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8640"/>
            <a:ext cx="8064896" cy="605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13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呢 </a:t>
            </a:r>
            <a:r>
              <a:rPr lang="en-US" dirty="0">
                <a:solidFill>
                  <a:srgbClr val="FF0000"/>
                </a:solidFill>
              </a:rPr>
              <a:t>ne 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Interrogative Particle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呢 ne  </a:t>
            </a:r>
            <a:r>
              <a:rPr lang="fr-FR" dirty="0"/>
              <a:t>[renvoie la question]</a:t>
            </a:r>
          </a:p>
          <a:p>
            <a:pPr>
              <a:buNone/>
            </a:pPr>
            <a:r>
              <a:rPr lang="fr-FR" dirty="0">
                <a:latin typeface="Times New Roman"/>
                <a:cs typeface="Times New Roman"/>
              </a:rPr>
              <a:t>→</a:t>
            </a:r>
            <a:r>
              <a:rPr lang="fr-FR" dirty="0"/>
              <a:t> </a:t>
            </a:r>
            <a:r>
              <a:rPr lang="fr-FR" dirty="0" err="1"/>
              <a:t>Wǒ</a:t>
            </a:r>
            <a:r>
              <a:rPr lang="fr-FR" dirty="0"/>
              <a:t> </a:t>
            </a:r>
            <a:r>
              <a:rPr lang="fr-FR" dirty="0" err="1"/>
              <a:t>hěn</a:t>
            </a:r>
            <a:r>
              <a:rPr lang="fr-FR" dirty="0"/>
              <a:t> </a:t>
            </a:r>
            <a:r>
              <a:rPr lang="fr-FR" dirty="0" err="1"/>
              <a:t>hǎo</a:t>
            </a:r>
            <a:r>
              <a:rPr lang="fr-FR" dirty="0"/>
              <a:t>, </a:t>
            </a:r>
            <a:r>
              <a:rPr lang="fr-FR" dirty="0" err="1"/>
              <a:t>nǐ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ne</a:t>
            </a:r>
            <a:r>
              <a:rPr lang="fr-FR" dirty="0"/>
              <a:t> ? </a:t>
            </a:r>
            <a:r>
              <a:rPr lang="fr-FR" i="1" dirty="0"/>
              <a:t>Je vais très bien, </a:t>
            </a:r>
            <a:r>
              <a:rPr lang="fr-FR" i="1" dirty="0">
                <a:solidFill>
                  <a:srgbClr val="FF0000"/>
                </a:solidFill>
              </a:rPr>
              <a:t>et toi </a:t>
            </a:r>
            <a:r>
              <a:rPr lang="fr-FR" i="1" dirty="0"/>
              <a:t>?</a:t>
            </a:r>
          </a:p>
          <a:p>
            <a:pPr>
              <a:buNone/>
            </a:pPr>
            <a:r>
              <a:rPr lang="fr-FR" i="1" dirty="0" err="1"/>
              <a:t>Example</a:t>
            </a:r>
            <a:r>
              <a:rPr lang="fr-FR" i="1" dirty="0"/>
              <a:t>:</a:t>
            </a:r>
          </a:p>
          <a:p>
            <a:pPr>
              <a:buNone/>
            </a:pPr>
            <a:r>
              <a:rPr lang="zh-CN" altLang="en-US" sz="2800" dirty="0"/>
              <a:t>我是美国人</a:t>
            </a:r>
            <a:r>
              <a:rPr lang="en-US" altLang="zh-CN" sz="2800" dirty="0"/>
              <a:t>.  </a:t>
            </a:r>
            <a:r>
              <a:rPr lang="zh-CN" altLang="en-US" sz="2800" dirty="0">
                <a:solidFill>
                  <a:srgbClr val="FF0000"/>
                </a:solidFill>
              </a:rPr>
              <a:t>你呢</a:t>
            </a:r>
            <a:r>
              <a:rPr lang="en-US" altLang="zh-CN" sz="2800" dirty="0"/>
              <a:t>?  </a:t>
            </a:r>
            <a:r>
              <a:rPr lang="en-US" sz="2800" dirty="0" err="1"/>
              <a:t>Wǒ</a:t>
            </a:r>
            <a:r>
              <a:rPr lang="en-US" sz="2800" dirty="0"/>
              <a:t> </a:t>
            </a:r>
            <a:r>
              <a:rPr lang="en-US" sz="2800" dirty="0" err="1"/>
              <a:t>shì</a:t>
            </a:r>
            <a:r>
              <a:rPr lang="en-US" sz="2800" dirty="0"/>
              <a:t> </a:t>
            </a:r>
            <a:r>
              <a:rPr lang="en-US" sz="2800" dirty="0" err="1"/>
              <a:t>Měiguó</a:t>
            </a:r>
            <a:r>
              <a:rPr lang="en-US" sz="2800" dirty="0"/>
              <a:t> </a:t>
            </a:r>
            <a:r>
              <a:rPr lang="en-US" sz="2800" dirty="0" err="1"/>
              <a:t>rén</a:t>
            </a:r>
            <a:r>
              <a:rPr lang="en-US" sz="2800" dirty="0"/>
              <a:t>. </a:t>
            </a:r>
            <a:r>
              <a:rPr lang="en-US" sz="2800" dirty="0" err="1">
                <a:solidFill>
                  <a:srgbClr val="FF0000"/>
                </a:solidFill>
              </a:rPr>
              <a:t>Nǐ</a:t>
            </a:r>
            <a:r>
              <a:rPr lang="en-US" sz="2800" dirty="0">
                <a:solidFill>
                  <a:srgbClr val="FF0000"/>
                </a:solidFill>
              </a:rPr>
              <a:t> ne</a:t>
            </a:r>
            <a:r>
              <a:rPr lang="en-US" sz="2800" dirty="0"/>
              <a:t>?</a:t>
            </a:r>
          </a:p>
          <a:p>
            <a:pPr>
              <a:buNone/>
            </a:pPr>
            <a:r>
              <a:rPr lang="fr-FR" sz="2800" i="1" dirty="0"/>
              <a:t>Je suis américain. </a:t>
            </a:r>
            <a:r>
              <a:rPr lang="fr-FR" sz="2800" i="1" dirty="0">
                <a:solidFill>
                  <a:srgbClr val="FF0000"/>
                </a:solidFill>
              </a:rPr>
              <a:t>Et </a:t>
            </a:r>
            <a:r>
              <a:rPr lang="fr-FR" sz="2800" i="1" dirty="0" smtClean="0">
                <a:solidFill>
                  <a:srgbClr val="FF0000"/>
                </a:solidFill>
              </a:rPr>
              <a:t>toi </a:t>
            </a:r>
            <a:r>
              <a:rPr lang="fr-FR" sz="2800" i="1" smtClean="0">
                <a:solidFill>
                  <a:srgbClr val="FF0000"/>
                </a:solidFill>
              </a:rPr>
              <a:t>/ et vous</a:t>
            </a:r>
            <a:r>
              <a:rPr lang="fr-FR" sz="2800" i="1" dirty="0">
                <a:solidFill>
                  <a:srgbClr val="FF0000"/>
                </a:solidFill>
              </a:rPr>
              <a:t>??</a:t>
            </a:r>
          </a:p>
          <a:p>
            <a:pPr>
              <a:buNone/>
            </a:pPr>
            <a:endParaRPr lang="fr-FR" sz="2800" i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sz="2800" dirty="0"/>
              <a:t>她叫李月</a:t>
            </a:r>
            <a:r>
              <a:rPr lang="en-US" altLang="zh-CN" sz="2800" dirty="0"/>
              <a:t>. </a:t>
            </a:r>
            <a:r>
              <a:rPr lang="zh-CN" altLang="en-US" sz="2800" dirty="0">
                <a:solidFill>
                  <a:srgbClr val="FF0000"/>
                </a:solidFill>
              </a:rPr>
              <a:t>他呢</a:t>
            </a:r>
            <a:r>
              <a:rPr lang="en-GB" altLang="zh-CN" sz="2800" dirty="0"/>
              <a:t>? </a:t>
            </a:r>
            <a:r>
              <a:rPr lang="en-US" sz="2800" dirty="0" err="1"/>
              <a:t>Tā</a:t>
            </a:r>
            <a:r>
              <a:rPr lang="en-US" sz="2800" dirty="0"/>
              <a:t> </a:t>
            </a:r>
            <a:r>
              <a:rPr lang="en-US" sz="2800" dirty="0" err="1"/>
              <a:t>jiào</a:t>
            </a:r>
            <a:r>
              <a:rPr lang="en-US" sz="2800" dirty="0"/>
              <a:t> </a:t>
            </a:r>
            <a:r>
              <a:rPr lang="en-US" sz="2800" dirty="0" err="1"/>
              <a:t>Lǐ</a:t>
            </a:r>
            <a:r>
              <a:rPr lang="en-US" sz="2800" dirty="0"/>
              <a:t> </a:t>
            </a:r>
            <a:r>
              <a:rPr lang="en-US" sz="2800" dirty="0" err="1"/>
              <a:t>yuè</a:t>
            </a:r>
            <a:r>
              <a:rPr lang="en-US" sz="2800" dirty="0"/>
              <a:t>. </a:t>
            </a:r>
            <a:r>
              <a:rPr lang="en-US" sz="2800" dirty="0" err="1">
                <a:solidFill>
                  <a:srgbClr val="FF0000"/>
                </a:solidFill>
              </a:rPr>
              <a:t>Tā</a:t>
            </a:r>
            <a:r>
              <a:rPr lang="en-US" sz="2800" dirty="0">
                <a:solidFill>
                  <a:srgbClr val="FF0000"/>
                </a:solidFill>
              </a:rPr>
              <a:t> ne</a:t>
            </a:r>
            <a:r>
              <a:rPr lang="en-US" sz="2800" dirty="0"/>
              <a:t>? </a:t>
            </a:r>
          </a:p>
          <a:p>
            <a:pPr>
              <a:buNone/>
            </a:pPr>
            <a:r>
              <a:rPr lang="en-US" sz="2800" i="1" dirty="0"/>
              <a:t>Elle </a:t>
            </a:r>
            <a:r>
              <a:rPr lang="en-US" sz="2800" i="1" dirty="0" err="1"/>
              <a:t>s'appelle</a:t>
            </a:r>
            <a:r>
              <a:rPr lang="en-US" sz="2800" i="1" dirty="0"/>
              <a:t> </a:t>
            </a:r>
            <a:r>
              <a:rPr lang="en-US" sz="2800" i="1" dirty="0" err="1"/>
              <a:t>Lǐ</a:t>
            </a:r>
            <a:r>
              <a:rPr lang="en-US" sz="2800" i="1" dirty="0"/>
              <a:t> </a:t>
            </a:r>
            <a:r>
              <a:rPr lang="en-US" sz="2800" i="1" dirty="0" err="1"/>
              <a:t>yuè</a:t>
            </a:r>
            <a:r>
              <a:rPr lang="en-US" sz="2800" i="1" dirty="0"/>
              <a:t>. </a:t>
            </a:r>
            <a:r>
              <a:rPr lang="en-US" sz="2800" i="1" dirty="0">
                <a:solidFill>
                  <a:srgbClr val="FF0000"/>
                </a:solidFill>
              </a:rPr>
              <a:t>Et </a:t>
            </a:r>
            <a:r>
              <a:rPr lang="en-US" sz="2800" i="1" dirty="0" err="1">
                <a:solidFill>
                  <a:srgbClr val="FF0000"/>
                </a:solidFill>
              </a:rPr>
              <a:t>lui</a:t>
            </a:r>
            <a:r>
              <a:rPr lang="en-US" sz="2800" i="1" dirty="0"/>
              <a:t>?</a:t>
            </a:r>
            <a:endParaRPr lang="fr-FR" sz="2800" i="1" dirty="0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11FBDF5-0DF6-4130-B875-6797D226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Property of Daphne OLSON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2ED4A-3F43-4934-A268-14C582298EF1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266</TotalTime>
  <Words>580</Words>
  <Application>Microsoft Office PowerPoint</Application>
  <PresentationFormat>On-screen Show (4:3)</PresentationFormat>
  <Paragraphs>155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  Lesson 4</vt:lpstr>
      <vt:lpstr>The Interrogatives Pronouns 谁(sheí) qui  and 哪(nǎ) quel</vt:lpstr>
      <vt:lpstr>哪nǎ ? lequel, quel ? </vt:lpstr>
      <vt:lpstr>PowerPoint Presentation</vt:lpstr>
      <vt:lpstr>The Structural Particle  的 De Pronoms personnels et possessifs </vt:lpstr>
      <vt:lpstr>Few more examples</vt:lpstr>
      <vt:lpstr>Noun/ pronoun…&amp; Pronoms possessifs</vt:lpstr>
      <vt:lpstr>PowerPoint Presentation</vt:lpstr>
      <vt:lpstr>呢 ne - The Interrogative Particle</vt:lpstr>
      <vt:lpstr>   Caractère chinois  她 Tā (elle, femme)  vs他Tā ( il )  </vt:lpstr>
      <vt:lpstr> Les Pays</vt:lpstr>
      <vt:lpstr> Nationalité/ Les personnes</vt:lpstr>
      <vt:lpstr> 朋友péngyou- friends/amis</vt:lpstr>
      <vt:lpstr>PowerPoint Presentation</vt:lpstr>
      <vt:lpstr> Chinese game: pierre, feuille, ciseaux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Lesson 4</dc:title>
  <dc:creator>colson</dc:creator>
  <cp:lastModifiedBy>colson</cp:lastModifiedBy>
  <cp:revision>91</cp:revision>
  <dcterms:created xsi:type="dcterms:W3CDTF">2016-10-01T07:37:37Z</dcterms:created>
  <dcterms:modified xsi:type="dcterms:W3CDTF">2024-03-25T21:36:14Z</dcterms:modified>
</cp:coreProperties>
</file>