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6" r:id="rId3"/>
    <p:sldId id="257" r:id="rId4"/>
    <p:sldId id="259" r:id="rId5"/>
    <p:sldId id="260" r:id="rId6"/>
    <p:sldId id="258" r:id="rId7"/>
    <p:sldId id="261" r:id="rId8"/>
    <p:sldId id="279" r:id="rId9"/>
    <p:sldId id="278" r:id="rId10"/>
    <p:sldId id="280" r:id="rId11"/>
    <p:sldId id="281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180A1-9C69-4CA4-8463-D1A05BEC912D}" type="datetimeFigureOut">
              <a:rPr lang="fr-FR" smtClean="0"/>
              <a:t>14/05/2024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2A40-92BD-443D-A52B-5F734C0B8E3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61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2121670-B03A-40BE-8964-ED0BAB24DD2A}" type="datetime1">
              <a:rPr lang="fr-FR" smtClean="0"/>
              <a:t>14/05/2024</a:t>
            </a:fld>
            <a:endParaRPr lang="fr-F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OLSON@HSK</a:t>
            </a:r>
            <a:endParaRPr lang="fr-F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E9E1C-11F6-4CC6-9FF3-7C1D24476780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B85974-FEA8-454A-911B-CB2993534EC4}" type="datetime1">
              <a:rPr lang="fr-FR" smtClean="0"/>
              <a:t>14/05/2024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OLSON@HSK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E9E1C-11F6-4CC6-9FF3-7C1D2447678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D3E5F8-3CAC-4B35-B1B2-6A128167DE66}" type="datetime1">
              <a:rPr lang="fr-FR" smtClean="0"/>
              <a:t>14/05/2024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OLSON@HSK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E9E1C-11F6-4CC6-9FF3-7C1D2447678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32405B-5D9C-421D-A08C-8269215A3D8F}" type="datetime1">
              <a:rPr lang="fr-FR" smtClean="0"/>
              <a:t>14/05/2024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OLSON@HSK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E9E1C-11F6-4CC6-9FF3-7C1D2447678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3C932A-D1A1-4A33-A136-82FF1DA8CDB4}" type="datetime1">
              <a:rPr lang="fr-FR" smtClean="0"/>
              <a:t>14/05/2024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OLSON@HSK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E9E1C-11F6-4CC6-9FF3-7C1D24476780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9493D87-9BA6-46DB-A437-BDFC77D537DE}" type="datetime1">
              <a:rPr lang="fr-FR" smtClean="0"/>
              <a:t>14/05/2024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OLSON@HSK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E9E1C-11F6-4CC6-9FF3-7C1D2447678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633C09-0273-43BD-AFE5-5092A61B7A82}" type="datetime1">
              <a:rPr lang="fr-FR" smtClean="0"/>
              <a:t>14/05/2024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OLSON@HSK</a:t>
            </a:r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E9E1C-11F6-4CC6-9FF3-7C1D2447678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6C046B-9D1F-487C-8337-BDA48BB64614}" type="datetime1">
              <a:rPr lang="fr-FR" smtClean="0"/>
              <a:t>14/05/2024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OLSON@HSK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E9E1C-11F6-4CC6-9FF3-7C1D2447678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9F7AA2D-565A-4BF4-8C80-3C038F22FF43}" type="datetime1">
              <a:rPr lang="fr-FR" smtClean="0"/>
              <a:t>14/05/2024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OLSON@HSK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E9E1C-11F6-4CC6-9FF3-7C1D24476780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F0A5F16-E86D-4E92-9057-E88BF3D22AE8}" type="datetime1">
              <a:rPr lang="fr-FR" smtClean="0"/>
              <a:t>14/05/2024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OLSON@HSK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E9E1C-11F6-4CC6-9FF3-7C1D2447678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36FE6F2-B8AE-49C8-90CD-C2A6ADCFE176}" type="datetime1">
              <a:rPr lang="fr-FR" smtClean="0"/>
              <a:t>14/05/2024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fr-FR" smtClean="0"/>
              <a:t>Daphne OLSON@HSK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95E9E1C-11F6-4CC6-9FF3-7C1D24476780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C8D11B7-D418-4882-8358-688E7558CBE7}" type="datetime1">
              <a:rPr lang="fr-FR" smtClean="0"/>
              <a:t>14/05/2024</a:t>
            </a:fld>
            <a:endParaRPr lang="fr-F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fr-FR" smtClean="0"/>
              <a:t>Daphne OLSON@HSK</a:t>
            </a:r>
            <a:endParaRPr lang="fr-F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95E9E1C-11F6-4CC6-9FF3-7C1D24476780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1196752"/>
            <a:ext cx="7484368" cy="1470025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fr-FR" dirty="0" err="1" smtClean="0"/>
              <a:t>Lesson</a:t>
            </a:r>
            <a:r>
              <a:rPr lang="fr-FR" dirty="0" smtClean="0"/>
              <a:t> 6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996952"/>
            <a:ext cx="6688832" cy="1680592"/>
          </a:xfrm>
        </p:spPr>
        <p:txBody>
          <a:bodyPr>
            <a:noAutofit/>
          </a:bodyPr>
          <a:lstStyle/>
          <a:p>
            <a:r>
              <a:rPr lang="fr-FR" sz="4000" dirty="0" smtClean="0">
                <a:solidFill>
                  <a:schemeClr val="tx1"/>
                </a:solidFill>
              </a:rPr>
              <a:t>I </a:t>
            </a:r>
            <a:r>
              <a:rPr lang="fr-FR" sz="4000" dirty="0" err="1" smtClean="0">
                <a:solidFill>
                  <a:srgbClr val="FF0000"/>
                </a:solidFill>
              </a:rPr>
              <a:t>can</a:t>
            </a:r>
            <a:r>
              <a:rPr lang="fr-FR" sz="4000" dirty="0" smtClean="0">
                <a:solidFill>
                  <a:schemeClr val="tx1"/>
                </a:solidFill>
              </a:rPr>
              <a:t> </a:t>
            </a:r>
            <a:r>
              <a:rPr lang="fr-FR" sz="4000" dirty="0" err="1" smtClean="0">
                <a:solidFill>
                  <a:schemeClr val="tx1"/>
                </a:solidFill>
              </a:rPr>
              <a:t>speak</a:t>
            </a:r>
            <a:r>
              <a:rPr lang="fr-FR" sz="4000" dirty="0" smtClean="0">
                <a:solidFill>
                  <a:schemeClr val="tx1"/>
                </a:solidFill>
              </a:rPr>
              <a:t> </a:t>
            </a:r>
            <a:r>
              <a:rPr lang="fr-FR" sz="4000" dirty="0" err="1" smtClean="0">
                <a:solidFill>
                  <a:schemeClr val="tx1"/>
                </a:solidFill>
              </a:rPr>
              <a:t>Chinese</a:t>
            </a:r>
            <a:endParaRPr lang="fr-FR" sz="4000" dirty="0">
              <a:solidFill>
                <a:schemeClr val="tx1"/>
              </a:solidFill>
            </a:endParaRPr>
          </a:p>
          <a:p>
            <a:r>
              <a:rPr lang="zh-CN" sz="4000" dirty="0" smtClean="0">
                <a:solidFill>
                  <a:schemeClr val="tx1"/>
                </a:solidFill>
              </a:rPr>
              <a:t>我</a:t>
            </a:r>
            <a:r>
              <a:rPr lang="zh-CN" sz="4000" dirty="0" smtClean="0">
                <a:solidFill>
                  <a:srgbClr val="FF0000"/>
                </a:solidFill>
              </a:rPr>
              <a:t>会</a:t>
            </a:r>
            <a:r>
              <a:rPr lang="zh-CN" sz="4000" dirty="0" smtClean="0">
                <a:solidFill>
                  <a:schemeClr val="tx1"/>
                </a:solidFill>
              </a:rPr>
              <a:t>说汉语</a:t>
            </a:r>
            <a:endParaRPr lang="en-GB" altLang="zh-CN" sz="4000" dirty="0" smtClean="0">
              <a:solidFill>
                <a:schemeClr val="tx1"/>
              </a:solidFill>
            </a:endParaRPr>
          </a:p>
          <a:p>
            <a:r>
              <a:rPr lang="en-US" sz="4000" dirty="0" err="1" smtClean="0">
                <a:solidFill>
                  <a:schemeClr val="tx1"/>
                </a:solidFill>
              </a:rPr>
              <a:t>Wǒ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rgbClr val="FF0000"/>
                </a:solidFill>
              </a:rPr>
              <a:t>huì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shuō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hànyǔ</a:t>
            </a:r>
            <a:endParaRPr lang="fr-FR" sz="40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OLSON@HSK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9E1C-11F6-4CC6-9FF3-7C1D24476780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fr-FR" dirty="0" smtClean="0"/>
              <a:t>HSK </a:t>
            </a:r>
            <a:r>
              <a:rPr lang="fr-FR" dirty="0" err="1" smtClean="0"/>
              <a:t>Lesson</a:t>
            </a:r>
            <a:r>
              <a:rPr lang="fr-FR" dirty="0" smtClean="0"/>
              <a:t> 6.1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OLSON@HSK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5132-09E3-401F-81E7-F77944B8F567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24744"/>
            <a:ext cx="7632848" cy="561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94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fr-FR" dirty="0" smtClean="0"/>
              <a:t>HSK </a:t>
            </a:r>
            <a:r>
              <a:rPr lang="fr-FR" dirty="0" err="1" smtClean="0"/>
              <a:t>Lesson</a:t>
            </a:r>
            <a:r>
              <a:rPr lang="fr-FR" dirty="0" smtClean="0"/>
              <a:t> 6.2a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OLSON@HSK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5132-09E3-401F-81E7-F77944B8F567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1124745"/>
            <a:ext cx="7651690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44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fr-FR" dirty="0" smtClean="0"/>
              <a:t>HSK </a:t>
            </a:r>
            <a:r>
              <a:rPr lang="fr-FR" dirty="0" err="1" smtClean="0"/>
              <a:t>Lesson</a:t>
            </a:r>
            <a:r>
              <a:rPr lang="fr-FR" dirty="0" smtClean="0"/>
              <a:t> 6.2b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Daphne OLSON@HSK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75132-09E3-401F-81E7-F77944B8F567}" type="slidenum">
              <a:rPr lang="en-US" smtClean="0"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24745"/>
            <a:ext cx="7920880" cy="535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58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602048" cy="114300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fr-FR" dirty="0"/>
              <a:t/>
            </a:r>
            <a:br>
              <a:rPr lang="fr-FR" dirty="0"/>
            </a:br>
            <a:r>
              <a:rPr lang="fr-FR" dirty="0"/>
              <a:t>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lesson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learn</a:t>
            </a:r>
            <a:r>
              <a:rPr lang="fr-FR" dirty="0"/>
              <a:t> 5 </a:t>
            </a:r>
            <a:r>
              <a:rPr lang="fr-FR" dirty="0" err="1"/>
              <a:t>verbs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59632" y="1447800"/>
            <a:ext cx="7674056" cy="5005536"/>
          </a:xfrm>
        </p:spPr>
        <p:txBody>
          <a:bodyPr>
            <a:normAutofit lnSpcReduction="10000"/>
          </a:bodyPr>
          <a:lstStyle/>
          <a:p>
            <a:pPr marL="596646" indent="-514350">
              <a:buAutoNum type="arabicPeriod"/>
            </a:pPr>
            <a:r>
              <a:rPr lang="zh-TW" altLang="en-US" dirty="0" smtClean="0">
                <a:solidFill>
                  <a:srgbClr val="FF0066"/>
                </a:solidFill>
              </a:rPr>
              <a:t>说</a:t>
            </a:r>
            <a:r>
              <a:rPr lang="zh-TW" altLang="en-US" dirty="0" smtClean="0"/>
              <a:t> </a:t>
            </a:r>
            <a:r>
              <a:rPr lang="en-US" altLang="zh-TW" dirty="0" err="1">
                <a:solidFill>
                  <a:srgbClr val="009900"/>
                </a:solidFill>
              </a:rPr>
              <a:t>s</a:t>
            </a:r>
            <a:r>
              <a:rPr lang="en-US" dirty="0" err="1">
                <a:solidFill>
                  <a:srgbClr val="009900"/>
                </a:solidFill>
              </a:rPr>
              <a:t>huō</a:t>
            </a:r>
            <a:r>
              <a:rPr lang="en-US" dirty="0"/>
              <a:t>:  to speak, to say 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parler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596646" indent="-514350">
              <a:buAutoNum type="arabicPeriod"/>
            </a:pPr>
            <a:r>
              <a:rPr lang="zh-TW" altLang="en-US" dirty="0">
                <a:solidFill>
                  <a:srgbClr val="FF0066"/>
                </a:solidFill>
              </a:rPr>
              <a:t>做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009900"/>
                </a:solidFill>
              </a:rPr>
              <a:t>z</a:t>
            </a:r>
            <a:r>
              <a:rPr lang="en-US" dirty="0" err="1">
                <a:solidFill>
                  <a:srgbClr val="009900"/>
                </a:solidFill>
              </a:rPr>
              <a:t>uò</a:t>
            </a:r>
            <a:r>
              <a:rPr lang="en-US" dirty="0"/>
              <a:t>: to do , to make, to prepare </a:t>
            </a:r>
            <a:r>
              <a:rPr lang="en-US" dirty="0">
                <a:solidFill>
                  <a:srgbClr val="0000FF"/>
                </a:solidFill>
              </a:rPr>
              <a:t>(faire)</a:t>
            </a:r>
          </a:p>
          <a:p>
            <a:pPr marL="596646" indent="-514350">
              <a:buAutoNum type="arabicPeriod"/>
            </a:pPr>
            <a:r>
              <a:rPr lang="zh-TW" altLang="en-US" dirty="0">
                <a:solidFill>
                  <a:srgbClr val="FF0066"/>
                </a:solidFill>
              </a:rPr>
              <a:t>吃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009900"/>
                </a:solidFill>
              </a:rPr>
              <a:t>chī</a:t>
            </a:r>
            <a:r>
              <a:rPr lang="en-US" altLang="zh-TW" dirty="0"/>
              <a:t>: to eat </a:t>
            </a:r>
            <a:r>
              <a:rPr lang="en-US" altLang="zh-TW" dirty="0">
                <a:solidFill>
                  <a:srgbClr val="0000FF"/>
                </a:solidFill>
              </a:rPr>
              <a:t>(manger</a:t>
            </a:r>
            <a:r>
              <a:rPr lang="en-US" altLang="zh-TW" dirty="0"/>
              <a:t>)</a:t>
            </a:r>
          </a:p>
          <a:p>
            <a:pPr marL="596646" indent="-514350">
              <a:buAutoNum type="arabicPeriod"/>
            </a:pPr>
            <a:r>
              <a:rPr lang="zh-TW" altLang="en-US" dirty="0">
                <a:solidFill>
                  <a:srgbClr val="FF0066"/>
                </a:solidFill>
              </a:rPr>
              <a:t>写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009900"/>
                </a:solidFill>
              </a:rPr>
              <a:t>xiě</a:t>
            </a:r>
            <a:r>
              <a:rPr lang="en-US" altLang="zh-TW" dirty="0"/>
              <a:t>: to write (</a:t>
            </a:r>
            <a:r>
              <a:rPr lang="en-US" altLang="zh-TW" dirty="0" err="1">
                <a:solidFill>
                  <a:srgbClr val="0000FF"/>
                </a:solidFill>
              </a:rPr>
              <a:t>écrire</a:t>
            </a:r>
            <a:r>
              <a:rPr lang="en-US" altLang="zh-TW" dirty="0"/>
              <a:t>)</a:t>
            </a:r>
          </a:p>
          <a:p>
            <a:pPr marL="596646" indent="-514350">
              <a:buAutoNum type="arabicPeriod"/>
            </a:pPr>
            <a:r>
              <a:rPr lang="zh-TW" altLang="en-US" dirty="0">
                <a:solidFill>
                  <a:srgbClr val="FF0066"/>
                </a:solidFill>
              </a:rPr>
              <a:t>读</a:t>
            </a:r>
            <a:r>
              <a:rPr lang="zh-TW" altLang="en-US" dirty="0"/>
              <a:t> </a:t>
            </a:r>
            <a:r>
              <a:rPr lang="en-US" altLang="zh-TW" dirty="0" err="1">
                <a:solidFill>
                  <a:srgbClr val="009900"/>
                </a:solidFill>
              </a:rPr>
              <a:t>dú</a:t>
            </a:r>
            <a:r>
              <a:rPr lang="en-US" altLang="zh-TW" dirty="0"/>
              <a:t>: to read (</a:t>
            </a:r>
            <a:r>
              <a:rPr lang="en-US" altLang="zh-TW" dirty="0">
                <a:solidFill>
                  <a:srgbClr val="0000FF"/>
                </a:solidFill>
              </a:rPr>
              <a:t>lire</a:t>
            </a:r>
            <a:r>
              <a:rPr lang="en-US" altLang="zh-TW" dirty="0" smtClean="0"/>
              <a:t>)</a:t>
            </a:r>
          </a:p>
          <a:p>
            <a:pPr marL="82296" indent="0">
              <a:buNone/>
            </a:pPr>
            <a:endParaRPr lang="en-US" altLang="zh-TW" dirty="0" smtClean="0"/>
          </a:p>
          <a:p>
            <a:pPr marL="82296" indent="0">
              <a:buNone/>
            </a:pPr>
            <a:r>
              <a:rPr lang="fr-FR" altLang="zh-TW" dirty="0" smtClean="0"/>
              <a:t>-------------- </a:t>
            </a:r>
            <a:r>
              <a:rPr lang="fr-FR" altLang="zh-TW" i="1" dirty="0" err="1">
                <a:solidFill>
                  <a:srgbClr val="0000FF"/>
                </a:solidFill>
              </a:rPr>
              <a:t>don't</a:t>
            </a:r>
            <a:r>
              <a:rPr lang="fr-FR" altLang="zh-TW" i="1" dirty="0">
                <a:solidFill>
                  <a:srgbClr val="0000FF"/>
                </a:solidFill>
              </a:rPr>
              <a:t> </a:t>
            </a:r>
            <a:r>
              <a:rPr lang="fr-FR" altLang="zh-TW" i="1" dirty="0" err="1">
                <a:solidFill>
                  <a:srgbClr val="0000FF"/>
                </a:solidFill>
              </a:rPr>
              <a:t>get</a:t>
            </a:r>
            <a:r>
              <a:rPr lang="fr-FR" altLang="zh-TW" i="1" dirty="0">
                <a:solidFill>
                  <a:srgbClr val="0000FF"/>
                </a:solidFill>
              </a:rPr>
              <a:t> </a:t>
            </a:r>
            <a:r>
              <a:rPr lang="fr-FR" altLang="zh-TW" i="1" dirty="0" err="1" smtClean="0">
                <a:solidFill>
                  <a:srgbClr val="0000FF"/>
                </a:solidFill>
              </a:rPr>
              <a:t>confused</a:t>
            </a:r>
            <a:r>
              <a:rPr lang="fr-FR" altLang="zh-TW" i="1" dirty="0" smtClean="0">
                <a:solidFill>
                  <a:srgbClr val="0000FF"/>
                </a:solidFill>
              </a:rPr>
              <a:t> </a:t>
            </a:r>
            <a:r>
              <a:rPr lang="fr-FR" altLang="zh-TW" dirty="0" smtClean="0"/>
              <a:t>-----------</a:t>
            </a:r>
            <a:endParaRPr lang="en-US" altLang="zh-TW" dirty="0" smtClean="0"/>
          </a:p>
          <a:p>
            <a:pPr marL="596646" indent="-514350">
              <a:buAutoNum type="arabicPeriod"/>
            </a:pPr>
            <a:r>
              <a:rPr lang="zh-TW" altLang="en-US" dirty="0">
                <a:solidFill>
                  <a:srgbClr val="FF0066"/>
                </a:solidFill>
              </a:rPr>
              <a:t>怎</a:t>
            </a:r>
            <a:r>
              <a:rPr lang="zh-TW" altLang="en-US" dirty="0" smtClean="0">
                <a:solidFill>
                  <a:srgbClr val="FF0066"/>
                </a:solidFill>
              </a:rPr>
              <a:t>么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solidFill>
                  <a:srgbClr val="009900"/>
                </a:solidFill>
              </a:rPr>
              <a:t>z</a:t>
            </a:r>
            <a:r>
              <a:rPr lang="en-US" dirty="0" err="1" smtClean="0">
                <a:solidFill>
                  <a:srgbClr val="009900"/>
                </a:solidFill>
              </a:rPr>
              <a:t>ěnme</a:t>
            </a:r>
            <a:r>
              <a:rPr lang="en-US" dirty="0" smtClean="0"/>
              <a:t>:  how </a:t>
            </a:r>
          </a:p>
          <a:p>
            <a:pPr marL="596646" indent="-514350">
              <a:buAutoNum type="arabicPeriod"/>
            </a:pPr>
            <a:r>
              <a:rPr lang="zh-TW" altLang="en-US" dirty="0">
                <a:solidFill>
                  <a:srgbClr val="FF0066"/>
                </a:solidFill>
              </a:rPr>
              <a:t>什</a:t>
            </a:r>
            <a:r>
              <a:rPr lang="zh-TW" altLang="en-US" dirty="0" smtClean="0">
                <a:solidFill>
                  <a:srgbClr val="FF0066"/>
                </a:solidFill>
              </a:rPr>
              <a:t>么</a:t>
            </a:r>
            <a:r>
              <a:rPr lang="zh-TW" altLang="en-US" dirty="0" smtClean="0"/>
              <a:t> </a:t>
            </a:r>
            <a:r>
              <a:rPr lang="en-US" altLang="zh-TW" dirty="0" err="1" smtClean="0">
                <a:solidFill>
                  <a:srgbClr val="009900"/>
                </a:solidFill>
              </a:rPr>
              <a:t>shénme</a:t>
            </a:r>
            <a:r>
              <a:rPr lang="en-US" altLang="zh-TW" dirty="0" smtClean="0"/>
              <a:t>: what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(</a:t>
            </a:r>
            <a:r>
              <a:rPr lang="en-US" altLang="zh-TW" sz="2000" i="1" smtClean="0">
                <a:solidFill>
                  <a:srgbClr val="FF0000"/>
                </a:solidFill>
              </a:rPr>
              <a:t>lesson 3: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what is your name)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OLSON@HSK</a:t>
            </a:r>
            <a:endParaRPr lang="fr-F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9E1C-11F6-4CC6-9FF3-7C1D24476780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099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114300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/>
          </a:bodyPr>
          <a:lstStyle/>
          <a:p>
            <a:r>
              <a:rPr lang="zh-TW" altLang="en-US" sz="3200" dirty="0" smtClean="0"/>
              <a:t>会 </a:t>
            </a:r>
            <a:r>
              <a:rPr lang="en-US" altLang="zh-TW" sz="3200" dirty="0" smtClean="0"/>
              <a:t>(</a:t>
            </a:r>
            <a:r>
              <a:rPr lang="en-US" sz="3200" dirty="0" err="1" smtClean="0"/>
              <a:t>huì</a:t>
            </a:r>
            <a:r>
              <a:rPr lang="en-US" sz="3200" dirty="0" smtClean="0"/>
              <a:t>)= savoir(faire </a:t>
            </a:r>
            <a:r>
              <a:rPr lang="en-US" sz="3200" dirty="0" err="1" smtClean="0"/>
              <a:t>qqch</a:t>
            </a:r>
            <a:r>
              <a:rPr lang="en-US" sz="3200" smtClean="0"/>
              <a:t>)        </a:t>
            </a:r>
            <a:r>
              <a:rPr lang="en-US" sz="2800" i="1" smtClean="0"/>
              <a:t>le </a:t>
            </a:r>
            <a:r>
              <a:rPr lang="en-US" sz="2800" i="1" dirty="0" err="1" smtClean="0"/>
              <a:t>verbe</a:t>
            </a:r>
            <a:r>
              <a:rPr lang="en-US" sz="2800" i="1" dirty="0" smtClean="0"/>
              <a:t> modal</a:t>
            </a:r>
            <a:endParaRPr lang="fr-FR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altLang="zh-TW" dirty="0" smtClean="0"/>
              <a:t> </a:t>
            </a:r>
          </a:p>
          <a:p>
            <a:pPr>
              <a:buNone/>
            </a:pPr>
            <a:r>
              <a:rPr lang="zh-TW" altLang="en-US" dirty="0" smtClean="0">
                <a:solidFill>
                  <a:srgbClr val="FF0000"/>
                </a:solidFill>
              </a:rPr>
              <a:t>会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huì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/>
              <a:t>peut</a:t>
            </a:r>
            <a:r>
              <a:rPr lang="en-US" dirty="0" smtClean="0"/>
              <a:t> signifier "savoir comment" et </a:t>
            </a:r>
            <a:r>
              <a:rPr lang="en-US" dirty="0" err="1" smtClean="0"/>
              <a:t>peut</a:t>
            </a:r>
            <a:r>
              <a:rPr lang="en-US" dirty="0" smtClean="0"/>
              <a:t> </a:t>
            </a:r>
            <a:r>
              <a:rPr lang="en-US" dirty="0" err="1" smtClean="0"/>
              <a:t>s'utiliser</a:t>
            </a:r>
            <a:r>
              <a:rPr lang="en-US" dirty="0" smtClean="0"/>
              <a:t> pour </a:t>
            </a:r>
            <a:r>
              <a:rPr lang="en-US" dirty="0" err="1" smtClean="0"/>
              <a:t>exprimer</a:t>
            </a:r>
            <a:r>
              <a:rPr lang="en-US" dirty="0" smtClean="0"/>
              <a:t> </a:t>
            </a:r>
            <a:r>
              <a:rPr lang="en-US" dirty="0" err="1" smtClean="0"/>
              <a:t>quelque</a:t>
            </a:r>
            <a:r>
              <a:rPr lang="en-US" dirty="0" smtClean="0"/>
              <a:t> chose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i="1" dirty="0" err="1" smtClean="0"/>
              <a:t>pouvez</a:t>
            </a:r>
            <a:r>
              <a:rPr lang="en-US" i="1" dirty="0" smtClean="0"/>
              <a:t> faire</a:t>
            </a:r>
            <a:r>
              <a:rPr lang="en-US" dirty="0" smtClean="0"/>
              <a:t> </a:t>
            </a:r>
            <a:r>
              <a:rPr lang="en-US" dirty="0" err="1" smtClean="0"/>
              <a:t>parce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vous</a:t>
            </a:r>
            <a:r>
              <a:rPr lang="en-US" dirty="0" smtClean="0"/>
              <a:t> </a:t>
            </a:r>
            <a:r>
              <a:rPr lang="en-US" dirty="0" err="1" smtClean="0"/>
              <a:t>avez</a:t>
            </a:r>
            <a:r>
              <a:rPr lang="en-US" dirty="0" smtClean="0"/>
              <a:t> </a:t>
            </a:r>
            <a:r>
              <a:rPr lang="en-US" dirty="0" err="1" smtClean="0"/>
              <a:t>appris</a:t>
            </a:r>
            <a:r>
              <a:rPr lang="en-US" dirty="0" smtClean="0"/>
              <a:t> à faire.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La structure </a:t>
            </a:r>
            <a:r>
              <a:rPr lang="en-US" dirty="0" err="1" smtClean="0"/>
              <a:t>basique</a:t>
            </a:r>
            <a:r>
              <a:rPr lang="en-US" dirty="0" smtClean="0"/>
              <a:t> pour </a:t>
            </a:r>
            <a:r>
              <a:rPr lang="zh-TW" altLang="en-US" dirty="0" smtClean="0">
                <a:solidFill>
                  <a:srgbClr val="FF0000"/>
                </a:solidFill>
              </a:rPr>
              <a:t>会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huì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err="1" smtClean="0"/>
              <a:t>est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Sujet</a:t>
            </a:r>
            <a:r>
              <a:rPr lang="en-US" dirty="0" smtClean="0"/>
              <a:t> + </a:t>
            </a:r>
            <a:r>
              <a:rPr lang="zh-TW" altLang="en-US" dirty="0" smtClean="0">
                <a:solidFill>
                  <a:srgbClr val="FF0000"/>
                </a:solidFill>
              </a:rPr>
              <a:t>会</a:t>
            </a:r>
            <a:r>
              <a:rPr lang="zh-TW" altLang="en-US" dirty="0" smtClean="0"/>
              <a:t> </a:t>
            </a:r>
            <a:r>
              <a:rPr lang="en-US" altLang="zh-TW" dirty="0" smtClean="0"/>
              <a:t>+ </a:t>
            </a:r>
            <a:r>
              <a:rPr lang="en-US" dirty="0" err="1" smtClean="0"/>
              <a:t>Verbe</a:t>
            </a:r>
            <a:r>
              <a:rPr lang="en-US" dirty="0" smtClean="0"/>
              <a:t> + Objet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OLSON@HSK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9E1C-11F6-4CC6-9FF3-7C1D24476780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dirty="0" err="1" smtClean="0"/>
              <a:t>Quelques</a:t>
            </a:r>
            <a:r>
              <a:rPr lang="en-US" dirty="0" smtClean="0"/>
              <a:t> </a:t>
            </a:r>
            <a:r>
              <a:rPr lang="en-US" dirty="0" err="1" smtClean="0"/>
              <a:t>exemples</a:t>
            </a:r>
            <a:r>
              <a:rPr lang="en-US" dirty="0" smtClean="0"/>
              <a:t>: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96646" indent="-514350">
              <a:buNone/>
            </a:pPr>
            <a:r>
              <a:rPr lang="en-GB" altLang="zh-TW" dirty="0" smtClean="0"/>
              <a:t>  1.</a:t>
            </a:r>
            <a:r>
              <a:rPr lang="zh-TW" altLang="en-US" dirty="0" smtClean="0"/>
              <a:t>他 </a:t>
            </a:r>
            <a:r>
              <a:rPr lang="zh-TW" altLang="en-US" dirty="0" smtClean="0">
                <a:solidFill>
                  <a:srgbClr val="FF0000"/>
                </a:solidFill>
              </a:rPr>
              <a:t>会</a:t>
            </a:r>
            <a:r>
              <a:rPr lang="zh-TW" altLang="en-US" dirty="0" smtClean="0"/>
              <a:t>   说</a:t>
            </a:r>
            <a:r>
              <a:rPr lang="en-GB" altLang="zh-TW" dirty="0" smtClean="0"/>
              <a:t>     </a:t>
            </a:r>
            <a:r>
              <a:rPr lang="zh-CN" altLang="en-US" dirty="0" smtClean="0"/>
              <a:t>汉语</a:t>
            </a:r>
            <a:r>
              <a:rPr lang="zh-TW" altLang="en-US" dirty="0" smtClean="0"/>
              <a:t>。</a:t>
            </a:r>
            <a:endParaRPr lang="en-GB" altLang="zh-TW" dirty="0" smtClean="0"/>
          </a:p>
          <a:p>
            <a:pPr>
              <a:buNone/>
            </a:pPr>
            <a:r>
              <a:rPr lang="en-US" dirty="0" smtClean="0"/>
              <a:t>	  </a:t>
            </a:r>
            <a:r>
              <a:rPr lang="en-US" dirty="0" err="1" smtClean="0"/>
              <a:t>Tā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huì</a:t>
            </a:r>
            <a:r>
              <a:rPr lang="en-US" dirty="0" smtClean="0"/>
              <a:t>  </a:t>
            </a:r>
            <a:r>
              <a:rPr lang="en-US" dirty="0" err="1" smtClean="0"/>
              <a:t>shuō</a:t>
            </a:r>
            <a:r>
              <a:rPr lang="en-US" dirty="0" smtClean="0"/>
              <a:t> </a:t>
            </a:r>
            <a:r>
              <a:rPr lang="en-US" dirty="0" err="1" smtClean="0"/>
              <a:t>Hànyǔ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sz="3200" dirty="0" smtClean="0">
                <a:latin typeface="Times New Roman"/>
                <a:cs typeface="Times New Roman"/>
              </a:rPr>
              <a:t>→</a:t>
            </a:r>
            <a:r>
              <a:rPr lang="en-US" sz="3200" dirty="0" smtClean="0"/>
              <a:t> Il </a:t>
            </a:r>
            <a:r>
              <a:rPr lang="en-US" sz="3200" dirty="0" err="1" smtClean="0">
                <a:solidFill>
                  <a:srgbClr val="FF0000"/>
                </a:solidFill>
              </a:rPr>
              <a:t>peut</a:t>
            </a:r>
            <a:r>
              <a:rPr lang="en-US" sz="3200" dirty="0" smtClean="0"/>
              <a:t> </a:t>
            </a:r>
            <a:r>
              <a:rPr lang="en-US" sz="3200" dirty="0" err="1" smtClean="0"/>
              <a:t>parler</a:t>
            </a:r>
            <a:r>
              <a:rPr lang="en-US" sz="3200" dirty="0" smtClean="0"/>
              <a:t> </a:t>
            </a:r>
            <a:r>
              <a:rPr lang="en-US" sz="3200" dirty="0" err="1" smtClean="0"/>
              <a:t>chinois</a:t>
            </a:r>
            <a:r>
              <a:rPr lang="en-US" sz="3200" dirty="0" smtClean="0"/>
              <a:t>. ( Il </a:t>
            </a:r>
            <a:r>
              <a:rPr lang="en-US" sz="3200" dirty="0" err="1" smtClean="0">
                <a:solidFill>
                  <a:srgbClr val="FF0000"/>
                </a:solidFill>
              </a:rPr>
              <a:t>sait</a:t>
            </a:r>
            <a:r>
              <a:rPr lang="en-US" sz="3200" dirty="0" smtClean="0"/>
              <a:t> </a:t>
            </a:r>
            <a:r>
              <a:rPr lang="en-US" sz="3200" dirty="0" err="1" smtClean="0"/>
              <a:t>parler</a:t>
            </a:r>
            <a:r>
              <a:rPr lang="en-US" sz="3200" dirty="0" smtClean="0"/>
              <a:t> </a:t>
            </a:r>
            <a:r>
              <a:rPr lang="en-US" sz="3200" dirty="0" err="1" smtClean="0"/>
              <a:t>chinois</a:t>
            </a:r>
            <a:r>
              <a:rPr lang="en-US" sz="3200" dirty="0" smtClean="0"/>
              <a:t>)</a:t>
            </a:r>
          </a:p>
          <a:p>
            <a:pPr lvl="1">
              <a:buNone/>
            </a:pPr>
            <a:endParaRPr lang="en-US" altLang="zh-TW" dirty="0" smtClean="0"/>
          </a:p>
          <a:p>
            <a:pPr marL="916686" lvl="1" indent="-514350">
              <a:buNone/>
            </a:pPr>
            <a:r>
              <a:rPr lang="en-GB" altLang="zh-TW" sz="3200" dirty="0" smtClean="0"/>
              <a:t>2. </a:t>
            </a:r>
            <a:r>
              <a:rPr lang="zh-TW" altLang="en-US" sz="3200" dirty="0" smtClean="0"/>
              <a:t>她 </a:t>
            </a:r>
            <a:r>
              <a:rPr lang="zh-TW" altLang="en-US" sz="3200" dirty="0" smtClean="0">
                <a:solidFill>
                  <a:srgbClr val="FF0000"/>
                </a:solidFill>
              </a:rPr>
              <a:t>会</a:t>
            </a:r>
            <a:r>
              <a:rPr lang="zh-TW" altLang="en-US" sz="3200" dirty="0" smtClean="0"/>
              <a:t>  做   中国 菜。</a:t>
            </a:r>
            <a:endParaRPr lang="en-GB" altLang="zh-TW" sz="3200" dirty="0" smtClean="0"/>
          </a:p>
          <a:p>
            <a:pPr lvl="1">
              <a:buNone/>
            </a:pPr>
            <a:r>
              <a:rPr lang="en-US" sz="3200" dirty="0" smtClean="0"/>
              <a:t>   </a:t>
            </a:r>
            <a:r>
              <a:rPr lang="en-US" sz="3200" dirty="0" err="1" smtClean="0"/>
              <a:t>Tā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huì</a:t>
            </a:r>
            <a:r>
              <a:rPr lang="en-US" sz="3200" dirty="0" smtClean="0"/>
              <a:t> </a:t>
            </a:r>
            <a:r>
              <a:rPr lang="en-US" sz="3200" dirty="0" err="1" smtClean="0"/>
              <a:t>zuò</a:t>
            </a:r>
            <a:r>
              <a:rPr lang="en-US" sz="3200" dirty="0" smtClean="0"/>
              <a:t> </a:t>
            </a:r>
            <a:r>
              <a:rPr lang="en-US" sz="3200" dirty="0" err="1" smtClean="0"/>
              <a:t>Zhōngguó</a:t>
            </a:r>
            <a:r>
              <a:rPr lang="en-US" sz="3200" dirty="0" smtClean="0"/>
              <a:t> </a:t>
            </a:r>
            <a:r>
              <a:rPr lang="en-US" sz="3200" dirty="0" err="1" smtClean="0"/>
              <a:t>cài</a:t>
            </a:r>
            <a:r>
              <a:rPr lang="en-US" sz="3200" dirty="0" smtClean="0"/>
              <a:t>.</a:t>
            </a:r>
          </a:p>
          <a:p>
            <a:pPr lvl="1">
              <a:buNone/>
            </a:pPr>
            <a:r>
              <a:rPr lang="en-US" sz="3200" dirty="0" smtClean="0">
                <a:latin typeface="Times New Roman"/>
                <a:cs typeface="Times New Roman"/>
              </a:rPr>
              <a:t>→</a:t>
            </a:r>
            <a:r>
              <a:rPr lang="en-US" sz="3200" dirty="0" smtClean="0"/>
              <a:t>Elle </a:t>
            </a:r>
            <a:r>
              <a:rPr lang="en-US" sz="3200" dirty="0" err="1" smtClean="0">
                <a:solidFill>
                  <a:srgbClr val="FF0000"/>
                </a:solidFill>
              </a:rPr>
              <a:t>peut</a:t>
            </a:r>
            <a:r>
              <a:rPr lang="en-US" sz="3200" dirty="0" smtClean="0"/>
              <a:t> </a:t>
            </a:r>
            <a:r>
              <a:rPr lang="en-US" sz="3200" dirty="0" err="1" smtClean="0"/>
              <a:t>cuisiner</a:t>
            </a:r>
            <a:r>
              <a:rPr lang="en-US" sz="3200" dirty="0" smtClean="0"/>
              <a:t> </a:t>
            </a:r>
            <a:r>
              <a:rPr lang="en-US" sz="3200" dirty="0" err="1" smtClean="0"/>
              <a:t>chinois</a:t>
            </a:r>
            <a:r>
              <a:rPr lang="en-US" sz="3200" dirty="0" smtClean="0"/>
              <a:t>. (Elle </a:t>
            </a:r>
            <a:r>
              <a:rPr lang="en-US" sz="3200" dirty="0" err="1" smtClean="0">
                <a:solidFill>
                  <a:srgbClr val="FF0000"/>
                </a:solidFill>
              </a:rPr>
              <a:t>sait</a:t>
            </a:r>
            <a:r>
              <a:rPr lang="en-US" sz="3200" dirty="0" smtClean="0"/>
              <a:t> </a:t>
            </a:r>
            <a:r>
              <a:rPr lang="en-US" sz="3200" dirty="0" err="1" smtClean="0"/>
              <a:t>cuisiner</a:t>
            </a:r>
            <a:r>
              <a:rPr lang="en-US" sz="3200" dirty="0" smtClean="0"/>
              <a:t> </a:t>
            </a:r>
            <a:r>
              <a:rPr lang="en-US" sz="3200" dirty="0" err="1" smtClean="0"/>
              <a:t>chinois</a:t>
            </a:r>
            <a:r>
              <a:rPr lang="en-US" sz="3200" dirty="0" smtClean="0"/>
              <a:t>)</a:t>
            </a:r>
            <a:endParaRPr lang="fr-FR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OLSON@HSK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9E1C-11F6-4CC6-9FF3-7C1D24476780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498080" cy="936104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Phrases avec </a:t>
            </a:r>
            <a:r>
              <a:rPr lang="zh-TW" altLang="en-US" sz="3600" b="1" dirty="0" smtClean="0"/>
              <a:t>会</a:t>
            </a:r>
            <a:r>
              <a:rPr lang="en-GB" altLang="zh-TW" sz="3600" b="1" dirty="0" smtClean="0"/>
              <a:t>(</a:t>
            </a:r>
            <a:r>
              <a:rPr lang="en-US" sz="3600" dirty="0" err="1" smtClean="0"/>
              <a:t>huì</a:t>
            </a:r>
            <a:r>
              <a:rPr lang="en-US" sz="3600" dirty="0" smtClean="0"/>
              <a:t>)</a:t>
            </a:r>
            <a:r>
              <a:rPr lang="zh-TW" altLang="en-US" sz="3600" b="1" dirty="0" smtClean="0"/>
              <a:t> </a:t>
            </a:r>
            <a:r>
              <a:rPr lang="en-US" sz="3600" b="1" dirty="0" smtClean="0"/>
              <a:t>en </a:t>
            </a:r>
            <a:r>
              <a:rPr lang="en-US" sz="3600" b="1" dirty="0" err="1" smtClean="0"/>
              <a:t>négation</a:t>
            </a:r>
            <a:r>
              <a:rPr lang="en-US" sz="3600" b="1" dirty="0" smtClean="0"/>
              <a:t> 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59632" y="1447800"/>
            <a:ext cx="7674056" cy="5005536"/>
          </a:xfrm>
        </p:spPr>
        <p:txBody>
          <a:bodyPr/>
          <a:lstStyle/>
          <a:p>
            <a:r>
              <a:rPr lang="en-US" dirty="0" smtClean="0"/>
              <a:t>Les phrases avec </a:t>
            </a:r>
            <a:r>
              <a:rPr lang="zh-TW" altLang="en-US" dirty="0" smtClean="0"/>
              <a:t>会 </a:t>
            </a:r>
            <a:r>
              <a:rPr lang="en-US" altLang="zh-TW" dirty="0" smtClean="0"/>
              <a:t>(</a:t>
            </a:r>
            <a:r>
              <a:rPr lang="en-US" dirty="0" err="1" smtClean="0"/>
              <a:t>huì</a:t>
            </a:r>
            <a:r>
              <a:rPr lang="en-US" dirty="0" smtClean="0"/>
              <a:t>) </a:t>
            </a:r>
            <a:r>
              <a:rPr lang="en-US" dirty="0" err="1" smtClean="0"/>
              <a:t>sont</a:t>
            </a:r>
            <a:r>
              <a:rPr lang="en-US" dirty="0" smtClean="0"/>
              <a:t> </a:t>
            </a:r>
            <a:r>
              <a:rPr lang="en-US" dirty="0" err="1" smtClean="0"/>
              <a:t>mise</a:t>
            </a:r>
            <a:r>
              <a:rPr lang="en-US" dirty="0" smtClean="0"/>
              <a:t> à la </a:t>
            </a:r>
            <a:r>
              <a:rPr lang="en-US" dirty="0" err="1" smtClean="0"/>
              <a:t>forme</a:t>
            </a:r>
            <a:r>
              <a:rPr lang="en-US" dirty="0" smtClean="0"/>
              <a:t> </a:t>
            </a:r>
            <a:r>
              <a:rPr lang="en-US" dirty="0" err="1" smtClean="0"/>
              <a:t>négative</a:t>
            </a:r>
            <a:r>
              <a:rPr lang="en-US" dirty="0" smtClean="0"/>
              <a:t> avec </a:t>
            </a:r>
            <a:r>
              <a:rPr lang="zh-TW" altLang="en-US" dirty="0" smtClean="0">
                <a:solidFill>
                  <a:srgbClr val="FF0000"/>
                </a:solidFill>
              </a:rPr>
              <a:t>不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bú</a:t>
            </a:r>
            <a:r>
              <a:rPr lang="en-US" dirty="0" smtClean="0">
                <a:solidFill>
                  <a:srgbClr val="FF0000"/>
                </a:solidFill>
              </a:rPr>
              <a:t>), </a:t>
            </a:r>
            <a:r>
              <a:rPr lang="en-US" dirty="0" smtClean="0"/>
              <a:t>qui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placé</a:t>
            </a:r>
            <a:r>
              <a:rPr lang="en-US" dirty="0" smtClean="0"/>
              <a:t> </a:t>
            </a:r>
            <a:r>
              <a:rPr lang="en-US" dirty="0" err="1" smtClean="0"/>
              <a:t>avant</a:t>
            </a:r>
            <a:r>
              <a:rPr lang="en-US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会 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huì</a:t>
            </a:r>
            <a:r>
              <a:rPr lang="en-US" dirty="0" smtClean="0">
                <a:solidFill>
                  <a:srgbClr val="FF0000"/>
                </a:solidFill>
              </a:rPr>
              <a:t>):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err="1" smtClean="0"/>
              <a:t>Sujet</a:t>
            </a:r>
            <a:r>
              <a:rPr lang="en-US" dirty="0" smtClean="0"/>
              <a:t> + </a:t>
            </a:r>
            <a:r>
              <a:rPr lang="zh-TW" altLang="en-US" dirty="0" smtClean="0">
                <a:solidFill>
                  <a:srgbClr val="FF0000"/>
                </a:solidFill>
              </a:rPr>
              <a:t>不</a:t>
            </a:r>
            <a:r>
              <a:rPr lang="en-US" dirty="0" err="1" smtClean="0">
                <a:solidFill>
                  <a:srgbClr val="FF0000"/>
                </a:solidFill>
              </a:rPr>
              <a:t>bú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+ </a:t>
            </a:r>
            <a:r>
              <a:rPr lang="zh-TW" altLang="en-US" dirty="0" smtClean="0">
                <a:solidFill>
                  <a:srgbClr val="FF0000"/>
                </a:solidFill>
              </a:rPr>
              <a:t>会</a:t>
            </a:r>
            <a:r>
              <a:rPr lang="en-US" dirty="0" err="1" smtClean="0">
                <a:solidFill>
                  <a:srgbClr val="FF0000"/>
                </a:solidFill>
              </a:rPr>
              <a:t>huì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+ </a:t>
            </a:r>
            <a:r>
              <a:rPr lang="en-US" dirty="0" err="1" smtClean="0"/>
              <a:t>Verbe</a:t>
            </a:r>
            <a:r>
              <a:rPr lang="en-US" dirty="0" smtClean="0"/>
              <a:t> + Objet</a:t>
            </a:r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FontTx/>
              <a:buChar char="-"/>
            </a:pPr>
            <a:r>
              <a:rPr lang="zh-TW" altLang="en-US" dirty="0" smtClean="0"/>
              <a:t>他   不 会  说     </a:t>
            </a:r>
            <a:r>
              <a:rPr lang="zh-CN" altLang="en-US" dirty="0" smtClean="0"/>
              <a:t>汉语</a:t>
            </a:r>
            <a:r>
              <a:rPr lang="zh-TW" altLang="en-US" dirty="0" smtClean="0"/>
              <a:t>。</a:t>
            </a:r>
            <a:endParaRPr lang="en-GB" altLang="zh-TW" dirty="0" smtClean="0"/>
          </a:p>
          <a:p>
            <a:pPr>
              <a:buNone/>
            </a:pPr>
            <a:r>
              <a:rPr lang="en-GB" dirty="0" smtClean="0"/>
              <a:t>    </a:t>
            </a:r>
            <a:r>
              <a:rPr lang="en-US" dirty="0" err="1" smtClean="0"/>
              <a:t>Tā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bú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huì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shuō</a:t>
            </a:r>
            <a:r>
              <a:rPr lang="en-US" dirty="0" smtClean="0"/>
              <a:t>  </a:t>
            </a:r>
            <a:r>
              <a:rPr lang="en-US" dirty="0" err="1" smtClean="0"/>
              <a:t>Hànyǔ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  Il   ne </a:t>
            </a:r>
            <a:r>
              <a:rPr lang="en-US" dirty="0" err="1" smtClean="0"/>
              <a:t>sait</a:t>
            </a:r>
            <a:r>
              <a:rPr lang="en-US" dirty="0" smtClean="0"/>
              <a:t> pas </a:t>
            </a:r>
            <a:r>
              <a:rPr lang="en-US" dirty="0" err="1" smtClean="0"/>
              <a:t>parler</a:t>
            </a:r>
            <a:r>
              <a:rPr lang="en-US" dirty="0" smtClean="0"/>
              <a:t> </a:t>
            </a:r>
            <a:r>
              <a:rPr lang="en-US" dirty="0" err="1" smtClean="0"/>
              <a:t>chinois</a:t>
            </a:r>
            <a:r>
              <a:rPr lang="en-US" dirty="0" smtClean="0"/>
              <a:t>.</a:t>
            </a:r>
          </a:p>
          <a:p>
            <a:endParaRPr lang="fr-FR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OLSON@HSK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9E1C-11F6-4CC6-9FF3-7C1D24476780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38138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zh-CN" altLang="en-US" dirty="0" smtClean="0"/>
              <a:t>怎么</a:t>
            </a:r>
            <a:r>
              <a:rPr lang="en-US" dirty="0" err="1" smtClean="0"/>
              <a:t>Zěnme</a:t>
            </a:r>
            <a:r>
              <a:rPr lang="en-US" dirty="0" smtClean="0"/>
              <a:t> </a:t>
            </a:r>
            <a:r>
              <a:rPr lang="en-US" dirty="0" smtClean="0">
                <a:latin typeface="Times New Roman"/>
                <a:cs typeface="Times New Roman"/>
              </a:rPr>
              <a:t>→ “</a:t>
            </a:r>
            <a:r>
              <a:rPr lang="fr-FR" dirty="0" smtClean="0">
                <a:solidFill>
                  <a:srgbClr val="FF0000"/>
                </a:solidFill>
              </a:rPr>
              <a:t>comment</a:t>
            </a:r>
            <a:r>
              <a:rPr lang="en-US" dirty="0" smtClean="0">
                <a:latin typeface="Times New Roman"/>
                <a:cs typeface="Times New Roman"/>
              </a:rPr>
              <a:t>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interrogative pronoun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772816"/>
            <a:ext cx="7498080" cy="4680520"/>
          </a:xfrm>
        </p:spPr>
        <p:txBody>
          <a:bodyPr/>
          <a:lstStyle/>
          <a:p>
            <a:r>
              <a:rPr lang="fr-FR" dirty="0" err="1" smtClean="0"/>
              <a:t>怎么</a:t>
            </a:r>
            <a:r>
              <a:rPr lang="fr-FR" dirty="0" smtClean="0"/>
              <a:t> (</a:t>
            </a:r>
            <a:r>
              <a:rPr lang="fr-FR" dirty="0" err="1" smtClean="0"/>
              <a:t>zěnme</a:t>
            </a:r>
            <a:r>
              <a:rPr lang="fr-FR" dirty="0" smtClean="0"/>
              <a:t>) signifie </a:t>
            </a:r>
            <a:r>
              <a:rPr lang="fr-FR" dirty="0" smtClean="0">
                <a:solidFill>
                  <a:srgbClr val="FF0000"/>
                </a:solidFill>
              </a:rPr>
              <a:t>"comment</a:t>
            </a:r>
            <a:r>
              <a:rPr lang="fr-FR" dirty="0" smtClean="0"/>
              <a:t>" en chinois, et c'est un élément très simple d'utilisation.</a:t>
            </a:r>
          </a:p>
          <a:p>
            <a:endParaRPr lang="fr-FR" dirty="0" smtClean="0"/>
          </a:p>
          <a:p>
            <a:r>
              <a:rPr lang="en-US" b="1" dirty="0" smtClean="0"/>
              <a:t>"</a:t>
            </a:r>
            <a:r>
              <a:rPr lang="en-US" b="1" dirty="0" smtClean="0">
                <a:solidFill>
                  <a:srgbClr val="FF0000"/>
                </a:solidFill>
              </a:rPr>
              <a:t>Comment</a:t>
            </a:r>
            <a:r>
              <a:rPr lang="en-US" b="1" dirty="0" smtClean="0"/>
              <a:t> + </a:t>
            </a:r>
            <a:r>
              <a:rPr lang="en-US" b="1" dirty="0" err="1" smtClean="0"/>
              <a:t>Verbe</a:t>
            </a:r>
            <a:r>
              <a:rPr lang="en-US" b="1" dirty="0" smtClean="0"/>
              <a:t>" </a:t>
            </a:r>
            <a:r>
              <a:rPr lang="en-US" b="1" dirty="0" err="1" smtClean="0"/>
              <a:t>quelque</a:t>
            </a:r>
            <a:r>
              <a:rPr lang="en-US" b="1" dirty="0" smtClean="0"/>
              <a:t> chose </a:t>
            </a:r>
          </a:p>
          <a:p>
            <a:pPr>
              <a:buNone/>
            </a:pPr>
            <a:r>
              <a:rPr lang="en-US" b="1" dirty="0" smtClean="0"/>
              <a:t>Structure 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3600" dirty="0" err="1" smtClean="0"/>
              <a:t>Sujet</a:t>
            </a:r>
            <a:r>
              <a:rPr lang="en-US" sz="3600" dirty="0" smtClean="0"/>
              <a:t> + </a:t>
            </a:r>
            <a:r>
              <a:rPr lang="zh-TW" altLang="en-US" sz="3600" dirty="0" smtClean="0">
                <a:solidFill>
                  <a:srgbClr val="FF0000"/>
                </a:solidFill>
              </a:rPr>
              <a:t>怎么</a:t>
            </a:r>
            <a:r>
              <a:rPr lang="en-GB" altLang="zh-TW" sz="3600" dirty="0" smtClean="0">
                <a:solidFill>
                  <a:srgbClr val="FF0000"/>
                </a:solidFill>
              </a:rPr>
              <a:t>(</a:t>
            </a:r>
            <a:r>
              <a:rPr lang="fr-FR" sz="3600" dirty="0" err="1" smtClean="0">
                <a:solidFill>
                  <a:srgbClr val="FF0000"/>
                </a:solidFill>
              </a:rPr>
              <a:t>zěnme</a:t>
            </a:r>
            <a:r>
              <a:rPr lang="fr-FR" sz="3600" dirty="0" smtClean="0">
                <a:solidFill>
                  <a:srgbClr val="FF0000"/>
                </a:solidFill>
              </a:rPr>
              <a:t>)</a:t>
            </a:r>
            <a:r>
              <a:rPr lang="zh-TW" altLang="en-US" sz="3600" dirty="0" smtClean="0"/>
              <a:t> </a:t>
            </a:r>
            <a:r>
              <a:rPr lang="en-US" altLang="zh-TW" sz="3600" dirty="0" smtClean="0"/>
              <a:t>+ </a:t>
            </a:r>
            <a:r>
              <a:rPr lang="en-US" sz="3600" dirty="0" err="1" smtClean="0"/>
              <a:t>Verbe</a:t>
            </a:r>
            <a:endParaRPr lang="en-US" sz="3600" b="1" dirty="0" smtClean="0"/>
          </a:p>
          <a:p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OLSON@HSK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9E1C-11F6-4CC6-9FF3-7C1D24476780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en-US" sz="4400" dirty="0" err="1" smtClean="0"/>
              <a:t>Sujet</a:t>
            </a:r>
            <a:r>
              <a:rPr lang="en-US" sz="4400" dirty="0" smtClean="0"/>
              <a:t> + </a:t>
            </a:r>
            <a:r>
              <a:rPr lang="zh-TW" altLang="en-US" sz="4400" dirty="0" smtClean="0"/>
              <a:t>怎么 </a:t>
            </a:r>
            <a:r>
              <a:rPr lang="en-US" altLang="zh-TW" sz="4400" dirty="0" smtClean="0"/>
              <a:t>+ </a:t>
            </a:r>
            <a:r>
              <a:rPr lang="en-US" sz="4400" dirty="0" err="1" smtClean="0"/>
              <a:t>Verbe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87624" y="1447800"/>
            <a:ext cx="7746064" cy="5005536"/>
          </a:xfrm>
        </p:spPr>
        <p:txBody>
          <a:bodyPr>
            <a:normAutofit lnSpcReduction="10000"/>
          </a:bodyPr>
          <a:lstStyle/>
          <a:p>
            <a:r>
              <a:rPr lang="zh-TW" altLang="en-US" b="1" dirty="0" smtClean="0"/>
              <a:t>  中国 菜</a:t>
            </a:r>
            <a:r>
              <a:rPr lang="zh-TW" altLang="en-US" dirty="0" smtClean="0"/>
              <a:t>            </a:t>
            </a:r>
            <a:r>
              <a:rPr lang="zh-TW" altLang="en-US" dirty="0" smtClean="0">
                <a:solidFill>
                  <a:srgbClr val="FF0000"/>
                </a:solidFill>
              </a:rPr>
              <a:t>怎么 </a:t>
            </a:r>
            <a:r>
              <a:rPr lang="zh-TW" altLang="en-US" dirty="0" smtClean="0"/>
              <a:t> 做？</a:t>
            </a:r>
            <a:endParaRPr lang="en-GB" altLang="zh-TW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Zhōngguó</a:t>
            </a:r>
            <a:r>
              <a:rPr lang="en-US" b="1" dirty="0" smtClean="0"/>
              <a:t> </a:t>
            </a:r>
            <a:r>
              <a:rPr lang="en-US" b="1" dirty="0" err="1" smtClean="0"/>
              <a:t>cài</a:t>
            </a:r>
            <a:r>
              <a:rPr lang="en-US" b="1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zěnme</a:t>
            </a:r>
            <a:r>
              <a:rPr lang="en-US" dirty="0" smtClean="0"/>
              <a:t>  </a:t>
            </a:r>
            <a:r>
              <a:rPr lang="en-US" dirty="0" err="1" smtClean="0"/>
              <a:t>zuò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   Comment </a:t>
            </a:r>
            <a:r>
              <a:rPr lang="en-US" dirty="0" err="1" smtClean="0"/>
              <a:t>cuisiner</a:t>
            </a:r>
            <a:r>
              <a:rPr lang="en-US" dirty="0" smtClean="0"/>
              <a:t> </a:t>
            </a:r>
            <a:r>
              <a:rPr lang="en-US" dirty="0" err="1" smtClean="0"/>
              <a:t>chinois</a:t>
            </a:r>
            <a:r>
              <a:rPr lang="en-US" dirty="0" smtClean="0"/>
              <a:t> ?</a:t>
            </a:r>
          </a:p>
          <a:p>
            <a:r>
              <a:rPr lang="zh-CN" altLang="en-US" dirty="0" smtClean="0"/>
              <a:t>这个  字  </a:t>
            </a:r>
            <a:r>
              <a:rPr lang="zh-CN" altLang="en-US" dirty="0" smtClean="0">
                <a:solidFill>
                  <a:srgbClr val="FF0000"/>
                </a:solidFill>
              </a:rPr>
              <a:t>怎么  </a:t>
            </a:r>
            <a:r>
              <a:rPr lang="zh-CN" altLang="en-US" dirty="0" smtClean="0"/>
              <a:t>写</a:t>
            </a:r>
            <a:r>
              <a:rPr lang="en-GB" altLang="zh-CN" dirty="0" smtClean="0"/>
              <a:t>?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Zhège</a:t>
            </a:r>
            <a:r>
              <a:rPr lang="en-US" dirty="0" smtClean="0"/>
              <a:t> </a:t>
            </a:r>
            <a:r>
              <a:rPr lang="en-US" dirty="0" err="1" smtClean="0"/>
              <a:t>zì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zěnme</a:t>
            </a:r>
            <a:r>
              <a:rPr lang="en-US" dirty="0" smtClean="0"/>
              <a:t> </a:t>
            </a:r>
            <a:r>
              <a:rPr lang="en-US" dirty="0" err="1" smtClean="0"/>
              <a:t>xiě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fr-FR" dirty="0" smtClean="0"/>
              <a:t>	Comment écrire ce mot?</a:t>
            </a:r>
          </a:p>
          <a:p>
            <a:pPr>
              <a:buNone/>
            </a:pPr>
            <a:r>
              <a:rPr lang="en-GB" altLang="zh-CN" dirty="0" smtClean="0"/>
              <a:t>Answer: 	</a:t>
            </a:r>
            <a:r>
              <a:rPr lang="zh-CN" altLang="en-US" dirty="0" smtClean="0"/>
              <a:t>我    </a:t>
            </a:r>
            <a:r>
              <a:rPr lang="zh-CN" altLang="en-US" dirty="0" smtClean="0">
                <a:solidFill>
                  <a:srgbClr val="FF0000"/>
                </a:solidFill>
              </a:rPr>
              <a:t>不  会</a:t>
            </a:r>
            <a:r>
              <a:rPr lang="zh-CN" altLang="en-US" dirty="0" smtClean="0"/>
              <a:t> 写</a:t>
            </a:r>
            <a:r>
              <a:rPr lang="en-GB" altLang="zh-CN" dirty="0" smtClean="0"/>
              <a:t>.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Wǒ</a:t>
            </a:r>
            <a:r>
              <a:rPr lang="en-US" dirty="0" smtClean="0"/>
              <a:t>  </a:t>
            </a:r>
            <a:r>
              <a:rPr lang="en-US" dirty="0" err="1" smtClean="0">
                <a:solidFill>
                  <a:srgbClr val="FF0000"/>
                </a:solidFill>
              </a:rPr>
              <a:t>bù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huì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xiě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fr-FR" dirty="0" smtClean="0"/>
              <a:t> 		Je ne sais pas comment l'écrire.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OLSON@HSK</a:t>
            </a:r>
            <a:endParaRPr lang="fr-FR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9E1C-11F6-4CC6-9FF3-7C1D24476780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1640" y="274638"/>
            <a:ext cx="7602048" cy="1138138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/>
          <a:lstStyle/>
          <a:p>
            <a:r>
              <a:rPr lang="fr-FR" dirty="0" err="1" smtClean="0"/>
              <a:t>Languages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the world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31640" y="1628800"/>
            <a:ext cx="7602048" cy="4680520"/>
          </a:xfrm>
        </p:spPr>
        <p:txBody>
          <a:bodyPr/>
          <a:lstStyle/>
          <a:p>
            <a:endParaRPr lang="fr-FR" altLang="zh-TW" dirty="0" smtClean="0"/>
          </a:p>
          <a:p>
            <a:r>
              <a:rPr lang="zh-TW" altLang="en-US" dirty="0" smtClean="0"/>
              <a:t>法语 </a:t>
            </a:r>
            <a:r>
              <a:rPr lang="en-US" altLang="zh-TW" dirty="0" err="1" smtClean="0">
                <a:solidFill>
                  <a:srgbClr val="7030A0"/>
                </a:solidFill>
              </a:rPr>
              <a:t>Fǎ</a:t>
            </a:r>
            <a:r>
              <a:rPr lang="en-US" altLang="zh-TW" dirty="0" smtClean="0">
                <a:solidFill>
                  <a:srgbClr val="7030A0"/>
                </a:solidFill>
              </a:rPr>
              <a:t> </a:t>
            </a:r>
            <a:r>
              <a:rPr lang="en-US" altLang="zh-TW" dirty="0" err="1" smtClean="0">
                <a:solidFill>
                  <a:srgbClr val="7030A0"/>
                </a:solidFill>
              </a:rPr>
              <a:t>yǔ</a:t>
            </a:r>
            <a:r>
              <a:rPr lang="en-US" altLang="zh-TW" dirty="0" smtClean="0">
                <a:solidFill>
                  <a:srgbClr val="7030A0"/>
                </a:solidFill>
              </a:rPr>
              <a:t>  </a:t>
            </a:r>
            <a:r>
              <a:rPr lang="en-US" altLang="zh-TW" dirty="0" smtClean="0">
                <a:latin typeface="Calibri"/>
                <a:cs typeface="Calibri"/>
              </a:rPr>
              <a:t>→</a:t>
            </a:r>
            <a:r>
              <a:rPr lang="en-US" altLang="zh-TW" dirty="0" smtClean="0"/>
              <a:t>          F</a:t>
            </a:r>
            <a:r>
              <a:rPr lang="en-US" dirty="0" smtClean="0"/>
              <a:t>rench language</a:t>
            </a:r>
          </a:p>
          <a:p>
            <a:r>
              <a:rPr lang="zh-TW" altLang="en-US" dirty="0"/>
              <a:t>英</a:t>
            </a:r>
            <a:r>
              <a:rPr lang="zh-TW" altLang="en-US" dirty="0" smtClean="0"/>
              <a:t>语 </a:t>
            </a:r>
            <a:r>
              <a:rPr lang="en-US" altLang="zh-TW" dirty="0" err="1" smtClean="0">
                <a:solidFill>
                  <a:schemeClr val="accent4">
                    <a:lumMod val="75000"/>
                  </a:schemeClr>
                </a:solidFill>
              </a:rPr>
              <a:t>Yīng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accent4">
                    <a:lumMod val="75000"/>
                  </a:schemeClr>
                </a:solidFill>
              </a:rPr>
              <a:t>yǔ</a:t>
            </a:r>
            <a:r>
              <a:rPr lang="en-US" altLang="zh-TW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TW" dirty="0">
                <a:latin typeface="Calibri"/>
                <a:cs typeface="Calibri"/>
              </a:rPr>
              <a:t>→</a:t>
            </a:r>
            <a:r>
              <a:rPr lang="en-US" altLang="zh-TW" dirty="0" smtClean="0"/>
              <a:t>        English language</a:t>
            </a:r>
          </a:p>
          <a:p>
            <a:r>
              <a:rPr lang="zh-TW" altLang="en-US" dirty="0"/>
              <a:t>汉</a:t>
            </a:r>
            <a:r>
              <a:rPr lang="zh-TW" altLang="en-US" dirty="0" smtClean="0"/>
              <a:t>语 </a:t>
            </a:r>
            <a:r>
              <a:rPr lang="en-US" altLang="zh-TW" dirty="0" err="1" smtClean="0">
                <a:solidFill>
                  <a:srgbClr val="C00000"/>
                </a:solidFill>
              </a:rPr>
              <a:t>Hàn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 err="1" smtClean="0">
                <a:solidFill>
                  <a:srgbClr val="C00000"/>
                </a:solidFill>
              </a:rPr>
              <a:t>yǔ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en-US" altLang="zh-TW" dirty="0">
                <a:latin typeface="Calibri"/>
                <a:cs typeface="Calibri"/>
              </a:rPr>
              <a:t>→</a:t>
            </a:r>
            <a:r>
              <a:rPr lang="en-US" altLang="zh-TW" dirty="0" smtClean="0"/>
              <a:t>        Chinese language</a:t>
            </a:r>
          </a:p>
          <a:p>
            <a:r>
              <a:rPr lang="zh-TW" altLang="en-US" dirty="0"/>
              <a:t>西班牙</a:t>
            </a:r>
            <a:r>
              <a:rPr lang="zh-TW" altLang="en-US" dirty="0" smtClean="0"/>
              <a:t>语 </a:t>
            </a:r>
            <a:r>
              <a:rPr lang="fr-FR" altLang="zh-TW" dirty="0" smtClean="0">
                <a:solidFill>
                  <a:srgbClr val="00B0F0"/>
                </a:solidFill>
              </a:rPr>
              <a:t>X</a:t>
            </a:r>
            <a:r>
              <a:rPr lang="en-US" altLang="zh-TW" dirty="0" err="1" smtClean="0">
                <a:solidFill>
                  <a:srgbClr val="00B0F0"/>
                </a:solidFill>
              </a:rPr>
              <a:t>ībānyá</a:t>
            </a:r>
            <a:r>
              <a:rPr lang="en-US" altLang="zh-TW" dirty="0" smtClean="0">
                <a:solidFill>
                  <a:srgbClr val="00B0F0"/>
                </a:solidFill>
              </a:rPr>
              <a:t> </a:t>
            </a:r>
            <a:r>
              <a:rPr lang="en-US" altLang="zh-TW" dirty="0" err="1" smtClean="0">
                <a:solidFill>
                  <a:srgbClr val="00B0F0"/>
                </a:solidFill>
              </a:rPr>
              <a:t>yǔ</a:t>
            </a:r>
            <a:r>
              <a:rPr lang="en-US" altLang="zh-TW" dirty="0">
                <a:solidFill>
                  <a:srgbClr val="00B0F0"/>
                </a:solidFill>
              </a:rPr>
              <a:t> </a:t>
            </a:r>
            <a:r>
              <a:rPr lang="en-US" altLang="zh-TW" dirty="0">
                <a:latin typeface="Calibri"/>
                <a:cs typeface="Calibri"/>
              </a:rPr>
              <a:t>→</a:t>
            </a:r>
            <a:r>
              <a:rPr lang="en-US" altLang="zh-TW" dirty="0" smtClean="0"/>
              <a:t>  Spanish language</a:t>
            </a:r>
          </a:p>
          <a:p>
            <a:r>
              <a:rPr lang="zh-TW" altLang="en-US" dirty="0"/>
              <a:t>意大利</a:t>
            </a:r>
            <a:r>
              <a:rPr lang="zh-TW" altLang="en-US" dirty="0" smtClean="0"/>
              <a:t>语 </a:t>
            </a:r>
            <a:r>
              <a:rPr lang="en-US" altLang="zh-TW" dirty="0" err="1">
                <a:solidFill>
                  <a:srgbClr val="FF0000"/>
                </a:solidFill>
              </a:rPr>
              <a:t>Yìdàlì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 smtClean="0">
                <a:solidFill>
                  <a:srgbClr val="FF0000"/>
                </a:solidFill>
              </a:rPr>
              <a:t>yǔ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latin typeface="Calibri"/>
                <a:cs typeface="Calibri"/>
              </a:rPr>
              <a:t>→</a:t>
            </a:r>
            <a:r>
              <a:rPr lang="en-US" altLang="zh-TW" dirty="0" smtClean="0"/>
              <a:t>    Italian </a:t>
            </a:r>
            <a:r>
              <a:rPr lang="en-US" altLang="zh-TW" dirty="0"/>
              <a:t>language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OLSON@HSK</a:t>
            </a:r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9E1C-11F6-4CC6-9FF3-7C1D24476780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65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274638"/>
            <a:ext cx="7746064" cy="706090"/>
          </a:xfr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>
            <a:normAutofit fontScale="90000"/>
          </a:bodyPr>
          <a:lstStyle/>
          <a:p>
            <a:r>
              <a:rPr lang="fr-FR" dirty="0" smtClean="0"/>
              <a:t>Food </a:t>
            </a:r>
            <a:r>
              <a:rPr lang="fr-FR" dirty="0" err="1" smtClean="0"/>
              <a:t>from</a:t>
            </a:r>
            <a:r>
              <a:rPr lang="fr-FR" dirty="0" smtClean="0"/>
              <a:t> the world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340768"/>
            <a:ext cx="7818072" cy="4907632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Zhōngguó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cài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(</a:t>
            </a:r>
            <a:r>
              <a:rPr lang="ja-JP" altLang="fr-FR" dirty="0"/>
              <a:t>中国</a:t>
            </a:r>
            <a:r>
              <a:rPr lang="ja-JP" altLang="fr-FR" dirty="0" smtClean="0"/>
              <a:t>菜</a:t>
            </a:r>
            <a:r>
              <a:rPr lang="fr-FR" altLang="ja-JP" dirty="0"/>
              <a:t>)- nourriture </a:t>
            </a:r>
            <a:r>
              <a:rPr lang="fr-FR" altLang="ja-JP" dirty="0" smtClean="0"/>
              <a:t>chinoise/ </a:t>
            </a:r>
            <a:r>
              <a:rPr lang="fr-FR" altLang="ja-JP" dirty="0" err="1" smtClean="0"/>
              <a:t>Chinese</a:t>
            </a:r>
            <a:r>
              <a:rPr lang="fr-FR" altLang="ja-JP" dirty="0" smtClean="0"/>
              <a:t> </a:t>
            </a:r>
            <a:r>
              <a:rPr lang="fr-FR" altLang="ja-JP" dirty="0" err="1" smtClean="0"/>
              <a:t>food</a:t>
            </a:r>
            <a:endParaRPr lang="fr-FR" altLang="ja-JP" dirty="0" smtClean="0"/>
          </a:p>
          <a:p>
            <a:endParaRPr lang="fr-FR" altLang="ja-JP" dirty="0" smtClean="0"/>
          </a:p>
          <a:p>
            <a:r>
              <a:rPr lang="fr-FR" dirty="0" err="1" smtClean="0">
                <a:solidFill>
                  <a:srgbClr val="0070C0"/>
                </a:solidFill>
              </a:rPr>
              <a:t>F</a:t>
            </a:r>
            <a:r>
              <a:rPr lang="fr-FR" dirty="0" err="1">
                <a:solidFill>
                  <a:srgbClr val="0070C0"/>
                </a:solidFill>
              </a:rPr>
              <a:t>ǎ</a:t>
            </a:r>
            <a:r>
              <a:rPr lang="fr-FR" dirty="0" err="1" smtClean="0">
                <a:solidFill>
                  <a:srgbClr val="0070C0"/>
                </a:solidFill>
              </a:rPr>
              <a:t>guó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cài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smtClean="0"/>
              <a:t>(</a:t>
            </a:r>
            <a:r>
              <a:rPr lang="ja-JP" altLang="fr-FR" dirty="0" smtClean="0"/>
              <a:t>法</a:t>
            </a:r>
            <a:r>
              <a:rPr lang="ja-JP" altLang="fr-FR" dirty="0"/>
              <a:t>国</a:t>
            </a:r>
            <a:r>
              <a:rPr lang="ja-JP" altLang="fr-FR" dirty="0" smtClean="0"/>
              <a:t>菜</a:t>
            </a:r>
            <a:r>
              <a:rPr lang="fr-FR" altLang="ja-JP" dirty="0" smtClean="0"/>
              <a:t>)-</a:t>
            </a:r>
            <a:r>
              <a:rPr lang="fr-FR" dirty="0" smtClean="0"/>
              <a:t>cuisine française / </a:t>
            </a:r>
            <a:r>
              <a:rPr lang="fr-FR" dirty="0"/>
              <a:t>French  </a:t>
            </a:r>
            <a:r>
              <a:rPr lang="fr-FR" dirty="0" err="1"/>
              <a:t>food</a:t>
            </a:r>
            <a:r>
              <a:rPr lang="fr-FR" dirty="0"/>
              <a:t> 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err="1">
                <a:solidFill>
                  <a:srgbClr val="009900"/>
                </a:solidFill>
              </a:rPr>
              <a:t>Yìdàlì</a:t>
            </a:r>
            <a:r>
              <a:rPr lang="fr-FR" dirty="0">
                <a:solidFill>
                  <a:srgbClr val="009900"/>
                </a:solidFill>
              </a:rPr>
              <a:t> </a:t>
            </a:r>
            <a:r>
              <a:rPr lang="fr-FR" dirty="0" err="1" smtClean="0">
                <a:solidFill>
                  <a:srgbClr val="009900"/>
                </a:solidFill>
              </a:rPr>
              <a:t>cài</a:t>
            </a:r>
            <a:r>
              <a:rPr lang="fr-FR" dirty="0" smtClean="0">
                <a:solidFill>
                  <a:srgbClr val="009900"/>
                </a:solidFill>
              </a:rPr>
              <a:t> </a:t>
            </a:r>
            <a:r>
              <a:rPr lang="fr-FR" dirty="0" smtClean="0"/>
              <a:t>(</a:t>
            </a:r>
            <a:r>
              <a:rPr lang="ja-JP" altLang="fr-FR" dirty="0" smtClean="0"/>
              <a:t>意</a:t>
            </a:r>
            <a:r>
              <a:rPr lang="ja-JP" altLang="fr-FR" dirty="0"/>
              <a:t>大</a:t>
            </a:r>
            <a:r>
              <a:rPr lang="ja-JP" altLang="fr-FR" dirty="0" smtClean="0"/>
              <a:t>利菜</a:t>
            </a:r>
            <a:r>
              <a:rPr lang="fr-FR" altLang="ja-JP" dirty="0" smtClean="0"/>
              <a:t>)-</a:t>
            </a:r>
            <a:r>
              <a:rPr lang="ja-JP" altLang="fr-FR" dirty="0" smtClean="0"/>
              <a:t> </a:t>
            </a:r>
            <a:r>
              <a:rPr lang="fr-FR" altLang="ja-JP" dirty="0"/>
              <a:t>nourriture italienne/ </a:t>
            </a:r>
            <a:r>
              <a:rPr lang="fr-FR" altLang="ja-JP" dirty="0" err="1"/>
              <a:t>Italian</a:t>
            </a:r>
            <a:r>
              <a:rPr lang="fr-FR" altLang="ja-JP" dirty="0"/>
              <a:t> </a:t>
            </a:r>
            <a:r>
              <a:rPr lang="fr-FR" altLang="ja-JP" dirty="0" err="1" smtClean="0"/>
              <a:t>food</a:t>
            </a:r>
            <a:endParaRPr lang="fr-FR" altLang="ja-JP" dirty="0" smtClean="0"/>
          </a:p>
          <a:p>
            <a:endParaRPr lang="fr-FR" altLang="ja-JP" dirty="0" smtClean="0"/>
          </a:p>
          <a:p>
            <a:r>
              <a:rPr lang="fr-FR" dirty="0" err="1" smtClean="0">
                <a:solidFill>
                  <a:srgbClr val="7030A0"/>
                </a:solidFill>
              </a:rPr>
              <a:t>Xībānyá</a:t>
            </a:r>
            <a:r>
              <a:rPr lang="fr-FR" dirty="0" smtClean="0">
                <a:solidFill>
                  <a:srgbClr val="7030A0"/>
                </a:solidFill>
              </a:rPr>
              <a:t> </a:t>
            </a:r>
            <a:r>
              <a:rPr lang="fr-FR" dirty="0" err="1" smtClean="0">
                <a:solidFill>
                  <a:srgbClr val="7030A0"/>
                </a:solidFill>
              </a:rPr>
              <a:t>cài</a:t>
            </a:r>
            <a:r>
              <a:rPr lang="fr-FR" dirty="0" smtClean="0"/>
              <a:t>(</a:t>
            </a:r>
            <a:r>
              <a:rPr lang="ja-JP" altLang="fr-FR" dirty="0" smtClean="0"/>
              <a:t>西</a:t>
            </a:r>
            <a:r>
              <a:rPr lang="ja-JP" altLang="fr-FR" dirty="0"/>
              <a:t>班</a:t>
            </a:r>
            <a:r>
              <a:rPr lang="ja-JP" altLang="fr-FR" dirty="0" smtClean="0"/>
              <a:t>牙菜</a:t>
            </a:r>
            <a:r>
              <a:rPr lang="fr-FR" altLang="ja-JP" dirty="0" smtClean="0"/>
              <a:t>)-</a:t>
            </a:r>
            <a:r>
              <a:rPr lang="fr-FR" dirty="0" smtClean="0"/>
              <a:t>nourriture </a:t>
            </a:r>
            <a:r>
              <a:rPr lang="fr-FR" dirty="0"/>
              <a:t>espagnole/ </a:t>
            </a:r>
            <a:r>
              <a:rPr lang="fr-FR" dirty="0" err="1" smtClean="0"/>
              <a:t>Spanish</a:t>
            </a:r>
            <a:r>
              <a:rPr lang="fr-FR" dirty="0" smtClean="0"/>
              <a:t> </a:t>
            </a:r>
            <a:r>
              <a:rPr lang="fr-FR" dirty="0" err="1"/>
              <a:t>food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Daphne OLSON@HSK</a:t>
            </a:r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E9E1C-11F6-4CC6-9FF3-7C1D24476780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485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325</TotalTime>
  <Words>395</Words>
  <Application>Microsoft Office PowerPoint</Application>
  <PresentationFormat>On-screen Show (4:3)</PresentationFormat>
  <Paragraphs>94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Lesson 6</vt:lpstr>
      <vt:lpstr> In this lesson you will learn 5 verbs </vt:lpstr>
      <vt:lpstr>会 (huì)= savoir(faire qqch)        le verbe modal</vt:lpstr>
      <vt:lpstr>Quelques exemples:</vt:lpstr>
      <vt:lpstr> Phrases avec 会(huì) en négation  </vt:lpstr>
      <vt:lpstr>怎么Zěnme → “comment” The interrogative pronoun</vt:lpstr>
      <vt:lpstr>Sujet + 怎么 + Verbe</vt:lpstr>
      <vt:lpstr>Languages from the world</vt:lpstr>
      <vt:lpstr>Food from the world</vt:lpstr>
      <vt:lpstr>HSK Lesson 6.1</vt:lpstr>
      <vt:lpstr>HSK Lesson 6.2a</vt:lpstr>
      <vt:lpstr>HSK Lesson 6.2b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6</dc:title>
  <dc:creator>colson</dc:creator>
  <cp:lastModifiedBy>colson</cp:lastModifiedBy>
  <cp:revision>59</cp:revision>
  <dcterms:created xsi:type="dcterms:W3CDTF">2016-10-27T19:47:45Z</dcterms:created>
  <dcterms:modified xsi:type="dcterms:W3CDTF">2024-05-14T18:42:45Z</dcterms:modified>
</cp:coreProperties>
</file>